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5" r:id="rId1"/>
  </p:sldMasterIdLst>
  <p:notesMasterIdLst>
    <p:notesMasterId r:id="rId18"/>
  </p:notesMasterIdLst>
  <p:sldIdLst>
    <p:sldId id="256" r:id="rId2"/>
    <p:sldId id="257" r:id="rId3"/>
    <p:sldId id="326" r:id="rId4"/>
    <p:sldId id="286" r:id="rId5"/>
    <p:sldId id="324" r:id="rId6"/>
    <p:sldId id="329" r:id="rId7"/>
    <p:sldId id="330" r:id="rId8"/>
    <p:sldId id="333" r:id="rId9"/>
    <p:sldId id="335" r:id="rId10"/>
    <p:sldId id="325" r:id="rId11"/>
    <p:sldId id="287" r:id="rId12"/>
    <p:sldId id="322" r:id="rId13"/>
    <p:sldId id="337" r:id="rId14"/>
    <p:sldId id="338" r:id="rId15"/>
    <p:sldId id="295" r:id="rId16"/>
    <p:sldId id="328" r:id="rId17"/>
  </p:sldIdLst>
  <p:sldSz cx="9144000" cy="5143500" type="screen16x9"/>
  <p:notesSz cx="6858000" cy="9144000"/>
  <p:embeddedFontLst>
    <p:embeddedFont>
      <p:font typeface="#9Slide05 Claudia" charset="0"/>
      <p:regular r:id="rId19"/>
    </p:embeddedFont>
    <p:embeddedFont>
      <p:font typeface="Patrick Hand" charset="0"/>
      <p:regular r:id="rId20"/>
    </p:embeddedFont>
    <p:embeddedFont>
      <p:font typeface="#9Slide05 SVNAnthem" charset="0"/>
      <p:regular r:id="rId21"/>
    </p:embeddedFont>
    <p:embeddedFont>
      <p:font typeface="Lato" charset="0"/>
      <p:regular r:id="rId22"/>
      <p:bold r:id="rId23"/>
      <p:italic r:id="rId24"/>
      <p:boldItalic r:id="rId25"/>
    </p:embeddedFont>
    <p:embeddedFont>
      <p:font typeface="#9Slide03 Arima Madurai ExtraBo" charset="0"/>
      <p:bold r:id="rId26"/>
    </p:embeddedFont>
    <p:embeddedFont>
      <p:font typeface="#9Slide03 Arima Madurai Black" charset="0"/>
      <p:bold r:id="rId27"/>
    </p:embeddedFont>
    <p:embeddedFont>
      <p:font typeface="Cambria" pitchFamily="18" charset="0"/>
      <p:regular r:id="rId28"/>
      <p:bold r:id="rId29"/>
      <p:italic r:id="rId30"/>
      <p:boldItalic r:id="rId31"/>
    </p:embeddedFont>
    <p:embeddedFont>
      <p:font typeface="Roboto Condensed Light" charset="0"/>
      <p:regular r:id="rId32"/>
      <p:italic r:id="rId33"/>
    </p:embeddedFont>
    <p:embeddedFont>
      <p:font typeface="宋体" pitchFamily="2" charset="-122"/>
      <p:regular r:id="rId34"/>
    </p:embeddedFont>
    <p:embeddedFont>
      <p:font typeface="#9Slide03 Arima Madurai Bold" charset="0"/>
      <p:bold r:id="rId35"/>
    </p:embeddedFont>
    <p:embeddedFont>
      <p:font typeface="#9Slide05 Fourth Light" charset="0"/>
      <p:regular r:id="rId36"/>
    </p:embeddedFont>
    <p:embeddedFont>
      <p:font typeface="Roboto" charset="0"/>
      <p:regular r:id="rId37"/>
      <p:bold r:id="rId38"/>
      <p:italic r:id="rId39"/>
      <p:boldItalic r:id="rId40"/>
    </p:embeddedFont>
    <p:embeddedFont>
      <p:font typeface="#9Slide05 FS Blonde Script" charset="0"/>
      <p:italic r:id="rId41"/>
    </p:embeddedFont>
  </p:embeddedFontLst>
  <p:custDataLst>
    <p:tags r:id="rId4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9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B"/>
    <a:srgbClr val="98DAED"/>
    <a:srgbClr val="FFC489"/>
    <a:srgbClr val="FFE4C9"/>
    <a:srgbClr val="FEF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11EC48F1-EEE8-4DB8-8A63-C43E2E10678B}">
  <a:tblStyle styleId="{11EC48F1-EEE8-4DB8-8A63-C43E2E1067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56" y="54"/>
      </p:cViewPr>
      <p:guideLst>
        <p:guide orient="horz" pos="307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0355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Google Shape;2420;g77cf0412cd_0_1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1" name="Google Shape;2421;g77cf0412cd_0_1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404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g77cf0412cd_0_3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9" name="Google Shape;2639;g77cf0412cd_0_3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0407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1" name="Google Shape;3291;g77cf0412cd_0_3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2" name="Google Shape;3292;g77cf0412cd_0_3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B9B85-F48A-4B12-8BF7-545C517E8E5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37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24475" y="443575"/>
            <a:ext cx="5305500" cy="530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2925"/>
            <a:ext cx="20853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7922"/>
            <a:ext cx="3035700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20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CUSTOM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720900" y="1300343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CUSTOM_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31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167" name="Google Shape;167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720900" y="1310531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CUSTOM_13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1590350" y="1873750"/>
            <a:ext cx="59634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CUSTOM_14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321499" y="1619875"/>
            <a:ext cx="4980000" cy="498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5014600" y="3469125"/>
            <a:ext cx="29886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Slidesgo, including icons by Flaticon, and infographics &amp; images by Freepik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2520338" y="698750"/>
            <a:ext cx="4099200" cy="5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5198860" y="3925150"/>
            <a:ext cx="26052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2549600" y="1798522"/>
            <a:ext cx="4069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2806801" y="917525"/>
            <a:ext cx="565288" cy="45122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7"/>
          <p:cNvSpPr/>
          <p:nvPr/>
        </p:nvSpPr>
        <p:spPr>
          <a:xfrm>
            <a:off x="472550" y="539500"/>
            <a:ext cx="1316952" cy="7648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D39C8B7-BDE9-41CF-A5C7-4A9BA7B9A2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D61681A5-6C11-4E1C-938F-FCE695ADDBB3}" type="datetimeFigureOut">
              <a:rPr lang="zh-CN" altLang="en-US" smtClean="0"/>
              <a:pPr/>
              <a:t>2023/1/3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AB158A20-8F5A-4653-971F-186DC1A33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672EADF-4660-47C3-A627-B5418949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9C00300-7FDE-46DF-867A-B507563AA03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E66B137-E95F-4B81-9C70-45980C88CEFA}"/>
              </a:ext>
            </a:extLst>
          </p:cNvPr>
          <p:cNvGrpSpPr/>
          <p:nvPr userDrawn="1"/>
        </p:nvGrpSpPr>
        <p:grpSpPr>
          <a:xfrm>
            <a:off x="-6812649" y="-602518"/>
            <a:ext cx="25159325" cy="5225158"/>
            <a:chOff x="-9083531" y="-803358"/>
            <a:chExt cx="33545766" cy="696687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8F2DAC6C-7A28-4BEA-BFD1-9B21878061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44805" y="-566204"/>
              <a:ext cx="13701582" cy="672972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05C9D75A-F75D-4AA4-B222-7ECB2DE2C4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duotone>
                <a:prstClr val="black"/>
                <a:srgbClr val="A4E7E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102" y="909472"/>
              <a:ext cx="1054380" cy="44380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5B75D0CD-B0D4-43A0-993E-8EBF41A0E7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clrChange>
                <a:clrFrom>
                  <a:srgbClr val="F590A6"/>
                </a:clrFrom>
                <a:clrTo>
                  <a:srgbClr val="F590A6">
                    <a:alpha val="0"/>
                  </a:srgbClr>
                </a:clrTo>
              </a:clrChange>
              <a:duotone>
                <a:prstClr val="black"/>
                <a:srgbClr val="A4E7E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8206" y="192498"/>
              <a:ext cx="819619" cy="344993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24CBB2D4-D552-4B47-8CBE-C69567E1BE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083531" y="-803358"/>
              <a:ext cx="12914616" cy="126674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CF4C232D-117A-42F5-8EFC-BAC15D23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06125" y="-324714"/>
              <a:ext cx="13556110" cy="1226245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1ADB6E4-E03A-4783-9C9F-F6BB853691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626" y="-475854"/>
            <a:ext cx="1442692" cy="76344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31E3C457-95E4-4869-9634-E5D358493C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996" y="290629"/>
            <a:ext cx="1442692" cy="763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7643DF4-C72D-4C57-BD28-B432F694DBE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95" y="-179810"/>
            <a:ext cx="1442692" cy="7634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264A096-3FF1-4B27-92EE-73EB468828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040952" y="4933492"/>
            <a:ext cx="12386658" cy="4200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8A0A2B6-9843-438D-8E89-C3450F81A20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050" y="190360"/>
            <a:ext cx="745718" cy="74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1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3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20900" y="1295431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242443" y="313350"/>
            <a:ext cx="9544819" cy="874613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13050" y="1323875"/>
            <a:ext cx="7929300" cy="28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1533" y="4560882"/>
            <a:ext cx="9150702" cy="582654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4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388100" y="1183850"/>
            <a:ext cx="6367800" cy="26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1925" y="1233175"/>
            <a:ext cx="3277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1925" y="2803075"/>
            <a:ext cx="3277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095" y="4029539"/>
            <a:ext cx="6535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9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6" r:id="rId6"/>
    <p:sldLayoutId id="2147483660" r:id="rId7"/>
    <p:sldLayoutId id="2147483661" r:id="rId8"/>
    <p:sldLayoutId id="2147483662" r:id="rId9"/>
    <p:sldLayoutId id="2147483663" r:id="rId10"/>
    <p:sldLayoutId id="2147483672" r:id="rId11"/>
    <p:sldLayoutId id="2147483677" r:id="rId12"/>
    <p:sldLayoutId id="2147483679" r:id="rId13"/>
    <p:sldLayoutId id="2147483683" r:id="rId14"/>
    <p:sldLayoutId id="214748368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tmp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tmp"/><Relationship Id="rId5" Type="http://schemas.openxmlformats.org/officeDocument/2006/relationships/image" Target="../media/image10.tmp"/><Relationship Id="rId4" Type="http://schemas.openxmlformats.org/officeDocument/2006/relationships/image" Target="../media/image9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tmp"/><Relationship Id="rId5" Type="http://schemas.openxmlformats.org/officeDocument/2006/relationships/image" Target="../media/image10.tmp"/><Relationship Id="rId4" Type="http://schemas.openxmlformats.org/officeDocument/2006/relationships/image" Target="../media/image9.tm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7772D44-F0A7-4FBB-ADBA-96AE5246BA8D}"/>
              </a:ext>
            </a:extLst>
          </p:cNvPr>
          <p:cNvSpPr/>
          <p:nvPr/>
        </p:nvSpPr>
        <p:spPr>
          <a:xfrm>
            <a:off x="3322320" y="592581"/>
            <a:ext cx="2635927" cy="5430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Google Shape;226;p40"/>
          <p:cNvSpPr/>
          <p:nvPr/>
        </p:nvSpPr>
        <p:spPr>
          <a:xfrm>
            <a:off x="7867486" y="318564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6" name="Google Shape;336;p40"/>
          <p:cNvGrpSpPr/>
          <p:nvPr/>
        </p:nvGrpSpPr>
        <p:grpSpPr>
          <a:xfrm>
            <a:off x="6897194" y="910935"/>
            <a:ext cx="2012471" cy="2391463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490225" y="449803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" name="Google Shape;491;p40"/>
          <p:cNvSpPr/>
          <p:nvPr/>
        </p:nvSpPr>
        <p:spPr>
          <a:xfrm>
            <a:off x="-14225" y="376236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40"/>
          <p:cNvSpPr txBox="1">
            <a:spLocks noGrp="1"/>
          </p:cNvSpPr>
          <p:nvPr>
            <p:ph type="title"/>
          </p:nvPr>
        </p:nvSpPr>
        <p:spPr>
          <a:xfrm>
            <a:off x="2763193" y="592581"/>
            <a:ext cx="3783749" cy="6799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Tập</a:t>
            </a:r>
            <a:r>
              <a:rPr lang="en-US" sz="32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32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endParaRPr sz="3200" b="1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614" name="Google Shape;613;p40">
            <a:extLst>
              <a:ext uri="{FF2B5EF4-FFF2-40B4-BE49-F238E27FC236}">
                <a16:creationId xmlns:a16="http://schemas.microsoft.com/office/drawing/2014/main" xmlns="" id="{28B0DEAF-578D-44AF-9619-28BBD4FF2C18}"/>
              </a:ext>
            </a:extLst>
          </p:cNvPr>
          <p:cNvSpPr txBox="1">
            <a:spLocks/>
          </p:cNvSpPr>
          <p:nvPr/>
        </p:nvSpPr>
        <p:spPr>
          <a:xfrm>
            <a:off x="2046287" y="1497010"/>
            <a:ext cx="4951218" cy="679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5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dirty="0" err="1">
                <a:solidFill>
                  <a:srgbClr val="FF0000"/>
                </a:solidFill>
                <a:latin typeface="#9Slide05 FS Blonde Script" panose="03000503000000000000" pitchFamily="65" charset="0"/>
              </a:rPr>
              <a:t>Ôn</a:t>
            </a:r>
            <a:r>
              <a:rPr lang="en-US" sz="5400" dirty="0">
                <a:solidFill>
                  <a:srgbClr val="FF000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FS Blonde Script" panose="03000503000000000000" pitchFamily="65" charset="0"/>
              </a:rPr>
              <a:t>tập</a:t>
            </a:r>
            <a:r>
              <a:rPr lang="en-US" sz="5400" dirty="0">
                <a:solidFill>
                  <a:srgbClr val="FF000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FS Blonde Script" panose="03000503000000000000" pitchFamily="65" charset="0"/>
              </a:rPr>
              <a:t>về</a:t>
            </a:r>
            <a:r>
              <a:rPr lang="en-US" sz="5400" dirty="0">
                <a:solidFill>
                  <a:srgbClr val="FF000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FS Blonde Script" panose="03000503000000000000" pitchFamily="65" charset="0"/>
              </a:rPr>
              <a:t>viết</a:t>
            </a:r>
            <a:r>
              <a:rPr lang="en-US" sz="5400" dirty="0">
                <a:solidFill>
                  <a:srgbClr val="FF000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FS Blonde Script" panose="03000503000000000000" pitchFamily="65" charset="0"/>
              </a:rPr>
              <a:t>đơn</a:t>
            </a:r>
            <a:endParaRPr lang="en-US" sz="5400" dirty="0">
              <a:solidFill>
                <a:srgbClr val="FF0000"/>
              </a:solidFill>
              <a:latin typeface="#9Slide05 FS Blonde Script" panose="03000503000000000000" pitchFamily="65" charset="0"/>
            </a:endParaRPr>
          </a:p>
        </p:txBody>
      </p:sp>
      <p:sp>
        <p:nvSpPr>
          <p:cNvPr id="615" name="Google Shape;491;p40">
            <a:extLst>
              <a:ext uri="{FF2B5EF4-FFF2-40B4-BE49-F238E27FC236}">
                <a16:creationId xmlns:a16="http://schemas.microsoft.com/office/drawing/2014/main" xmlns="" id="{CF6A5DEF-D267-4170-97DB-3EC2F86C8EEA}"/>
              </a:ext>
            </a:extLst>
          </p:cNvPr>
          <p:cNvSpPr/>
          <p:nvPr/>
        </p:nvSpPr>
        <p:spPr>
          <a:xfrm>
            <a:off x="2568424" y="3771622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491;p40">
            <a:extLst>
              <a:ext uri="{FF2B5EF4-FFF2-40B4-BE49-F238E27FC236}">
                <a16:creationId xmlns:a16="http://schemas.microsoft.com/office/drawing/2014/main" xmlns="" id="{AC8A547F-38BB-4DC8-8E0C-116BDEEF8D89}"/>
              </a:ext>
            </a:extLst>
          </p:cNvPr>
          <p:cNvSpPr/>
          <p:nvPr/>
        </p:nvSpPr>
        <p:spPr>
          <a:xfrm>
            <a:off x="4800925" y="3785990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60C119-1B98-475F-A0CC-545E31250A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70" t="19158" r="1100" b="17922"/>
          <a:stretch/>
        </p:blipFill>
        <p:spPr>
          <a:xfrm>
            <a:off x="3079258" y="2310876"/>
            <a:ext cx="2794799" cy="1938134"/>
          </a:xfrm>
          <a:prstGeom prst="rect">
            <a:avLst/>
          </a:prstGeom>
        </p:spPr>
      </p:pic>
      <p:grpSp>
        <p:nvGrpSpPr>
          <p:cNvPr id="227" name="Google Shape;227;p40"/>
          <p:cNvGrpSpPr/>
          <p:nvPr/>
        </p:nvGrpSpPr>
        <p:grpSpPr>
          <a:xfrm>
            <a:off x="245469" y="804092"/>
            <a:ext cx="1941885" cy="2248761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6647486" y="2811565"/>
            <a:ext cx="2376647" cy="2103859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40"/>
          <p:cNvGrpSpPr/>
          <p:nvPr/>
        </p:nvGrpSpPr>
        <p:grpSpPr>
          <a:xfrm flipH="1">
            <a:off x="177315" y="2857977"/>
            <a:ext cx="1003337" cy="2219691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290745" y="2803507"/>
            <a:ext cx="1091293" cy="2214429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" name="Google Shape;1801;p61">
            <a:extLst>
              <a:ext uri="{FF2B5EF4-FFF2-40B4-BE49-F238E27FC236}">
                <a16:creationId xmlns:a16="http://schemas.microsoft.com/office/drawing/2014/main" xmlns="" id="{BA7E5257-D97A-4833-AB55-4E06FAAC4B8E}"/>
              </a:ext>
            </a:extLst>
          </p:cNvPr>
          <p:cNvGrpSpPr/>
          <p:nvPr/>
        </p:nvGrpSpPr>
        <p:grpSpPr>
          <a:xfrm>
            <a:off x="4020189" y="1749103"/>
            <a:ext cx="2081002" cy="2659380"/>
            <a:chOff x="5935827" y="724913"/>
            <a:chExt cx="2395220" cy="3697695"/>
          </a:xfrm>
        </p:grpSpPr>
        <p:sp>
          <p:nvSpPr>
            <p:cNvPr id="446" name="Google Shape;1802;p61">
              <a:extLst>
                <a:ext uri="{FF2B5EF4-FFF2-40B4-BE49-F238E27FC236}">
                  <a16:creationId xmlns:a16="http://schemas.microsoft.com/office/drawing/2014/main" xmlns="" id="{4340200A-4E7E-4432-AAA6-B4327F0C93BC}"/>
                </a:ext>
              </a:extLst>
            </p:cNvPr>
            <p:cNvSpPr/>
            <p:nvPr/>
          </p:nvSpPr>
          <p:spPr>
            <a:xfrm>
              <a:off x="6717393" y="2212159"/>
              <a:ext cx="835100" cy="509909"/>
            </a:xfrm>
            <a:custGeom>
              <a:avLst/>
              <a:gdLst/>
              <a:ahLst/>
              <a:cxnLst/>
              <a:rect l="l" t="t" r="r" b="b"/>
              <a:pathLst>
                <a:path w="16628" h="10153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1803;p61">
              <a:extLst>
                <a:ext uri="{FF2B5EF4-FFF2-40B4-BE49-F238E27FC236}">
                  <a16:creationId xmlns:a16="http://schemas.microsoft.com/office/drawing/2014/main" xmlns="" id="{10DC5DE5-AA15-4B4B-85AA-E4143292F192}"/>
                </a:ext>
              </a:extLst>
            </p:cNvPr>
            <p:cNvSpPr/>
            <p:nvPr/>
          </p:nvSpPr>
          <p:spPr>
            <a:xfrm>
              <a:off x="6564766" y="1966369"/>
              <a:ext cx="117571" cy="996866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41" y="1975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1804;p61">
              <a:extLst>
                <a:ext uri="{FF2B5EF4-FFF2-40B4-BE49-F238E27FC236}">
                  <a16:creationId xmlns:a16="http://schemas.microsoft.com/office/drawing/2014/main" xmlns="" id="{45E4000E-0FDB-45AE-8288-5AC191B9BA5A}"/>
                </a:ext>
              </a:extLst>
            </p:cNvPr>
            <p:cNvSpPr/>
            <p:nvPr/>
          </p:nvSpPr>
          <p:spPr>
            <a:xfrm>
              <a:off x="6674654" y="1966369"/>
              <a:ext cx="68755" cy="992296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9" y="19697"/>
                  </a:lnTo>
                  <a:lnTo>
                    <a:pt x="133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1805;p61">
              <a:extLst>
                <a:ext uri="{FF2B5EF4-FFF2-40B4-BE49-F238E27FC236}">
                  <a16:creationId xmlns:a16="http://schemas.microsoft.com/office/drawing/2014/main" xmlns="" id="{ACA910A5-FDDB-4520-AA94-74EAF8B13845}"/>
                </a:ext>
              </a:extLst>
            </p:cNvPr>
            <p:cNvSpPr/>
            <p:nvPr/>
          </p:nvSpPr>
          <p:spPr>
            <a:xfrm>
              <a:off x="7468474" y="1990777"/>
              <a:ext cx="142029" cy="992296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1806;p61">
              <a:extLst>
                <a:ext uri="{FF2B5EF4-FFF2-40B4-BE49-F238E27FC236}">
                  <a16:creationId xmlns:a16="http://schemas.microsoft.com/office/drawing/2014/main" xmlns="" id="{CA0B4D66-4CCE-45BF-8CC1-26C2FCCB99BC}"/>
                </a:ext>
              </a:extLst>
            </p:cNvPr>
            <p:cNvSpPr/>
            <p:nvPr/>
          </p:nvSpPr>
          <p:spPr>
            <a:xfrm>
              <a:off x="7584489" y="1990777"/>
              <a:ext cx="91656" cy="992296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1807;p61">
              <a:extLst>
                <a:ext uri="{FF2B5EF4-FFF2-40B4-BE49-F238E27FC236}">
                  <a16:creationId xmlns:a16="http://schemas.microsoft.com/office/drawing/2014/main" xmlns="" id="{87E4D5EB-79CD-48F3-8965-5E7688F02823}"/>
                </a:ext>
              </a:extLst>
            </p:cNvPr>
            <p:cNvSpPr/>
            <p:nvPr/>
          </p:nvSpPr>
          <p:spPr>
            <a:xfrm>
              <a:off x="6714380" y="3025818"/>
              <a:ext cx="116064" cy="972458"/>
            </a:xfrm>
            <a:custGeom>
              <a:avLst/>
              <a:gdLst/>
              <a:ahLst/>
              <a:cxnLst/>
              <a:rect l="l" t="t" r="r" b="b"/>
              <a:pathLst>
                <a:path w="2311" h="19363" extrusionOk="0">
                  <a:moveTo>
                    <a:pt x="0" y="0"/>
                  </a:moveTo>
                  <a:lnTo>
                    <a:pt x="517" y="19332"/>
                  </a:lnTo>
                  <a:lnTo>
                    <a:pt x="2310" y="19362"/>
                  </a:lnTo>
                  <a:lnTo>
                    <a:pt x="224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1808;p61">
              <a:extLst>
                <a:ext uri="{FF2B5EF4-FFF2-40B4-BE49-F238E27FC236}">
                  <a16:creationId xmlns:a16="http://schemas.microsoft.com/office/drawing/2014/main" xmlns="" id="{3BDA7F46-4534-4C9E-8058-CEC5001D4A51}"/>
                </a:ext>
              </a:extLst>
            </p:cNvPr>
            <p:cNvSpPr/>
            <p:nvPr/>
          </p:nvSpPr>
          <p:spPr>
            <a:xfrm>
              <a:off x="6827331" y="3028831"/>
              <a:ext cx="70261" cy="969445"/>
            </a:xfrm>
            <a:custGeom>
              <a:avLst/>
              <a:gdLst/>
              <a:ahLst/>
              <a:cxnLst/>
              <a:rect l="l" t="t" r="r" b="b"/>
              <a:pathLst>
                <a:path w="1399" h="19303" extrusionOk="0">
                  <a:moveTo>
                    <a:pt x="0" y="1"/>
                  </a:moveTo>
                  <a:lnTo>
                    <a:pt x="61" y="19302"/>
                  </a:lnTo>
                  <a:lnTo>
                    <a:pt x="1399" y="18329"/>
                  </a:lnTo>
                  <a:lnTo>
                    <a:pt x="1186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1809;p61">
              <a:extLst>
                <a:ext uri="{FF2B5EF4-FFF2-40B4-BE49-F238E27FC236}">
                  <a16:creationId xmlns:a16="http://schemas.microsoft.com/office/drawing/2014/main" xmlns="" id="{FE0F12E7-6AB7-40D5-B5DA-3BEDE9EC020E}"/>
                </a:ext>
              </a:extLst>
            </p:cNvPr>
            <p:cNvSpPr/>
            <p:nvPr/>
          </p:nvSpPr>
          <p:spPr>
            <a:xfrm>
              <a:off x="7503580" y="3073127"/>
              <a:ext cx="135902" cy="972458"/>
            </a:xfrm>
            <a:custGeom>
              <a:avLst/>
              <a:gdLst/>
              <a:ahLst/>
              <a:cxnLst/>
              <a:rect l="l" t="t" r="r" b="b"/>
              <a:pathLst>
                <a:path w="2706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1810;p61">
              <a:extLst>
                <a:ext uri="{FF2B5EF4-FFF2-40B4-BE49-F238E27FC236}">
                  <a16:creationId xmlns:a16="http://schemas.microsoft.com/office/drawing/2014/main" xmlns="" id="{1E16BB60-9904-4469-A295-E92120E9CB5C}"/>
                </a:ext>
              </a:extLst>
            </p:cNvPr>
            <p:cNvSpPr/>
            <p:nvPr/>
          </p:nvSpPr>
          <p:spPr>
            <a:xfrm>
              <a:off x="7618088" y="3074634"/>
              <a:ext cx="87036" cy="970952"/>
            </a:xfrm>
            <a:custGeom>
              <a:avLst/>
              <a:gdLst/>
              <a:ahLst/>
              <a:cxnLst/>
              <a:rect l="l" t="t" r="r" b="b"/>
              <a:pathLst>
                <a:path w="1733" h="19333" extrusionOk="0">
                  <a:moveTo>
                    <a:pt x="0" y="1"/>
                  </a:moveTo>
                  <a:lnTo>
                    <a:pt x="426" y="1933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1811;p61">
              <a:extLst>
                <a:ext uri="{FF2B5EF4-FFF2-40B4-BE49-F238E27FC236}">
                  <a16:creationId xmlns:a16="http://schemas.microsoft.com/office/drawing/2014/main" xmlns="" id="{4070BA8A-EBCE-490F-8F3B-46CBE6DCA5B8}"/>
                </a:ext>
              </a:extLst>
            </p:cNvPr>
            <p:cNvSpPr/>
            <p:nvPr/>
          </p:nvSpPr>
          <p:spPr>
            <a:xfrm>
              <a:off x="7207416" y="3079204"/>
              <a:ext cx="134395" cy="970952"/>
            </a:xfrm>
            <a:custGeom>
              <a:avLst/>
              <a:gdLst/>
              <a:ahLst/>
              <a:cxnLst/>
              <a:rect l="l" t="t" r="r" b="b"/>
              <a:pathLst>
                <a:path w="2676" h="19333" extrusionOk="0">
                  <a:moveTo>
                    <a:pt x="1" y="1"/>
                  </a:moveTo>
                  <a:lnTo>
                    <a:pt x="882" y="19332"/>
                  </a:lnTo>
                  <a:lnTo>
                    <a:pt x="2676" y="19332"/>
                  </a:lnTo>
                  <a:lnTo>
                    <a:pt x="228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1812;p61">
              <a:extLst>
                <a:ext uri="{FF2B5EF4-FFF2-40B4-BE49-F238E27FC236}">
                  <a16:creationId xmlns:a16="http://schemas.microsoft.com/office/drawing/2014/main" xmlns="" id="{1CC211A7-0CF5-4C07-B7B2-7E9CECFB5A4E}"/>
                </a:ext>
              </a:extLst>
            </p:cNvPr>
            <p:cNvSpPr/>
            <p:nvPr/>
          </p:nvSpPr>
          <p:spPr>
            <a:xfrm>
              <a:off x="7321924" y="3080761"/>
              <a:ext cx="85529" cy="969395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0"/>
                  </a:moveTo>
                  <a:lnTo>
                    <a:pt x="396" y="19301"/>
                  </a:lnTo>
                  <a:lnTo>
                    <a:pt x="1703" y="18298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1813;p61">
              <a:extLst>
                <a:ext uri="{FF2B5EF4-FFF2-40B4-BE49-F238E27FC236}">
                  <a16:creationId xmlns:a16="http://schemas.microsoft.com/office/drawing/2014/main" xmlns="" id="{5A18CDCC-D801-4C5D-9BC3-9BC7B1C9F6BA}"/>
                </a:ext>
              </a:extLst>
            </p:cNvPr>
            <p:cNvSpPr/>
            <p:nvPr/>
          </p:nvSpPr>
          <p:spPr>
            <a:xfrm>
              <a:off x="6656372" y="2126680"/>
              <a:ext cx="859458" cy="537381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69"/>
                  </a:lnTo>
                  <a:lnTo>
                    <a:pt x="17113" y="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1814;p61">
              <a:extLst>
                <a:ext uri="{FF2B5EF4-FFF2-40B4-BE49-F238E27FC236}">
                  <a16:creationId xmlns:a16="http://schemas.microsoft.com/office/drawing/2014/main" xmlns="" id="{C0E246B3-AE73-4BF2-9A86-D09588565561}"/>
                </a:ext>
              </a:extLst>
            </p:cNvPr>
            <p:cNvSpPr/>
            <p:nvPr/>
          </p:nvSpPr>
          <p:spPr>
            <a:xfrm>
              <a:off x="7850117" y="1317591"/>
              <a:ext cx="1557" cy="3114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1815;p61">
              <a:extLst>
                <a:ext uri="{FF2B5EF4-FFF2-40B4-BE49-F238E27FC236}">
                  <a16:creationId xmlns:a16="http://schemas.microsoft.com/office/drawing/2014/main" xmlns="" id="{02F7D359-C5DB-4C04-A97A-ED89C1964F73}"/>
                </a:ext>
              </a:extLst>
            </p:cNvPr>
            <p:cNvSpPr/>
            <p:nvPr/>
          </p:nvSpPr>
          <p:spPr>
            <a:xfrm>
              <a:off x="6886845" y="20411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1816;p61">
              <a:extLst>
                <a:ext uri="{FF2B5EF4-FFF2-40B4-BE49-F238E27FC236}">
                  <a16:creationId xmlns:a16="http://schemas.microsoft.com/office/drawing/2014/main" xmlns="" id="{880926E4-64FE-43E7-897C-1F73EA85F2C6}"/>
                </a:ext>
              </a:extLst>
            </p:cNvPr>
            <p:cNvSpPr/>
            <p:nvPr/>
          </p:nvSpPr>
          <p:spPr>
            <a:xfrm>
              <a:off x="6299138" y="1463991"/>
              <a:ext cx="216811" cy="137760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47" y="1"/>
                  </a:moveTo>
                  <a:cubicBezTo>
                    <a:pt x="1515" y="1"/>
                    <a:pt x="688" y="246"/>
                    <a:pt x="1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70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04" y="163"/>
                    <a:pt x="3024" y="1"/>
                    <a:pt x="234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1817;p61">
              <a:extLst>
                <a:ext uri="{FF2B5EF4-FFF2-40B4-BE49-F238E27FC236}">
                  <a16:creationId xmlns:a16="http://schemas.microsoft.com/office/drawing/2014/main" xmlns="" id="{349BA8F1-2B84-4732-9442-B42B8E967F21}"/>
                </a:ext>
              </a:extLst>
            </p:cNvPr>
            <p:cNvSpPr/>
            <p:nvPr/>
          </p:nvSpPr>
          <p:spPr>
            <a:xfrm>
              <a:off x="6293011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8" y="0"/>
                  </a:moveTo>
                  <a:cubicBezTo>
                    <a:pt x="1859" y="0"/>
                    <a:pt x="1386" y="99"/>
                    <a:pt x="913" y="368"/>
                  </a:cubicBezTo>
                  <a:cubicBezTo>
                    <a:pt x="275" y="733"/>
                    <a:pt x="1" y="1523"/>
                    <a:pt x="123" y="2283"/>
                  </a:cubicBezTo>
                  <a:cubicBezTo>
                    <a:pt x="810" y="1796"/>
                    <a:pt x="1637" y="1551"/>
                    <a:pt x="2469" y="1551"/>
                  </a:cubicBezTo>
                  <a:cubicBezTo>
                    <a:pt x="3146" y="1551"/>
                    <a:pt x="3826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0"/>
                    <a:pt x="229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1818;p61">
              <a:extLst>
                <a:ext uri="{FF2B5EF4-FFF2-40B4-BE49-F238E27FC236}">
                  <a16:creationId xmlns:a16="http://schemas.microsoft.com/office/drawing/2014/main" xmlns="" id="{799EECBF-AE2B-4352-9730-2DB4F63466B0}"/>
                </a:ext>
              </a:extLst>
            </p:cNvPr>
            <p:cNvSpPr/>
            <p:nvPr/>
          </p:nvSpPr>
          <p:spPr>
            <a:xfrm>
              <a:off x="6363273" y="1470068"/>
              <a:ext cx="134345" cy="114708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133" y="0"/>
                  </a:moveTo>
                  <a:cubicBezTo>
                    <a:pt x="750" y="0"/>
                    <a:pt x="358" y="82"/>
                    <a:pt x="31" y="156"/>
                  </a:cubicBezTo>
                  <a:cubicBezTo>
                    <a:pt x="0" y="186"/>
                    <a:pt x="0" y="217"/>
                    <a:pt x="31" y="217"/>
                  </a:cubicBezTo>
                  <a:cubicBezTo>
                    <a:pt x="387" y="217"/>
                    <a:pt x="795" y="137"/>
                    <a:pt x="1178" y="137"/>
                  </a:cubicBezTo>
                  <a:cubicBezTo>
                    <a:pt x="1580" y="137"/>
                    <a:pt x="1955" y="224"/>
                    <a:pt x="2219" y="581"/>
                  </a:cubicBezTo>
                  <a:cubicBezTo>
                    <a:pt x="2553" y="1037"/>
                    <a:pt x="249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675" y="1585"/>
                    <a:pt x="2675" y="825"/>
                    <a:pt x="2219" y="369"/>
                  </a:cubicBezTo>
                  <a:cubicBezTo>
                    <a:pt x="1924" y="89"/>
                    <a:pt x="1534" y="0"/>
                    <a:pt x="11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1819;p61">
              <a:extLst>
                <a:ext uri="{FF2B5EF4-FFF2-40B4-BE49-F238E27FC236}">
                  <a16:creationId xmlns:a16="http://schemas.microsoft.com/office/drawing/2014/main" xmlns="" id="{CED2253B-82C9-460C-B23C-A84C630B7E36}"/>
                </a:ext>
              </a:extLst>
            </p:cNvPr>
            <p:cNvSpPr/>
            <p:nvPr/>
          </p:nvSpPr>
          <p:spPr>
            <a:xfrm>
              <a:off x="6420275" y="1501758"/>
              <a:ext cx="78548" cy="47360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0"/>
                  </a:moveTo>
                  <a:cubicBezTo>
                    <a:pt x="390" y="0"/>
                    <a:pt x="220" y="58"/>
                    <a:pt x="51" y="194"/>
                  </a:cubicBezTo>
                  <a:cubicBezTo>
                    <a:pt x="1" y="243"/>
                    <a:pt x="32" y="293"/>
                    <a:pt x="79" y="293"/>
                  </a:cubicBezTo>
                  <a:cubicBezTo>
                    <a:pt x="89" y="293"/>
                    <a:pt x="100" y="290"/>
                    <a:pt x="111" y="285"/>
                  </a:cubicBezTo>
                  <a:cubicBezTo>
                    <a:pt x="250" y="229"/>
                    <a:pt x="383" y="193"/>
                    <a:pt x="512" y="193"/>
                  </a:cubicBezTo>
                  <a:cubicBezTo>
                    <a:pt x="666" y="193"/>
                    <a:pt x="814" y="244"/>
                    <a:pt x="962" y="376"/>
                  </a:cubicBezTo>
                  <a:cubicBezTo>
                    <a:pt x="1145" y="528"/>
                    <a:pt x="123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4" y="872"/>
                    <a:pt x="1540" y="802"/>
                  </a:cubicBezTo>
                  <a:cubicBezTo>
                    <a:pt x="1343" y="385"/>
                    <a:pt x="972" y="0"/>
                    <a:pt x="55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1820;p61">
              <a:extLst>
                <a:ext uri="{FF2B5EF4-FFF2-40B4-BE49-F238E27FC236}">
                  <a16:creationId xmlns:a16="http://schemas.microsoft.com/office/drawing/2014/main" xmlns="" id="{A18E1301-AA84-4B0F-814F-158185A127A0}"/>
                </a:ext>
              </a:extLst>
            </p:cNvPr>
            <p:cNvSpPr/>
            <p:nvPr/>
          </p:nvSpPr>
          <p:spPr>
            <a:xfrm>
              <a:off x="7500516" y="1463991"/>
              <a:ext cx="216861" cy="137760"/>
            </a:xfrm>
            <a:custGeom>
              <a:avLst/>
              <a:gdLst/>
              <a:ahLst/>
              <a:cxnLst/>
              <a:rect l="l" t="t" r="r" b="b"/>
              <a:pathLst>
                <a:path w="4318" h="2743" extrusionOk="0">
                  <a:moveTo>
                    <a:pt x="1948" y="1"/>
                  </a:moveTo>
                  <a:cubicBezTo>
                    <a:pt x="1273" y="1"/>
                    <a:pt x="600" y="163"/>
                    <a:pt x="1" y="490"/>
                  </a:cubicBezTo>
                  <a:lnTo>
                    <a:pt x="1" y="2405"/>
                  </a:lnTo>
                  <a:cubicBezTo>
                    <a:pt x="656" y="2640"/>
                    <a:pt x="1235" y="2742"/>
                    <a:pt x="1739" y="2742"/>
                  </a:cubicBezTo>
                  <a:cubicBezTo>
                    <a:pt x="3314" y="2742"/>
                    <a:pt x="4156" y="1746"/>
                    <a:pt x="4317" y="733"/>
                  </a:cubicBezTo>
                  <a:cubicBezTo>
                    <a:pt x="3613" y="246"/>
                    <a:pt x="2779" y="1"/>
                    <a:pt x="194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1821;p61">
              <a:extLst>
                <a:ext uri="{FF2B5EF4-FFF2-40B4-BE49-F238E27FC236}">
                  <a16:creationId xmlns:a16="http://schemas.microsoft.com/office/drawing/2014/main" xmlns="" id="{F104173D-49FD-47B1-86E0-8EF9F58F2C31}"/>
                </a:ext>
              </a:extLst>
            </p:cNvPr>
            <p:cNvSpPr/>
            <p:nvPr/>
          </p:nvSpPr>
          <p:spPr>
            <a:xfrm>
              <a:off x="7500516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2" y="0"/>
                  </a:moveTo>
                  <a:cubicBezTo>
                    <a:pt x="945" y="0"/>
                    <a:pt x="1" y="733"/>
                    <a:pt x="1" y="733"/>
                  </a:cubicBezTo>
                  <a:lnTo>
                    <a:pt x="1" y="2040"/>
                  </a:lnTo>
                  <a:cubicBezTo>
                    <a:pt x="600" y="1713"/>
                    <a:pt x="1273" y="1551"/>
                    <a:pt x="1948" y="1551"/>
                  </a:cubicBezTo>
                  <a:cubicBezTo>
                    <a:pt x="2779" y="1551"/>
                    <a:pt x="3613" y="1796"/>
                    <a:pt x="4317" y="2283"/>
                  </a:cubicBezTo>
                  <a:cubicBezTo>
                    <a:pt x="4439" y="1523"/>
                    <a:pt x="4165" y="733"/>
                    <a:pt x="3527" y="368"/>
                  </a:cubicBezTo>
                  <a:cubicBezTo>
                    <a:pt x="3054" y="99"/>
                    <a:pt x="2581" y="0"/>
                    <a:pt x="214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1822;p61">
              <a:extLst>
                <a:ext uri="{FF2B5EF4-FFF2-40B4-BE49-F238E27FC236}">
                  <a16:creationId xmlns:a16="http://schemas.microsoft.com/office/drawing/2014/main" xmlns="" id="{B68B0867-E1FB-40DA-AA5C-4102776201B8}"/>
                </a:ext>
              </a:extLst>
            </p:cNvPr>
            <p:cNvSpPr/>
            <p:nvPr/>
          </p:nvSpPr>
          <p:spPr>
            <a:xfrm>
              <a:off x="7517341" y="1470068"/>
              <a:ext cx="134395" cy="114708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546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183" y="1676"/>
                    <a:pt x="152" y="1037"/>
                    <a:pt x="456" y="581"/>
                  </a:cubicBezTo>
                  <a:cubicBezTo>
                    <a:pt x="715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6"/>
                    <a:pt x="2675" y="156"/>
                  </a:cubicBezTo>
                  <a:cubicBezTo>
                    <a:pt x="2333" y="82"/>
                    <a:pt x="1933" y="0"/>
                    <a:pt x="15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1823;p61">
              <a:extLst>
                <a:ext uri="{FF2B5EF4-FFF2-40B4-BE49-F238E27FC236}">
                  <a16:creationId xmlns:a16="http://schemas.microsoft.com/office/drawing/2014/main" xmlns="" id="{988DCC78-11ED-468D-8E3E-FD5B313A728E}"/>
                </a:ext>
              </a:extLst>
            </p:cNvPr>
            <p:cNvSpPr/>
            <p:nvPr/>
          </p:nvSpPr>
          <p:spPr>
            <a:xfrm>
              <a:off x="7517693" y="1502411"/>
              <a:ext cx="77242" cy="46707"/>
            </a:xfrm>
            <a:custGeom>
              <a:avLst/>
              <a:gdLst/>
              <a:ahLst/>
              <a:cxnLst/>
              <a:rect l="l" t="t" r="r" b="b"/>
              <a:pathLst>
                <a:path w="1538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0" y="859"/>
                    <a:pt x="50" y="930"/>
                    <a:pt x="101" y="930"/>
                  </a:cubicBezTo>
                  <a:cubicBezTo>
                    <a:pt x="116" y="930"/>
                    <a:pt x="132" y="924"/>
                    <a:pt x="145" y="910"/>
                  </a:cubicBezTo>
                  <a:cubicBezTo>
                    <a:pt x="297" y="728"/>
                    <a:pt x="388" y="515"/>
                    <a:pt x="571" y="363"/>
                  </a:cubicBezTo>
                  <a:cubicBezTo>
                    <a:pt x="719" y="231"/>
                    <a:pt x="868" y="180"/>
                    <a:pt x="1021" y="180"/>
                  </a:cubicBezTo>
                  <a:cubicBezTo>
                    <a:pt x="1150" y="180"/>
                    <a:pt x="1283" y="216"/>
                    <a:pt x="1422" y="272"/>
                  </a:cubicBezTo>
                  <a:cubicBezTo>
                    <a:pt x="1433" y="277"/>
                    <a:pt x="1444" y="280"/>
                    <a:pt x="1455" y="280"/>
                  </a:cubicBezTo>
                  <a:cubicBezTo>
                    <a:pt x="1502" y="280"/>
                    <a:pt x="1538" y="230"/>
                    <a:pt x="1513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1824;p61">
              <a:extLst>
                <a:ext uri="{FF2B5EF4-FFF2-40B4-BE49-F238E27FC236}">
                  <a16:creationId xmlns:a16="http://schemas.microsoft.com/office/drawing/2014/main" xmlns="" id="{87CB4D4F-E421-4179-8433-2C21225108B8}"/>
                </a:ext>
              </a:extLst>
            </p:cNvPr>
            <p:cNvSpPr/>
            <p:nvPr/>
          </p:nvSpPr>
          <p:spPr>
            <a:xfrm>
              <a:off x="6905176" y="1951101"/>
              <a:ext cx="253473" cy="118525"/>
            </a:xfrm>
            <a:custGeom>
              <a:avLst/>
              <a:gdLst/>
              <a:ahLst/>
              <a:cxnLst/>
              <a:rect l="l" t="t" r="r" b="b"/>
              <a:pathLst>
                <a:path w="5047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5" y="122"/>
                    <a:pt x="1764" y="396"/>
                    <a:pt x="183" y="943"/>
                  </a:cubicBezTo>
                  <a:cubicBezTo>
                    <a:pt x="122" y="1125"/>
                    <a:pt x="92" y="1277"/>
                    <a:pt x="1" y="1429"/>
                  </a:cubicBezTo>
                  <a:cubicBezTo>
                    <a:pt x="1" y="1429"/>
                    <a:pt x="792" y="2360"/>
                    <a:pt x="2506" y="2360"/>
                  </a:cubicBezTo>
                  <a:cubicBezTo>
                    <a:pt x="3192" y="2360"/>
                    <a:pt x="4026" y="221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1825;p61">
              <a:extLst>
                <a:ext uri="{FF2B5EF4-FFF2-40B4-BE49-F238E27FC236}">
                  <a16:creationId xmlns:a16="http://schemas.microsoft.com/office/drawing/2014/main" xmlns="" id="{285CCD21-47A9-463B-893F-ED22FB836337}"/>
                </a:ext>
              </a:extLst>
            </p:cNvPr>
            <p:cNvSpPr/>
            <p:nvPr/>
          </p:nvSpPr>
          <p:spPr>
            <a:xfrm>
              <a:off x="6905176" y="1856481"/>
              <a:ext cx="271804" cy="141979"/>
            </a:xfrm>
            <a:custGeom>
              <a:avLst/>
              <a:gdLst/>
              <a:ahLst/>
              <a:cxnLst/>
              <a:rect l="l" t="t" r="r" b="b"/>
              <a:pathLst>
                <a:path w="5412" h="2827" extrusionOk="0">
                  <a:moveTo>
                    <a:pt x="5411" y="0"/>
                  </a:moveTo>
                  <a:lnTo>
                    <a:pt x="1" y="426"/>
                  </a:lnTo>
                  <a:cubicBezTo>
                    <a:pt x="1" y="426"/>
                    <a:pt x="426" y="1763"/>
                    <a:pt x="183" y="2827"/>
                  </a:cubicBezTo>
                  <a:cubicBezTo>
                    <a:pt x="1764" y="2280"/>
                    <a:pt x="3375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1826;p61">
              <a:extLst>
                <a:ext uri="{FF2B5EF4-FFF2-40B4-BE49-F238E27FC236}">
                  <a16:creationId xmlns:a16="http://schemas.microsoft.com/office/drawing/2014/main" xmlns="" id="{23FF8D06-5908-4CD2-BF4D-F5CA20D9BB58}"/>
                </a:ext>
              </a:extLst>
            </p:cNvPr>
            <p:cNvSpPr/>
            <p:nvPr/>
          </p:nvSpPr>
          <p:spPr>
            <a:xfrm>
              <a:off x="6492797" y="891100"/>
              <a:ext cx="1050504" cy="989835"/>
            </a:xfrm>
            <a:custGeom>
              <a:avLst/>
              <a:gdLst/>
              <a:ahLst/>
              <a:cxnLst/>
              <a:rect l="l" t="t" r="r" b="b"/>
              <a:pathLst>
                <a:path w="20917" h="19709" extrusionOk="0">
                  <a:moveTo>
                    <a:pt x="7883" y="1"/>
                  </a:moveTo>
                  <a:cubicBezTo>
                    <a:pt x="3784" y="1"/>
                    <a:pt x="0" y="2091"/>
                    <a:pt x="187" y="9921"/>
                  </a:cubicBezTo>
                  <a:cubicBezTo>
                    <a:pt x="187" y="9921"/>
                    <a:pt x="66" y="13599"/>
                    <a:pt x="947" y="15423"/>
                  </a:cubicBezTo>
                  <a:cubicBezTo>
                    <a:pt x="1859" y="17246"/>
                    <a:pt x="4807" y="19283"/>
                    <a:pt x="8789" y="19648"/>
                  </a:cubicBezTo>
                  <a:cubicBezTo>
                    <a:pt x="9232" y="19688"/>
                    <a:pt x="9691" y="19708"/>
                    <a:pt x="10158" y="19708"/>
                  </a:cubicBezTo>
                  <a:cubicBezTo>
                    <a:pt x="13891" y="19708"/>
                    <a:pt x="18165" y="18415"/>
                    <a:pt x="19245" y="15848"/>
                  </a:cubicBezTo>
                  <a:cubicBezTo>
                    <a:pt x="20431" y="12991"/>
                    <a:pt x="20917" y="10985"/>
                    <a:pt x="20552" y="8067"/>
                  </a:cubicBezTo>
                  <a:cubicBezTo>
                    <a:pt x="20188" y="5149"/>
                    <a:pt x="20005" y="3842"/>
                    <a:pt x="17300" y="2535"/>
                  </a:cubicBezTo>
                  <a:cubicBezTo>
                    <a:pt x="15980" y="1897"/>
                    <a:pt x="11788" y="1"/>
                    <a:pt x="788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1827;p61">
              <a:extLst>
                <a:ext uri="{FF2B5EF4-FFF2-40B4-BE49-F238E27FC236}">
                  <a16:creationId xmlns:a16="http://schemas.microsoft.com/office/drawing/2014/main" xmlns="" id="{AD214843-812C-4333-A9C4-8267F5BE425C}"/>
                </a:ext>
              </a:extLst>
            </p:cNvPr>
            <p:cNvSpPr/>
            <p:nvPr/>
          </p:nvSpPr>
          <p:spPr>
            <a:xfrm>
              <a:off x="6972374" y="1388204"/>
              <a:ext cx="73275" cy="126510"/>
            </a:xfrm>
            <a:custGeom>
              <a:avLst/>
              <a:gdLst/>
              <a:ahLst/>
              <a:cxnLst/>
              <a:rect l="l" t="t" r="r" b="b"/>
              <a:pathLst>
                <a:path w="1459" h="2519" extrusionOk="0">
                  <a:moveTo>
                    <a:pt x="334" y="0"/>
                  </a:moveTo>
                  <a:cubicBezTo>
                    <a:pt x="319" y="0"/>
                    <a:pt x="304" y="8"/>
                    <a:pt x="304" y="23"/>
                  </a:cubicBezTo>
                  <a:cubicBezTo>
                    <a:pt x="213" y="327"/>
                    <a:pt x="182" y="692"/>
                    <a:pt x="91" y="1026"/>
                  </a:cubicBezTo>
                  <a:cubicBezTo>
                    <a:pt x="61" y="1239"/>
                    <a:pt x="0" y="1482"/>
                    <a:pt x="122" y="1695"/>
                  </a:cubicBezTo>
                  <a:cubicBezTo>
                    <a:pt x="176" y="1831"/>
                    <a:pt x="304" y="1943"/>
                    <a:pt x="439" y="1943"/>
                  </a:cubicBezTo>
                  <a:cubicBezTo>
                    <a:pt x="455" y="1943"/>
                    <a:pt x="471" y="1941"/>
                    <a:pt x="486" y="1938"/>
                  </a:cubicBezTo>
                  <a:cubicBezTo>
                    <a:pt x="578" y="1938"/>
                    <a:pt x="669" y="1877"/>
                    <a:pt x="730" y="1847"/>
                  </a:cubicBezTo>
                  <a:cubicBezTo>
                    <a:pt x="760" y="1816"/>
                    <a:pt x="821" y="1756"/>
                    <a:pt x="851" y="1756"/>
                  </a:cubicBezTo>
                  <a:cubicBezTo>
                    <a:pt x="902" y="1715"/>
                    <a:pt x="942" y="1695"/>
                    <a:pt x="974" y="1695"/>
                  </a:cubicBezTo>
                  <a:cubicBezTo>
                    <a:pt x="1037" y="1695"/>
                    <a:pt x="1064" y="1776"/>
                    <a:pt x="1064" y="1938"/>
                  </a:cubicBezTo>
                  <a:cubicBezTo>
                    <a:pt x="1216" y="2151"/>
                    <a:pt x="1185" y="2272"/>
                    <a:pt x="942" y="2333"/>
                  </a:cubicBezTo>
                  <a:cubicBezTo>
                    <a:pt x="830" y="2361"/>
                    <a:pt x="873" y="2519"/>
                    <a:pt x="952" y="2519"/>
                  </a:cubicBezTo>
                  <a:cubicBezTo>
                    <a:pt x="959" y="2519"/>
                    <a:pt x="966" y="2518"/>
                    <a:pt x="973" y="2515"/>
                  </a:cubicBezTo>
                  <a:cubicBezTo>
                    <a:pt x="1216" y="2424"/>
                    <a:pt x="1459" y="2181"/>
                    <a:pt x="1459" y="1908"/>
                  </a:cubicBezTo>
                  <a:cubicBezTo>
                    <a:pt x="1429" y="1664"/>
                    <a:pt x="1216" y="1512"/>
                    <a:pt x="1003" y="1512"/>
                  </a:cubicBezTo>
                  <a:cubicBezTo>
                    <a:pt x="851" y="1512"/>
                    <a:pt x="790" y="1634"/>
                    <a:pt x="638" y="1695"/>
                  </a:cubicBezTo>
                  <a:cubicBezTo>
                    <a:pt x="562" y="1724"/>
                    <a:pt x="499" y="1737"/>
                    <a:pt x="447" y="1737"/>
                  </a:cubicBezTo>
                  <a:cubicBezTo>
                    <a:pt x="124" y="1737"/>
                    <a:pt x="221" y="1231"/>
                    <a:pt x="274" y="996"/>
                  </a:cubicBezTo>
                  <a:cubicBezTo>
                    <a:pt x="304" y="722"/>
                    <a:pt x="517" y="297"/>
                    <a:pt x="365" y="23"/>
                  </a:cubicBezTo>
                  <a:cubicBezTo>
                    <a:pt x="365" y="8"/>
                    <a:pt x="350" y="0"/>
                    <a:pt x="33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1828;p61">
              <a:extLst>
                <a:ext uri="{FF2B5EF4-FFF2-40B4-BE49-F238E27FC236}">
                  <a16:creationId xmlns:a16="http://schemas.microsoft.com/office/drawing/2014/main" xmlns="" id="{82E23841-8A77-48FF-82BB-CB599E748393}"/>
                </a:ext>
              </a:extLst>
            </p:cNvPr>
            <p:cNvSpPr/>
            <p:nvPr/>
          </p:nvSpPr>
          <p:spPr>
            <a:xfrm>
              <a:off x="6961677" y="1589698"/>
              <a:ext cx="108430" cy="51629"/>
            </a:xfrm>
            <a:custGeom>
              <a:avLst/>
              <a:gdLst/>
              <a:ahLst/>
              <a:cxnLst/>
              <a:rect l="l" t="t" r="r" b="b"/>
              <a:pathLst>
                <a:path w="2159" h="1028" extrusionOk="0">
                  <a:moveTo>
                    <a:pt x="2048" y="0"/>
                  </a:moveTo>
                  <a:cubicBezTo>
                    <a:pt x="1991" y="0"/>
                    <a:pt x="1930" y="38"/>
                    <a:pt x="1915" y="114"/>
                  </a:cubicBezTo>
                  <a:cubicBezTo>
                    <a:pt x="1857" y="547"/>
                    <a:pt x="1581" y="816"/>
                    <a:pt x="1162" y="816"/>
                  </a:cubicBezTo>
                  <a:cubicBezTo>
                    <a:pt x="1140" y="816"/>
                    <a:pt x="1118" y="815"/>
                    <a:pt x="1095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5" y="297"/>
                    <a:pt x="213" y="175"/>
                  </a:cubicBezTo>
                  <a:cubicBezTo>
                    <a:pt x="213" y="160"/>
                    <a:pt x="205" y="152"/>
                    <a:pt x="194" y="152"/>
                  </a:cubicBezTo>
                  <a:cubicBezTo>
                    <a:pt x="183" y="152"/>
                    <a:pt x="167" y="160"/>
                    <a:pt x="152" y="175"/>
                  </a:cubicBezTo>
                  <a:cubicBezTo>
                    <a:pt x="0" y="662"/>
                    <a:pt x="730" y="1026"/>
                    <a:pt x="1125" y="1026"/>
                  </a:cubicBezTo>
                  <a:cubicBezTo>
                    <a:pt x="1145" y="1027"/>
                    <a:pt x="1164" y="1028"/>
                    <a:pt x="1184" y="1028"/>
                  </a:cubicBezTo>
                  <a:cubicBezTo>
                    <a:pt x="1707" y="1028"/>
                    <a:pt x="2158" y="642"/>
                    <a:pt x="2158" y="114"/>
                  </a:cubicBezTo>
                  <a:cubicBezTo>
                    <a:pt x="2158" y="38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1829;p61">
              <a:extLst>
                <a:ext uri="{FF2B5EF4-FFF2-40B4-BE49-F238E27FC236}">
                  <a16:creationId xmlns:a16="http://schemas.microsoft.com/office/drawing/2014/main" xmlns="" id="{796104FB-278F-4D80-A28B-E98FEFB25BCE}"/>
                </a:ext>
              </a:extLst>
            </p:cNvPr>
            <p:cNvSpPr/>
            <p:nvPr/>
          </p:nvSpPr>
          <p:spPr>
            <a:xfrm>
              <a:off x="6641657" y="1253256"/>
              <a:ext cx="98687" cy="69106"/>
            </a:xfrm>
            <a:custGeom>
              <a:avLst/>
              <a:gdLst/>
              <a:ahLst/>
              <a:cxnLst/>
              <a:rect l="l" t="t" r="r" b="b"/>
              <a:pathLst>
                <a:path w="1965" h="1376" extrusionOk="0">
                  <a:moveTo>
                    <a:pt x="1756" y="1"/>
                  </a:moveTo>
                  <a:cubicBezTo>
                    <a:pt x="1088" y="1"/>
                    <a:pt x="136" y="642"/>
                    <a:pt x="20" y="1312"/>
                  </a:cubicBezTo>
                  <a:cubicBezTo>
                    <a:pt x="1" y="1349"/>
                    <a:pt x="17" y="1375"/>
                    <a:pt x="39" y="1375"/>
                  </a:cubicBezTo>
                  <a:cubicBezTo>
                    <a:pt x="53" y="1375"/>
                    <a:pt x="69" y="1365"/>
                    <a:pt x="80" y="1342"/>
                  </a:cubicBezTo>
                  <a:cubicBezTo>
                    <a:pt x="567" y="704"/>
                    <a:pt x="1083" y="309"/>
                    <a:pt x="1874" y="157"/>
                  </a:cubicBezTo>
                  <a:cubicBezTo>
                    <a:pt x="1965" y="126"/>
                    <a:pt x="1934" y="5"/>
                    <a:pt x="1843" y="5"/>
                  </a:cubicBezTo>
                  <a:cubicBezTo>
                    <a:pt x="1815" y="2"/>
                    <a:pt x="1786" y="1"/>
                    <a:pt x="175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1830;p61">
              <a:extLst>
                <a:ext uri="{FF2B5EF4-FFF2-40B4-BE49-F238E27FC236}">
                  <a16:creationId xmlns:a16="http://schemas.microsoft.com/office/drawing/2014/main" xmlns="" id="{A4BBFEB5-DBB2-4BA9-A862-254BA8AFBB5F}"/>
                </a:ext>
              </a:extLst>
            </p:cNvPr>
            <p:cNvSpPr/>
            <p:nvPr/>
          </p:nvSpPr>
          <p:spPr>
            <a:xfrm>
              <a:off x="7228811" y="1241554"/>
              <a:ext cx="105718" cy="47812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43" y="0"/>
                  </a:moveTo>
                  <a:cubicBezTo>
                    <a:pt x="245" y="0"/>
                    <a:pt x="150" y="8"/>
                    <a:pt x="61" y="25"/>
                  </a:cubicBezTo>
                  <a:cubicBezTo>
                    <a:pt x="1" y="25"/>
                    <a:pt x="1" y="116"/>
                    <a:pt x="61" y="116"/>
                  </a:cubicBezTo>
                  <a:cubicBezTo>
                    <a:pt x="730" y="299"/>
                    <a:pt x="1368" y="390"/>
                    <a:pt x="1885" y="907"/>
                  </a:cubicBezTo>
                  <a:cubicBezTo>
                    <a:pt x="1917" y="938"/>
                    <a:pt x="1948" y="951"/>
                    <a:pt x="1976" y="951"/>
                  </a:cubicBezTo>
                  <a:cubicBezTo>
                    <a:pt x="2055" y="951"/>
                    <a:pt x="2105" y="845"/>
                    <a:pt x="2037" y="755"/>
                  </a:cubicBezTo>
                  <a:cubicBezTo>
                    <a:pt x="1697" y="310"/>
                    <a:pt x="951" y="0"/>
                    <a:pt x="3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1831;p61">
              <a:extLst>
                <a:ext uri="{FF2B5EF4-FFF2-40B4-BE49-F238E27FC236}">
                  <a16:creationId xmlns:a16="http://schemas.microsoft.com/office/drawing/2014/main" xmlns="" id="{1B1D1314-B282-45B6-BF31-EB41235E14E8}"/>
                </a:ext>
              </a:extLst>
            </p:cNvPr>
            <p:cNvSpPr/>
            <p:nvPr/>
          </p:nvSpPr>
          <p:spPr>
            <a:xfrm>
              <a:off x="664411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41" y="3648"/>
                    <a:pt x="3892" y="2827"/>
                    <a:pt x="3892" y="1824"/>
                  </a:cubicBezTo>
                  <a:cubicBezTo>
                    <a:pt x="3892" y="821"/>
                    <a:pt x="3041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1832;p61">
              <a:extLst>
                <a:ext uri="{FF2B5EF4-FFF2-40B4-BE49-F238E27FC236}">
                  <a16:creationId xmlns:a16="http://schemas.microsoft.com/office/drawing/2014/main" xmlns="" id="{C5271F7B-D29D-49E5-80A6-918F2D74ACC0}"/>
                </a:ext>
              </a:extLst>
            </p:cNvPr>
            <p:cNvSpPr/>
            <p:nvPr/>
          </p:nvSpPr>
          <p:spPr>
            <a:xfrm>
              <a:off x="717843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40" y="3648"/>
                    <a:pt x="3891" y="2827"/>
                    <a:pt x="3891" y="1824"/>
                  </a:cubicBezTo>
                  <a:cubicBezTo>
                    <a:pt x="3891" y="821"/>
                    <a:pt x="304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1833;p61">
              <a:extLst>
                <a:ext uri="{FF2B5EF4-FFF2-40B4-BE49-F238E27FC236}">
                  <a16:creationId xmlns:a16="http://schemas.microsoft.com/office/drawing/2014/main" xmlns="" id="{3435C4B6-DE90-488C-A9EF-8790502B02A2}"/>
                </a:ext>
              </a:extLst>
            </p:cNvPr>
            <p:cNvSpPr/>
            <p:nvPr/>
          </p:nvSpPr>
          <p:spPr>
            <a:xfrm>
              <a:off x="6434991" y="948153"/>
              <a:ext cx="1215184" cy="474804"/>
            </a:xfrm>
            <a:custGeom>
              <a:avLst/>
              <a:gdLst/>
              <a:ahLst/>
              <a:cxnLst/>
              <a:rect l="l" t="t" r="r" b="b"/>
              <a:pathLst>
                <a:path w="2419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75" y="3235"/>
                  </a:cubicBezTo>
                  <a:cubicBezTo>
                    <a:pt x="15310" y="3235"/>
                    <a:pt x="15137" y="3203"/>
                    <a:pt x="14955" y="3131"/>
                  </a:cubicBezTo>
                  <a:cubicBezTo>
                    <a:pt x="14013" y="2493"/>
                    <a:pt x="13375" y="1247"/>
                    <a:pt x="12433" y="305"/>
                  </a:cubicBezTo>
                  <a:cubicBezTo>
                    <a:pt x="12062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9" y="3223"/>
                    <a:pt x="1399" y="6262"/>
                    <a:pt x="1" y="8846"/>
                  </a:cubicBezTo>
                  <a:cubicBezTo>
                    <a:pt x="913" y="9028"/>
                    <a:pt x="1612" y="9454"/>
                    <a:pt x="1612" y="9454"/>
                  </a:cubicBezTo>
                  <a:cubicBezTo>
                    <a:pt x="3709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5" y="1825"/>
                    <a:pt x="7965" y="4834"/>
                    <a:pt x="10305" y="5046"/>
                  </a:cubicBezTo>
                  <a:cubicBezTo>
                    <a:pt x="10409" y="5056"/>
                    <a:pt x="10510" y="5060"/>
                    <a:pt x="10606" y="5060"/>
                  </a:cubicBezTo>
                  <a:cubicBezTo>
                    <a:pt x="12677" y="5060"/>
                    <a:pt x="13010" y="2979"/>
                    <a:pt x="13010" y="2979"/>
                  </a:cubicBezTo>
                  <a:cubicBezTo>
                    <a:pt x="13010" y="2979"/>
                    <a:pt x="13952" y="4530"/>
                    <a:pt x="15685" y="4682"/>
                  </a:cubicBezTo>
                  <a:cubicBezTo>
                    <a:pt x="15753" y="4688"/>
                    <a:pt x="15818" y="4690"/>
                    <a:pt x="15881" y="4690"/>
                  </a:cubicBezTo>
                  <a:cubicBezTo>
                    <a:pt x="17408" y="4690"/>
                    <a:pt x="17296" y="2980"/>
                    <a:pt x="17296" y="2979"/>
                  </a:cubicBezTo>
                  <a:lnTo>
                    <a:pt x="17296" y="2979"/>
                  </a:lnTo>
                  <a:cubicBezTo>
                    <a:pt x="18222" y="4147"/>
                    <a:pt x="18935" y="4473"/>
                    <a:pt x="19442" y="4473"/>
                  </a:cubicBezTo>
                  <a:cubicBezTo>
                    <a:pt x="20084" y="4473"/>
                    <a:pt x="20396" y="3952"/>
                    <a:pt x="20396" y="3952"/>
                  </a:cubicBezTo>
                  <a:cubicBezTo>
                    <a:pt x="20396" y="3952"/>
                    <a:pt x="20396" y="8815"/>
                    <a:pt x="22038" y="8998"/>
                  </a:cubicBezTo>
                  <a:cubicBezTo>
                    <a:pt x="22123" y="9007"/>
                    <a:pt x="22203" y="9012"/>
                    <a:pt x="22280" y="9012"/>
                  </a:cubicBezTo>
                  <a:cubicBezTo>
                    <a:pt x="23682" y="9012"/>
                    <a:pt x="23709" y="7508"/>
                    <a:pt x="23709" y="7508"/>
                  </a:cubicBezTo>
                  <a:cubicBezTo>
                    <a:pt x="23801" y="7539"/>
                    <a:pt x="23884" y="7554"/>
                    <a:pt x="23964" y="7554"/>
                  </a:cubicBezTo>
                  <a:cubicBezTo>
                    <a:pt x="24044" y="7554"/>
                    <a:pt x="24120" y="7539"/>
                    <a:pt x="24196" y="7508"/>
                  </a:cubicBezTo>
                  <a:cubicBezTo>
                    <a:pt x="22676" y="6353"/>
                    <a:pt x="22129" y="3831"/>
                    <a:pt x="21855" y="1551"/>
                  </a:cubicBezTo>
                  <a:cubicBezTo>
                    <a:pt x="21559" y="2284"/>
                    <a:pt x="21067" y="2540"/>
                    <a:pt x="20531" y="2540"/>
                  </a:cubicBezTo>
                  <a:cubicBezTo>
                    <a:pt x="19910" y="2540"/>
                    <a:pt x="19230" y="2197"/>
                    <a:pt x="1872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1834;p61">
              <a:extLst>
                <a:ext uri="{FF2B5EF4-FFF2-40B4-BE49-F238E27FC236}">
                  <a16:creationId xmlns:a16="http://schemas.microsoft.com/office/drawing/2014/main" xmlns="" id="{FA3BDA5A-C8F7-413C-8981-D81FCE99A3D5}"/>
                </a:ext>
              </a:extLst>
            </p:cNvPr>
            <p:cNvSpPr/>
            <p:nvPr/>
          </p:nvSpPr>
          <p:spPr>
            <a:xfrm>
              <a:off x="6305265" y="724913"/>
              <a:ext cx="1459416" cy="667507"/>
            </a:xfrm>
            <a:custGeom>
              <a:avLst/>
              <a:gdLst/>
              <a:ahLst/>
              <a:cxnLst/>
              <a:rect l="l" t="t" r="r" b="b"/>
              <a:pathLst>
                <a:path w="29059" h="13291" extrusionOk="0">
                  <a:moveTo>
                    <a:pt x="14078" y="1"/>
                  </a:moveTo>
                  <a:cubicBezTo>
                    <a:pt x="9972" y="1"/>
                    <a:pt x="5532" y="3230"/>
                    <a:pt x="5532" y="3230"/>
                  </a:cubicBezTo>
                  <a:cubicBezTo>
                    <a:pt x="5532" y="3230"/>
                    <a:pt x="6262" y="616"/>
                    <a:pt x="4955" y="525"/>
                  </a:cubicBezTo>
                  <a:cubicBezTo>
                    <a:pt x="4930" y="522"/>
                    <a:pt x="4906" y="521"/>
                    <a:pt x="4883" y="521"/>
                  </a:cubicBezTo>
                  <a:cubicBezTo>
                    <a:pt x="3676" y="521"/>
                    <a:pt x="4407" y="3595"/>
                    <a:pt x="4407" y="3595"/>
                  </a:cubicBezTo>
                  <a:cubicBezTo>
                    <a:pt x="4407" y="3595"/>
                    <a:pt x="3460" y="2182"/>
                    <a:pt x="2675" y="2182"/>
                  </a:cubicBezTo>
                  <a:cubicBezTo>
                    <a:pt x="2437" y="2182"/>
                    <a:pt x="2214" y="2312"/>
                    <a:pt x="2037" y="2652"/>
                  </a:cubicBezTo>
                  <a:cubicBezTo>
                    <a:pt x="1246" y="4111"/>
                    <a:pt x="3739" y="5540"/>
                    <a:pt x="3739" y="5540"/>
                  </a:cubicBezTo>
                  <a:cubicBezTo>
                    <a:pt x="3459" y="5667"/>
                    <a:pt x="3276" y="5702"/>
                    <a:pt x="3136" y="5702"/>
                  </a:cubicBezTo>
                  <a:cubicBezTo>
                    <a:pt x="2968" y="5702"/>
                    <a:pt x="2863" y="5651"/>
                    <a:pt x="2727" y="5651"/>
                  </a:cubicBezTo>
                  <a:cubicBezTo>
                    <a:pt x="2573" y="5651"/>
                    <a:pt x="2379" y="5717"/>
                    <a:pt x="2006" y="5996"/>
                  </a:cubicBezTo>
                  <a:cubicBezTo>
                    <a:pt x="274" y="7607"/>
                    <a:pt x="1581" y="10008"/>
                    <a:pt x="1581" y="10008"/>
                  </a:cubicBezTo>
                  <a:cubicBezTo>
                    <a:pt x="0" y="11589"/>
                    <a:pt x="1581" y="13200"/>
                    <a:pt x="1581" y="13200"/>
                  </a:cubicBezTo>
                  <a:cubicBezTo>
                    <a:pt x="1648" y="13194"/>
                    <a:pt x="1714" y="13192"/>
                    <a:pt x="1778" y="13192"/>
                  </a:cubicBezTo>
                  <a:cubicBezTo>
                    <a:pt x="2067" y="13192"/>
                    <a:pt x="2336" y="13241"/>
                    <a:pt x="2584" y="13291"/>
                  </a:cubicBezTo>
                  <a:cubicBezTo>
                    <a:pt x="3982" y="10707"/>
                    <a:pt x="3952" y="7668"/>
                    <a:pt x="5015" y="5054"/>
                  </a:cubicBezTo>
                  <a:cubicBezTo>
                    <a:pt x="6711" y="6012"/>
                    <a:pt x="9680" y="7886"/>
                    <a:pt x="11965" y="7886"/>
                  </a:cubicBezTo>
                  <a:cubicBezTo>
                    <a:pt x="13449" y="7886"/>
                    <a:pt x="14645" y="7095"/>
                    <a:pt x="15016" y="4750"/>
                  </a:cubicBezTo>
                  <a:cubicBezTo>
                    <a:pt x="15958" y="5692"/>
                    <a:pt x="16596" y="6938"/>
                    <a:pt x="17538" y="7546"/>
                  </a:cubicBezTo>
                  <a:cubicBezTo>
                    <a:pt x="17727" y="7624"/>
                    <a:pt x="17907" y="7660"/>
                    <a:pt x="18078" y="7660"/>
                  </a:cubicBezTo>
                  <a:cubicBezTo>
                    <a:pt x="19304" y="7660"/>
                    <a:pt x="20031" y="5803"/>
                    <a:pt x="20031" y="4415"/>
                  </a:cubicBezTo>
                  <a:cubicBezTo>
                    <a:pt x="20031" y="5358"/>
                    <a:pt x="20973" y="5692"/>
                    <a:pt x="21307" y="6300"/>
                  </a:cubicBezTo>
                  <a:cubicBezTo>
                    <a:pt x="21810" y="6640"/>
                    <a:pt x="22486" y="6972"/>
                    <a:pt x="23104" y="6972"/>
                  </a:cubicBezTo>
                  <a:cubicBezTo>
                    <a:pt x="23645" y="6972"/>
                    <a:pt x="24141" y="6719"/>
                    <a:pt x="24438" y="5996"/>
                  </a:cubicBezTo>
                  <a:cubicBezTo>
                    <a:pt x="24712" y="8276"/>
                    <a:pt x="25259" y="10798"/>
                    <a:pt x="26779" y="11953"/>
                  </a:cubicBezTo>
                  <a:cubicBezTo>
                    <a:pt x="27265" y="11801"/>
                    <a:pt x="27630" y="11224"/>
                    <a:pt x="27630" y="11224"/>
                  </a:cubicBezTo>
                  <a:cubicBezTo>
                    <a:pt x="29058" y="8701"/>
                    <a:pt x="27143" y="8093"/>
                    <a:pt x="27143" y="8093"/>
                  </a:cubicBezTo>
                  <a:cubicBezTo>
                    <a:pt x="27287" y="5286"/>
                    <a:pt x="24974" y="5205"/>
                    <a:pt x="24706" y="5205"/>
                  </a:cubicBezTo>
                  <a:cubicBezTo>
                    <a:pt x="24690" y="5205"/>
                    <a:pt x="24681" y="5206"/>
                    <a:pt x="24681" y="5206"/>
                  </a:cubicBezTo>
                  <a:cubicBezTo>
                    <a:pt x="24129" y="2520"/>
                    <a:pt x="21571" y="2018"/>
                    <a:pt x="19738" y="2018"/>
                  </a:cubicBezTo>
                  <a:cubicBezTo>
                    <a:pt x="18647" y="2018"/>
                    <a:pt x="17812" y="2196"/>
                    <a:pt x="17812" y="2196"/>
                  </a:cubicBezTo>
                  <a:cubicBezTo>
                    <a:pt x="17812" y="2196"/>
                    <a:pt x="18572" y="160"/>
                    <a:pt x="14408" y="8"/>
                  </a:cubicBezTo>
                  <a:cubicBezTo>
                    <a:pt x="14298" y="3"/>
                    <a:pt x="14188" y="1"/>
                    <a:pt x="14078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1835;p61">
              <a:extLst>
                <a:ext uri="{FF2B5EF4-FFF2-40B4-BE49-F238E27FC236}">
                  <a16:creationId xmlns:a16="http://schemas.microsoft.com/office/drawing/2014/main" xmlns="" id="{14511061-DC41-41D5-A015-26941EF75FA6}"/>
                </a:ext>
              </a:extLst>
            </p:cNvPr>
            <p:cNvSpPr/>
            <p:nvPr/>
          </p:nvSpPr>
          <p:spPr>
            <a:xfrm>
              <a:off x="6730250" y="789650"/>
              <a:ext cx="277278" cy="274114"/>
            </a:xfrm>
            <a:custGeom>
              <a:avLst/>
              <a:gdLst/>
              <a:ahLst/>
              <a:cxnLst/>
              <a:rect l="l" t="t" r="r" b="b"/>
              <a:pathLst>
                <a:path w="5521" h="5458" extrusionOk="0">
                  <a:moveTo>
                    <a:pt x="4065" y="1"/>
                  </a:moveTo>
                  <a:cubicBezTo>
                    <a:pt x="3982" y="1"/>
                    <a:pt x="3902" y="129"/>
                    <a:pt x="4000" y="178"/>
                  </a:cubicBezTo>
                  <a:cubicBezTo>
                    <a:pt x="4608" y="695"/>
                    <a:pt x="4851" y="1515"/>
                    <a:pt x="5034" y="2275"/>
                  </a:cubicBezTo>
                  <a:cubicBezTo>
                    <a:pt x="5201" y="3025"/>
                    <a:pt x="5062" y="4004"/>
                    <a:pt x="4155" y="4004"/>
                  </a:cubicBezTo>
                  <a:cubicBezTo>
                    <a:pt x="4070" y="4004"/>
                    <a:pt x="3978" y="3996"/>
                    <a:pt x="3879" y="3977"/>
                  </a:cubicBezTo>
                  <a:cubicBezTo>
                    <a:pt x="3301" y="3856"/>
                    <a:pt x="2785" y="3369"/>
                    <a:pt x="2481" y="2883"/>
                  </a:cubicBezTo>
                  <a:cubicBezTo>
                    <a:pt x="2463" y="2856"/>
                    <a:pt x="2437" y="2845"/>
                    <a:pt x="2411" y="2845"/>
                  </a:cubicBezTo>
                  <a:cubicBezTo>
                    <a:pt x="2346" y="2845"/>
                    <a:pt x="2277" y="2910"/>
                    <a:pt x="2298" y="2974"/>
                  </a:cubicBezTo>
                  <a:cubicBezTo>
                    <a:pt x="2541" y="3521"/>
                    <a:pt x="2663" y="4099"/>
                    <a:pt x="2572" y="4676"/>
                  </a:cubicBezTo>
                  <a:cubicBezTo>
                    <a:pt x="2504" y="5031"/>
                    <a:pt x="2249" y="5151"/>
                    <a:pt x="1967" y="5151"/>
                  </a:cubicBezTo>
                  <a:cubicBezTo>
                    <a:pt x="1742" y="5151"/>
                    <a:pt x="1501" y="5075"/>
                    <a:pt x="1326" y="4980"/>
                  </a:cubicBezTo>
                  <a:cubicBezTo>
                    <a:pt x="748" y="4676"/>
                    <a:pt x="383" y="4038"/>
                    <a:pt x="170" y="3491"/>
                  </a:cubicBezTo>
                  <a:cubicBezTo>
                    <a:pt x="158" y="3453"/>
                    <a:pt x="124" y="3436"/>
                    <a:pt x="91" y="3436"/>
                  </a:cubicBezTo>
                  <a:cubicBezTo>
                    <a:pt x="45" y="3436"/>
                    <a:pt x="1" y="3468"/>
                    <a:pt x="19" y="3521"/>
                  </a:cubicBezTo>
                  <a:cubicBezTo>
                    <a:pt x="169" y="4074"/>
                    <a:pt x="1109" y="5457"/>
                    <a:pt x="1945" y="5457"/>
                  </a:cubicBezTo>
                  <a:cubicBezTo>
                    <a:pt x="2121" y="5457"/>
                    <a:pt x="2292" y="5396"/>
                    <a:pt x="2450" y="5254"/>
                  </a:cubicBezTo>
                  <a:cubicBezTo>
                    <a:pt x="2754" y="4980"/>
                    <a:pt x="2785" y="4585"/>
                    <a:pt x="2785" y="4190"/>
                  </a:cubicBezTo>
                  <a:cubicBezTo>
                    <a:pt x="2785" y="3937"/>
                    <a:pt x="2732" y="3683"/>
                    <a:pt x="2676" y="3454"/>
                  </a:cubicBezTo>
                  <a:lnTo>
                    <a:pt x="2676" y="3454"/>
                  </a:lnTo>
                  <a:cubicBezTo>
                    <a:pt x="3046" y="3822"/>
                    <a:pt x="3768" y="4214"/>
                    <a:pt x="4356" y="4214"/>
                  </a:cubicBezTo>
                  <a:cubicBezTo>
                    <a:pt x="4753" y="4214"/>
                    <a:pt x="5089" y="4036"/>
                    <a:pt x="5216" y="3552"/>
                  </a:cubicBezTo>
                  <a:cubicBezTo>
                    <a:pt x="5520" y="2458"/>
                    <a:pt x="5064" y="725"/>
                    <a:pt x="4122" y="26"/>
                  </a:cubicBezTo>
                  <a:cubicBezTo>
                    <a:pt x="4104" y="8"/>
                    <a:pt x="4084" y="1"/>
                    <a:pt x="406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1836;p61">
              <a:extLst>
                <a:ext uri="{FF2B5EF4-FFF2-40B4-BE49-F238E27FC236}">
                  <a16:creationId xmlns:a16="http://schemas.microsoft.com/office/drawing/2014/main" xmlns="" id="{8A37B1D9-80E9-4B8D-BABF-7CCBBEF65B04}"/>
                </a:ext>
              </a:extLst>
            </p:cNvPr>
            <p:cNvSpPr/>
            <p:nvPr/>
          </p:nvSpPr>
          <p:spPr>
            <a:xfrm>
              <a:off x="7394245" y="975574"/>
              <a:ext cx="156694" cy="142280"/>
            </a:xfrm>
            <a:custGeom>
              <a:avLst/>
              <a:gdLst/>
              <a:ahLst/>
              <a:cxnLst/>
              <a:rect l="l" t="t" r="r" b="b"/>
              <a:pathLst>
                <a:path w="3120" h="2833" extrusionOk="0">
                  <a:moveTo>
                    <a:pt x="85" y="1"/>
                  </a:moveTo>
                  <a:cubicBezTo>
                    <a:pt x="44" y="1"/>
                    <a:pt x="0" y="34"/>
                    <a:pt x="20" y="93"/>
                  </a:cubicBezTo>
                  <a:cubicBezTo>
                    <a:pt x="263" y="1035"/>
                    <a:pt x="628" y="2707"/>
                    <a:pt x="1813" y="2829"/>
                  </a:cubicBezTo>
                  <a:cubicBezTo>
                    <a:pt x="1838" y="2831"/>
                    <a:pt x="1862" y="2832"/>
                    <a:pt x="1886" y="2832"/>
                  </a:cubicBezTo>
                  <a:cubicBezTo>
                    <a:pt x="2774" y="2832"/>
                    <a:pt x="3120" y="1230"/>
                    <a:pt x="3120" y="579"/>
                  </a:cubicBezTo>
                  <a:cubicBezTo>
                    <a:pt x="3120" y="519"/>
                    <a:pt x="3074" y="488"/>
                    <a:pt x="3025" y="488"/>
                  </a:cubicBezTo>
                  <a:cubicBezTo>
                    <a:pt x="2976" y="488"/>
                    <a:pt x="2922" y="519"/>
                    <a:pt x="2907" y="579"/>
                  </a:cubicBezTo>
                  <a:cubicBezTo>
                    <a:pt x="2653" y="1173"/>
                    <a:pt x="2688" y="2580"/>
                    <a:pt x="1815" y="2580"/>
                  </a:cubicBezTo>
                  <a:cubicBezTo>
                    <a:pt x="1749" y="2580"/>
                    <a:pt x="1677" y="2572"/>
                    <a:pt x="1600" y="2555"/>
                  </a:cubicBezTo>
                  <a:cubicBezTo>
                    <a:pt x="658" y="2373"/>
                    <a:pt x="536" y="731"/>
                    <a:pt x="141" y="32"/>
                  </a:cubicBezTo>
                  <a:cubicBezTo>
                    <a:pt x="130" y="11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1837;p61">
              <a:extLst>
                <a:ext uri="{FF2B5EF4-FFF2-40B4-BE49-F238E27FC236}">
                  <a16:creationId xmlns:a16="http://schemas.microsoft.com/office/drawing/2014/main" xmlns="" id="{00420438-7790-4AD8-86D4-350136F900D9}"/>
                </a:ext>
              </a:extLst>
            </p:cNvPr>
            <p:cNvSpPr/>
            <p:nvPr/>
          </p:nvSpPr>
          <p:spPr>
            <a:xfrm>
              <a:off x="6418467" y="1170338"/>
              <a:ext cx="129524" cy="157548"/>
            </a:xfrm>
            <a:custGeom>
              <a:avLst/>
              <a:gdLst/>
              <a:ahLst/>
              <a:cxnLst/>
              <a:rect l="l" t="t" r="r" b="b"/>
              <a:pathLst>
                <a:path w="2579" h="3137" extrusionOk="0">
                  <a:moveTo>
                    <a:pt x="1960" y="0"/>
                  </a:moveTo>
                  <a:cubicBezTo>
                    <a:pt x="1897" y="0"/>
                    <a:pt x="1832" y="47"/>
                    <a:pt x="1850" y="136"/>
                  </a:cubicBezTo>
                  <a:cubicBezTo>
                    <a:pt x="2062" y="744"/>
                    <a:pt x="2153" y="1413"/>
                    <a:pt x="2093" y="2051"/>
                  </a:cubicBezTo>
                  <a:cubicBezTo>
                    <a:pt x="2062" y="2476"/>
                    <a:pt x="1910" y="2872"/>
                    <a:pt x="1454" y="2932"/>
                  </a:cubicBezTo>
                  <a:cubicBezTo>
                    <a:pt x="1432" y="2935"/>
                    <a:pt x="1409" y="2936"/>
                    <a:pt x="1387" y="2936"/>
                  </a:cubicBezTo>
                  <a:cubicBezTo>
                    <a:pt x="870" y="2936"/>
                    <a:pt x="438" y="2282"/>
                    <a:pt x="117" y="1990"/>
                  </a:cubicBezTo>
                  <a:cubicBezTo>
                    <a:pt x="111" y="1985"/>
                    <a:pt x="104" y="1982"/>
                    <a:pt x="95" y="1982"/>
                  </a:cubicBezTo>
                  <a:cubicBezTo>
                    <a:pt x="57" y="1982"/>
                    <a:pt x="1" y="2032"/>
                    <a:pt x="26" y="2081"/>
                  </a:cubicBezTo>
                  <a:cubicBezTo>
                    <a:pt x="288" y="2475"/>
                    <a:pt x="944" y="3136"/>
                    <a:pt x="1507" y="3136"/>
                  </a:cubicBezTo>
                  <a:cubicBezTo>
                    <a:pt x="1726" y="3136"/>
                    <a:pt x="1931" y="3036"/>
                    <a:pt x="2093" y="2780"/>
                  </a:cubicBezTo>
                  <a:cubicBezTo>
                    <a:pt x="2579" y="2051"/>
                    <a:pt x="2366" y="866"/>
                    <a:pt x="2062" y="75"/>
                  </a:cubicBezTo>
                  <a:cubicBezTo>
                    <a:pt x="2050" y="24"/>
                    <a:pt x="2005" y="0"/>
                    <a:pt x="1960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1838;p61">
              <a:extLst>
                <a:ext uri="{FF2B5EF4-FFF2-40B4-BE49-F238E27FC236}">
                  <a16:creationId xmlns:a16="http://schemas.microsoft.com/office/drawing/2014/main" xmlns="" id="{00A56D5A-958A-4F0A-ABD4-42376C1C2CAA}"/>
                </a:ext>
              </a:extLst>
            </p:cNvPr>
            <p:cNvSpPr/>
            <p:nvPr/>
          </p:nvSpPr>
          <p:spPr>
            <a:xfrm>
              <a:off x="7157043" y="1382780"/>
              <a:ext cx="107677" cy="105668"/>
            </a:xfrm>
            <a:custGeom>
              <a:avLst/>
              <a:gdLst/>
              <a:ahLst/>
              <a:cxnLst/>
              <a:rect l="l" t="t" r="r" b="b"/>
              <a:pathLst>
                <a:path w="2144" h="2104" extrusionOk="0">
                  <a:moveTo>
                    <a:pt x="1024" y="1"/>
                  </a:moveTo>
                  <a:cubicBezTo>
                    <a:pt x="988" y="1"/>
                    <a:pt x="951" y="4"/>
                    <a:pt x="913" y="9"/>
                  </a:cubicBezTo>
                  <a:cubicBezTo>
                    <a:pt x="1" y="131"/>
                    <a:pt x="1" y="1347"/>
                    <a:pt x="62" y="2046"/>
                  </a:cubicBezTo>
                  <a:cubicBezTo>
                    <a:pt x="62" y="2079"/>
                    <a:pt x="89" y="2103"/>
                    <a:pt x="119" y="2103"/>
                  </a:cubicBezTo>
                  <a:cubicBezTo>
                    <a:pt x="143" y="2103"/>
                    <a:pt x="170" y="2087"/>
                    <a:pt x="183" y="2046"/>
                  </a:cubicBezTo>
                  <a:cubicBezTo>
                    <a:pt x="214" y="1438"/>
                    <a:pt x="62" y="465"/>
                    <a:pt x="791" y="192"/>
                  </a:cubicBezTo>
                  <a:cubicBezTo>
                    <a:pt x="874" y="165"/>
                    <a:pt x="950" y="153"/>
                    <a:pt x="1021" y="153"/>
                  </a:cubicBezTo>
                  <a:cubicBezTo>
                    <a:pt x="1678" y="153"/>
                    <a:pt x="1842" y="1215"/>
                    <a:pt x="2007" y="1681"/>
                  </a:cubicBezTo>
                  <a:cubicBezTo>
                    <a:pt x="2022" y="1727"/>
                    <a:pt x="2060" y="1750"/>
                    <a:pt x="2091" y="1750"/>
                  </a:cubicBezTo>
                  <a:cubicBezTo>
                    <a:pt x="2121" y="1750"/>
                    <a:pt x="2144" y="1727"/>
                    <a:pt x="2129" y="1681"/>
                  </a:cubicBezTo>
                  <a:cubicBezTo>
                    <a:pt x="2100" y="1103"/>
                    <a:pt x="1740" y="1"/>
                    <a:pt x="102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1839;p61">
              <a:extLst>
                <a:ext uri="{FF2B5EF4-FFF2-40B4-BE49-F238E27FC236}">
                  <a16:creationId xmlns:a16="http://schemas.microsoft.com/office/drawing/2014/main" xmlns="" id="{D57E8A93-4D0B-4C06-AAAF-9CC666F1B47C}"/>
                </a:ext>
              </a:extLst>
            </p:cNvPr>
            <p:cNvSpPr/>
            <p:nvPr/>
          </p:nvSpPr>
          <p:spPr>
            <a:xfrm>
              <a:off x="6761690" y="1382780"/>
              <a:ext cx="108430" cy="105065"/>
            </a:xfrm>
            <a:custGeom>
              <a:avLst/>
              <a:gdLst/>
              <a:ahLst/>
              <a:cxnLst/>
              <a:rect l="l" t="t" r="r" b="b"/>
              <a:pathLst>
                <a:path w="2159" h="2092" extrusionOk="0">
                  <a:moveTo>
                    <a:pt x="1135" y="1"/>
                  </a:moveTo>
                  <a:cubicBezTo>
                    <a:pt x="419" y="1"/>
                    <a:pt x="58" y="1103"/>
                    <a:pt x="0" y="1681"/>
                  </a:cubicBezTo>
                  <a:cubicBezTo>
                    <a:pt x="0" y="1727"/>
                    <a:pt x="31" y="1750"/>
                    <a:pt x="65" y="1750"/>
                  </a:cubicBezTo>
                  <a:cubicBezTo>
                    <a:pt x="99" y="1750"/>
                    <a:pt x="137" y="1727"/>
                    <a:pt x="152" y="1681"/>
                  </a:cubicBezTo>
                  <a:cubicBezTo>
                    <a:pt x="317" y="1215"/>
                    <a:pt x="482" y="153"/>
                    <a:pt x="1117" y="153"/>
                  </a:cubicBezTo>
                  <a:cubicBezTo>
                    <a:pt x="1185" y="153"/>
                    <a:pt x="1258" y="165"/>
                    <a:pt x="1338" y="192"/>
                  </a:cubicBezTo>
                  <a:cubicBezTo>
                    <a:pt x="2067" y="435"/>
                    <a:pt x="1915" y="1438"/>
                    <a:pt x="1976" y="2046"/>
                  </a:cubicBezTo>
                  <a:cubicBezTo>
                    <a:pt x="1976" y="2076"/>
                    <a:pt x="1999" y="2092"/>
                    <a:pt x="2026" y="2092"/>
                  </a:cubicBezTo>
                  <a:cubicBezTo>
                    <a:pt x="2052" y="2092"/>
                    <a:pt x="2083" y="2076"/>
                    <a:pt x="2098" y="2046"/>
                  </a:cubicBezTo>
                  <a:cubicBezTo>
                    <a:pt x="2159" y="1347"/>
                    <a:pt x="2159" y="131"/>
                    <a:pt x="1247" y="9"/>
                  </a:cubicBezTo>
                  <a:cubicBezTo>
                    <a:pt x="1209" y="4"/>
                    <a:pt x="1171" y="1"/>
                    <a:pt x="11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1840;p61">
              <a:extLst>
                <a:ext uri="{FF2B5EF4-FFF2-40B4-BE49-F238E27FC236}">
                  <a16:creationId xmlns:a16="http://schemas.microsoft.com/office/drawing/2014/main" xmlns="" id="{BC57A8CF-36E8-48D0-82EF-7B046CC90C96}"/>
                </a:ext>
              </a:extLst>
            </p:cNvPr>
            <p:cNvSpPr/>
            <p:nvPr/>
          </p:nvSpPr>
          <p:spPr>
            <a:xfrm>
              <a:off x="6245701" y="1886967"/>
              <a:ext cx="332825" cy="407656"/>
            </a:xfrm>
            <a:custGeom>
              <a:avLst/>
              <a:gdLst/>
              <a:ahLst/>
              <a:cxnLst/>
              <a:rect l="l" t="t" r="r" b="b"/>
              <a:pathLst>
                <a:path w="6627" h="8117" extrusionOk="0">
                  <a:moveTo>
                    <a:pt x="1" y="1"/>
                  </a:moveTo>
                  <a:cubicBezTo>
                    <a:pt x="1794" y="3557"/>
                    <a:pt x="4134" y="6870"/>
                    <a:pt x="5745" y="8117"/>
                  </a:cubicBezTo>
                  <a:lnTo>
                    <a:pt x="6627" y="1217"/>
                  </a:lnTo>
                  <a:lnTo>
                    <a:pt x="6627" y="1217"/>
                  </a:lnTo>
                  <a:cubicBezTo>
                    <a:pt x="6081" y="1315"/>
                    <a:pt x="5543" y="1361"/>
                    <a:pt x="5013" y="1361"/>
                  </a:cubicBezTo>
                  <a:cubicBezTo>
                    <a:pt x="3243" y="1361"/>
                    <a:pt x="1568" y="843"/>
                    <a:pt x="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1841;p61">
              <a:extLst>
                <a:ext uri="{FF2B5EF4-FFF2-40B4-BE49-F238E27FC236}">
                  <a16:creationId xmlns:a16="http://schemas.microsoft.com/office/drawing/2014/main" xmlns="" id="{E9503663-669F-400B-B76E-F61CAB524500}"/>
                </a:ext>
              </a:extLst>
            </p:cNvPr>
            <p:cNvSpPr/>
            <p:nvPr/>
          </p:nvSpPr>
          <p:spPr>
            <a:xfrm>
              <a:off x="6076250" y="1204590"/>
              <a:ext cx="505339" cy="750776"/>
            </a:xfrm>
            <a:custGeom>
              <a:avLst/>
              <a:gdLst/>
              <a:ahLst/>
              <a:cxnLst/>
              <a:rect l="l" t="t" r="r" b="b"/>
              <a:pathLst>
                <a:path w="10062" h="14949" extrusionOk="0">
                  <a:moveTo>
                    <a:pt x="3548" y="0"/>
                  </a:moveTo>
                  <a:cubicBezTo>
                    <a:pt x="3541" y="0"/>
                    <a:pt x="3534" y="0"/>
                    <a:pt x="3527" y="1"/>
                  </a:cubicBezTo>
                  <a:cubicBezTo>
                    <a:pt x="2919" y="92"/>
                    <a:pt x="3405" y="2402"/>
                    <a:pt x="3405" y="2402"/>
                  </a:cubicBezTo>
                  <a:cubicBezTo>
                    <a:pt x="3405" y="2402"/>
                    <a:pt x="2862" y="86"/>
                    <a:pt x="2274" y="86"/>
                  </a:cubicBezTo>
                  <a:cubicBezTo>
                    <a:pt x="2256" y="86"/>
                    <a:pt x="2238" y="88"/>
                    <a:pt x="2220" y="92"/>
                  </a:cubicBezTo>
                  <a:cubicBezTo>
                    <a:pt x="1642" y="214"/>
                    <a:pt x="2068" y="2433"/>
                    <a:pt x="2159" y="2767"/>
                  </a:cubicBezTo>
                  <a:cubicBezTo>
                    <a:pt x="2070" y="2440"/>
                    <a:pt x="1661" y="545"/>
                    <a:pt x="1160" y="545"/>
                  </a:cubicBezTo>
                  <a:cubicBezTo>
                    <a:pt x="1149" y="545"/>
                    <a:pt x="1137" y="546"/>
                    <a:pt x="1125" y="548"/>
                  </a:cubicBezTo>
                  <a:cubicBezTo>
                    <a:pt x="578" y="609"/>
                    <a:pt x="1" y="4409"/>
                    <a:pt x="1612" y="9333"/>
                  </a:cubicBezTo>
                  <a:cubicBezTo>
                    <a:pt x="2068" y="10731"/>
                    <a:pt x="2676" y="12159"/>
                    <a:pt x="3375" y="13588"/>
                  </a:cubicBezTo>
                  <a:cubicBezTo>
                    <a:pt x="4942" y="14430"/>
                    <a:pt x="6635" y="14948"/>
                    <a:pt x="8400" y="14948"/>
                  </a:cubicBezTo>
                  <a:cubicBezTo>
                    <a:pt x="8927" y="14948"/>
                    <a:pt x="9462" y="14902"/>
                    <a:pt x="10001" y="14804"/>
                  </a:cubicBezTo>
                  <a:lnTo>
                    <a:pt x="10062" y="14257"/>
                  </a:lnTo>
                  <a:cubicBezTo>
                    <a:pt x="10062" y="14257"/>
                    <a:pt x="6201" y="9333"/>
                    <a:pt x="5442" y="7205"/>
                  </a:cubicBezTo>
                  <a:cubicBezTo>
                    <a:pt x="4712" y="5077"/>
                    <a:pt x="4712" y="4682"/>
                    <a:pt x="4712" y="4682"/>
                  </a:cubicBezTo>
                  <a:cubicBezTo>
                    <a:pt x="4712" y="4682"/>
                    <a:pt x="5928" y="2372"/>
                    <a:pt x="5229" y="1916"/>
                  </a:cubicBezTo>
                  <a:cubicBezTo>
                    <a:pt x="5118" y="1844"/>
                    <a:pt x="5023" y="1814"/>
                    <a:pt x="4941" y="1814"/>
                  </a:cubicBezTo>
                  <a:cubicBezTo>
                    <a:pt x="4503" y="1814"/>
                    <a:pt x="4439" y="2676"/>
                    <a:pt x="4439" y="2676"/>
                  </a:cubicBezTo>
                  <a:cubicBezTo>
                    <a:pt x="4439" y="2676"/>
                    <a:pt x="4171" y="0"/>
                    <a:pt x="354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1842;p61">
              <a:extLst>
                <a:ext uri="{FF2B5EF4-FFF2-40B4-BE49-F238E27FC236}">
                  <a16:creationId xmlns:a16="http://schemas.microsoft.com/office/drawing/2014/main" xmlns="" id="{FF85BBA8-BB65-4B71-8CDA-85543CE00034}"/>
                </a:ext>
              </a:extLst>
            </p:cNvPr>
            <p:cNvSpPr/>
            <p:nvPr/>
          </p:nvSpPr>
          <p:spPr>
            <a:xfrm>
              <a:off x="6529660" y="2224363"/>
              <a:ext cx="906817" cy="830781"/>
            </a:xfrm>
            <a:custGeom>
              <a:avLst/>
              <a:gdLst/>
              <a:ahLst/>
              <a:cxnLst/>
              <a:rect l="l" t="t" r="r" b="b"/>
              <a:pathLst>
                <a:path w="18056" h="16542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851"/>
                    <a:pt x="61" y="1520"/>
                    <a:pt x="243" y="1824"/>
                  </a:cubicBezTo>
                  <a:cubicBezTo>
                    <a:pt x="456" y="2158"/>
                    <a:pt x="730" y="2523"/>
                    <a:pt x="1034" y="2858"/>
                  </a:cubicBezTo>
                  <a:cubicBezTo>
                    <a:pt x="1794" y="3709"/>
                    <a:pt x="2645" y="4408"/>
                    <a:pt x="2645" y="4408"/>
                  </a:cubicBezTo>
                  <a:cubicBezTo>
                    <a:pt x="2645" y="4408"/>
                    <a:pt x="2493" y="5350"/>
                    <a:pt x="2250" y="6657"/>
                  </a:cubicBezTo>
                  <a:cubicBezTo>
                    <a:pt x="2067" y="7630"/>
                    <a:pt x="1885" y="8785"/>
                    <a:pt x="1672" y="9970"/>
                  </a:cubicBezTo>
                  <a:cubicBezTo>
                    <a:pt x="1490" y="11095"/>
                    <a:pt x="1277" y="12219"/>
                    <a:pt x="1125" y="13131"/>
                  </a:cubicBezTo>
                  <a:cubicBezTo>
                    <a:pt x="946" y="14327"/>
                    <a:pt x="796" y="15199"/>
                    <a:pt x="820" y="15199"/>
                  </a:cubicBezTo>
                  <a:cubicBezTo>
                    <a:pt x="820" y="15199"/>
                    <a:pt x="820" y="15199"/>
                    <a:pt x="821" y="15198"/>
                  </a:cubicBezTo>
                  <a:cubicBezTo>
                    <a:pt x="822" y="15198"/>
                    <a:pt x="825" y="15198"/>
                    <a:pt x="827" y="15198"/>
                  </a:cubicBezTo>
                  <a:cubicBezTo>
                    <a:pt x="1061" y="15198"/>
                    <a:pt x="6028" y="16445"/>
                    <a:pt x="9362" y="16536"/>
                  </a:cubicBezTo>
                  <a:cubicBezTo>
                    <a:pt x="9509" y="16540"/>
                    <a:pt x="9659" y="16542"/>
                    <a:pt x="9812" y="16542"/>
                  </a:cubicBezTo>
                  <a:cubicBezTo>
                    <a:pt x="13161" y="16542"/>
                    <a:pt x="17717" y="15600"/>
                    <a:pt x="17630" y="14408"/>
                  </a:cubicBezTo>
                  <a:cubicBezTo>
                    <a:pt x="17630" y="14195"/>
                    <a:pt x="18055" y="13891"/>
                    <a:pt x="18025" y="13405"/>
                  </a:cubicBezTo>
                  <a:cubicBezTo>
                    <a:pt x="17964" y="12615"/>
                    <a:pt x="17934" y="11946"/>
                    <a:pt x="17812" y="10760"/>
                  </a:cubicBezTo>
                  <a:cubicBezTo>
                    <a:pt x="17751" y="10396"/>
                    <a:pt x="17721" y="10001"/>
                    <a:pt x="17691" y="9605"/>
                  </a:cubicBezTo>
                  <a:cubicBezTo>
                    <a:pt x="11277" y="7599"/>
                    <a:pt x="5168" y="4134"/>
                    <a:pt x="6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1843;p61">
              <a:extLst>
                <a:ext uri="{FF2B5EF4-FFF2-40B4-BE49-F238E27FC236}">
                  <a16:creationId xmlns:a16="http://schemas.microsoft.com/office/drawing/2014/main" xmlns="" id="{16C6B48A-761A-462A-9F6F-1B9EB19546B5}"/>
                </a:ext>
              </a:extLst>
            </p:cNvPr>
            <p:cNvSpPr/>
            <p:nvPr/>
          </p:nvSpPr>
          <p:spPr>
            <a:xfrm>
              <a:off x="6532724" y="1909868"/>
              <a:ext cx="1051810" cy="796931"/>
            </a:xfrm>
            <a:custGeom>
              <a:avLst/>
              <a:gdLst/>
              <a:ahLst/>
              <a:cxnLst/>
              <a:rect l="l" t="t" r="r" b="b"/>
              <a:pathLst>
                <a:path w="20943" h="15868" extrusionOk="0">
                  <a:moveTo>
                    <a:pt x="1003" y="1"/>
                  </a:moveTo>
                  <a:cubicBezTo>
                    <a:pt x="1003" y="1"/>
                    <a:pt x="790" y="974"/>
                    <a:pt x="547" y="2281"/>
                  </a:cubicBezTo>
                  <a:cubicBezTo>
                    <a:pt x="365" y="3223"/>
                    <a:pt x="182" y="4317"/>
                    <a:pt x="91" y="5320"/>
                  </a:cubicBezTo>
                  <a:cubicBezTo>
                    <a:pt x="30" y="5654"/>
                    <a:pt x="0" y="5958"/>
                    <a:pt x="0" y="6262"/>
                  </a:cubicBezTo>
                  <a:cubicBezTo>
                    <a:pt x="5107" y="10396"/>
                    <a:pt x="11216" y="13861"/>
                    <a:pt x="17630" y="15867"/>
                  </a:cubicBezTo>
                  <a:cubicBezTo>
                    <a:pt x="17508" y="14925"/>
                    <a:pt x="17417" y="13952"/>
                    <a:pt x="17356" y="13253"/>
                  </a:cubicBezTo>
                  <a:cubicBezTo>
                    <a:pt x="17204" y="11977"/>
                    <a:pt x="16961" y="10852"/>
                    <a:pt x="16961" y="10852"/>
                  </a:cubicBezTo>
                  <a:cubicBezTo>
                    <a:pt x="19332" y="10427"/>
                    <a:pt x="20943" y="8329"/>
                    <a:pt x="20943" y="8329"/>
                  </a:cubicBezTo>
                  <a:cubicBezTo>
                    <a:pt x="20791" y="8025"/>
                    <a:pt x="20608" y="7691"/>
                    <a:pt x="20426" y="7387"/>
                  </a:cubicBezTo>
                  <a:cubicBezTo>
                    <a:pt x="19940" y="6566"/>
                    <a:pt x="19393" y="5715"/>
                    <a:pt x="18785" y="4955"/>
                  </a:cubicBezTo>
                  <a:cubicBezTo>
                    <a:pt x="18359" y="4408"/>
                    <a:pt x="17934" y="3922"/>
                    <a:pt x="17508" y="3496"/>
                  </a:cubicBezTo>
                  <a:cubicBezTo>
                    <a:pt x="17174" y="3162"/>
                    <a:pt x="16839" y="2858"/>
                    <a:pt x="16505" y="2645"/>
                  </a:cubicBezTo>
                  <a:cubicBezTo>
                    <a:pt x="15259" y="1791"/>
                    <a:pt x="14149" y="1614"/>
                    <a:pt x="13443" y="1614"/>
                  </a:cubicBezTo>
                  <a:cubicBezTo>
                    <a:pt x="12943" y="1614"/>
                    <a:pt x="12645" y="1703"/>
                    <a:pt x="12645" y="1703"/>
                  </a:cubicBezTo>
                  <a:cubicBezTo>
                    <a:pt x="11806" y="2433"/>
                    <a:pt x="10840" y="2651"/>
                    <a:pt x="9984" y="2651"/>
                  </a:cubicBezTo>
                  <a:cubicBezTo>
                    <a:pt x="8699" y="2651"/>
                    <a:pt x="7660" y="2159"/>
                    <a:pt x="7660" y="2159"/>
                  </a:cubicBezTo>
                  <a:lnTo>
                    <a:pt x="5471" y="1855"/>
                  </a:lnTo>
                  <a:cubicBezTo>
                    <a:pt x="4955" y="1429"/>
                    <a:pt x="1003" y="1"/>
                    <a:pt x="1003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1844;p61">
              <a:extLst>
                <a:ext uri="{FF2B5EF4-FFF2-40B4-BE49-F238E27FC236}">
                  <a16:creationId xmlns:a16="http://schemas.microsoft.com/office/drawing/2014/main" xmlns="" id="{82DAB791-9C91-45CA-A28E-FBAFC0DB6872}"/>
                </a:ext>
              </a:extLst>
            </p:cNvPr>
            <p:cNvSpPr/>
            <p:nvPr/>
          </p:nvSpPr>
          <p:spPr>
            <a:xfrm>
              <a:off x="6787655" y="2222806"/>
              <a:ext cx="482437" cy="461645"/>
            </a:xfrm>
            <a:custGeom>
              <a:avLst/>
              <a:gdLst/>
              <a:ahLst/>
              <a:cxnLst/>
              <a:rect l="l" t="t" r="r" b="b"/>
              <a:pathLst>
                <a:path w="9606" h="9192" extrusionOk="0">
                  <a:moveTo>
                    <a:pt x="4256" y="1"/>
                  </a:moveTo>
                  <a:cubicBezTo>
                    <a:pt x="3465" y="1"/>
                    <a:pt x="3070" y="3071"/>
                    <a:pt x="3070" y="3071"/>
                  </a:cubicBezTo>
                  <a:cubicBezTo>
                    <a:pt x="3070" y="3071"/>
                    <a:pt x="274" y="3588"/>
                    <a:pt x="152" y="4287"/>
                  </a:cubicBezTo>
                  <a:cubicBezTo>
                    <a:pt x="0" y="5016"/>
                    <a:pt x="2797" y="5898"/>
                    <a:pt x="2797" y="5898"/>
                  </a:cubicBezTo>
                  <a:cubicBezTo>
                    <a:pt x="2797" y="5898"/>
                    <a:pt x="1976" y="9059"/>
                    <a:pt x="2462" y="9180"/>
                  </a:cubicBezTo>
                  <a:cubicBezTo>
                    <a:pt x="2495" y="9188"/>
                    <a:pt x="2530" y="9191"/>
                    <a:pt x="2567" y="9191"/>
                  </a:cubicBezTo>
                  <a:cubicBezTo>
                    <a:pt x="3454" y="9191"/>
                    <a:pt x="5471" y="7174"/>
                    <a:pt x="5471" y="7174"/>
                  </a:cubicBezTo>
                  <a:cubicBezTo>
                    <a:pt x="5471" y="7174"/>
                    <a:pt x="7686" y="8362"/>
                    <a:pt x="8613" y="8362"/>
                  </a:cubicBezTo>
                  <a:cubicBezTo>
                    <a:pt x="8755" y="8362"/>
                    <a:pt x="8868" y="8333"/>
                    <a:pt x="8936" y="8269"/>
                  </a:cubicBezTo>
                  <a:cubicBezTo>
                    <a:pt x="9453" y="7813"/>
                    <a:pt x="7569" y="5107"/>
                    <a:pt x="7569" y="5107"/>
                  </a:cubicBezTo>
                  <a:cubicBezTo>
                    <a:pt x="7569" y="5107"/>
                    <a:pt x="9605" y="3709"/>
                    <a:pt x="9423" y="2980"/>
                  </a:cubicBezTo>
                  <a:cubicBezTo>
                    <a:pt x="9240" y="2281"/>
                    <a:pt x="6201" y="2220"/>
                    <a:pt x="6201" y="2220"/>
                  </a:cubicBezTo>
                  <a:cubicBezTo>
                    <a:pt x="6201" y="2220"/>
                    <a:pt x="5015" y="31"/>
                    <a:pt x="42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1845;p61">
              <a:extLst>
                <a:ext uri="{FF2B5EF4-FFF2-40B4-BE49-F238E27FC236}">
                  <a16:creationId xmlns:a16="http://schemas.microsoft.com/office/drawing/2014/main" xmlns="" id="{EC92FBB4-8AED-46CD-9635-BC409D6C01CC}"/>
                </a:ext>
              </a:extLst>
            </p:cNvPr>
            <p:cNvSpPr/>
            <p:nvPr/>
          </p:nvSpPr>
          <p:spPr>
            <a:xfrm>
              <a:off x="6653309" y="3329565"/>
              <a:ext cx="355726" cy="322177"/>
            </a:xfrm>
            <a:custGeom>
              <a:avLst/>
              <a:gdLst/>
              <a:ahLst/>
              <a:cxnLst/>
              <a:rect l="l" t="t" r="r" b="b"/>
              <a:pathLst>
                <a:path w="7083" h="6415" extrusionOk="0">
                  <a:moveTo>
                    <a:pt x="6292" y="1"/>
                  </a:moveTo>
                  <a:lnTo>
                    <a:pt x="0" y="2159"/>
                  </a:lnTo>
                  <a:lnTo>
                    <a:pt x="2158" y="6414"/>
                  </a:lnTo>
                  <a:cubicBezTo>
                    <a:pt x="3557" y="4894"/>
                    <a:pt x="5228" y="3618"/>
                    <a:pt x="7083" y="2554"/>
                  </a:cubicBezTo>
                  <a:lnTo>
                    <a:pt x="6292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1846;p61">
              <a:extLst>
                <a:ext uri="{FF2B5EF4-FFF2-40B4-BE49-F238E27FC236}">
                  <a16:creationId xmlns:a16="http://schemas.microsoft.com/office/drawing/2014/main" xmlns="" id="{6D2A97AB-218A-4560-BA31-7E1B3FC4FB13}"/>
                </a:ext>
              </a:extLst>
            </p:cNvPr>
            <p:cNvSpPr/>
            <p:nvPr/>
          </p:nvSpPr>
          <p:spPr>
            <a:xfrm>
              <a:off x="6763196" y="3457834"/>
              <a:ext cx="369487" cy="471740"/>
            </a:xfrm>
            <a:custGeom>
              <a:avLst/>
              <a:gdLst/>
              <a:ahLst/>
              <a:cxnLst/>
              <a:rect l="l" t="t" r="r" b="b"/>
              <a:pathLst>
                <a:path w="7357" h="9393" extrusionOk="0">
                  <a:moveTo>
                    <a:pt x="4895" y="0"/>
                  </a:moveTo>
                  <a:cubicBezTo>
                    <a:pt x="3040" y="1064"/>
                    <a:pt x="1369" y="2340"/>
                    <a:pt x="1" y="3860"/>
                  </a:cubicBezTo>
                  <a:lnTo>
                    <a:pt x="2797" y="9392"/>
                  </a:lnTo>
                  <a:lnTo>
                    <a:pt x="7357" y="7903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1847;p61">
              <a:extLst>
                <a:ext uri="{FF2B5EF4-FFF2-40B4-BE49-F238E27FC236}">
                  <a16:creationId xmlns:a16="http://schemas.microsoft.com/office/drawing/2014/main" xmlns="" id="{EF68C672-E2E4-4F95-84B2-3F2FABEA035A}"/>
                </a:ext>
              </a:extLst>
            </p:cNvPr>
            <p:cNvSpPr/>
            <p:nvPr/>
          </p:nvSpPr>
          <p:spPr>
            <a:xfrm>
              <a:off x="6818492" y="3830085"/>
              <a:ext cx="326044" cy="392188"/>
            </a:xfrm>
            <a:custGeom>
              <a:avLst/>
              <a:gdLst/>
              <a:ahLst/>
              <a:cxnLst/>
              <a:rect l="l" t="t" r="r" b="b"/>
              <a:pathLst>
                <a:path w="6492" h="7809" extrusionOk="0">
                  <a:moveTo>
                    <a:pt x="6127" y="1"/>
                  </a:moveTo>
                  <a:cubicBezTo>
                    <a:pt x="6048" y="1"/>
                    <a:pt x="6492" y="1950"/>
                    <a:pt x="1757" y="2193"/>
                  </a:cubicBezTo>
                  <a:cubicBezTo>
                    <a:pt x="1757" y="2193"/>
                    <a:pt x="1" y="7808"/>
                    <a:pt x="2340" y="7808"/>
                  </a:cubicBezTo>
                  <a:cubicBezTo>
                    <a:pt x="2500" y="7808"/>
                    <a:pt x="2680" y="7782"/>
                    <a:pt x="2882" y="7725"/>
                  </a:cubicBezTo>
                  <a:cubicBezTo>
                    <a:pt x="6408" y="6692"/>
                    <a:pt x="6377" y="430"/>
                    <a:pt x="6377" y="430"/>
                  </a:cubicBezTo>
                  <a:cubicBezTo>
                    <a:pt x="6200" y="124"/>
                    <a:pt x="6147" y="1"/>
                    <a:pt x="61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1848;p61">
              <a:extLst>
                <a:ext uri="{FF2B5EF4-FFF2-40B4-BE49-F238E27FC236}">
                  <a16:creationId xmlns:a16="http://schemas.microsoft.com/office/drawing/2014/main" xmlns="" id="{D70FA120-CF67-4CED-9A08-1CC4CAC30B6C}"/>
                </a:ext>
              </a:extLst>
            </p:cNvPr>
            <p:cNvSpPr/>
            <p:nvPr/>
          </p:nvSpPr>
          <p:spPr>
            <a:xfrm>
              <a:off x="6867007" y="3844047"/>
              <a:ext cx="264170" cy="262613"/>
            </a:xfrm>
            <a:custGeom>
              <a:avLst/>
              <a:gdLst/>
              <a:ahLst/>
              <a:cxnLst/>
              <a:rect l="l" t="t" r="r" b="b"/>
              <a:pathLst>
                <a:path w="5260" h="5229" extrusionOk="0">
                  <a:moveTo>
                    <a:pt x="5198" y="0"/>
                  </a:moveTo>
                  <a:lnTo>
                    <a:pt x="5198" y="0"/>
                  </a:lnTo>
                  <a:cubicBezTo>
                    <a:pt x="3739" y="851"/>
                    <a:pt x="669" y="1550"/>
                    <a:pt x="669" y="1550"/>
                  </a:cubicBezTo>
                  <a:cubicBezTo>
                    <a:pt x="669" y="1550"/>
                    <a:pt x="1" y="3617"/>
                    <a:pt x="31" y="5228"/>
                  </a:cubicBezTo>
                  <a:cubicBezTo>
                    <a:pt x="1399" y="4316"/>
                    <a:pt x="2980" y="3921"/>
                    <a:pt x="4621" y="3860"/>
                  </a:cubicBezTo>
                  <a:cubicBezTo>
                    <a:pt x="5259" y="1976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1849;p61">
              <a:extLst>
                <a:ext uri="{FF2B5EF4-FFF2-40B4-BE49-F238E27FC236}">
                  <a16:creationId xmlns:a16="http://schemas.microsoft.com/office/drawing/2014/main" xmlns="" id="{F15DFAB3-403B-4F49-B3AD-7E0B1F5A229B}"/>
                </a:ext>
              </a:extLst>
            </p:cNvPr>
            <p:cNvSpPr/>
            <p:nvPr/>
          </p:nvSpPr>
          <p:spPr>
            <a:xfrm>
              <a:off x="6844105" y="3806731"/>
              <a:ext cx="227056" cy="146298"/>
            </a:xfrm>
            <a:custGeom>
              <a:avLst/>
              <a:gdLst/>
              <a:ahLst/>
              <a:cxnLst/>
              <a:rect l="l" t="t" r="r" b="b"/>
              <a:pathLst>
                <a:path w="4521" h="2913" extrusionOk="0">
                  <a:moveTo>
                    <a:pt x="1370" y="368"/>
                  </a:moveTo>
                  <a:cubicBezTo>
                    <a:pt x="1707" y="368"/>
                    <a:pt x="2202" y="1382"/>
                    <a:pt x="2250" y="1503"/>
                  </a:cubicBezTo>
                  <a:cubicBezTo>
                    <a:pt x="2327" y="1718"/>
                    <a:pt x="2388" y="1933"/>
                    <a:pt x="2446" y="2148"/>
                  </a:cubicBezTo>
                  <a:lnTo>
                    <a:pt x="2446" y="2148"/>
                  </a:lnTo>
                  <a:cubicBezTo>
                    <a:pt x="2448" y="2162"/>
                    <a:pt x="2451" y="2175"/>
                    <a:pt x="2454" y="2188"/>
                  </a:cubicBezTo>
                  <a:lnTo>
                    <a:pt x="2454" y="2188"/>
                  </a:lnTo>
                  <a:cubicBezTo>
                    <a:pt x="2285" y="2054"/>
                    <a:pt x="2115" y="1915"/>
                    <a:pt x="1946" y="1777"/>
                  </a:cubicBezTo>
                  <a:cubicBezTo>
                    <a:pt x="1703" y="1533"/>
                    <a:pt x="1004" y="986"/>
                    <a:pt x="1156" y="591"/>
                  </a:cubicBezTo>
                  <a:cubicBezTo>
                    <a:pt x="1211" y="432"/>
                    <a:pt x="1286" y="368"/>
                    <a:pt x="1370" y="368"/>
                  </a:cubicBezTo>
                  <a:close/>
                  <a:moveTo>
                    <a:pt x="3160" y="456"/>
                  </a:moveTo>
                  <a:cubicBezTo>
                    <a:pt x="3303" y="456"/>
                    <a:pt x="3431" y="554"/>
                    <a:pt x="3466" y="713"/>
                  </a:cubicBezTo>
                  <a:cubicBezTo>
                    <a:pt x="3567" y="1266"/>
                    <a:pt x="3250" y="1862"/>
                    <a:pt x="2914" y="2378"/>
                  </a:cubicBezTo>
                  <a:lnTo>
                    <a:pt x="2914" y="2378"/>
                  </a:lnTo>
                  <a:cubicBezTo>
                    <a:pt x="2831" y="2035"/>
                    <a:pt x="2743" y="1678"/>
                    <a:pt x="2767" y="1321"/>
                  </a:cubicBezTo>
                  <a:cubicBezTo>
                    <a:pt x="2767" y="1108"/>
                    <a:pt x="2736" y="834"/>
                    <a:pt x="2858" y="622"/>
                  </a:cubicBezTo>
                  <a:cubicBezTo>
                    <a:pt x="2947" y="507"/>
                    <a:pt x="3058" y="456"/>
                    <a:pt x="3160" y="456"/>
                  </a:cubicBezTo>
                  <a:close/>
                  <a:moveTo>
                    <a:pt x="1479" y="0"/>
                  </a:moveTo>
                  <a:cubicBezTo>
                    <a:pt x="1322" y="0"/>
                    <a:pt x="1154" y="68"/>
                    <a:pt x="973" y="226"/>
                  </a:cubicBezTo>
                  <a:cubicBezTo>
                    <a:pt x="1" y="1047"/>
                    <a:pt x="2068" y="2445"/>
                    <a:pt x="2615" y="2871"/>
                  </a:cubicBezTo>
                  <a:cubicBezTo>
                    <a:pt x="2655" y="2900"/>
                    <a:pt x="2702" y="2912"/>
                    <a:pt x="2748" y="2912"/>
                  </a:cubicBezTo>
                  <a:cubicBezTo>
                    <a:pt x="2920" y="2912"/>
                    <a:pt x="3096" y="2741"/>
                    <a:pt x="3005" y="2616"/>
                  </a:cubicBezTo>
                  <a:lnTo>
                    <a:pt x="3005" y="2616"/>
                  </a:lnTo>
                  <a:cubicBezTo>
                    <a:pt x="3607" y="1911"/>
                    <a:pt x="4520" y="438"/>
                    <a:pt x="3344" y="74"/>
                  </a:cubicBezTo>
                  <a:cubicBezTo>
                    <a:pt x="3297" y="60"/>
                    <a:pt x="3250" y="53"/>
                    <a:pt x="3203" y="53"/>
                  </a:cubicBezTo>
                  <a:cubicBezTo>
                    <a:pt x="2865" y="53"/>
                    <a:pt x="2573" y="411"/>
                    <a:pt x="2493" y="652"/>
                  </a:cubicBezTo>
                  <a:cubicBezTo>
                    <a:pt x="2463" y="744"/>
                    <a:pt x="2438" y="836"/>
                    <a:pt x="2419" y="928"/>
                  </a:cubicBezTo>
                  <a:lnTo>
                    <a:pt x="2419" y="928"/>
                  </a:lnTo>
                  <a:cubicBezTo>
                    <a:pt x="2180" y="419"/>
                    <a:pt x="1866" y="0"/>
                    <a:pt x="147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1850;p61">
              <a:extLst>
                <a:ext uri="{FF2B5EF4-FFF2-40B4-BE49-F238E27FC236}">
                  <a16:creationId xmlns:a16="http://schemas.microsoft.com/office/drawing/2014/main" xmlns="" id="{A2456B7D-2460-4CC5-8DAA-2D09768ABF24}"/>
                </a:ext>
              </a:extLst>
            </p:cNvPr>
            <p:cNvSpPr/>
            <p:nvPr/>
          </p:nvSpPr>
          <p:spPr>
            <a:xfrm>
              <a:off x="6868564" y="4037906"/>
              <a:ext cx="230521" cy="165734"/>
            </a:xfrm>
            <a:custGeom>
              <a:avLst/>
              <a:gdLst/>
              <a:ahLst/>
              <a:cxnLst/>
              <a:rect l="l" t="t" r="r" b="b"/>
              <a:pathLst>
                <a:path w="4590" h="3300" extrusionOk="0">
                  <a:moveTo>
                    <a:pt x="4590" y="0"/>
                  </a:moveTo>
                  <a:lnTo>
                    <a:pt x="4590" y="0"/>
                  </a:lnTo>
                  <a:cubicBezTo>
                    <a:pt x="2949" y="61"/>
                    <a:pt x="1368" y="456"/>
                    <a:pt x="0" y="1399"/>
                  </a:cubicBezTo>
                  <a:cubicBezTo>
                    <a:pt x="26" y="2438"/>
                    <a:pt x="319" y="3300"/>
                    <a:pt x="1239" y="3300"/>
                  </a:cubicBezTo>
                  <a:cubicBezTo>
                    <a:pt x="1395" y="3300"/>
                    <a:pt x="1569" y="3275"/>
                    <a:pt x="1763" y="3222"/>
                  </a:cubicBezTo>
                  <a:cubicBezTo>
                    <a:pt x="3283" y="2766"/>
                    <a:pt x="4134" y="1429"/>
                    <a:pt x="459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1851;p61">
              <a:extLst>
                <a:ext uri="{FF2B5EF4-FFF2-40B4-BE49-F238E27FC236}">
                  <a16:creationId xmlns:a16="http://schemas.microsoft.com/office/drawing/2014/main" xmlns="" id="{9BF47B3C-E16B-4386-9361-E55367CCA149}"/>
                </a:ext>
              </a:extLst>
            </p:cNvPr>
            <p:cNvSpPr/>
            <p:nvPr/>
          </p:nvSpPr>
          <p:spPr>
            <a:xfrm>
              <a:off x="6901058" y="3926412"/>
              <a:ext cx="191950" cy="64536"/>
            </a:xfrm>
            <a:custGeom>
              <a:avLst/>
              <a:gdLst/>
              <a:ahLst/>
              <a:cxnLst/>
              <a:rect l="l" t="t" r="r" b="b"/>
              <a:pathLst>
                <a:path w="3822" h="1285" extrusionOk="0">
                  <a:moveTo>
                    <a:pt x="3647" y="0"/>
                  </a:moveTo>
                  <a:cubicBezTo>
                    <a:pt x="2372" y="0"/>
                    <a:pt x="1183" y="682"/>
                    <a:pt x="52" y="1217"/>
                  </a:cubicBezTo>
                  <a:cubicBezTo>
                    <a:pt x="0" y="1217"/>
                    <a:pt x="15" y="1284"/>
                    <a:pt x="59" y="1284"/>
                  </a:cubicBezTo>
                  <a:cubicBezTo>
                    <a:pt x="66" y="1284"/>
                    <a:pt x="74" y="1282"/>
                    <a:pt x="83" y="1278"/>
                  </a:cubicBezTo>
                  <a:cubicBezTo>
                    <a:pt x="1298" y="792"/>
                    <a:pt x="2393" y="214"/>
                    <a:pt x="3730" y="123"/>
                  </a:cubicBezTo>
                  <a:cubicBezTo>
                    <a:pt x="3791" y="123"/>
                    <a:pt x="3821" y="1"/>
                    <a:pt x="3730" y="1"/>
                  </a:cubicBezTo>
                  <a:cubicBezTo>
                    <a:pt x="3703" y="1"/>
                    <a:pt x="3675" y="0"/>
                    <a:pt x="364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1852;p61">
              <a:extLst>
                <a:ext uri="{FF2B5EF4-FFF2-40B4-BE49-F238E27FC236}">
                  <a16:creationId xmlns:a16="http://schemas.microsoft.com/office/drawing/2014/main" xmlns="" id="{7F1E0BF9-F3E9-4359-80AC-13DEAF3B9E8C}"/>
                </a:ext>
              </a:extLst>
            </p:cNvPr>
            <p:cNvSpPr/>
            <p:nvPr/>
          </p:nvSpPr>
          <p:spPr>
            <a:xfrm>
              <a:off x="6896437" y="3973621"/>
              <a:ext cx="192001" cy="64636"/>
            </a:xfrm>
            <a:custGeom>
              <a:avLst/>
              <a:gdLst/>
              <a:ahLst/>
              <a:cxnLst/>
              <a:rect l="l" t="t" r="r" b="b"/>
              <a:pathLst>
                <a:path w="3823" h="1287" extrusionOk="0">
                  <a:moveTo>
                    <a:pt x="3571" y="0"/>
                  </a:moveTo>
                  <a:cubicBezTo>
                    <a:pt x="2324" y="0"/>
                    <a:pt x="1161" y="664"/>
                    <a:pt x="53" y="1189"/>
                  </a:cubicBezTo>
                  <a:cubicBezTo>
                    <a:pt x="1" y="1215"/>
                    <a:pt x="16" y="1286"/>
                    <a:pt x="60" y="1286"/>
                  </a:cubicBezTo>
                  <a:cubicBezTo>
                    <a:pt x="67" y="1286"/>
                    <a:pt x="75" y="1285"/>
                    <a:pt x="83" y="1280"/>
                  </a:cubicBezTo>
                  <a:cubicBezTo>
                    <a:pt x="1299" y="764"/>
                    <a:pt x="2394" y="186"/>
                    <a:pt x="3731" y="125"/>
                  </a:cubicBezTo>
                  <a:cubicBezTo>
                    <a:pt x="3792" y="125"/>
                    <a:pt x="3822" y="4"/>
                    <a:pt x="3731" y="4"/>
                  </a:cubicBezTo>
                  <a:cubicBezTo>
                    <a:pt x="3677" y="1"/>
                    <a:pt x="3624" y="0"/>
                    <a:pt x="357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1853;p61">
              <a:extLst>
                <a:ext uri="{FF2B5EF4-FFF2-40B4-BE49-F238E27FC236}">
                  <a16:creationId xmlns:a16="http://schemas.microsoft.com/office/drawing/2014/main" xmlns="" id="{E7A81751-4770-40FD-82FC-7231DD8ADE0F}"/>
                </a:ext>
              </a:extLst>
            </p:cNvPr>
            <p:cNvSpPr/>
            <p:nvPr/>
          </p:nvSpPr>
          <p:spPr>
            <a:xfrm>
              <a:off x="6961677" y="3430312"/>
              <a:ext cx="332825" cy="238205"/>
            </a:xfrm>
            <a:custGeom>
              <a:avLst/>
              <a:gdLst/>
              <a:ahLst/>
              <a:cxnLst/>
              <a:rect l="l" t="t" r="r" b="b"/>
              <a:pathLst>
                <a:path w="6627" h="4743" extrusionOk="0">
                  <a:moveTo>
                    <a:pt x="0" y="1"/>
                  </a:moveTo>
                  <a:lnTo>
                    <a:pt x="669" y="4743"/>
                  </a:lnTo>
                  <a:cubicBezTo>
                    <a:pt x="2462" y="3770"/>
                    <a:pt x="4468" y="3071"/>
                    <a:pt x="6566" y="2676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1854;p61">
              <a:extLst>
                <a:ext uri="{FF2B5EF4-FFF2-40B4-BE49-F238E27FC236}">
                  <a16:creationId xmlns:a16="http://schemas.microsoft.com/office/drawing/2014/main" xmlns="" id="{5C0E2526-6C51-4B97-A68E-EAB766308971}"/>
                </a:ext>
              </a:extLst>
            </p:cNvPr>
            <p:cNvSpPr/>
            <p:nvPr/>
          </p:nvSpPr>
          <p:spPr>
            <a:xfrm>
              <a:off x="6995225" y="3564657"/>
              <a:ext cx="296212" cy="415290"/>
            </a:xfrm>
            <a:custGeom>
              <a:avLst/>
              <a:gdLst/>
              <a:ahLst/>
              <a:cxnLst/>
              <a:rect l="l" t="t" r="r" b="b"/>
              <a:pathLst>
                <a:path w="5898" h="8269" extrusionOk="0">
                  <a:moveTo>
                    <a:pt x="5898" y="1"/>
                  </a:moveTo>
                  <a:cubicBezTo>
                    <a:pt x="3800" y="426"/>
                    <a:pt x="1794" y="1095"/>
                    <a:pt x="1" y="2098"/>
                  </a:cubicBezTo>
                  <a:lnTo>
                    <a:pt x="882" y="8208"/>
                  </a:lnTo>
                  <a:lnTo>
                    <a:pt x="5655" y="8268"/>
                  </a:lnTo>
                  <a:lnTo>
                    <a:pt x="5898" y="1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1855;p61">
              <a:extLst>
                <a:ext uri="{FF2B5EF4-FFF2-40B4-BE49-F238E27FC236}">
                  <a16:creationId xmlns:a16="http://schemas.microsoft.com/office/drawing/2014/main" xmlns="" id="{46736A0D-A212-4CD7-9F23-F1B18BA442E3}"/>
                </a:ext>
              </a:extLst>
            </p:cNvPr>
            <p:cNvSpPr/>
            <p:nvPr/>
          </p:nvSpPr>
          <p:spPr>
            <a:xfrm>
              <a:off x="6839535" y="3955139"/>
              <a:ext cx="447332" cy="313589"/>
            </a:xfrm>
            <a:custGeom>
              <a:avLst/>
              <a:gdLst/>
              <a:ahLst/>
              <a:cxnLst/>
              <a:rect l="l" t="t" r="r" b="b"/>
              <a:pathLst>
                <a:path w="8907" h="6244" extrusionOk="0">
                  <a:moveTo>
                    <a:pt x="8798" y="1"/>
                  </a:moveTo>
                  <a:cubicBezTo>
                    <a:pt x="8735" y="1"/>
                    <a:pt x="8589" y="1093"/>
                    <a:pt x="6613" y="1093"/>
                  </a:cubicBezTo>
                  <a:cubicBezTo>
                    <a:pt x="5952" y="1093"/>
                    <a:pt x="5087" y="971"/>
                    <a:pt x="3952" y="645"/>
                  </a:cubicBezTo>
                  <a:cubicBezTo>
                    <a:pt x="3952" y="645"/>
                    <a:pt x="1" y="6086"/>
                    <a:pt x="3253" y="6238"/>
                  </a:cubicBezTo>
                  <a:cubicBezTo>
                    <a:pt x="3317" y="6242"/>
                    <a:pt x="3380" y="6244"/>
                    <a:pt x="3443" y="6244"/>
                  </a:cubicBezTo>
                  <a:cubicBezTo>
                    <a:pt x="6970" y="6244"/>
                    <a:pt x="8907" y="493"/>
                    <a:pt x="8907" y="493"/>
                  </a:cubicBezTo>
                  <a:cubicBezTo>
                    <a:pt x="8831" y="134"/>
                    <a:pt x="8819" y="1"/>
                    <a:pt x="879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1856;p61">
              <a:extLst>
                <a:ext uri="{FF2B5EF4-FFF2-40B4-BE49-F238E27FC236}">
                  <a16:creationId xmlns:a16="http://schemas.microsoft.com/office/drawing/2014/main" xmlns="" id="{93FB255F-66E9-4709-BC0B-9C3256FFAAD0}"/>
                </a:ext>
              </a:extLst>
            </p:cNvPr>
            <p:cNvSpPr/>
            <p:nvPr/>
          </p:nvSpPr>
          <p:spPr>
            <a:xfrm>
              <a:off x="6949472" y="3967695"/>
              <a:ext cx="329761" cy="175578"/>
            </a:xfrm>
            <a:custGeom>
              <a:avLst/>
              <a:gdLst/>
              <a:ahLst/>
              <a:cxnLst/>
              <a:rect l="l" t="t" r="r" b="b"/>
              <a:pathLst>
                <a:path w="6566" h="3496" extrusionOk="0">
                  <a:moveTo>
                    <a:pt x="1763" y="0"/>
                  </a:moveTo>
                  <a:cubicBezTo>
                    <a:pt x="1763" y="0"/>
                    <a:pt x="486" y="1763"/>
                    <a:pt x="0" y="3313"/>
                  </a:cubicBezTo>
                  <a:cubicBezTo>
                    <a:pt x="661" y="3135"/>
                    <a:pt x="1332" y="3053"/>
                    <a:pt x="2003" y="3053"/>
                  </a:cubicBezTo>
                  <a:cubicBezTo>
                    <a:pt x="2937" y="3053"/>
                    <a:pt x="3870" y="3213"/>
                    <a:pt x="4772" y="3496"/>
                  </a:cubicBezTo>
                  <a:cubicBezTo>
                    <a:pt x="5958" y="1885"/>
                    <a:pt x="6566" y="0"/>
                    <a:pt x="6566" y="0"/>
                  </a:cubicBezTo>
                  <a:lnTo>
                    <a:pt x="6566" y="0"/>
                  </a:lnTo>
                  <a:cubicBezTo>
                    <a:pt x="6018" y="122"/>
                    <a:pt x="5302" y="162"/>
                    <a:pt x="4591" y="162"/>
                  </a:cubicBezTo>
                  <a:cubicBezTo>
                    <a:pt x="3168" y="162"/>
                    <a:pt x="1763" y="0"/>
                    <a:pt x="1763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1857;p61">
              <a:extLst>
                <a:ext uri="{FF2B5EF4-FFF2-40B4-BE49-F238E27FC236}">
                  <a16:creationId xmlns:a16="http://schemas.microsoft.com/office/drawing/2014/main" xmlns="" id="{D161F0DA-E867-41C3-9D60-DC733C0C58C5}"/>
                </a:ext>
              </a:extLst>
            </p:cNvPr>
            <p:cNvSpPr/>
            <p:nvPr/>
          </p:nvSpPr>
          <p:spPr>
            <a:xfrm>
              <a:off x="7005923" y="3864437"/>
              <a:ext cx="224896" cy="161465"/>
            </a:xfrm>
            <a:custGeom>
              <a:avLst/>
              <a:gdLst/>
              <a:ahLst/>
              <a:cxnLst/>
              <a:rect l="l" t="t" r="r" b="b"/>
              <a:pathLst>
                <a:path w="4478" h="3215" extrusionOk="0">
                  <a:moveTo>
                    <a:pt x="1455" y="323"/>
                  </a:moveTo>
                  <a:cubicBezTo>
                    <a:pt x="1827" y="323"/>
                    <a:pt x="1976" y="1564"/>
                    <a:pt x="1976" y="1691"/>
                  </a:cubicBezTo>
                  <a:cubicBezTo>
                    <a:pt x="1976" y="1934"/>
                    <a:pt x="1968" y="2169"/>
                    <a:pt x="1955" y="2399"/>
                  </a:cubicBezTo>
                  <a:lnTo>
                    <a:pt x="1955" y="2399"/>
                  </a:lnTo>
                  <a:cubicBezTo>
                    <a:pt x="1836" y="2214"/>
                    <a:pt x="1720" y="2028"/>
                    <a:pt x="1612" y="1843"/>
                  </a:cubicBezTo>
                  <a:cubicBezTo>
                    <a:pt x="1460" y="1539"/>
                    <a:pt x="973" y="810"/>
                    <a:pt x="1217" y="476"/>
                  </a:cubicBezTo>
                  <a:cubicBezTo>
                    <a:pt x="1304" y="368"/>
                    <a:pt x="1384" y="323"/>
                    <a:pt x="1455" y="323"/>
                  </a:cubicBezTo>
                  <a:close/>
                  <a:moveTo>
                    <a:pt x="3072" y="991"/>
                  </a:moveTo>
                  <a:cubicBezTo>
                    <a:pt x="3254" y="991"/>
                    <a:pt x="3396" y="1144"/>
                    <a:pt x="3375" y="1357"/>
                  </a:cubicBezTo>
                  <a:cubicBezTo>
                    <a:pt x="3299" y="1910"/>
                    <a:pt x="2809" y="2359"/>
                    <a:pt x="2332" y="2738"/>
                  </a:cubicBezTo>
                  <a:lnTo>
                    <a:pt x="2332" y="2738"/>
                  </a:lnTo>
                  <a:cubicBezTo>
                    <a:pt x="2338" y="2653"/>
                    <a:pt x="2344" y="2557"/>
                    <a:pt x="2349" y="2453"/>
                  </a:cubicBezTo>
                  <a:lnTo>
                    <a:pt x="2349" y="2453"/>
                  </a:lnTo>
                  <a:cubicBezTo>
                    <a:pt x="2374" y="2193"/>
                    <a:pt x="2418" y="1937"/>
                    <a:pt x="2524" y="1691"/>
                  </a:cubicBezTo>
                  <a:cubicBezTo>
                    <a:pt x="2584" y="1509"/>
                    <a:pt x="2645" y="1205"/>
                    <a:pt x="2828" y="1083"/>
                  </a:cubicBezTo>
                  <a:cubicBezTo>
                    <a:pt x="2910" y="1020"/>
                    <a:pt x="2995" y="991"/>
                    <a:pt x="3072" y="991"/>
                  </a:cubicBezTo>
                  <a:close/>
                  <a:moveTo>
                    <a:pt x="1546" y="0"/>
                  </a:moveTo>
                  <a:cubicBezTo>
                    <a:pt x="1440" y="0"/>
                    <a:pt x="1321" y="26"/>
                    <a:pt x="1186" y="80"/>
                  </a:cubicBezTo>
                  <a:cubicBezTo>
                    <a:pt x="1" y="536"/>
                    <a:pt x="1490" y="2542"/>
                    <a:pt x="1885" y="3120"/>
                  </a:cubicBezTo>
                  <a:cubicBezTo>
                    <a:pt x="1933" y="3187"/>
                    <a:pt x="2008" y="3215"/>
                    <a:pt x="2084" y="3215"/>
                  </a:cubicBezTo>
                  <a:cubicBezTo>
                    <a:pt x="2227" y="3215"/>
                    <a:pt x="2372" y="3115"/>
                    <a:pt x="2338" y="2993"/>
                  </a:cubicBezTo>
                  <a:lnTo>
                    <a:pt x="2338" y="2993"/>
                  </a:lnTo>
                  <a:cubicBezTo>
                    <a:pt x="3124" y="2540"/>
                    <a:pt x="4478" y="1419"/>
                    <a:pt x="3466" y="688"/>
                  </a:cubicBezTo>
                  <a:cubicBezTo>
                    <a:pt x="3384" y="631"/>
                    <a:pt x="3286" y="607"/>
                    <a:pt x="3184" y="607"/>
                  </a:cubicBezTo>
                  <a:cubicBezTo>
                    <a:pt x="2907" y="607"/>
                    <a:pt x="2596" y="784"/>
                    <a:pt x="2463" y="962"/>
                  </a:cubicBezTo>
                  <a:cubicBezTo>
                    <a:pt x="2412" y="1034"/>
                    <a:pt x="2366" y="1108"/>
                    <a:pt x="2325" y="1184"/>
                  </a:cubicBezTo>
                  <a:lnTo>
                    <a:pt x="2325" y="1184"/>
                  </a:lnTo>
                  <a:cubicBezTo>
                    <a:pt x="2249" y="549"/>
                    <a:pt x="2042" y="0"/>
                    <a:pt x="154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1858;p61">
              <a:extLst>
                <a:ext uri="{FF2B5EF4-FFF2-40B4-BE49-F238E27FC236}">
                  <a16:creationId xmlns:a16="http://schemas.microsoft.com/office/drawing/2014/main" xmlns="" id="{BCBDB642-A48B-4269-B56A-4D7248FF0293}"/>
                </a:ext>
              </a:extLst>
            </p:cNvPr>
            <p:cNvSpPr/>
            <p:nvPr/>
          </p:nvSpPr>
          <p:spPr>
            <a:xfrm>
              <a:off x="6929584" y="4121025"/>
              <a:ext cx="259600" cy="129222"/>
            </a:xfrm>
            <a:custGeom>
              <a:avLst/>
              <a:gdLst/>
              <a:ahLst/>
              <a:cxnLst/>
              <a:rect l="l" t="t" r="r" b="b"/>
              <a:pathLst>
                <a:path w="5169" h="2573" extrusionOk="0">
                  <a:moveTo>
                    <a:pt x="2399" y="0"/>
                  </a:moveTo>
                  <a:cubicBezTo>
                    <a:pt x="1728" y="0"/>
                    <a:pt x="1057" y="82"/>
                    <a:pt x="396" y="260"/>
                  </a:cubicBezTo>
                  <a:cubicBezTo>
                    <a:pt x="1" y="1446"/>
                    <a:pt x="62" y="2479"/>
                    <a:pt x="1460" y="2570"/>
                  </a:cubicBezTo>
                  <a:cubicBezTo>
                    <a:pt x="1506" y="2572"/>
                    <a:pt x="1551" y="2573"/>
                    <a:pt x="1596" y="2573"/>
                  </a:cubicBezTo>
                  <a:cubicBezTo>
                    <a:pt x="3112" y="2573"/>
                    <a:pt x="4312" y="1594"/>
                    <a:pt x="5168" y="443"/>
                  </a:cubicBezTo>
                  <a:cubicBezTo>
                    <a:pt x="4266" y="160"/>
                    <a:pt x="3333" y="0"/>
                    <a:pt x="239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1859;p61">
              <a:extLst>
                <a:ext uri="{FF2B5EF4-FFF2-40B4-BE49-F238E27FC236}">
                  <a16:creationId xmlns:a16="http://schemas.microsoft.com/office/drawing/2014/main" xmlns="" id="{A6792E16-1FE5-4FF7-8906-8E3258AF7CC8}"/>
                </a:ext>
              </a:extLst>
            </p:cNvPr>
            <p:cNvSpPr/>
            <p:nvPr/>
          </p:nvSpPr>
          <p:spPr>
            <a:xfrm>
              <a:off x="7016670" y="4020680"/>
              <a:ext cx="202547" cy="19034"/>
            </a:xfrm>
            <a:custGeom>
              <a:avLst/>
              <a:gdLst/>
              <a:ahLst/>
              <a:cxnLst/>
              <a:rect l="l" t="t" r="r" b="b"/>
              <a:pathLst>
                <a:path w="4033" h="379" extrusionOk="0">
                  <a:moveTo>
                    <a:pt x="2380" y="1"/>
                  </a:moveTo>
                  <a:cubicBezTo>
                    <a:pt x="1606" y="1"/>
                    <a:pt x="812" y="132"/>
                    <a:pt x="60" y="222"/>
                  </a:cubicBezTo>
                  <a:cubicBezTo>
                    <a:pt x="8" y="222"/>
                    <a:pt x="1" y="289"/>
                    <a:pt x="57" y="289"/>
                  </a:cubicBezTo>
                  <a:cubicBezTo>
                    <a:pt x="67" y="289"/>
                    <a:pt x="78" y="287"/>
                    <a:pt x="91" y="283"/>
                  </a:cubicBezTo>
                  <a:cubicBezTo>
                    <a:pt x="828" y="248"/>
                    <a:pt x="1537" y="166"/>
                    <a:pt x="2244" y="166"/>
                  </a:cubicBezTo>
                  <a:cubicBezTo>
                    <a:pt x="2789" y="166"/>
                    <a:pt x="3334" y="215"/>
                    <a:pt x="3890" y="374"/>
                  </a:cubicBezTo>
                  <a:cubicBezTo>
                    <a:pt x="3900" y="377"/>
                    <a:pt x="3910" y="379"/>
                    <a:pt x="3919" y="379"/>
                  </a:cubicBezTo>
                  <a:cubicBezTo>
                    <a:pt x="3993" y="379"/>
                    <a:pt x="4032" y="279"/>
                    <a:pt x="3951" y="252"/>
                  </a:cubicBezTo>
                  <a:cubicBezTo>
                    <a:pt x="3451" y="65"/>
                    <a:pt x="2921" y="1"/>
                    <a:pt x="238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1860;p61">
              <a:extLst>
                <a:ext uri="{FF2B5EF4-FFF2-40B4-BE49-F238E27FC236}">
                  <a16:creationId xmlns:a16="http://schemas.microsoft.com/office/drawing/2014/main" xmlns="" id="{06355F32-E64E-4325-893F-564BAD66D24C}"/>
                </a:ext>
              </a:extLst>
            </p:cNvPr>
            <p:cNvSpPr/>
            <p:nvPr/>
          </p:nvSpPr>
          <p:spPr>
            <a:xfrm>
              <a:off x="6998289" y="4064374"/>
              <a:ext cx="200940" cy="18130"/>
            </a:xfrm>
            <a:custGeom>
              <a:avLst/>
              <a:gdLst/>
              <a:ahLst/>
              <a:cxnLst/>
              <a:rect l="l" t="t" r="r" b="b"/>
              <a:pathLst>
                <a:path w="4001" h="361" extrusionOk="0">
                  <a:moveTo>
                    <a:pt x="2284" y="0"/>
                  </a:moveTo>
                  <a:cubicBezTo>
                    <a:pt x="1543" y="0"/>
                    <a:pt x="788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800" y="242"/>
                    <a:pt x="1510" y="162"/>
                    <a:pt x="2224" y="162"/>
                  </a:cubicBezTo>
                  <a:cubicBezTo>
                    <a:pt x="2772" y="162"/>
                    <a:pt x="3323" y="209"/>
                    <a:pt x="3891" y="355"/>
                  </a:cubicBezTo>
                  <a:cubicBezTo>
                    <a:pt x="3900" y="359"/>
                    <a:pt x="3908" y="361"/>
                    <a:pt x="3916" y="361"/>
                  </a:cubicBezTo>
                  <a:cubicBezTo>
                    <a:pt x="3966" y="361"/>
                    <a:pt x="4000" y="290"/>
                    <a:pt x="3922" y="264"/>
                  </a:cubicBezTo>
                  <a:cubicBezTo>
                    <a:pt x="3398" y="67"/>
                    <a:pt x="2845" y="0"/>
                    <a:pt x="228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1861;p61">
              <a:extLst>
                <a:ext uri="{FF2B5EF4-FFF2-40B4-BE49-F238E27FC236}">
                  <a16:creationId xmlns:a16="http://schemas.microsoft.com/office/drawing/2014/main" xmlns="" id="{A1CD979F-CFD6-4070-B7AB-ED9AC5C4347C}"/>
                </a:ext>
              </a:extLst>
            </p:cNvPr>
            <p:cNvSpPr/>
            <p:nvPr/>
          </p:nvSpPr>
          <p:spPr>
            <a:xfrm>
              <a:off x="7627228" y="2717450"/>
              <a:ext cx="270247" cy="548078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81" y="2797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1862;p61">
              <a:extLst>
                <a:ext uri="{FF2B5EF4-FFF2-40B4-BE49-F238E27FC236}">
                  <a16:creationId xmlns:a16="http://schemas.microsoft.com/office/drawing/2014/main" xmlns="" id="{FB664C53-0B40-4F3F-B6B7-5A0601C6E7DB}"/>
                </a:ext>
              </a:extLst>
            </p:cNvPr>
            <p:cNvSpPr/>
            <p:nvPr/>
          </p:nvSpPr>
          <p:spPr>
            <a:xfrm>
              <a:off x="6514393" y="3186078"/>
              <a:ext cx="148106" cy="992296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1863;p61">
              <a:extLst>
                <a:ext uri="{FF2B5EF4-FFF2-40B4-BE49-F238E27FC236}">
                  <a16:creationId xmlns:a16="http://schemas.microsoft.com/office/drawing/2014/main" xmlns="" id="{4B0F17B3-0315-4EDD-9C95-EEC5A56DA7E6}"/>
                </a:ext>
              </a:extLst>
            </p:cNvPr>
            <p:cNvSpPr/>
            <p:nvPr/>
          </p:nvSpPr>
          <p:spPr>
            <a:xfrm>
              <a:off x="6633471" y="3186078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1864;p61">
              <a:extLst>
                <a:ext uri="{FF2B5EF4-FFF2-40B4-BE49-F238E27FC236}">
                  <a16:creationId xmlns:a16="http://schemas.microsoft.com/office/drawing/2014/main" xmlns="" id="{29E66B82-E4DC-4C1D-A304-F8FEEC17FF8F}"/>
                </a:ext>
              </a:extLst>
            </p:cNvPr>
            <p:cNvSpPr/>
            <p:nvPr/>
          </p:nvSpPr>
          <p:spPr>
            <a:xfrm>
              <a:off x="7663891" y="3172368"/>
              <a:ext cx="122141" cy="1006007"/>
            </a:xfrm>
            <a:custGeom>
              <a:avLst/>
              <a:gdLst/>
              <a:ahLst/>
              <a:cxnLst/>
              <a:rect l="l" t="t" r="r" b="b"/>
              <a:pathLst>
                <a:path w="2432" h="20031" extrusionOk="0">
                  <a:moveTo>
                    <a:pt x="0" y="0"/>
                  </a:moveTo>
                  <a:lnTo>
                    <a:pt x="547" y="20031"/>
                  </a:lnTo>
                  <a:lnTo>
                    <a:pt x="2432" y="20031"/>
                  </a:lnTo>
                  <a:lnTo>
                    <a:pt x="1885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1865;p61">
              <a:extLst>
                <a:ext uri="{FF2B5EF4-FFF2-40B4-BE49-F238E27FC236}">
                  <a16:creationId xmlns:a16="http://schemas.microsoft.com/office/drawing/2014/main" xmlns="" id="{F2A5EEA9-4749-4F4C-8B2D-182386B6616B}"/>
                </a:ext>
              </a:extLst>
            </p:cNvPr>
            <p:cNvSpPr/>
            <p:nvPr/>
          </p:nvSpPr>
          <p:spPr>
            <a:xfrm>
              <a:off x="7758511" y="3085332"/>
              <a:ext cx="96226" cy="1093042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1866;p61">
              <a:extLst>
                <a:ext uri="{FF2B5EF4-FFF2-40B4-BE49-F238E27FC236}">
                  <a16:creationId xmlns:a16="http://schemas.microsoft.com/office/drawing/2014/main" xmlns="" id="{ECA7F141-8931-492F-96E4-EB96DF7C7493}"/>
                </a:ext>
              </a:extLst>
            </p:cNvPr>
            <p:cNvSpPr/>
            <p:nvPr/>
          </p:nvSpPr>
          <p:spPr>
            <a:xfrm>
              <a:off x="7750877" y="3163327"/>
              <a:ext cx="311480" cy="140372"/>
            </a:xfrm>
            <a:custGeom>
              <a:avLst/>
              <a:gdLst/>
              <a:ahLst/>
              <a:cxnLst/>
              <a:rect l="l" t="t" r="r" b="b"/>
              <a:pathLst>
                <a:path w="6202" h="2795" extrusionOk="0">
                  <a:moveTo>
                    <a:pt x="3766" y="0"/>
                  </a:moveTo>
                  <a:cubicBezTo>
                    <a:pt x="3505" y="0"/>
                    <a:pt x="3223" y="36"/>
                    <a:pt x="2919" y="119"/>
                  </a:cubicBezTo>
                  <a:cubicBezTo>
                    <a:pt x="730" y="758"/>
                    <a:pt x="1" y="2794"/>
                    <a:pt x="1" y="2794"/>
                  </a:cubicBezTo>
                  <a:lnTo>
                    <a:pt x="1095" y="2399"/>
                  </a:lnTo>
                  <a:cubicBezTo>
                    <a:pt x="1095" y="2399"/>
                    <a:pt x="1490" y="1396"/>
                    <a:pt x="3253" y="1001"/>
                  </a:cubicBezTo>
                  <a:cubicBezTo>
                    <a:pt x="3521" y="944"/>
                    <a:pt x="3763" y="921"/>
                    <a:pt x="3981" y="921"/>
                  </a:cubicBezTo>
                  <a:cubicBezTo>
                    <a:pt x="5050" y="921"/>
                    <a:pt x="5533" y="1487"/>
                    <a:pt x="5533" y="1487"/>
                  </a:cubicBezTo>
                  <a:lnTo>
                    <a:pt x="6202" y="1426"/>
                  </a:lnTo>
                  <a:cubicBezTo>
                    <a:pt x="6202" y="1426"/>
                    <a:pt x="5409" y="0"/>
                    <a:pt x="376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1867;p61">
              <a:extLst>
                <a:ext uri="{FF2B5EF4-FFF2-40B4-BE49-F238E27FC236}">
                  <a16:creationId xmlns:a16="http://schemas.microsoft.com/office/drawing/2014/main" xmlns="" id="{6AFDF747-E8B9-4B85-812A-977027B5C983}"/>
                </a:ext>
              </a:extLst>
            </p:cNvPr>
            <p:cNvSpPr/>
            <p:nvPr/>
          </p:nvSpPr>
          <p:spPr>
            <a:xfrm>
              <a:off x="7552447" y="3228918"/>
              <a:ext cx="702261" cy="1086463"/>
            </a:xfrm>
            <a:custGeom>
              <a:avLst/>
              <a:gdLst/>
              <a:ahLst/>
              <a:cxnLst/>
              <a:rect l="l" t="t" r="r" b="b"/>
              <a:pathLst>
                <a:path w="13983" h="21633" extrusionOk="0">
                  <a:moveTo>
                    <a:pt x="8538" y="0"/>
                  </a:moveTo>
                  <a:cubicBezTo>
                    <a:pt x="7778" y="0"/>
                    <a:pt x="6843" y="95"/>
                    <a:pt x="5684" y="303"/>
                  </a:cubicBezTo>
                  <a:cubicBezTo>
                    <a:pt x="5684" y="303"/>
                    <a:pt x="0" y="1275"/>
                    <a:pt x="274" y="5136"/>
                  </a:cubicBezTo>
                  <a:cubicBezTo>
                    <a:pt x="548" y="9026"/>
                    <a:pt x="152" y="17902"/>
                    <a:pt x="1946" y="21032"/>
                  </a:cubicBezTo>
                  <a:cubicBezTo>
                    <a:pt x="2196" y="21462"/>
                    <a:pt x="3041" y="21633"/>
                    <a:pt x="4151" y="21633"/>
                  </a:cubicBezTo>
                  <a:cubicBezTo>
                    <a:pt x="6415" y="21633"/>
                    <a:pt x="9777" y="20925"/>
                    <a:pt x="11429" y="20273"/>
                  </a:cubicBezTo>
                  <a:cubicBezTo>
                    <a:pt x="13891" y="19300"/>
                    <a:pt x="13982" y="16716"/>
                    <a:pt x="13739" y="14102"/>
                  </a:cubicBezTo>
                  <a:cubicBezTo>
                    <a:pt x="13496" y="11458"/>
                    <a:pt x="12827" y="5257"/>
                    <a:pt x="12037" y="2461"/>
                  </a:cubicBezTo>
                  <a:cubicBezTo>
                    <a:pt x="11662" y="1077"/>
                    <a:pt x="11105" y="0"/>
                    <a:pt x="8538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1868;p61">
              <a:extLst>
                <a:ext uri="{FF2B5EF4-FFF2-40B4-BE49-F238E27FC236}">
                  <a16:creationId xmlns:a16="http://schemas.microsoft.com/office/drawing/2014/main" xmlns="" id="{8E7A8DCC-8794-4E1F-9C4C-0482A23B380D}"/>
                </a:ext>
              </a:extLst>
            </p:cNvPr>
            <p:cNvSpPr/>
            <p:nvPr/>
          </p:nvSpPr>
          <p:spPr>
            <a:xfrm>
              <a:off x="7618088" y="3232836"/>
              <a:ext cx="703768" cy="1085610"/>
            </a:xfrm>
            <a:custGeom>
              <a:avLst/>
              <a:gdLst/>
              <a:ahLst/>
              <a:cxnLst/>
              <a:rect l="l" t="t" r="r" b="b"/>
              <a:pathLst>
                <a:path w="14013" h="21616" extrusionOk="0">
                  <a:moveTo>
                    <a:pt x="8589" y="1"/>
                  </a:moveTo>
                  <a:cubicBezTo>
                    <a:pt x="7827" y="1"/>
                    <a:pt x="6886" y="98"/>
                    <a:pt x="5715" y="316"/>
                  </a:cubicBezTo>
                  <a:cubicBezTo>
                    <a:pt x="5715" y="316"/>
                    <a:pt x="0" y="1258"/>
                    <a:pt x="274" y="5149"/>
                  </a:cubicBezTo>
                  <a:cubicBezTo>
                    <a:pt x="578" y="9009"/>
                    <a:pt x="152" y="17884"/>
                    <a:pt x="1976" y="21015"/>
                  </a:cubicBezTo>
                  <a:cubicBezTo>
                    <a:pt x="2216" y="21445"/>
                    <a:pt x="3058" y="21615"/>
                    <a:pt x="4168" y="21615"/>
                  </a:cubicBezTo>
                  <a:cubicBezTo>
                    <a:pt x="6431" y="21615"/>
                    <a:pt x="9808" y="20908"/>
                    <a:pt x="11460" y="20255"/>
                  </a:cubicBezTo>
                  <a:cubicBezTo>
                    <a:pt x="13922" y="19283"/>
                    <a:pt x="14013" y="16729"/>
                    <a:pt x="13770" y="14085"/>
                  </a:cubicBezTo>
                  <a:cubicBezTo>
                    <a:pt x="13527" y="11471"/>
                    <a:pt x="12858" y="5240"/>
                    <a:pt x="12068" y="2444"/>
                  </a:cubicBezTo>
                  <a:cubicBezTo>
                    <a:pt x="11670" y="1087"/>
                    <a:pt x="11129" y="1"/>
                    <a:pt x="858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1869;p61">
              <a:extLst>
                <a:ext uri="{FF2B5EF4-FFF2-40B4-BE49-F238E27FC236}">
                  <a16:creationId xmlns:a16="http://schemas.microsoft.com/office/drawing/2014/main" xmlns="" id="{C2ECDFE3-A970-49B3-860B-6EB7D7CA9FAF}"/>
                </a:ext>
              </a:extLst>
            </p:cNvPr>
            <p:cNvSpPr/>
            <p:nvPr/>
          </p:nvSpPr>
          <p:spPr>
            <a:xfrm>
              <a:off x="7682222" y="3752139"/>
              <a:ext cx="607592" cy="189891"/>
            </a:xfrm>
            <a:custGeom>
              <a:avLst/>
              <a:gdLst/>
              <a:ahLst/>
              <a:cxnLst/>
              <a:rect l="l" t="t" r="r" b="b"/>
              <a:pathLst>
                <a:path w="12098" h="3781" extrusionOk="0">
                  <a:moveTo>
                    <a:pt x="9093" y="0"/>
                  </a:moveTo>
                  <a:cubicBezTo>
                    <a:pt x="8136" y="0"/>
                    <a:pt x="6812" y="123"/>
                    <a:pt x="4955" y="402"/>
                  </a:cubicBezTo>
                  <a:cubicBezTo>
                    <a:pt x="4955" y="402"/>
                    <a:pt x="608" y="1374"/>
                    <a:pt x="0" y="3259"/>
                  </a:cubicBezTo>
                  <a:cubicBezTo>
                    <a:pt x="1431" y="3616"/>
                    <a:pt x="2878" y="3781"/>
                    <a:pt x="4326" y="3781"/>
                  </a:cubicBezTo>
                  <a:cubicBezTo>
                    <a:pt x="6938" y="3781"/>
                    <a:pt x="9556" y="3246"/>
                    <a:pt x="12098" y="2347"/>
                  </a:cubicBezTo>
                  <a:cubicBezTo>
                    <a:pt x="11946" y="1800"/>
                    <a:pt x="11794" y="1313"/>
                    <a:pt x="11611" y="949"/>
                  </a:cubicBezTo>
                  <a:cubicBezTo>
                    <a:pt x="11303" y="370"/>
                    <a:pt x="10750" y="0"/>
                    <a:pt x="9093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1870;p61">
              <a:extLst>
                <a:ext uri="{FF2B5EF4-FFF2-40B4-BE49-F238E27FC236}">
                  <a16:creationId xmlns:a16="http://schemas.microsoft.com/office/drawing/2014/main" xmlns="" id="{25408372-F35E-4EC0-BA39-6AA847CF8E0E}"/>
                </a:ext>
              </a:extLst>
            </p:cNvPr>
            <p:cNvSpPr/>
            <p:nvPr/>
          </p:nvSpPr>
          <p:spPr>
            <a:xfrm>
              <a:off x="7671525" y="3869962"/>
              <a:ext cx="625923" cy="137007"/>
            </a:xfrm>
            <a:custGeom>
              <a:avLst/>
              <a:gdLst/>
              <a:ahLst/>
              <a:cxnLst/>
              <a:rect l="l" t="t" r="r" b="b"/>
              <a:pathLst>
                <a:path w="12463" h="2728" extrusionOk="0">
                  <a:moveTo>
                    <a:pt x="12311" y="1"/>
                  </a:moveTo>
                  <a:cubicBezTo>
                    <a:pt x="9769" y="900"/>
                    <a:pt x="7151" y="1435"/>
                    <a:pt x="4539" y="1435"/>
                  </a:cubicBezTo>
                  <a:cubicBezTo>
                    <a:pt x="3091" y="1435"/>
                    <a:pt x="1644" y="1270"/>
                    <a:pt x="213" y="913"/>
                  </a:cubicBezTo>
                  <a:cubicBezTo>
                    <a:pt x="213" y="1004"/>
                    <a:pt x="183" y="1095"/>
                    <a:pt x="152" y="1186"/>
                  </a:cubicBezTo>
                  <a:cubicBezTo>
                    <a:pt x="122" y="1581"/>
                    <a:pt x="61" y="2037"/>
                    <a:pt x="0" y="2554"/>
                  </a:cubicBezTo>
                  <a:cubicBezTo>
                    <a:pt x="943" y="2668"/>
                    <a:pt x="1907" y="2727"/>
                    <a:pt x="2883" y="2727"/>
                  </a:cubicBezTo>
                  <a:cubicBezTo>
                    <a:pt x="6063" y="2727"/>
                    <a:pt x="9369" y="2102"/>
                    <a:pt x="12463" y="730"/>
                  </a:cubicBezTo>
                  <a:cubicBezTo>
                    <a:pt x="12402" y="487"/>
                    <a:pt x="12371" y="244"/>
                    <a:pt x="12311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1871;p61">
              <a:extLst>
                <a:ext uri="{FF2B5EF4-FFF2-40B4-BE49-F238E27FC236}">
                  <a16:creationId xmlns:a16="http://schemas.microsoft.com/office/drawing/2014/main" xmlns="" id="{6483E7BF-5451-4847-B3C7-62577DAF1D73}"/>
                </a:ext>
              </a:extLst>
            </p:cNvPr>
            <p:cNvSpPr/>
            <p:nvPr/>
          </p:nvSpPr>
          <p:spPr>
            <a:xfrm>
              <a:off x="7668461" y="3906624"/>
              <a:ext cx="662585" cy="316653"/>
            </a:xfrm>
            <a:custGeom>
              <a:avLst/>
              <a:gdLst/>
              <a:ahLst/>
              <a:cxnLst/>
              <a:rect l="l" t="t" r="r" b="b"/>
              <a:pathLst>
                <a:path w="13193" h="6305" extrusionOk="0">
                  <a:moveTo>
                    <a:pt x="12524" y="0"/>
                  </a:moveTo>
                  <a:cubicBezTo>
                    <a:pt x="9430" y="1372"/>
                    <a:pt x="6124" y="1997"/>
                    <a:pt x="2944" y="1997"/>
                  </a:cubicBezTo>
                  <a:cubicBezTo>
                    <a:pt x="1968" y="1997"/>
                    <a:pt x="1004" y="1938"/>
                    <a:pt x="61" y="1824"/>
                  </a:cubicBezTo>
                  <a:cubicBezTo>
                    <a:pt x="61" y="2037"/>
                    <a:pt x="31" y="2250"/>
                    <a:pt x="0" y="2462"/>
                  </a:cubicBezTo>
                  <a:cubicBezTo>
                    <a:pt x="2841" y="5278"/>
                    <a:pt x="6695" y="6304"/>
                    <a:pt x="10546" y="6304"/>
                  </a:cubicBezTo>
                  <a:cubicBezTo>
                    <a:pt x="11268" y="6304"/>
                    <a:pt x="11991" y="6268"/>
                    <a:pt x="12706" y="6201"/>
                  </a:cubicBezTo>
                  <a:cubicBezTo>
                    <a:pt x="13192" y="5563"/>
                    <a:pt x="13192" y="4803"/>
                    <a:pt x="13071" y="4043"/>
                  </a:cubicBezTo>
                  <a:cubicBezTo>
                    <a:pt x="12949" y="3192"/>
                    <a:pt x="12797" y="1490"/>
                    <a:pt x="1252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1872;p61">
              <a:extLst>
                <a:ext uri="{FF2B5EF4-FFF2-40B4-BE49-F238E27FC236}">
                  <a16:creationId xmlns:a16="http://schemas.microsoft.com/office/drawing/2014/main" xmlns="" id="{6068BD1A-09F6-44AA-8842-DD905DC8B3B9}"/>
                </a:ext>
              </a:extLst>
            </p:cNvPr>
            <p:cNvSpPr/>
            <p:nvPr/>
          </p:nvSpPr>
          <p:spPr>
            <a:xfrm>
              <a:off x="7660827" y="4030273"/>
              <a:ext cx="645761" cy="304047"/>
            </a:xfrm>
            <a:custGeom>
              <a:avLst/>
              <a:gdLst/>
              <a:ahLst/>
              <a:cxnLst/>
              <a:rect l="l" t="t" r="r" b="b"/>
              <a:pathLst>
                <a:path w="12858" h="605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0" y="2098"/>
                    <a:pt x="61" y="4712"/>
                    <a:pt x="1338" y="5836"/>
                  </a:cubicBezTo>
                  <a:cubicBezTo>
                    <a:pt x="1513" y="5989"/>
                    <a:pt x="2005" y="6053"/>
                    <a:pt x="2688" y="6053"/>
                  </a:cubicBezTo>
                  <a:cubicBezTo>
                    <a:pt x="4852" y="6053"/>
                    <a:pt x="8926" y="5410"/>
                    <a:pt x="10821" y="4924"/>
                  </a:cubicBezTo>
                  <a:cubicBezTo>
                    <a:pt x="11885" y="4620"/>
                    <a:pt x="12524" y="4225"/>
                    <a:pt x="12858" y="3739"/>
                  </a:cubicBezTo>
                  <a:lnTo>
                    <a:pt x="12858" y="3739"/>
                  </a:lnTo>
                  <a:cubicBezTo>
                    <a:pt x="12143" y="3806"/>
                    <a:pt x="11420" y="3842"/>
                    <a:pt x="10698" y="3842"/>
                  </a:cubicBezTo>
                  <a:cubicBezTo>
                    <a:pt x="6847" y="3842"/>
                    <a:pt x="2993" y="2816"/>
                    <a:pt x="152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1873;p61">
              <a:extLst>
                <a:ext uri="{FF2B5EF4-FFF2-40B4-BE49-F238E27FC236}">
                  <a16:creationId xmlns:a16="http://schemas.microsoft.com/office/drawing/2014/main" xmlns="" id="{A536E4F9-D51C-4A99-8F4A-C97BEE67C9C3}"/>
                </a:ext>
              </a:extLst>
            </p:cNvPr>
            <p:cNvSpPr/>
            <p:nvPr/>
          </p:nvSpPr>
          <p:spPr>
            <a:xfrm>
              <a:off x="7854687" y="3424636"/>
              <a:ext cx="177135" cy="197676"/>
            </a:xfrm>
            <a:custGeom>
              <a:avLst/>
              <a:gdLst/>
              <a:ahLst/>
              <a:cxnLst/>
              <a:rect l="l" t="t" r="r" b="b"/>
              <a:pathLst>
                <a:path w="3527" h="3936" extrusionOk="0">
                  <a:moveTo>
                    <a:pt x="2143" y="1115"/>
                  </a:moveTo>
                  <a:cubicBezTo>
                    <a:pt x="2257" y="1115"/>
                    <a:pt x="2342" y="1469"/>
                    <a:pt x="2372" y="1907"/>
                  </a:cubicBezTo>
                  <a:cubicBezTo>
                    <a:pt x="2372" y="2363"/>
                    <a:pt x="2311" y="2758"/>
                    <a:pt x="2189" y="2758"/>
                  </a:cubicBezTo>
                  <a:cubicBezTo>
                    <a:pt x="2098" y="2758"/>
                    <a:pt x="1976" y="2394"/>
                    <a:pt x="1976" y="1938"/>
                  </a:cubicBezTo>
                  <a:cubicBezTo>
                    <a:pt x="1946" y="1482"/>
                    <a:pt x="2037" y="1117"/>
                    <a:pt x="2128" y="1117"/>
                  </a:cubicBezTo>
                  <a:cubicBezTo>
                    <a:pt x="2133" y="1116"/>
                    <a:pt x="2138" y="1115"/>
                    <a:pt x="2143" y="1115"/>
                  </a:cubicBezTo>
                  <a:close/>
                  <a:moveTo>
                    <a:pt x="1247" y="1360"/>
                  </a:moveTo>
                  <a:cubicBezTo>
                    <a:pt x="1369" y="1360"/>
                    <a:pt x="1460" y="1694"/>
                    <a:pt x="1490" y="2150"/>
                  </a:cubicBezTo>
                  <a:cubicBezTo>
                    <a:pt x="1490" y="2606"/>
                    <a:pt x="1429" y="3001"/>
                    <a:pt x="1308" y="3001"/>
                  </a:cubicBezTo>
                  <a:cubicBezTo>
                    <a:pt x="1304" y="3003"/>
                    <a:pt x="1301" y="3003"/>
                    <a:pt x="1297" y="3003"/>
                  </a:cubicBezTo>
                  <a:cubicBezTo>
                    <a:pt x="1207" y="3003"/>
                    <a:pt x="1095" y="2649"/>
                    <a:pt x="1095" y="2211"/>
                  </a:cubicBezTo>
                  <a:cubicBezTo>
                    <a:pt x="1065" y="1755"/>
                    <a:pt x="1156" y="1360"/>
                    <a:pt x="1247" y="1360"/>
                  </a:cubicBezTo>
                  <a:close/>
                  <a:moveTo>
                    <a:pt x="1645" y="0"/>
                  </a:moveTo>
                  <a:cubicBezTo>
                    <a:pt x="1581" y="0"/>
                    <a:pt x="1515" y="40"/>
                    <a:pt x="1460" y="114"/>
                  </a:cubicBezTo>
                  <a:lnTo>
                    <a:pt x="62" y="2120"/>
                  </a:lnTo>
                  <a:cubicBezTo>
                    <a:pt x="1" y="2211"/>
                    <a:pt x="1" y="2394"/>
                    <a:pt x="92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46"/>
                  </a:lnTo>
                  <a:cubicBezTo>
                    <a:pt x="3527" y="1725"/>
                    <a:pt x="3527" y="1573"/>
                    <a:pt x="3435" y="1482"/>
                  </a:cubicBezTo>
                  <a:lnTo>
                    <a:pt x="1764" y="53"/>
                  </a:lnTo>
                  <a:cubicBezTo>
                    <a:pt x="1728" y="17"/>
                    <a:pt x="1687" y="0"/>
                    <a:pt x="1645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1874;p61">
              <a:extLst>
                <a:ext uri="{FF2B5EF4-FFF2-40B4-BE49-F238E27FC236}">
                  <a16:creationId xmlns:a16="http://schemas.microsoft.com/office/drawing/2014/main" xmlns="" id="{B1D6B864-CE29-492C-9CFE-DCFF695C79C5}"/>
                </a:ext>
              </a:extLst>
            </p:cNvPr>
            <p:cNvSpPr/>
            <p:nvPr/>
          </p:nvSpPr>
          <p:spPr>
            <a:xfrm>
              <a:off x="7859258" y="3417003"/>
              <a:ext cx="178692" cy="197676"/>
            </a:xfrm>
            <a:custGeom>
              <a:avLst/>
              <a:gdLst/>
              <a:ahLst/>
              <a:cxnLst/>
              <a:rect l="l" t="t" r="r" b="b"/>
              <a:pathLst>
                <a:path w="3558" h="3936" extrusionOk="0">
                  <a:moveTo>
                    <a:pt x="2159" y="1087"/>
                  </a:moveTo>
                  <a:cubicBezTo>
                    <a:pt x="2250" y="1087"/>
                    <a:pt x="2341" y="1451"/>
                    <a:pt x="2372" y="1907"/>
                  </a:cubicBezTo>
                  <a:cubicBezTo>
                    <a:pt x="2372" y="2363"/>
                    <a:pt x="2311" y="2728"/>
                    <a:pt x="2189" y="2758"/>
                  </a:cubicBezTo>
                  <a:cubicBezTo>
                    <a:pt x="2098" y="2758"/>
                    <a:pt x="2007" y="2394"/>
                    <a:pt x="1977" y="1938"/>
                  </a:cubicBezTo>
                  <a:cubicBezTo>
                    <a:pt x="1977" y="1482"/>
                    <a:pt x="2037" y="1117"/>
                    <a:pt x="2159" y="1087"/>
                  </a:cubicBezTo>
                  <a:close/>
                  <a:moveTo>
                    <a:pt x="1288" y="1358"/>
                  </a:moveTo>
                  <a:cubicBezTo>
                    <a:pt x="1378" y="1358"/>
                    <a:pt x="1490" y="1712"/>
                    <a:pt x="1490" y="2150"/>
                  </a:cubicBezTo>
                  <a:cubicBezTo>
                    <a:pt x="1521" y="2606"/>
                    <a:pt x="1430" y="3001"/>
                    <a:pt x="1338" y="3001"/>
                  </a:cubicBezTo>
                  <a:cubicBezTo>
                    <a:pt x="1217" y="3001"/>
                    <a:pt x="1126" y="2667"/>
                    <a:pt x="1095" y="2211"/>
                  </a:cubicBezTo>
                  <a:cubicBezTo>
                    <a:pt x="1095" y="1755"/>
                    <a:pt x="1156" y="1360"/>
                    <a:pt x="1278" y="1360"/>
                  </a:cubicBezTo>
                  <a:cubicBezTo>
                    <a:pt x="1281" y="1359"/>
                    <a:pt x="1285" y="1358"/>
                    <a:pt x="1288" y="1358"/>
                  </a:cubicBezTo>
                  <a:close/>
                  <a:moveTo>
                    <a:pt x="1667" y="0"/>
                  </a:moveTo>
                  <a:cubicBezTo>
                    <a:pt x="1597" y="0"/>
                    <a:pt x="1527" y="40"/>
                    <a:pt x="1490" y="114"/>
                  </a:cubicBezTo>
                  <a:lnTo>
                    <a:pt x="92" y="2120"/>
                  </a:lnTo>
                  <a:cubicBezTo>
                    <a:pt x="1" y="2211"/>
                    <a:pt x="31" y="2363"/>
                    <a:pt x="123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16"/>
                  </a:lnTo>
                  <a:cubicBezTo>
                    <a:pt x="3557" y="1725"/>
                    <a:pt x="3527" y="1573"/>
                    <a:pt x="3436" y="1482"/>
                  </a:cubicBezTo>
                  <a:lnTo>
                    <a:pt x="1794" y="53"/>
                  </a:lnTo>
                  <a:cubicBezTo>
                    <a:pt x="1758" y="17"/>
                    <a:pt x="1713" y="0"/>
                    <a:pt x="1667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1875;p61">
              <a:extLst>
                <a:ext uri="{FF2B5EF4-FFF2-40B4-BE49-F238E27FC236}">
                  <a16:creationId xmlns:a16="http://schemas.microsoft.com/office/drawing/2014/main" xmlns="" id="{5EF22006-4671-4585-B320-E22D7932A5BA}"/>
                </a:ext>
              </a:extLst>
            </p:cNvPr>
            <p:cNvSpPr/>
            <p:nvPr/>
          </p:nvSpPr>
          <p:spPr>
            <a:xfrm>
              <a:off x="6056412" y="3265481"/>
              <a:ext cx="1586127" cy="164880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1876;p61">
              <a:extLst>
                <a:ext uri="{FF2B5EF4-FFF2-40B4-BE49-F238E27FC236}">
                  <a16:creationId xmlns:a16="http://schemas.microsoft.com/office/drawing/2014/main" xmlns="" id="{7674E3BA-3164-48FD-90DD-06DBF2FECCE2}"/>
                </a:ext>
              </a:extLst>
            </p:cNvPr>
            <p:cNvSpPr/>
            <p:nvPr/>
          </p:nvSpPr>
          <p:spPr>
            <a:xfrm>
              <a:off x="7627228" y="2900612"/>
              <a:ext cx="238205" cy="529747"/>
            </a:xfrm>
            <a:custGeom>
              <a:avLst/>
              <a:gdLst/>
              <a:ahLst/>
              <a:cxnLst/>
              <a:rect l="l" t="t" r="r" b="b"/>
              <a:pathLst>
                <a:path w="4743" h="10548" extrusionOk="0">
                  <a:moveTo>
                    <a:pt x="4743" y="1"/>
                  </a:moveTo>
                  <a:lnTo>
                    <a:pt x="1" y="7265"/>
                  </a:lnTo>
                  <a:lnTo>
                    <a:pt x="305" y="10548"/>
                  </a:lnTo>
                  <a:lnTo>
                    <a:pt x="4743" y="2858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1877;p61">
              <a:extLst>
                <a:ext uri="{FF2B5EF4-FFF2-40B4-BE49-F238E27FC236}">
                  <a16:creationId xmlns:a16="http://schemas.microsoft.com/office/drawing/2014/main" xmlns="" id="{CBB70910-44D2-49C3-9DD6-1B27A36030C8}"/>
                </a:ext>
              </a:extLst>
            </p:cNvPr>
            <p:cNvSpPr/>
            <p:nvPr/>
          </p:nvSpPr>
          <p:spPr>
            <a:xfrm>
              <a:off x="6118989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1878;p61">
              <a:extLst>
                <a:ext uri="{FF2B5EF4-FFF2-40B4-BE49-F238E27FC236}">
                  <a16:creationId xmlns:a16="http://schemas.microsoft.com/office/drawing/2014/main" xmlns="" id="{B45F41A3-787B-438D-80DB-BD31068B8280}"/>
                </a:ext>
              </a:extLst>
            </p:cNvPr>
            <p:cNvSpPr/>
            <p:nvPr/>
          </p:nvSpPr>
          <p:spPr>
            <a:xfrm>
              <a:off x="6238067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1879;p61">
              <a:extLst>
                <a:ext uri="{FF2B5EF4-FFF2-40B4-BE49-F238E27FC236}">
                  <a16:creationId xmlns:a16="http://schemas.microsoft.com/office/drawing/2014/main" xmlns="" id="{BE3C8A8F-1BCA-4837-95E0-107E36CE21CC}"/>
                </a:ext>
              </a:extLst>
            </p:cNvPr>
            <p:cNvSpPr/>
            <p:nvPr/>
          </p:nvSpPr>
          <p:spPr>
            <a:xfrm>
              <a:off x="7411974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1880;p61">
              <a:extLst>
                <a:ext uri="{FF2B5EF4-FFF2-40B4-BE49-F238E27FC236}">
                  <a16:creationId xmlns:a16="http://schemas.microsoft.com/office/drawing/2014/main" xmlns="" id="{0F3124B3-3EA7-45D4-9F40-F59D8B7AB5BC}"/>
                </a:ext>
              </a:extLst>
            </p:cNvPr>
            <p:cNvSpPr/>
            <p:nvPr/>
          </p:nvSpPr>
          <p:spPr>
            <a:xfrm>
              <a:off x="7531052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1881;p61">
              <a:extLst>
                <a:ext uri="{FF2B5EF4-FFF2-40B4-BE49-F238E27FC236}">
                  <a16:creationId xmlns:a16="http://schemas.microsoft.com/office/drawing/2014/main" xmlns="" id="{D9C11E2F-4828-4950-B4E2-3C01F07F3AFC}"/>
                </a:ext>
              </a:extLst>
            </p:cNvPr>
            <p:cNvSpPr/>
            <p:nvPr/>
          </p:nvSpPr>
          <p:spPr>
            <a:xfrm>
              <a:off x="5935827" y="3106726"/>
              <a:ext cx="441205" cy="158804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1882;p61">
              <a:extLst>
                <a:ext uri="{FF2B5EF4-FFF2-40B4-BE49-F238E27FC236}">
                  <a16:creationId xmlns:a16="http://schemas.microsoft.com/office/drawing/2014/main" xmlns="" id="{A6CB4FAC-535D-4306-80A7-5F156FEB0021}"/>
                </a:ext>
              </a:extLst>
            </p:cNvPr>
            <p:cNvSpPr/>
            <p:nvPr/>
          </p:nvSpPr>
          <p:spPr>
            <a:xfrm>
              <a:off x="6267096" y="3106726"/>
              <a:ext cx="235142" cy="158804"/>
            </a:xfrm>
            <a:custGeom>
              <a:avLst/>
              <a:gdLst/>
              <a:ahLst/>
              <a:cxnLst/>
              <a:rect l="l" t="t" r="r" b="b"/>
              <a:pathLst>
                <a:path w="4682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81" y="3161"/>
                  </a:lnTo>
                  <a:cubicBezTo>
                    <a:pt x="3982" y="2249"/>
                    <a:pt x="3070" y="882"/>
                    <a:pt x="2341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1883;p61">
              <a:extLst>
                <a:ext uri="{FF2B5EF4-FFF2-40B4-BE49-F238E27FC236}">
                  <a16:creationId xmlns:a16="http://schemas.microsoft.com/office/drawing/2014/main" xmlns="" id="{0A05271C-A4DD-4755-9405-508D801440A2}"/>
                </a:ext>
              </a:extLst>
            </p:cNvPr>
            <p:cNvSpPr/>
            <p:nvPr/>
          </p:nvSpPr>
          <p:spPr>
            <a:xfrm>
              <a:off x="6384617" y="3106726"/>
              <a:ext cx="259550" cy="158804"/>
            </a:xfrm>
            <a:custGeom>
              <a:avLst/>
              <a:gdLst/>
              <a:ahLst/>
              <a:cxnLst/>
              <a:rect l="l" t="t" r="r" b="b"/>
              <a:pathLst>
                <a:path w="5168" h="3162" extrusionOk="0">
                  <a:moveTo>
                    <a:pt x="1" y="0"/>
                  </a:moveTo>
                  <a:cubicBezTo>
                    <a:pt x="730" y="882"/>
                    <a:pt x="1672" y="2249"/>
                    <a:pt x="2341" y="3161"/>
                  </a:cubicBezTo>
                  <a:lnTo>
                    <a:pt x="5168" y="3161"/>
                  </a:lnTo>
                  <a:cubicBezTo>
                    <a:pt x="4682" y="2249"/>
                    <a:pt x="3861" y="882"/>
                    <a:pt x="3375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1884;p61">
              <a:extLst>
                <a:ext uri="{FF2B5EF4-FFF2-40B4-BE49-F238E27FC236}">
                  <a16:creationId xmlns:a16="http://schemas.microsoft.com/office/drawing/2014/main" xmlns="" id="{232889EF-A662-4B37-985E-BF4474EF7EC9}"/>
                </a:ext>
              </a:extLst>
            </p:cNvPr>
            <p:cNvSpPr/>
            <p:nvPr/>
          </p:nvSpPr>
          <p:spPr>
            <a:xfrm>
              <a:off x="6773894" y="3106726"/>
              <a:ext cx="874776" cy="158804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87" y="942"/>
                    <a:pt x="1308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1885;p61">
              <a:extLst>
                <a:ext uri="{FF2B5EF4-FFF2-40B4-BE49-F238E27FC236}">
                  <a16:creationId xmlns:a16="http://schemas.microsoft.com/office/drawing/2014/main" xmlns="" id="{2CB1E81F-97BE-4AAE-ACED-B122288C433A}"/>
                </a:ext>
              </a:extLst>
            </p:cNvPr>
            <p:cNvSpPr/>
            <p:nvPr/>
          </p:nvSpPr>
          <p:spPr>
            <a:xfrm>
              <a:off x="6554069" y="3106726"/>
              <a:ext cx="314544" cy="158804"/>
            </a:xfrm>
            <a:custGeom>
              <a:avLst/>
              <a:gdLst/>
              <a:ahLst/>
              <a:cxnLst/>
              <a:rect l="l" t="t" r="r" b="b"/>
              <a:pathLst>
                <a:path w="6263" h="3162" extrusionOk="0">
                  <a:moveTo>
                    <a:pt x="1" y="0"/>
                  </a:moveTo>
                  <a:cubicBezTo>
                    <a:pt x="487" y="912"/>
                    <a:pt x="1308" y="2249"/>
                    <a:pt x="1794" y="3161"/>
                  </a:cubicBezTo>
                  <a:lnTo>
                    <a:pt x="6262" y="3161"/>
                  </a:lnTo>
                  <a:cubicBezTo>
                    <a:pt x="5685" y="2219"/>
                    <a:pt x="4864" y="942"/>
                    <a:pt x="437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1886;p61">
              <a:extLst>
                <a:ext uri="{FF2B5EF4-FFF2-40B4-BE49-F238E27FC236}">
                  <a16:creationId xmlns:a16="http://schemas.microsoft.com/office/drawing/2014/main" xmlns="" id="{639518B8-B0B1-423A-95A8-4369EB6EF3BC}"/>
                </a:ext>
              </a:extLst>
            </p:cNvPr>
            <p:cNvSpPr/>
            <p:nvPr/>
          </p:nvSpPr>
          <p:spPr>
            <a:xfrm>
              <a:off x="5940397" y="2686914"/>
              <a:ext cx="1961641" cy="419860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1887;p61">
              <a:extLst>
                <a:ext uri="{FF2B5EF4-FFF2-40B4-BE49-F238E27FC236}">
                  <a16:creationId xmlns:a16="http://schemas.microsoft.com/office/drawing/2014/main" xmlns="" id="{7A36B0B2-56C1-4E00-A10D-046713A0BF01}"/>
                </a:ext>
              </a:extLst>
            </p:cNvPr>
            <p:cNvSpPr/>
            <p:nvPr/>
          </p:nvSpPr>
          <p:spPr>
            <a:xfrm>
              <a:off x="6622773" y="2718957"/>
              <a:ext cx="596945" cy="351156"/>
            </a:xfrm>
            <a:custGeom>
              <a:avLst/>
              <a:gdLst/>
              <a:ahLst/>
              <a:cxnLst/>
              <a:rect l="l" t="t" r="r" b="b"/>
              <a:pathLst>
                <a:path w="11886" h="6992" extrusionOk="0">
                  <a:moveTo>
                    <a:pt x="10730" y="578"/>
                  </a:moveTo>
                  <a:cubicBezTo>
                    <a:pt x="10912" y="578"/>
                    <a:pt x="11064" y="700"/>
                    <a:pt x="11064" y="852"/>
                  </a:cubicBezTo>
                  <a:cubicBezTo>
                    <a:pt x="11095" y="1004"/>
                    <a:pt x="10943" y="1125"/>
                    <a:pt x="10760" y="1156"/>
                  </a:cubicBezTo>
                  <a:cubicBezTo>
                    <a:pt x="10578" y="1156"/>
                    <a:pt x="10426" y="1034"/>
                    <a:pt x="10426" y="882"/>
                  </a:cubicBezTo>
                  <a:cubicBezTo>
                    <a:pt x="10396" y="730"/>
                    <a:pt x="10548" y="608"/>
                    <a:pt x="10730" y="578"/>
                  </a:cubicBezTo>
                  <a:close/>
                  <a:moveTo>
                    <a:pt x="10122" y="2888"/>
                  </a:moveTo>
                  <a:cubicBezTo>
                    <a:pt x="10305" y="2888"/>
                    <a:pt x="10457" y="2979"/>
                    <a:pt x="10457" y="3162"/>
                  </a:cubicBezTo>
                  <a:cubicBezTo>
                    <a:pt x="10457" y="3314"/>
                    <a:pt x="10305" y="3435"/>
                    <a:pt x="10122" y="3435"/>
                  </a:cubicBezTo>
                  <a:cubicBezTo>
                    <a:pt x="9940" y="3435"/>
                    <a:pt x="9788" y="3314"/>
                    <a:pt x="9788" y="3162"/>
                  </a:cubicBezTo>
                  <a:cubicBezTo>
                    <a:pt x="9788" y="3010"/>
                    <a:pt x="9940" y="2888"/>
                    <a:pt x="10122" y="2888"/>
                  </a:cubicBezTo>
                  <a:close/>
                  <a:moveTo>
                    <a:pt x="9180" y="5624"/>
                  </a:moveTo>
                  <a:cubicBezTo>
                    <a:pt x="9362" y="5624"/>
                    <a:pt x="9514" y="5745"/>
                    <a:pt x="9514" y="5897"/>
                  </a:cubicBezTo>
                  <a:cubicBezTo>
                    <a:pt x="9514" y="6049"/>
                    <a:pt x="9362" y="6171"/>
                    <a:pt x="9180" y="6171"/>
                  </a:cubicBezTo>
                  <a:cubicBezTo>
                    <a:pt x="8998" y="6171"/>
                    <a:pt x="8846" y="6049"/>
                    <a:pt x="8846" y="5897"/>
                  </a:cubicBezTo>
                  <a:cubicBezTo>
                    <a:pt x="8846" y="5745"/>
                    <a:pt x="8998" y="5624"/>
                    <a:pt x="9180" y="5624"/>
                  </a:cubicBezTo>
                  <a:close/>
                  <a:moveTo>
                    <a:pt x="11885" y="1"/>
                  </a:moveTo>
                  <a:lnTo>
                    <a:pt x="3010" y="153"/>
                  </a:lnTo>
                  <a:lnTo>
                    <a:pt x="0" y="6992"/>
                  </a:lnTo>
                  <a:lnTo>
                    <a:pt x="9849" y="6840"/>
                  </a:lnTo>
                  <a:lnTo>
                    <a:pt x="11885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1888;p61">
              <a:extLst>
                <a:ext uri="{FF2B5EF4-FFF2-40B4-BE49-F238E27FC236}">
                  <a16:creationId xmlns:a16="http://schemas.microsoft.com/office/drawing/2014/main" xmlns="" id="{70475B7F-2B9A-480B-B9CE-937CF6FB3F1D}"/>
                </a:ext>
              </a:extLst>
            </p:cNvPr>
            <p:cNvSpPr/>
            <p:nvPr/>
          </p:nvSpPr>
          <p:spPr>
            <a:xfrm>
              <a:off x="7027870" y="2731563"/>
              <a:ext cx="98687" cy="312685"/>
            </a:xfrm>
            <a:custGeom>
              <a:avLst/>
              <a:gdLst/>
              <a:ahLst/>
              <a:cxnLst/>
              <a:rect l="l" t="t" r="r" b="b"/>
              <a:pathLst>
                <a:path w="1965" h="6226" extrusionOk="0">
                  <a:moveTo>
                    <a:pt x="1878" y="0"/>
                  </a:moveTo>
                  <a:cubicBezTo>
                    <a:pt x="1851" y="0"/>
                    <a:pt x="1825" y="18"/>
                    <a:pt x="1813" y="54"/>
                  </a:cubicBezTo>
                  <a:cubicBezTo>
                    <a:pt x="1084" y="2029"/>
                    <a:pt x="506" y="4127"/>
                    <a:pt x="20" y="6133"/>
                  </a:cubicBezTo>
                  <a:cubicBezTo>
                    <a:pt x="0" y="6192"/>
                    <a:pt x="44" y="6225"/>
                    <a:pt x="85" y="6225"/>
                  </a:cubicBezTo>
                  <a:cubicBezTo>
                    <a:pt x="108" y="6225"/>
                    <a:pt x="130" y="6215"/>
                    <a:pt x="141" y="6193"/>
                  </a:cubicBezTo>
                  <a:cubicBezTo>
                    <a:pt x="871" y="4248"/>
                    <a:pt x="1509" y="2151"/>
                    <a:pt x="1965" y="114"/>
                  </a:cubicBezTo>
                  <a:cubicBezTo>
                    <a:pt x="1965" y="41"/>
                    <a:pt x="1920" y="0"/>
                    <a:pt x="187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1889;p61">
              <a:extLst>
                <a:ext uri="{FF2B5EF4-FFF2-40B4-BE49-F238E27FC236}">
                  <a16:creationId xmlns:a16="http://schemas.microsoft.com/office/drawing/2014/main" xmlns="" id="{1BB6E10A-DC18-414D-BC33-DBDCAFE22229}"/>
                </a:ext>
              </a:extLst>
            </p:cNvPr>
            <p:cNvSpPr/>
            <p:nvPr/>
          </p:nvSpPr>
          <p:spPr>
            <a:xfrm>
              <a:off x="6682287" y="2960126"/>
              <a:ext cx="415290" cy="18984"/>
            </a:xfrm>
            <a:custGeom>
              <a:avLst/>
              <a:gdLst/>
              <a:ahLst/>
              <a:cxnLst/>
              <a:rect l="l" t="t" r="r" b="b"/>
              <a:pathLst>
                <a:path w="8269" h="378" extrusionOk="0">
                  <a:moveTo>
                    <a:pt x="6414" y="0"/>
                  </a:moveTo>
                  <a:cubicBezTo>
                    <a:pt x="4314" y="0"/>
                    <a:pt x="1666" y="98"/>
                    <a:pt x="92" y="214"/>
                  </a:cubicBezTo>
                  <a:cubicBezTo>
                    <a:pt x="1" y="214"/>
                    <a:pt x="1" y="335"/>
                    <a:pt x="92" y="335"/>
                  </a:cubicBezTo>
                  <a:cubicBezTo>
                    <a:pt x="732" y="364"/>
                    <a:pt x="1552" y="377"/>
                    <a:pt x="2442" y="377"/>
                  </a:cubicBezTo>
                  <a:cubicBezTo>
                    <a:pt x="4425" y="377"/>
                    <a:pt x="6750" y="309"/>
                    <a:pt x="8177" y="183"/>
                  </a:cubicBezTo>
                  <a:cubicBezTo>
                    <a:pt x="8268" y="183"/>
                    <a:pt x="8268" y="31"/>
                    <a:pt x="8177" y="31"/>
                  </a:cubicBezTo>
                  <a:cubicBezTo>
                    <a:pt x="7677" y="10"/>
                    <a:pt x="7072" y="0"/>
                    <a:pt x="6414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1890;p61">
              <a:extLst>
                <a:ext uri="{FF2B5EF4-FFF2-40B4-BE49-F238E27FC236}">
                  <a16:creationId xmlns:a16="http://schemas.microsoft.com/office/drawing/2014/main" xmlns="" id="{7E7DC397-EEF7-44BC-9F54-4AB9B2031F1E}"/>
                </a:ext>
              </a:extLst>
            </p:cNvPr>
            <p:cNvSpPr/>
            <p:nvPr/>
          </p:nvSpPr>
          <p:spPr>
            <a:xfrm>
              <a:off x="6694542" y="2902069"/>
              <a:ext cx="416797" cy="19034"/>
            </a:xfrm>
            <a:custGeom>
              <a:avLst/>
              <a:gdLst/>
              <a:ahLst/>
              <a:cxnLst/>
              <a:rect l="l" t="t" r="r" b="b"/>
              <a:pathLst>
                <a:path w="8299" h="379" extrusionOk="0">
                  <a:moveTo>
                    <a:pt x="6385" y="1"/>
                  </a:moveTo>
                  <a:cubicBezTo>
                    <a:pt x="4304" y="1"/>
                    <a:pt x="1677" y="92"/>
                    <a:pt x="91" y="184"/>
                  </a:cubicBezTo>
                  <a:cubicBezTo>
                    <a:pt x="0" y="184"/>
                    <a:pt x="30" y="336"/>
                    <a:pt x="122" y="336"/>
                  </a:cubicBezTo>
                  <a:cubicBezTo>
                    <a:pt x="761" y="365"/>
                    <a:pt x="1579" y="378"/>
                    <a:pt x="2465" y="378"/>
                  </a:cubicBezTo>
                  <a:cubicBezTo>
                    <a:pt x="4442" y="378"/>
                    <a:pt x="6759" y="310"/>
                    <a:pt x="8207" y="184"/>
                  </a:cubicBezTo>
                  <a:cubicBezTo>
                    <a:pt x="8298" y="184"/>
                    <a:pt x="8298" y="32"/>
                    <a:pt x="8176" y="32"/>
                  </a:cubicBezTo>
                  <a:cubicBezTo>
                    <a:pt x="7672" y="10"/>
                    <a:pt x="7057" y="1"/>
                    <a:pt x="638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1891;p61">
              <a:extLst>
                <a:ext uri="{FF2B5EF4-FFF2-40B4-BE49-F238E27FC236}">
                  <a16:creationId xmlns:a16="http://schemas.microsoft.com/office/drawing/2014/main" xmlns="" id="{DF57EB3A-37CB-4B77-873C-C55EDD9E4F82}"/>
                </a:ext>
              </a:extLst>
            </p:cNvPr>
            <p:cNvSpPr/>
            <p:nvPr/>
          </p:nvSpPr>
          <p:spPr>
            <a:xfrm>
              <a:off x="6734218" y="285249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378" y="0"/>
                  </a:moveTo>
                  <a:cubicBezTo>
                    <a:pt x="4374" y="0"/>
                    <a:pt x="1655" y="99"/>
                    <a:pt x="91" y="199"/>
                  </a:cubicBezTo>
                  <a:cubicBezTo>
                    <a:pt x="0" y="229"/>
                    <a:pt x="0" y="320"/>
                    <a:pt x="91" y="351"/>
                  </a:cubicBezTo>
                  <a:cubicBezTo>
                    <a:pt x="570" y="366"/>
                    <a:pt x="1159" y="374"/>
                    <a:pt x="1803" y="374"/>
                  </a:cubicBezTo>
                  <a:cubicBezTo>
                    <a:pt x="3735" y="374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2" y="5"/>
                    <a:pt x="6828" y="0"/>
                    <a:pt x="637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1892;p61">
              <a:extLst>
                <a:ext uri="{FF2B5EF4-FFF2-40B4-BE49-F238E27FC236}">
                  <a16:creationId xmlns:a16="http://schemas.microsoft.com/office/drawing/2014/main" xmlns="" id="{1533E612-3A69-4F50-8008-CD7F35048947}"/>
                </a:ext>
              </a:extLst>
            </p:cNvPr>
            <p:cNvSpPr/>
            <p:nvPr/>
          </p:nvSpPr>
          <p:spPr>
            <a:xfrm>
              <a:off x="6741852" y="280518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402" y="0"/>
                  </a:moveTo>
                  <a:cubicBezTo>
                    <a:pt x="4395" y="0"/>
                    <a:pt x="1656" y="104"/>
                    <a:pt x="61" y="229"/>
                  </a:cubicBezTo>
                  <a:cubicBezTo>
                    <a:pt x="0" y="229"/>
                    <a:pt x="0" y="350"/>
                    <a:pt x="91" y="350"/>
                  </a:cubicBezTo>
                  <a:cubicBezTo>
                    <a:pt x="570" y="366"/>
                    <a:pt x="1159" y="373"/>
                    <a:pt x="1803" y="373"/>
                  </a:cubicBezTo>
                  <a:cubicBezTo>
                    <a:pt x="3735" y="373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9" y="5"/>
                    <a:pt x="6843" y="0"/>
                    <a:pt x="640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1893;p61">
              <a:extLst>
                <a:ext uri="{FF2B5EF4-FFF2-40B4-BE49-F238E27FC236}">
                  <a16:creationId xmlns:a16="http://schemas.microsoft.com/office/drawing/2014/main" xmlns="" id="{D702036E-1C0B-4E6F-B426-91BBDBBB9CA5}"/>
                </a:ext>
              </a:extLst>
            </p:cNvPr>
            <p:cNvSpPr/>
            <p:nvPr/>
          </p:nvSpPr>
          <p:spPr>
            <a:xfrm>
              <a:off x="6755562" y="2757277"/>
              <a:ext cx="387818" cy="18783"/>
            </a:xfrm>
            <a:custGeom>
              <a:avLst/>
              <a:gdLst/>
              <a:ahLst/>
              <a:cxnLst/>
              <a:rect l="l" t="t" r="r" b="b"/>
              <a:pathLst>
                <a:path w="7722" h="374" extrusionOk="0">
                  <a:moveTo>
                    <a:pt x="6158" y="0"/>
                  </a:moveTo>
                  <a:cubicBezTo>
                    <a:pt x="4179" y="0"/>
                    <a:pt x="1599" y="115"/>
                    <a:pt x="92" y="210"/>
                  </a:cubicBezTo>
                  <a:cubicBezTo>
                    <a:pt x="1" y="210"/>
                    <a:pt x="1" y="332"/>
                    <a:pt x="92" y="332"/>
                  </a:cubicBezTo>
                  <a:cubicBezTo>
                    <a:pt x="685" y="360"/>
                    <a:pt x="1447" y="374"/>
                    <a:pt x="2274" y="374"/>
                  </a:cubicBezTo>
                  <a:cubicBezTo>
                    <a:pt x="4118" y="374"/>
                    <a:pt x="6287" y="306"/>
                    <a:pt x="7630" y="180"/>
                  </a:cubicBezTo>
                  <a:cubicBezTo>
                    <a:pt x="7721" y="180"/>
                    <a:pt x="7691" y="28"/>
                    <a:pt x="7600" y="28"/>
                  </a:cubicBezTo>
                  <a:cubicBezTo>
                    <a:pt x="7185" y="8"/>
                    <a:pt x="6694" y="0"/>
                    <a:pt x="615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1894;p61">
              <a:extLst>
                <a:ext uri="{FF2B5EF4-FFF2-40B4-BE49-F238E27FC236}">
                  <a16:creationId xmlns:a16="http://schemas.microsoft.com/office/drawing/2014/main" xmlns="" id="{24D24565-9B2F-468E-B96B-B57B98976DA4}"/>
                </a:ext>
              </a:extLst>
            </p:cNvPr>
            <p:cNvSpPr/>
            <p:nvPr/>
          </p:nvSpPr>
          <p:spPr>
            <a:xfrm>
              <a:off x="7384502" y="2328173"/>
              <a:ext cx="288578" cy="348092"/>
            </a:xfrm>
            <a:custGeom>
              <a:avLst/>
              <a:gdLst/>
              <a:ahLst/>
              <a:cxnLst/>
              <a:rect l="l" t="t" r="r" b="b"/>
              <a:pathLst>
                <a:path w="5746" h="6931" extrusionOk="0">
                  <a:moveTo>
                    <a:pt x="3983" y="0"/>
                  </a:moveTo>
                  <a:cubicBezTo>
                    <a:pt x="2980" y="973"/>
                    <a:pt x="1" y="2523"/>
                    <a:pt x="1" y="2523"/>
                  </a:cubicBezTo>
                  <a:cubicBezTo>
                    <a:pt x="1" y="2523"/>
                    <a:pt x="913" y="6049"/>
                    <a:pt x="974" y="6930"/>
                  </a:cubicBezTo>
                  <a:cubicBezTo>
                    <a:pt x="2585" y="6475"/>
                    <a:pt x="4135" y="5684"/>
                    <a:pt x="5746" y="5441"/>
                  </a:cubicBezTo>
                  <a:cubicBezTo>
                    <a:pt x="5229" y="4043"/>
                    <a:pt x="3983" y="0"/>
                    <a:pt x="398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1895;p61">
              <a:extLst>
                <a:ext uri="{FF2B5EF4-FFF2-40B4-BE49-F238E27FC236}">
                  <a16:creationId xmlns:a16="http://schemas.microsoft.com/office/drawing/2014/main" xmlns="" id="{6FC510C8-0112-4B05-9677-FA2FFE6514B7}"/>
                </a:ext>
              </a:extLst>
            </p:cNvPr>
            <p:cNvSpPr/>
            <p:nvPr/>
          </p:nvSpPr>
          <p:spPr>
            <a:xfrm>
              <a:off x="6886845" y="2825831"/>
              <a:ext cx="32142" cy="30184"/>
            </a:xfrm>
            <a:custGeom>
              <a:avLst/>
              <a:gdLst/>
              <a:ahLst/>
              <a:cxnLst/>
              <a:rect l="l" t="t" r="r" b="b"/>
              <a:pathLst>
                <a:path w="640" h="601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243"/>
                    <a:pt x="1" y="426"/>
                    <a:pt x="92" y="517"/>
                  </a:cubicBezTo>
                  <a:cubicBezTo>
                    <a:pt x="138" y="578"/>
                    <a:pt x="221" y="601"/>
                    <a:pt x="320" y="601"/>
                  </a:cubicBezTo>
                  <a:cubicBezTo>
                    <a:pt x="419" y="601"/>
                    <a:pt x="533" y="578"/>
                    <a:pt x="639" y="547"/>
                  </a:cubicBezTo>
                  <a:cubicBezTo>
                    <a:pt x="548" y="365"/>
                    <a:pt x="335" y="122"/>
                    <a:pt x="62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1896;p61">
              <a:extLst>
                <a:ext uri="{FF2B5EF4-FFF2-40B4-BE49-F238E27FC236}">
                  <a16:creationId xmlns:a16="http://schemas.microsoft.com/office/drawing/2014/main" xmlns="" id="{1A6135FC-6727-4DEF-A5F9-D86C17CDF7F6}"/>
                </a:ext>
              </a:extLst>
            </p:cNvPr>
            <p:cNvSpPr/>
            <p:nvPr/>
          </p:nvSpPr>
          <p:spPr>
            <a:xfrm>
              <a:off x="6905176" y="2566279"/>
              <a:ext cx="271804" cy="221431"/>
            </a:xfrm>
            <a:custGeom>
              <a:avLst/>
              <a:gdLst/>
              <a:ahLst/>
              <a:cxnLst/>
              <a:rect l="l" t="t" r="r" b="b"/>
              <a:pathLst>
                <a:path w="5412" h="4409" extrusionOk="0">
                  <a:moveTo>
                    <a:pt x="4256" y="1"/>
                  </a:moveTo>
                  <a:lnTo>
                    <a:pt x="31" y="4226"/>
                  </a:lnTo>
                  <a:cubicBezTo>
                    <a:pt x="31" y="4226"/>
                    <a:pt x="31" y="4226"/>
                    <a:pt x="1" y="4256"/>
                  </a:cubicBezTo>
                  <a:cubicBezTo>
                    <a:pt x="61" y="4317"/>
                    <a:pt x="92" y="4348"/>
                    <a:pt x="153" y="4408"/>
                  </a:cubicBezTo>
                  <a:cubicBezTo>
                    <a:pt x="1186" y="3284"/>
                    <a:pt x="2554" y="1855"/>
                    <a:pt x="3982" y="1126"/>
                  </a:cubicBezTo>
                  <a:cubicBezTo>
                    <a:pt x="4119" y="1057"/>
                    <a:pt x="4256" y="1026"/>
                    <a:pt x="4391" y="1026"/>
                  </a:cubicBezTo>
                  <a:cubicBezTo>
                    <a:pt x="4676" y="1026"/>
                    <a:pt x="4951" y="1163"/>
                    <a:pt x="5198" y="1369"/>
                  </a:cubicBezTo>
                  <a:lnTo>
                    <a:pt x="5411" y="1156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1897;p61">
              <a:extLst>
                <a:ext uri="{FF2B5EF4-FFF2-40B4-BE49-F238E27FC236}">
                  <a16:creationId xmlns:a16="http://schemas.microsoft.com/office/drawing/2014/main" xmlns="" id="{8A7025DD-6F10-4608-B909-3D35FC041943}"/>
                </a:ext>
              </a:extLst>
            </p:cNvPr>
            <p:cNvSpPr/>
            <p:nvPr/>
          </p:nvSpPr>
          <p:spPr>
            <a:xfrm>
              <a:off x="6912810" y="2617808"/>
              <a:ext cx="253473" cy="218719"/>
            </a:xfrm>
            <a:custGeom>
              <a:avLst/>
              <a:gdLst/>
              <a:ahLst/>
              <a:cxnLst/>
              <a:rect l="l" t="t" r="r" b="b"/>
              <a:pathLst>
                <a:path w="5047" h="4355" extrusionOk="0">
                  <a:moveTo>
                    <a:pt x="4239" y="0"/>
                  </a:moveTo>
                  <a:cubicBezTo>
                    <a:pt x="4104" y="0"/>
                    <a:pt x="3967" y="31"/>
                    <a:pt x="3830" y="100"/>
                  </a:cubicBezTo>
                  <a:cubicBezTo>
                    <a:pt x="2402" y="829"/>
                    <a:pt x="1034" y="2258"/>
                    <a:pt x="1" y="3382"/>
                  </a:cubicBezTo>
                  <a:cubicBezTo>
                    <a:pt x="61" y="3504"/>
                    <a:pt x="122" y="3626"/>
                    <a:pt x="122" y="3626"/>
                  </a:cubicBezTo>
                  <a:cubicBezTo>
                    <a:pt x="160" y="3619"/>
                    <a:pt x="196" y="3616"/>
                    <a:pt x="228" y="3616"/>
                  </a:cubicBezTo>
                  <a:cubicBezTo>
                    <a:pt x="665" y="3616"/>
                    <a:pt x="639" y="4142"/>
                    <a:pt x="639" y="4142"/>
                  </a:cubicBezTo>
                  <a:cubicBezTo>
                    <a:pt x="661" y="4139"/>
                    <a:pt x="683" y="4138"/>
                    <a:pt x="703" y="4138"/>
                  </a:cubicBezTo>
                  <a:cubicBezTo>
                    <a:pt x="877" y="4138"/>
                    <a:pt x="980" y="4246"/>
                    <a:pt x="1034" y="4355"/>
                  </a:cubicBezTo>
                  <a:lnTo>
                    <a:pt x="5046" y="343"/>
                  </a:lnTo>
                  <a:cubicBezTo>
                    <a:pt x="4799" y="137"/>
                    <a:pt x="4524" y="0"/>
                    <a:pt x="4239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1898;p61">
              <a:extLst>
                <a:ext uri="{FF2B5EF4-FFF2-40B4-BE49-F238E27FC236}">
                  <a16:creationId xmlns:a16="http://schemas.microsoft.com/office/drawing/2014/main" xmlns="" id="{D7BB4807-A3C5-47C4-B6A7-069F1D2A5C99}"/>
                </a:ext>
              </a:extLst>
            </p:cNvPr>
            <p:cNvSpPr/>
            <p:nvPr/>
          </p:nvSpPr>
          <p:spPr>
            <a:xfrm>
              <a:off x="6896035" y="2780027"/>
              <a:ext cx="16825" cy="26015"/>
            </a:xfrm>
            <a:custGeom>
              <a:avLst/>
              <a:gdLst/>
              <a:ahLst/>
              <a:cxnLst/>
              <a:rect l="l" t="t" r="r" b="b"/>
              <a:pathLst>
                <a:path w="335" h="518" extrusionOk="0">
                  <a:moveTo>
                    <a:pt x="183" y="0"/>
                  </a:moveTo>
                  <a:cubicBezTo>
                    <a:pt x="152" y="92"/>
                    <a:pt x="91" y="304"/>
                    <a:pt x="0" y="517"/>
                  </a:cubicBezTo>
                  <a:cubicBezTo>
                    <a:pt x="122" y="396"/>
                    <a:pt x="213" y="274"/>
                    <a:pt x="335" y="152"/>
                  </a:cubicBezTo>
                  <a:cubicBezTo>
                    <a:pt x="274" y="122"/>
                    <a:pt x="243" y="61"/>
                    <a:pt x="183" y="0"/>
                  </a:cubicBez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1899;p61">
              <a:extLst>
                <a:ext uri="{FF2B5EF4-FFF2-40B4-BE49-F238E27FC236}">
                  <a16:creationId xmlns:a16="http://schemas.microsoft.com/office/drawing/2014/main" xmlns="" id="{F8A5752D-8930-4612-9D5A-4860F37F21F4}"/>
                </a:ext>
              </a:extLst>
            </p:cNvPr>
            <p:cNvSpPr/>
            <p:nvPr/>
          </p:nvSpPr>
          <p:spPr>
            <a:xfrm>
              <a:off x="6889908" y="2787661"/>
              <a:ext cx="74882" cy="65691"/>
            </a:xfrm>
            <a:custGeom>
              <a:avLst/>
              <a:gdLst/>
              <a:ahLst/>
              <a:cxnLst/>
              <a:rect l="l" t="t" r="r" b="b"/>
              <a:pathLst>
                <a:path w="1491" h="1308" extrusionOk="0">
                  <a:moveTo>
                    <a:pt x="457" y="0"/>
                  </a:moveTo>
                  <a:cubicBezTo>
                    <a:pt x="335" y="122"/>
                    <a:pt x="244" y="244"/>
                    <a:pt x="122" y="365"/>
                  </a:cubicBezTo>
                  <a:cubicBezTo>
                    <a:pt x="61" y="517"/>
                    <a:pt x="31" y="669"/>
                    <a:pt x="1" y="760"/>
                  </a:cubicBezTo>
                  <a:cubicBezTo>
                    <a:pt x="274" y="882"/>
                    <a:pt x="487" y="1125"/>
                    <a:pt x="578" y="1307"/>
                  </a:cubicBezTo>
                  <a:cubicBezTo>
                    <a:pt x="821" y="1247"/>
                    <a:pt x="1399" y="1034"/>
                    <a:pt x="1490" y="973"/>
                  </a:cubicBezTo>
                  <a:cubicBezTo>
                    <a:pt x="1436" y="864"/>
                    <a:pt x="1333" y="756"/>
                    <a:pt x="1159" y="756"/>
                  </a:cubicBezTo>
                  <a:cubicBezTo>
                    <a:pt x="1139" y="756"/>
                    <a:pt x="1117" y="757"/>
                    <a:pt x="1095" y="760"/>
                  </a:cubicBezTo>
                  <a:cubicBezTo>
                    <a:pt x="1095" y="760"/>
                    <a:pt x="1121" y="234"/>
                    <a:pt x="684" y="234"/>
                  </a:cubicBezTo>
                  <a:cubicBezTo>
                    <a:pt x="652" y="234"/>
                    <a:pt x="616" y="237"/>
                    <a:pt x="578" y="244"/>
                  </a:cubicBezTo>
                  <a:cubicBezTo>
                    <a:pt x="578" y="244"/>
                    <a:pt x="517" y="122"/>
                    <a:pt x="457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1900;p61">
              <a:extLst>
                <a:ext uri="{FF2B5EF4-FFF2-40B4-BE49-F238E27FC236}">
                  <a16:creationId xmlns:a16="http://schemas.microsoft.com/office/drawing/2014/main" xmlns="" id="{7B2CA8F9-0712-436E-88BD-DF7097D1978C}"/>
                </a:ext>
              </a:extLst>
            </p:cNvPr>
            <p:cNvSpPr/>
            <p:nvPr/>
          </p:nvSpPr>
          <p:spPr>
            <a:xfrm>
              <a:off x="7125001" y="2541620"/>
              <a:ext cx="53487" cy="35407"/>
            </a:xfrm>
            <a:custGeom>
              <a:avLst/>
              <a:gdLst/>
              <a:ahLst/>
              <a:cxnLst/>
              <a:rect l="l" t="t" r="r" b="b"/>
              <a:pathLst>
                <a:path w="1065" h="705" extrusionOk="0">
                  <a:moveTo>
                    <a:pt x="527" y="1"/>
                  </a:moveTo>
                  <a:cubicBezTo>
                    <a:pt x="470" y="1"/>
                    <a:pt x="413" y="19"/>
                    <a:pt x="365" y="66"/>
                  </a:cubicBezTo>
                  <a:lnTo>
                    <a:pt x="31" y="340"/>
                  </a:lnTo>
                  <a:cubicBezTo>
                    <a:pt x="1" y="370"/>
                    <a:pt x="31" y="462"/>
                    <a:pt x="61" y="522"/>
                  </a:cubicBezTo>
                  <a:lnTo>
                    <a:pt x="244" y="705"/>
                  </a:lnTo>
                  <a:cubicBezTo>
                    <a:pt x="435" y="486"/>
                    <a:pt x="700" y="366"/>
                    <a:pt x="972" y="366"/>
                  </a:cubicBezTo>
                  <a:cubicBezTo>
                    <a:pt x="1003" y="366"/>
                    <a:pt x="1034" y="367"/>
                    <a:pt x="1064" y="370"/>
                  </a:cubicBezTo>
                  <a:lnTo>
                    <a:pt x="821" y="127"/>
                  </a:lnTo>
                  <a:cubicBezTo>
                    <a:pt x="780" y="86"/>
                    <a:pt x="652" y="1"/>
                    <a:pt x="527" y="1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1901;p61">
              <a:extLst>
                <a:ext uri="{FF2B5EF4-FFF2-40B4-BE49-F238E27FC236}">
                  <a16:creationId xmlns:a16="http://schemas.microsoft.com/office/drawing/2014/main" xmlns="" id="{992BFB54-F169-44D2-88F8-A26A63853CD7}"/>
                </a:ext>
              </a:extLst>
            </p:cNvPr>
            <p:cNvSpPr/>
            <p:nvPr/>
          </p:nvSpPr>
          <p:spPr>
            <a:xfrm>
              <a:off x="7137205" y="2559951"/>
              <a:ext cx="70261" cy="57756"/>
            </a:xfrm>
            <a:custGeom>
              <a:avLst/>
              <a:gdLst/>
              <a:ahLst/>
              <a:cxnLst/>
              <a:rect l="l" t="t" r="r" b="b"/>
              <a:pathLst>
                <a:path w="1399" h="1150" extrusionOk="0">
                  <a:moveTo>
                    <a:pt x="729" y="1"/>
                  </a:moveTo>
                  <a:cubicBezTo>
                    <a:pt x="462" y="1"/>
                    <a:pt x="219" y="118"/>
                    <a:pt x="1" y="309"/>
                  </a:cubicBezTo>
                  <a:lnTo>
                    <a:pt x="274" y="583"/>
                  </a:lnTo>
                  <a:lnTo>
                    <a:pt x="335" y="644"/>
                  </a:lnTo>
                  <a:lnTo>
                    <a:pt x="791" y="1100"/>
                  </a:lnTo>
                  <a:cubicBezTo>
                    <a:pt x="827" y="1135"/>
                    <a:pt x="862" y="1150"/>
                    <a:pt x="898" y="1150"/>
                  </a:cubicBezTo>
                  <a:cubicBezTo>
                    <a:pt x="923" y="1150"/>
                    <a:pt x="948" y="1143"/>
                    <a:pt x="973" y="1130"/>
                  </a:cubicBezTo>
                  <a:lnTo>
                    <a:pt x="1247" y="826"/>
                  </a:lnTo>
                  <a:cubicBezTo>
                    <a:pt x="1399" y="674"/>
                    <a:pt x="1217" y="431"/>
                    <a:pt x="1186" y="370"/>
                  </a:cubicBezTo>
                  <a:lnTo>
                    <a:pt x="882" y="66"/>
                  </a:lnTo>
                  <a:lnTo>
                    <a:pt x="821" y="5"/>
                  </a:lnTo>
                  <a:cubicBezTo>
                    <a:pt x="790" y="2"/>
                    <a:pt x="760" y="1"/>
                    <a:pt x="729" y="1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1902;p61">
              <a:extLst>
                <a:ext uri="{FF2B5EF4-FFF2-40B4-BE49-F238E27FC236}">
                  <a16:creationId xmlns:a16="http://schemas.microsoft.com/office/drawing/2014/main" xmlns="" id="{1360D8E1-B74F-4D69-B6B3-893BA549A1DF}"/>
                </a:ext>
              </a:extLst>
            </p:cNvPr>
            <p:cNvSpPr/>
            <p:nvPr/>
          </p:nvSpPr>
          <p:spPr>
            <a:xfrm>
              <a:off x="7120431" y="2558696"/>
              <a:ext cx="21395" cy="21395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152" y="0"/>
                  </a:moveTo>
                  <a:lnTo>
                    <a:pt x="0" y="152"/>
                  </a:lnTo>
                  <a:lnTo>
                    <a:pt x="274" y="426"/>
                  </a:lnTo>
                  <a:cubicBezTo>
                    <a:pt x="304" y="365"/>
                    <a:pt x="365" y="304"/>
                    <a:pt x="426" y="27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1903;p61">
              <a:extLst>
                <a:ext uri="{FF2B5EF4-FFF2-40B4-BE49-F238E27FC236}">
                  <a16:creationId xmlns:a16="http://schemas.microsoft.com/office/drawing/2014/main" xmlns="" id="{41B8BE6B-8828-4BA6-BCBD-8AE8F290D1DC}"/>
                </a:ext>
              </a:extLst>
            </p:cNvPr>
            <p:cNvSpPr/>
            <p:nvPr/>
          </p:nvSpPr>
          <p:spPr>
            <a:xfrm>
              <a:off x="7134141" y="2572407"/>
              <a:ext cx="51980" cy="51930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153" y="1"/>
                  </a:moveTo>
                  <a:cubicBezTo>
                    <a:pt x="92" y="31"/>
                    <a:pt x="31" y="92"/>
                    <a:pt x="1" y="153"/>
                  </a:cubicBezTo>
                  <a:lnTo>
                    <a:pt x="852" y="1034"/>
                  </a:lnTo>
                  <a:lnTo>
                    <a:pt x="1034" y="882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1904;p61">
              <a:extLst>
                <a:ext uri="{FF2B5EF4-FFF2-40B4-BE49-F238E27FC236}">
                  <a16:creationId xmlns:a16="http://schemas.microsoft.com/office/drawing/2014/main" xmlns="" id="{C8BB4D10-CB74-4166-B0DB-5814F1F75C0F}"/>
                </a:ext>
              </a:extLst>
            </p:cNvPr>
            <p:cNvSpPr/>
            <p:nvPr/>
          </p:nvSpPr>
          <p:spPr>
            <a:xfrm>
              <a:off x="6954043" y="2720463"/>
              <a:ext cx="760268" cy="177788"/>
            </a:xfrm>
            <a:custGeom>
              <a:avLst/>
              <a:gdLst/>
              <a:ahLst/>
              <a:cxnLst/>
              <a:rect l="l" t="t" r="r" b="b"/>
              <a:pathLst>
                <a:path w="15138" h="3540" extrusionOk="0">
                  <a:moveTo>
                    <a:pt x="15016" y="1"/>
                  </a:moveTo>
                  <a:cubicBezTo>
                    <a:pt x="11583" y="1608"/>
                    <a:pt x="7800" y="2473"/>
                    <a:pt x="4071" y="2473"/>
                  </a:cubicBezTo>
                  <a:cubicBezTo>
                    <a:pt x="3145" y="2473"/>
                    <a:pt x="2221" y="2420"/>
                    <a:pt x="1307" y="2311"/>
                  </a:cubicBezTo>
                  <a:lnTo>
                    <a:pt x="1307" y="2311"/>
                  </a:lnTo>
                  <a:cubicBezTo>
                    <a:pt x="1429" y="2341"/>
                    <a:pt x="1520" y="2372"/>
                    <a:pt x="1520" y="2372"/>
                  </a:cubicBezTo>
                  <a:cubicBezTo>
                    <a:pt x="1520" y="2372"/>
                    <a:pt x="0" y="2767"/>
                    <a:pt x="943" y="3192"/>
                  </a:cubicBezTo>
                  <a:cubicBezTo>
                    <a:pt x="1353" y="3385"/>
                    <a:pt x="3470" y="3540"/>
                    <a:pt x="5928" y="3540"/>
                  </a:cubicBezTo>
                  <a:cubicBezTo>
                    <a:pt x="9293" y="3540"/>
                    <a:pt x="13297" y="3250"/>
                    <a:pt x="14438" y="2372"/>
                  </a:cubicBezTo>
                  <a:cubicBezTo>
                    <a:pt x="15046" y="1885"/>
                    <a:pt x="15137" y="1004"/>
                    <a:pt x="15016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1905;p61">
              <a:extLst>
                <a:ext uri="{FF2B5EF4-FFF2-40B4-BE49-F238E27FC236}">
                  <a16:creationId xmlns:a16="http://schemas.microsoft.com/office/drawing/2014/main" xmlns="" id="{0D266289-99F4-4A7B-A6F1-B4E931FBF2EB}"/>
                </a:ext>
              </a:extLst>
            </p:cNvPr>
            <p:cNvSpPr/>
            <p:nvPr/>
          </p:nvSpPr>
          <p:spPr>
            <a:xfrm>
              <a:off x="6945404" y="2599878"/>
              <a:ext cx="761273" cy="244835"/>
            </a:xfrm>
            <a:custGeom>
              <a:avLst/>
              <a:gdLst/>
              <a:ahLst/>
              <a:cxnLst/>
              <a:rect l="l" t="t" r="r" b="b"/>
              <a:pathLst>
                <a:path w="15158" h="4875" extrusionOk="0">
                  <a:moveTo>
                    <a:pt x="14489" y="1"/>
                  </a:moveTo>
                  <a:cubicBezTo>
                    <a:pt x="12878" y="274"/>
                    <a:pt x="11328" y="1065"/>
                    <a:pt x="9686" y="1520"/>
                  </a:cubicBezTo>
                  <a:cubicBezTo>
                    <a:pt x="9717" y="1581"/>
                    <a:pt x="9717" y="1642"/>
                    <a:pt x="9717" y="1703"/>
                  </a:cubicBezTo>
                  <a:cubicBezTo>
                    <a:pt x="9717" y="2094"/>
                    <a:pt x="8622" y="2205"/>
                    <a:pt x="7372" y="2205"/>
                  </a:cubicBezTo>
                  <a:cubicBezTo>
                    <a:pt x="5704" y="2205"/>
                    <a:pt x="3759" y="2007"/>
                    <a:pt x="3759" y="2007"/>
                  </a:cubicBezTo>
                  <a:cubicBezTo>
                    <a:pt x="3759" y="2007"/>
                    <a:pt x="3394" y="1399"/>
                    <a:pt x="2513" y="1034"/>
                  </a:cubicBezTo>
                  <a:cubicBezTo>
                    <a:pt x="2413" y="989"/>
                    <a:pt x="2334" y="970"/>
                    <a:pt x="2272" y="970"/>
                  </a:cubicBezTo>
                  <a:cubicBezTo>
                    <a:pt x="1787" y="970"/>
                    <a:pt x="2361" y="2189"/>
                    <a:pt x="2361" y="2189"/>
                  </a:cubicBezTo>
                  <a:cubicBezTo>
                    <a:pt x="2361" y="2189"/>
                    <a:pt x="2341" y="2189"/>
                    <a:pt x="2305" y="2189"/>
                  </a:cubicBezTo>
                  <a:cubicBezTo>
                    <a:pt x="1948" y="2189"/>
                    <a:pt x="1" y="2214"/>
                    <a:pt x="415" y="2767"/>
                  </a:cubicBezTo>
                  <a:cubicBezTo>
                    <a:pt x="804" y="3350"/>
                    <a:pt x="1598" y="3375"/>
                    <a:pt x="1733" y="3375"/>
                  </a:cubicBezTo>
                  <a:cubicBezTo>
                    <a:pt x="1746" y="3375"/>
                    <a:pt x="1753" y="3375"/>
                    <a:pt x="1753" y="3375"/>
                  </a:cubicBezTo>
                  <a:lnTo>
                    <a:pt x="1753" y="3375"/>
                  </a:lnTo>
                  <a:cubicBezTo>
                    <a:pt x="1753" y="3375"/>
                    <a:pt x="142" y="3831"/>
                    <a:pt x="537" y="4195"/>
                  </a:cubicBezTo>
                  <a:cubicBezTo>
                    <a:pt x="780" y="4469"/>
                    <a:pt x="1236" y="4621"/>
                    <a:pt x="1479" y="4712"/>
                  </a:cubicBezTo>
                  <a:cubicBezTo>
                    <a:pt x="2393" y="4821"/>
                    <a:pt x="3317" y="4874"/>
                    <a:pt x="4243" y="4874"/>
                  </a:cubicBezTo>
                  <a:cubicBezTo>
                    <a:pt x="7971" y="4874"/>
                    <a:pt x="11749" y="4009"/>
                    <a:pt x="15157" y="2402"/>
                  </a:cubicBezTo>
                  <a:cubicBezTo>
                    <a:pt x="15066" y="1612"/>
                    <a:pt x="14793" y="791"/>
                    <a:pt x="1448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AB32793A-2C14-4FEF-840D-DC857D900DC1}"/>
              </a:ext>
            </a:extLst>
          </p:cNvPr>
          <p:cNvSpPr txBox="1"/>
          <p:nvPr/>
        </p:nvSpPr>
        <p:spPr>
          <a:xfrm>
            <a:off x="162739" y="111754"/>
            <a:ext cx="8898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2: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hãy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đơn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gửi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Ban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Giám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hiệu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xin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môn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chọn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ngoại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ngữ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hoặc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tin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CC3663-FAD8-4CC0-8782-40276465D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120709"/>
            <a:ext cx="3218422" cy="1452693"/>
          </a:xfrm>
          <a:prstGeom prst="rect">
            <a:avLst/>
          </a:prstGeom>
        </p:spPr>
      </p:pic>
      <p:pic>
        <p:nvPicPr>
          <p:cNvPr id="1026" name="Picture 2" descr="Virtual Classes – A New Normal - Giggles N Scribbles">
            <a:extLst>
              <a:ext uri="{FF2B5EF4-FFF2-40B4-BE49-F238E27FC236}">
                <a16:creationId xmlns:a16="http://schemas.microsoft.com/office/drawing/2014/main" xmlns="" id="{3CAA07FC-2A1B-4581-AA9C-6B185F424B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1" t="5181" r="16340" b="2115"/>
          <a:stretch/>
        </p:blipFill>
        <p:spPr bwMode="auto">
          <a:xfrm>
            <a:off x="6101191" y="940787"/>
            <a:ext cx="2256833" cy="161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04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9C358E6-FA11-4CA5-A182-FC703E7492D6}"/>
              </a:ext>
            </a:extLst>
          </p:cNvPr>
          <p:cNvSpPr/>
          <p:nvPr/>
        </p:nvSpPr>
        <p:spPr>
          <a:xfrm>
            <a:off x="-396240" y="205740"/>
            <a:ext cx="10081260" cy="1403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45" name="Google Shape;2645;p71"/>
          <p:cNvGrpSpPr/>
          <p:nvPr/>
        </p:nvGrpSpPr>
        <p:grpSpPr>
          <a:xfrm>
            <a:off x="36599" y="3053041"/>
            <a:ext cx="1437772" cy="1664983"/>
            <a:chOff x="5293245" y="6083019"/>
            <a:chExt cx="1941885" cy="2248761"/>
          </a:xfrm>
        </p:grpSpPr>
        <p:sp>
          <p:nvSpPr>
            <p:cNvPr id="2646" name="Google Shape;2646;p71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71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71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71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71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71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71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71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71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71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71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71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71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71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71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71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71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71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71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71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71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71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71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71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71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71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71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71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71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71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71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71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71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71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71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71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71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71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71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71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71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71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71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71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71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71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71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71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71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71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71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71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71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71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71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71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71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71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71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71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71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71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71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71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71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71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71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71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71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71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71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71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71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71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71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71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71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71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71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71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71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71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71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71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71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71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71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71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71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71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71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71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71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71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71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71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71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71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71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71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71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71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71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71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71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71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71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71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5" name="图片 3">
            <a:extLst>
              <a:ext uri="{FF2B5EF4-FFF2-40B4-BE49-F238E27FC236}">
                <a16:creationId xmlns:a16="http://schemas.microsoft.com/office/drawing/2014/main" xmlns="" id="{DB54BD82-B005-42D8-B112-0C00AEEC99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411342" y="1062654"/>
            <a:ext cx="5493991" cy="3351145"/>
          </a:xfrm>
          <a:prstGeom prst="rect">
            <a:avLst/>
          </a:prstGeom>
        </p:spPr>
      </p:pic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E269844E-C5E4-47CB-8029-8D4AE3D0528A}"/>
              </a:ext>
            </a:extLst>
          </p:cNvPr>
          <p:cNvSpPr txBox="1"/>
          <p:nvPr/>
        </p:nvSpPr>
        <p:spPr>
          <a:xfrm>
            <a:off x="2471097" y="2567763"/>
            <a:ext cx="4076700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xin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môn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chọn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điểm</a:t>
            </a:r>
            <a:r>
              <a:rPr lang="en-US" sz="2000" dirty="0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khác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so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xin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lớp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6 ở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trường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Trung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cơ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sở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</p:txBody>
      </p:sp>
      <p:grpSp>
        <p:nvGrpSpPr>
          <p:cNvPr id="179" name="Google Shape;1801;p61">
            <a:extLst>
              <a:ext uri="{FF2B5EF4-FFF2-40B4-BE49-F238E27FC236}">
                <a16:creationId xmlns:a16="http://schemas.microsoft.com/office/drawing/2014/main" xmlns="" id="{91701EBE-CC87-402F-B5F6-CB3B907424A8}"/>
              </a:ext>
            </a:extLst>
          </p:cNvPr>
          <p:cNvGrpSpPr/>
          <p:nvPr/>
        </p:nvGrpSpPr>
        <p:grpSpPr>
          <a:xfrm>
            <a:off x="6919029" y="2713614"/>
            <a:ext cx="2022471" cy="2168203"/>
            <a:chOff x="5935827" y="724913"/>
            <a:chExt cx="2395220" cy="3697695"/>
          </a:xfrm>
        </p:grpSpPr>
        <p:sp>
          <p:nvSpPr>
            <p:cNvPr id="180" name="Google Shape;1802;p61">
              <a:extLst>
                <a:ext uri="{FF2B5EF4-FFF2-40B4-BE49-F238E27FC236}">
                  <a16:creationId xmlns:a16="http://schemas.microsoft.com/office/drawing/2014/main" xmlns="" id="{475533A0-0056-44CC-A5F0-BC452D55873D}"/>
                </a:ext>
              </a:extLst>
            </p:cNvPr>
            <p:cNvSpPr/>
            <p:nvPr/>
          </p:nvSpPr>
          <p:spPr>
            <a:xfrm>
              <a:off x="6717393" y="2212159"/>
              <a:ext cx="835100" cy="509909"/>
            </a:xfrm>
            <a:custGeom>
              <a:avLst/>
              <a:gdLst/>
              <a:ahLst/>
              <a:cxnLst/>
              <a:rect l="l" t="t" r="r" b="b"/>
              <a:pathLst>
                <a:path w="16628" h="10153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03;p61">
              <a:extLst>
                <a:ext uri="{FF2B5EF4-FFF2-40B4-BE49-F238E27FC236}">
                  <a16:creationId xmlns:a16="http://schemas.microsoft.com/office/drawing/2014/main" xmlns="" id="{1ED1B0C6-8799-49BF-8AB8-41FE6BC19641}"/>
                </a:ext>
              </a:extLst>
            </p:cNvPr>
            <p:cNvSpPr/>
            <p:nvPr/>
          </p:nvSpPr>
          <p:spPr>
            <a:xfrm>
              <a:off x="6564766" y="1966369"/>
              <a:ext cx="117571" cy="996866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41" y="1975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04;p61">
              <a:extLst>
                <a:ext uri="{FF2B5EF4-FFF2-40B4-BE49-F238E27FC236}">
                  <a16:creationId xmlns:a16="http://schemas.microsoft.com/office/drawing/2014/main" xmlns="" id="{AF954AF9-CD0C-4C0F-A816-D77123AB556A}"/>
                </a:ext>
              </a:extLst>
            </p:cNvPr>
            <p:cNvSpPr/>
            <p:nvPr/>
          </p:nvSpPr>
          <p:spPr>
            <a:xfrm>
              <a:off x="6674654" y="1966369"/>
              <a:ext cx="68755" cy="992296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9" y="19697"/>
                  </a:lnTo>
                  <a:lnTo>
                    <a:pt x="133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05;p61">
              <a:extLst>
                <a:ext uri="{FF2B5EF4-FFF2-40B4-BE49-F238E27FC236}">
                  <a16:creationId xmlns:a16="http://schemas.microsoft.com/office/drawing/2014/main" xmlns="" id="{154B426A-8D73-4F1F-85CA-FC47C503342F}"/>
                </a:ext>
              </a:extLst>
            </p:cNvPr>
            <p:cNvSpPr/>
            <p:nvPr/>
          </p:nvSpPr>
          <p:spPr>
            <a:xfrm>
              <a:off x="7468474" y="1990777"/>
              <a:ext cx="142029" cy="992296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06;p61">
              <a:extLst>
                <a:ext uri="{FF2B5EF4-FFF2-40B4-BE49-F238E27FC236}">
                  <a16:creationId xmlns:a16="http://schemas.microsoft.com/office/drawing/2014/main" xmlns="" id="{282899C7-63EB-4F23-BC53-1D7B9B8F14D6}"/>
                </a:ext>
              </a:extLst>
            </p:cNvPr>
            <p:cNvSpPr/>
            <p:nvPr/>
          </p:nvSpPr>
          <p:spPr>
            <a:xfrm>
              <a:off x="7584489" y="1990777"/>
              <a:ext cx="91656" cy="992296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07;p61">
              <a:extLst>
                <a:ext uri="{FF2B5EF4-FFF2-40B4-BE49-F238E27FC236}">
                  <a16:creationId xmlns:a16="http://schemas.microsoft.com/office/drawing/2014/main" xmlns="" id="{86AD878E-9719-46B7-B1AA-A3711F184BD3}"/>
                </a:ext>
              </a:extLst>
            </p:cNvPr>
            <p:cNvSpPr/>
            <p:nvPr/>
          </p:nvSpPr>
          <p:spPr>
            <a:xfrm>
              <a:off x="6714380" y="3025818"/>
              <a:ext cx="116064" cy="972458"/>
            </a:xfrm>
            <a:custGeom>
              <a:avLst/>
              <a:gdLst/>
              <a:ahLst/>
              <a:cxnLst/>
              <a:rect l="l" t="t" r="r" b="b"/>
              <a:pathLst>
                <a:path w="2311" h="19363" extrusionOk="0">
                  <a:moveTo>
                    <a:pt x="0" y="0"/>
                  </a:moveTo>
                  <a:lnTo>
                    <a:pt x="517" y="19332"/>
                  </a:lnTo>
                  <a:lnTo>
                    <a:pt x="2310" y="19362"/>
                  </a:lnTo>
                  <a:lnTo>
                    <a:pt x="224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08;p61">
              <a:extLst>
                <a:ext uri="{FF2B5EF4-FFF2-40B4-BE49-F238E27FC236}">
                  <a16:creationId xmlns:a16="http://schemas.microsoft.com/office/drawing/2014/main" xmlns="" id="{0ACEFFD1-82D8-4D5C-94DD-46CC0030E09F}"/>
                </a:ext>
              </a:extLst>
            </p:cNvPr>
            <p:cNvSpPr/>
            <p:nvPr/>
          </p:nvSpPr>
          <p:spPr>
            <a:xfrm>
              <a:off x="6827331" y="3028831"/>
              <a:ext cx="70261" cy="969445"/>
            </a:xfrm>
            <a:custGeom>
              <a:avLst/>
              <a:gdLst/>
              <a:ahLst/>
              <a:cxnLst/>
              <a:rect l="l" t="t" r="r" b="b"/>
              <a:pathLst>
                <a:path w="1399" h="19303" extrusionOk="0">
                  <a:moveTo>
                    <a:pt x="0" y="1"/>
                  </a:moveTo>
                  <a:lnTo>
                    <a:pt x="61" y="19302"/>
                  </a:lnTo>
                  <a:lnTo>
                    <a:pt x="1399" y="18329"/>
                  </a:lnTo>
                  <a:lnTo>
                    <a:pt x="1186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09;p61">
              <a:extLst>
                <a:ext uri="{FF2B5EF4-FFF2-40B4-BE49-F238E27FC236}">
                  <a16:creationId xmlns:a16="http://schemas.microsoft.com/office/drawing/2014/main" xmlns="" id="{BB7D431F-9CD3-49EB-8BDC-A1CFC9F42687}"/>
                </a:ext>
              </a:extLst>
            </p:cNvPr>
            <p:cNvSpPr/>
            <p:nvPr/>
          </p:nvSpPr>
          <p:spPr>
            <a:xfrm>
              <a:off x="7503580" y="3073127"/>
              <a:ext cx="135902" cy="972458"/>
            </a:xfrm>
            <a:custGeom>
              <a:avLst/>
              <a:gdLst/>
              <a:ahLst/>
              <a:cxnLst/>
              <a:rect l="l" t="t" r="r" b="b"/>
              <a:pathLst>
                <a:path w="2706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10;p61">
              <a:extLst>
                <a:ext uri="{FF2B5EF4-FFF2-40B4-BE49-F238E27FC236}">
                  <a16:creationId xmlns:a16="http://schemas.microsoft.com/office/drawing/2014/main" xmlns="" id="{7E4F2E42-73DD-44A4-B73C-A36F4F63390C}"/>
                </a:ext>
              </a:extLst>
            </p:cNvPr>
            <p:cNvSpPr/>
            <p:nvPr/>
          </p:nvSpPr>
          <p:spPr>
            <a:xfrm>
              <a:off x="7618088" y="3074634"/>
              <a:ext cx="87036" cy="970952"/>
            </a:xfrm>
            <a:custGeom>
              <a:avLst/>
              <a:gdLst/>
              <a:ahLst/>
              <a:cxnLst/>
              <a:rect l="l" t="t" r="r" b="b"/>
              <a:pathLst>
                <a:path w="1733" h="19333" extrusionOk="0">
                  <a:moveTo>
                    <a:pt x="0" y="1"/>
                  </a:moveTo>
                  <a:lnTo>
                    <a:pt x="426" y="1933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11;p61">
              <a:extLst>
                <a:ext uri="{FF2B5EF4-FFF2-40B4-BE49-F238E27FC236}">
                  <a16:creationId xmlns:a16="http://schemas.microsoft.com/office/drawing/2014/main" xmlns="" id="{4FD82572-0EEB-4EA3-BF19-66C99BF1CEDA}"/>
                </a:ext>
              </a:extLst>
            </p:cNvPr>
            <p:cNvSpPr/>
            <p:nvPr/>
          </p:nvSpPr>
          <p:spPr>
            <a:xfrm>
              <a:off x="7207416" y="3079204"/>
              <a:ext cx="134395" cy="970952"/>
            </a:xfrm>
            <a:custGeom>
              <a:avLst/>
              <a:gdLst/>
              <a:ahLst/>
              <a:cxnLst/>
              <a:rect l="l" t="t" r="r" b="b"/>
              <a:pathLst>
                <a:path w="2676" h="19333" extrusionOk="0">
                  <a:moveTo>
                    <a:pt x="1" y="1"/>
                  </a:moveTo>
                  <a:lnTo>
                    <a:pt x="882" y="19332"/>
                  </a:lnTo>
                  <a:lnTo>
                    <a:pt x="2676" y="19332"/>
                  </a:lnTo>
                  <a:lnTo>
                    <a:pt x="228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812;p61">
              <a:extLst>
                <a:ext uri="{FF2B5EF4-FFF2-40B4-BE49-F238E27FC236}">
                  <a16:creationId xmlns:a16="http://schemas.microsoft.com/office/drawing/2014/main" xmlns="" id="{DCA70706-65BA-4946-9E65-8E769BB3395F}"/>
                </a:ext>
              </a:extLst>
            </p:cNvPr>
            <p:cNvSpPr/>
            <p:nvPr/>
          </p:nvSpPr>
          <p:spPr>
            <a:xfrm>
              <a:off x="7321924" y="3080761"/>
              <a:ext cx="85529" cy="969395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0"/>
                  </a:moveTo>
                  <a:lnTo>
                    <a:pt x="396" y="19301"/>
                  </a:lnTo>
                  <a:lnTo>
                    <a:pt x="1703" y="18298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813;p61">
              <a:extLst>
                <a:ext uri="{FF2B5EF4-FFF2-40B4-BE49-F238E27FC236}">
                  <a16:creationId xmlns:a16="http://schemas.microsoft.com/office/drawing/2014/main" xmlns="" id="{B9B350A9-AC9E-4AC1-9280-964B2959D62B}"/>
                </a:ext>
              </a:extLst>
            </p:cNvPr>
            <p:cNvSpPr/>
            <p:nvPr/>
          </p:nvSpPr>
          <p:spPr>
            <a:xfrm>
              <a:off x="6656372" y="2126680"/>
              <a:ext cx="859458" cy="537381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69"/>
                  </a:lnTo>
                  <a:lnTo>
                    <a:pt x="17113" y="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814;p61">
              <a:extLst>
                <a:ext uri="{FF2B5EF4-FFF2-40B4-BE49-F238E27FC236}">
                  <a16:creationId xmlns:a16="http://schemas.microsoft.com/office/drawing/2014/main" xmlns="" id="{EFBF05B0-2328-4FD0-AD74-C9F33ABAA840}"/>
                </a:ext>
              </a:extLst>
            </p:cNvPr>
            <p:cNvSpPr/>
            <p:nvPr/>
          </p:nvSpPr>
          <p:spPr>
            <a:xfrm>
              <a:off x="7850117" y="1317591"/>
              <a:ext cx="1557" cy="3114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815;p61">
              <a:extLst>
                <a:ext uri="{FF2B5EF4-FFF2-40B4-BE49-F238E27FC236}">
                  <a16:creationId xmlns:a16="http://schemas.microsoft.com/office/drawing/2014/main" xmlns="" id="{36648632-1A50-4F36-AE71-CE0604EF5C0D}"/>
                </a:ext>
              </a:extLst>
            </p:cNvPr>
            <p:cNvSpPr/>
            <p:nvPr/>
          </p:nvSpPr>
          <p:spPr>
            <a:xfrm>
              <a:off x="6886845" y="20411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816;p61">
              <a:extLst>
                <a:ext uri="{FF2B5EF4-FFF2-40B4-BE49-F238E27FC236}">
                  <a16:creationId xmlns:a16="http://schemas.microsoft.com/office/drawing/2014/main" xmlns="" id="{A036A110-3EF6-4574-8448-4625DAEB8534}"/>
                </a:ext>
              </a:extLst>
            </p:cNvPr>
            <p:cNvSpPr/>
            <p:nvPr/>
          </p:nvSpPr>
          <p:spPr>
            <a:xfrm>
              <a:off x="6299138" y="1463991"/>
              <a:ext cx="216811" cy="137760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47" y="1"/>
                  </a:moveTo>
                  <a:cubicBezTo>
                    <a:pt x="1515" y="1"/>
                    <a:pt x="688" y="246"/>
                    <a:pt x="1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70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04" y="163"/>
                    <a:pt x="3024" y="1"/>
                    <a:pt x="234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817;p61">
              <a:extLst>
                <a:ext uri="{FF2B5EF4-FFF2-40B4-BE49-F238E27FC236}">
                  <a16:creationId xmlns:a16="http://schemas.microsoft.com/office/drawing/2014/main" xmlns="" id="{B86D92AA-BA6E-4372-AC58-CA39242A84BA}"/>
                </a:ext>
              </a:extLst>
            </p:cNvPr>
            <p:cNvSpPr/>
            <p:nvPr/>
          </p:nvSpPr>
          <p:spPr>
            <a:xfrm>
              <a:off x="6293011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8" y="0"/>
                  </a:moveTo>
                  <a:cubicBezTo>
                    <a:pt x="1859" y="0"/>
                    <a:pt x="1386" y="99"/>
                    <a:pt x="913" y="368"/>
                  </a:cubicBezTo>
                  <a:cubicBezTo>
                    <a:pt x="275" y="733"/>
                    <a:pt x="1" y="1523"/>
                    <a:pt x="123" y="2283"/>
                  </a:cubicBezTo>
                  <a:cubicBezTo>
                    <a:pt x="810" y="1796"/>
                    <a:pt x="1637" y="1551"/>
                    <a:pt x="2469" y="1551"/>
                  </a:cubicBezTo>
                  <a:cubicBezTo>
                    <a:pt x="3146" y="1551"/>
                    <a:pt x="3826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0"/>
                    <a:pt x="229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818;p61">
              <a:extLst>
                <a:ext uri="{FF2B5EF4-FFF2-40B4-BE49-F238E27FC236}">
                  <a16:creationId xmlns:a16="http://schemas.microsoft.com/office/drawing/2014/main" xmlns="" id="{9314DD7D-FD47-4D23-813E-5C0D9296F208}"/>
                </a:ext>
              </a:extLst>
            </p:cNvPr>
            <p:cNvSpPr/>
            <p:nvPr/>
          </p:nvSpPr>
          <p:spPr>
            <a:xfrm>
              <a:off x="6363273" y="1470068"/>
              <a:ext cx="134345" cy="114708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133" y="0"/>
                  </a:moveTo>
                  <a:cubicBezTo>
                    <a:pt x="750" y="0"/>
                    <a:pt x="358" y="82"/>
                    <a:pt x="31" y="156"/>
                  </a:cubicBezTo>
                  <a:cubicBezTo>
                    <a:pt x="0" y="186"/>
                    <a:pt x="0" y="217"/>
                    <a:pt x="31" y="217"/>
                  </a:cubicBezTo>
                  <a:cubicBezTo>
                    <a:pt x="387" y="217"/>
                    <a:pt x="795" y="137"/>
                    <a:pt x="1178" y="137"/>
                  </a:cubicBezTo>
                  <a:cubicBezTo>
                    <a:pt x="1580" y="137"/>
                    <a:pt x="1955" y="224"/>
                    <a:pt x="2219" y="581"/>
                  </a:cubicBezTo>
                  <a:cubicBezTo>
                    <a:pt x="2553" y="1037"/>
                    <a:pt x="249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675" y="1585"/>
                    <a:pt x="2675" y="825"/>
                    <a:pt x="2219" y="369"/>
                  </a:cubicBezTo>
                  <a:cubicBezTo>
                    <a:pt x="1924" y="89"/>
                    <a:pt x="1534" y="0"/>
                    <a:pt x="11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819;p61">
              <a:extLst>
                <a:ext uri="{FF2B5EF4-FFF2-40B4-BE49-F238E27FC236}">
                  <a16:creationId xmlns:a16="http://schemas.microsoft.com/office/drawing/2014/main" xmlns="" id="{5756CE0F-CC31-42D6-9794-F0E7C24C4D5C}"/>
                </a:ext>
              </a:extLst>
            </p:cNvPr>
            <p:cNvSpPr/>
            <p:nvPr/>
          </p:nvSpPr>
          <p:spPr>
            <a:xfrm>
              <a:off x="6420275" y="1501758"/>
              <a:ext cx="78548" cy="47360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0"/>
                  </a:moveTo>
                  <a:cubicBezTo>
                    <a:pt x="390" y="0"/>
                    <a:pt x="220" y="58"/>
                    <a:pt x="51" y="194"/>
                  </a:cubicBezTo>
                  <a:cubicBezTo>
                    <a:pt x="1" y="243"/>
                    <a:pt x="32" y="293"/>
                    <a:pt x="79" y="293"/>
                  </a:cubicBezTo>
                  <a:cubicBezTo>
                    <a:pt x="89" y="293"/>
                    <a:pt x="100" y="290"/>
                    <a:pt x="111" y="285"/>
                  </a:cubicBezTo>
                  <a:cubicBezTo>
                    <a:pt x="250" y="229"/>
                    <a:pt x="383" y="193"/>
                    <a:pt x="512" y="193"/>
                  </a:cubicBezTo>
                  <a:cubicBezTo>
                    <a:pt x="666" y="193"/>
                    <a:pt x="814" y="244"/>
                    <a:pt x="962" y="376"/>
                  </a:cubicBezTo>
                  <a:cubicBezTo>
                    <a:pt x="1145" y="528"/>
                    <a:pt x="123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4" y="872"/>
                    <a:pt x="1540" y="802"/>
                  </a:cubicBezTo>
                  <a:cubicBezTo>
                    <a:pt x="1343" y="385"/>
                    <a:pt x="972" y="0"/>
                    <a:pt x="55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820;p61">
              <a:extLst>
                <a:ext uri="{FF2B5EF4-FFF2-40B4-BE49-F238E27FC236}">
                  <a16:creationId xmlns:a16="http://schemas.microsoft.com/office/drawing/2014/main" xmlns="" id="{BC392CFE-6AB3-4CCF-9C88-9DA4C510F1E7}"/>
                </a:ext>
              </a:extLst>
            </p:cNvPr>
            <p:cNvSpPr/>
            <p:nvPr/>
          </p:nvSpPr>
          <p:spPr>
            <a:xfrm>
              <a:off x="7500516" y="1463991"/>
              <a:ext cx="216861" cy="137760"/>
            </a:xfrm>
            <a:custGeom>
              <a:avLst/>
              <a:gdLst/>
              <a:ahLst/>
              <a:cxnLst/>
              <a:rect l="l" t="t" r="r" b="b"/>
              <a:pathLst>
                <a:path w="4318" h="2743" extrusionOk="0">
                  <a:moveTo>
                    <a:pt x="1948" y="1"/>
                  </a:moveTo>
                  <a:cubicBezTo>
                    <a:pt x="1273" y="1"/>
                    <a:pt x="600" y="163"/>
                    <a:pt x="1" y="490"/>
                  </a:cubicBezTo>
                  <a:lnTo>
                    <a:pt x="1" y="2405"/>
                  </a:lnTo>
                  <a:cubicBezTo>
                    <a:pt x="656" y="2640"/>
                    <a:pt x="1235" y="2742"/>
                    <a:pt x="1739" y="2742"/>
                  </a:cubicBezTo>
                  <a:cubicBezTo>
                    <a:pt x="3314" y="2742"/>
                    <a:pt x="4156" y="1746"/>
                    <a:pt x="4317" y="733"/>
                  </a:cubicBezTo>
                  <a:cubicBezTo>
                    <a:pt x="3613" y="246"/>
                    <a:pt x="2779" y="1"/>
                    <a:pt x="194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821;p61">
              <a:extLst>
                <a:ext uri="{FF2B5EF4-FFF2-40B4-BE49-F238E27FC236}">
                  <a16:creationId xmlns:a16="http://schemas.microsoft.com/office/drawing/2014/main" xmlns="" id="{04991998-9D85-4A1C-BD63-D983676B41F8}"/>
                </a:ext>
              </a:extLst>
            </p:cNvPr>
            <p:cNvSpPr/>
            <p:nvPr/>
          </p:nvSpPr>
          <p:spPr>
            <a:xfrm>
              <a:off x="7500516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2" y="0"/>
                  </a:moveTo>
                  <a:cubicBezTo>
                    <a:pt x="945" y="0"/>
                    <a:pt x="1" y="733"/>
                    <a:pt x="1" y="733"/>
                  </a:cubicBezTo>
                  <a:lnTo>
                    <a:pt x="1" y="2040"/>
                  </a:lnTo>
                  <a:cubicBezTo>
                    <a:pt x="600" y="1713"/>
                    <a:pt x="1273" y="1551"/>
                    <a:pt x="1948" y="1551"/>
                  </a:cubicBezTo>
                  <a:cubicBezTo>
                    <a:pt x="2779" y="1551"/>
                    <a:pt x="3613" y="1796"/>
                    <a:pt x="4317" y="2283"/>
                  </a:cubicBezTo>
                  <a:cubicBezTo>
                    <a:pt x="4439" y="1523"/>
                    <a:pt x="4165" y="733"/>
                    <a:pt x="3527" y="368"/>
                  </a:cubicBezTo>
                  <a:cubicBezTo>
                    <a:pt x="3054" y="99"/>
                    <a:pt x="2581" y="0"/>
                    <a:pt x="214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822;p61">
              <a:extLst>
                <a:ext uri="{FF2B5EF4-FFF2-40B4-BE49-F238E27FC236}">
                  <a16:creationId xmlns:a16="http://schemas.microsoft.com/office/drawing/2014/main" xmlns="" id="{BE9A34C5-E9C7-4CD2-8210-C891E3DF51F5}"/>
                </a:ext>
              </a:extLst>
            </p:cNvPr>
            <p:cNvSpPr/>
            <p:nvPr/>
          </p:nvSpPr>
          <p:spPr>
            <a:xfrm>
              <a:off x="7517341" y="1470068"/>
              <a:ext cx="134395" cy="114708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546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183" y="1676"/>
                    <a:pt x="152" y="1037"/>
                    <a:pt x="456" y="581"/>
                  </a:cubicBezTo>
                  <a:cubicBezTo>
                    <a:pt x="715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6"/>
                    <a:pt x="2675" y="156"/>
                  </a:cubicBezTo>
                  <a:cubicBezTo>
                    <a:pt x="2333" y="82"/>
                    <a:pt x="1933" y="0"/>
                    <a:pt x="15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823;p61">
              <a:extLst>
                <a:ext uri="{FF2B5EF4-FFF2-40B4-BE49-F238E27FC236}">
                  <a16:creationId xmlns:a16="http://schemas.microsoft.com/office/drawing/2014/main" xmlns="" id="{7944EBB5-A8B8-4CB9-BEE9-755885D91AC4}"/>
                </a:ext>
              </a:extLst>
            </p:cNvPr>
            <p:cNvSpPr/>
            <p:nvPr/>
          </p:nvSpPr>
          <p:spPr>
            <a:xfrm>
              <a:off x="7517693" y="1502411"/>
              <a:ext cx="77242" cy="46707"/>
            </a:xfrm>
            <a:custGeom>
              <a:avLst/>
              <a:gdLst/>
              <a:ahLst/>
              <a:cxnLst/>
              <a:rect l="l" t="t" r="r" b="b"/>
              <a:pathLst>
                <a:path w="1538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0" y="859"/>
                    <a:pt x="50" y="930"/>
                    <a:pt x="101" y="930"/>
                  </a:cubicBezTo>
                  <a:cubicBezTo>
                    <a:pt x="116" y="930"/>
                    <a:pt x="132" y="924"/>
                    <a:pt x="145" y="910"/>
                  </a:cubicBezTo>
                  <a:cubicBezTo>
                    <a:pt x="297" y="728"/>
                    <a:pt x="388" y="515"/>
                    <a:pt x="571" y="363"/>
                  </a:cubicBezTo>
                  <a:cubicBezTo>
                    <a:pt x="719" y="231"/>
                    <a:pt x="868" y="180"/>
                    <a:pt x="1021" y="180"/>
                  </a:cubicBezTo>
                  <a:cubicBezTo>
                    <a:pt x="1150" y="180"/>
                    <a:pt x="1283" y="216"/>
                    <a:pt x="1422" y="272"/>
                  </a:cubicBezTo>
                  <a:cubicBezTo>
                    <a:pt x="1433" y="277"/>
                    <a:pt x="1444" y="280"/>
                    <a:pt x="1455" y="280"/>
                  </a:cubicBezTo>
                  <a:cubicBezTo>
                    <a:pt x="1502" y="280"/>
                    <a:pt x="1538" y="230"/>
                    <a:pt x="1513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824;p61">
              <a:extLst>
                <a:ext uri="{FF2B5EF4-FFF2-40B4-BE49-F238E27FC236}">
                  <a16:creationId xmlns:a16="http://schemas.microsoft.com/office/drawing/2014/main" xmlns="" id="{4953FDA3-6CEF-4059-B61A-394E8AFECCC7}"/>
                </a:ext>
              </a:extLst>
            </p:cNvPr>
            <p:cNvSpPr/>
            <p:nvPr/>
          </p:nvSpPr>
          <p:spPr>
            <a:xfrm>
              <a:off x="6905176" y="1951101"/>
              <a:ext cx="253473" cy="118525"/>
            </a:xfrm>
            <a:custGeom>
              <a:avLst/>
              <a:gdLst/>
              <a:ahLst/>
              <a:cxnLst/>
              <a:rect l="l" t="t" r="r" b="b"/>
              <a:pathLst>
                <a:path w="5047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5" y="122"/>
                    <a:pt x="1764" y="396"/>
                    <a:pt x="183" y="943"/>
                  </a:cubicBezTo>
                  <a:cubicBezTo>
                    <a:pt x="122" y="1125"/>
                    <a:pt x="92" y="1277"/>
                    <a:pt x="1" y="1429"/>
                  </a:cubicBezTo>
                  <a:cubicBezTo>
                    <a:pt x="1" y="1429"/>
                    <a:pt x="792" y="2360"/>
                    <a:pt x="2506" y="2360"/>
                  </a:cubicBezTo>
                  <a:cubicBezTo>
                    <a:pt x="3192" y="2360"/>
                    <a:pt x="4026" y="221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825;p61">
              <a:extLst>
                <a:ext uri="{FF2B5EF4-FFF2-40B4-BE49-F238E27FC236}">
                  <a16:creationId xmlns:a16="http://schemas.microsoft.com/office/drawing/2014/main" xmlns="" id="{3915DFEA-7FB2-44B0-992B-EC26F64221B6}"/>
                </a:ext>
              </a:extLst>
            </p:cNvPr>
            <p:cNvSpPr/>
            <p:nvPr/>
          </p:nvSpPr>
          <p:spPr>
            <a:xfrm>
              <a:off x="6905176" y="1856481"/>
              <a:ext cx="271804" cy="141979"/>
            </a:xfrm>
            <a:custGeom>
              <a:avLst/>
              <a:gdLst/>
              <a:ahLst/>
              <a:cxnLst/>
              <a:rect l="l" t="t" r="r" b="b"/>
              <a:pathLst>
                <a:path w="5412" h="2827" extrusionOk="0">
                  <a:moveTo>
                    <a:pt x="5411" y="0"/>
                  </a:moveTo>
                  <a:lnTo>
                    <a:pt x="1" y="426"/>
                  </a:lnTo>
                  <a:cubicBezTo>
                    <a:pt x="1" y="426"/>
                    <a:pt x="426" y="1763"/>
                    <a:pt x="183" y="2827"/>
                  </a:cubicBezTo>
                  <a:cubicBezTo>
                    <a:pt x="1764" y="2280"/>
                    <a:pt x="3375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826;p61">
              <a:extLst>
                <a:ext uri="{FF2B5EF4-FFF2-40B4-BE49-F238E27FC236}">
                  <a16:creationId xmlns:a16="http://schemas.microsoft.com/office/drawing/2014/main" xmlns="" id="{BCEA077C-B82E-4849-8E6D-9FD0EED9686B}"/>
                </a:ext>
              </a:extLst>
            </p:cNvPr>
            <p:cNvSpPr/>
            <p:nvPr/>
          </p:nvSpPr>
          <p:spPr>
            <a:xfrm>
              <a:off x="6492797" y="891100"/>
              <a:ext cx="1050504" cy="989835"/>
            </a:xfrm>
            <a:custGeom>
              <a:avLst/>
              <a:gdLst/>
              <a:ahLst/>
              <a:cxnLst/>
              <a:rect l="l" t="t" r="r" b="b"/>
              <a:pathLst>
                <a:path w="20917" h="19709" extrusionOk="0">
                  <a:moveTo>
                    <a:pt x="7883" y="1"/>
                  </a:moveTo>
                  <a:cubicBezTo>
                    <a:pt x="3784" y="1"/>
                    <a:pt x="0" y="2091"/>
                    <a:pt x="187" y="9921"/>
                  </a:cubicBezTo>
                  <a:cubicBezTo>
                    <a:pt x="187" y="9921"/>
                    <a:pt x="66" y="13599"/>
                    <a:pt x="947" y="15423"/>
                  </a:cubicBezTo>
                  <a:cubicBezTo>
                    <a:pt x="1859" y="17246"/>
                    <a:pt x="4807" y="19283"/>
                    <a:pt x="8789" y="19648"/>
                  </a:cubicBezTo>
                  <a:cubicBezTo>
                    <a:pt x="9232" y="19688"/>
                    <a:pt x="9691" y="19708"/>
                    <a:pt x="10158" y="19708"/>
                  </a:cubicBezTo>
                  <a:cubicBezTo>
                    <a:pt x="13891" y="19708"/>
                    <a:pt x="18165" y="18415"/>
                    <a:pt x="19245" y="15848"/>
                  </a:cubicBezTo>
                  <a:cubicBezTo>
                    <a:pt x="20431" y="12991"/>
                    <a:pt x="20917" y="10985"/>
                    <a:pt x="20552" y="8067"/>
                  </a:cubicBezTo>
                  <a:cubicBezTo>
                    <a:pt x="20188" y="5149"/>
                    <a:pt x="20005" y="3842"/>
                    <a:pt x="17300" y="2535"/>
                  </a:cubicBezTo>
                  <a:cubicBezTo>
                    <a:pt x="15980" y="1897"/>
                    <a:pt x="11788" y="1"/>
                    <a:pt x="788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827;p61">
              <a:extLst>
                <a:ext uri="{FF2B5EF4-FFF2-40B4-BE49-F238E27FC236}">
                  <a16:creationId xmlns:a16="http://schemas.microsoft.com/office/drawing/2014/main" xmlns="" id="{C681E178-8BCD-4D01-B5C5-8092B63E5A72}"/>
                </a:ext>
              </a:extLst>
            </p:cNvPr>
            <p:cNvSpPr/>
            <p:nvPr/>
          </p:nvSpPr>
          <p:spPr>
            <a:xfrm>
              <a:off x="6972374" y="1388204"/>
              <a:ext cx="73275" cy="126510"/>
            </a:xfrm>
            <a:custGeom>
              <a:avLst/>
              <a:gdLst/>
              <a:ahLst/>
              <a:cxnLst/>
              <a:rect l="l" t="t" r="r" b="b"/>
              <a:pathLst>
                <a:path w="1459" h="2519" extrusionOk="0">
                  <a:moveTo>
                    <a:pt x="334" y="0"/>
                  </a:moveTo>
                  <a:cubicBezTo>
                    <a:pt x="319" y="0"/>
                    <a:pt x="304" y="8"/>
                    <a:pt x="304" y="23"/>
                  </a:cubicBezTo>
                  <a:cubicBezTo>
                    <a:pt x="213" y="327"/>
                    <a:pt x="182" y="692"/>
                    <a:pt x="91" y="1026"/>
                  </a:cubicBezTo>
                  <a:cubicBezTo>
                    <a:pt x="61" y="1239"/>
                    <a:pt x="0" y="1482"/>
                    <a:pt x="122" y="1695"/>
                  </a:cubicBezTo>
                  <a:cubicBezTo>
                    <a:pt x="176" y="1831"/>
                    <a:pt x="304" y="1943"/>
                    <a:pt x="439" y="1943"/>
                  </a:cubicBezTo>
                  <a:cubicBezTo>
                    <a:pt x="455" y="1943"/>
                    <a:pt x="471" y="1941"/>
                    <a:pt x="486" y="1938"/>
                  </a:cubicBezTo>
                  <a:cubicBezTo>
                    <a:pt x="578" y="1938"/>
                    <a:pt x="669" y="1877"/>
                    <a:pt x="730" y="1847"/>
                  </a:cubicBezTo>
                  <a:cubicBezTo>
                    <a:pt x="760" y="1816"/>
                    <a:pt x="821" y="1756"/>
                    <a:pt x="851" y="1756"/>
                  </a:cubicBezTo>
                  <a:cubicBezTo>
                    <a:pt x="902" y="1715"/>
                    <a:pt x="942" y="1695"/>
                    <a:pt x="974" y="1695"/>
                  </a:cubicBezTo>
                  <a:cubicBezTo>
                    <a:pt x="1037" y="1695"/>
                    <a:pt x="1064" y="1776"/>
                    <a:pt x="1064" y="1938"/>
                  </a:cubicBezTo>
                  <a:cubicBezTo>
                    <a:pt x="1216" y="2151"/>
                    <a:pt x="1185" y="2272"/>
                    <a:pt x="942" y="2333"/>
                  </a:cubicBezTo>
                  <a:cubicBezTo>
                    <a:pt x="830" y="2361"/>
                    <a:pt x="873" y="2519"/>
                    <a:pt x="952" y="2519"/>
                  </a:cubicBezTo>
                  <a:cubicBezTo>
                    <a:pt x="959" y="2519"/>
                    <a:pt x="966" y="2518"/>
                    <a:pt x="973" y="2515"/>
                  </a:cubicBezTo>
                  <a:cubicBezTo>
                    <a:pt x="1216" y="2424"/>
                    <a:pt x="1459" y="2181"/>
                    <a:pt x="1459" y="1908"/>
                  </a:cubicBezTo>
                  <a:cubicBezTo>
                    <a:pt x="1429" y="1664"/>
                    <a:pt x="1216" y="1512"/>
                    <a:pt x="1003" y="1512"/>
                  </a:cubicBezTo>
                  <a:cubicBezTo>
                    <a:pt x="851" y="1512"/>
                    <a:pt x="790" y="1634"/>
                    <a:pt x="638" y="1695"/>
                  </a:cubicBezTo>
                  <a:cubicBezTo>
                    <a:pt x="562" y="1724"/>
                    <a:pt x="499" y="1737"/>
                    <a:pt x="447" y="1737"/>
                  </a:cubicBezTo>
                  <a:cubicBezTo>
                    <a:pt x="124" y="1737"/>
                    <a:pt x="221" y="1231"/>
                    <a:pt x="274" y="996"/>
                  </a:cubicBezTo>
                  <a:cubicBezTo>
                    <a:pt x="304" y="722"/>
                    <a:pt x="517" y="297"/>
                    <a:pt x="365" y="23"/>
                  </a:cubicBezTo>
                  <a:cubicBezTo>
                    <a:pt x="365" y="8"/>
                    <a:pt x="350" y="0"/>
                    <a:pt x="33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828;p61">
              <a:extLst>
                <a:ext uri="{FF2B5EF4-FFF2-40B4-BE49-F238E27FC236}">
                  <a16:creationId xmlns:a16="http://schemas.microsoft.com/office/drawing/2014/main" xmlns="" id="{079BD866-4690-4BDE-B00F-48F6AC6D1512}"/>
                </a:ext>
              </a:extLst>
            </p:cNvPr>
            <p:cNvSpPr/>
            <p:nvPr/>
          </p:nvSpPr>
          <p:spPr>
            <a:xfrm>
              <a:off x="6961677" y="1589698"/>
              <a:ext cx="108430" cy="51629"/>
            </a:xfrm>
            <a:custGeom>
              <a:avLst/>
              <a:gdLst/>
              <a:ahLst/>
              <a:cxnLst/>
              <a:rect l="l" t="t" r="r" b="b"/>
              <a:pathLst>
                <a:path w="2159" h="1028" extrusionOk="0">
                  <a:moveTo>
                    <a:pt x="2048" y="0"/>
                  </a:moveTo>
                  <a:cubicBezTo>
                    <a:pt x="1991" y="0"/>
                    <a:pt x="1930" y="38"/>
                    <a:pt x="1915" y="114"/>
                  </a:cubicBezTo>
                  <a:cubicBezTo>
                    <a:pt x="1857" y="547"/>
                    <a:pt x="1581" y="816"/>
                    <a:pt x="1162" y="816"/>
                  </a:cubicBezTo>
                  <a:cubicBezTo>
                    <a:pt x="1140" y="816"/>
                    <a:pt x="1118" y="815"/>
                    <a:pt x="1095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5" y="297"/>
                    <a:pt x="213" y="175"/>
                  </a:cubicBezTo>
                  <a:cubicBezTo>
                    <a:pt x="213" y="160"/>
                    <a:pt x="205" y="152"/>
                    <a:pt x="194" y="152"/>
                  </a:cubicBezTo>
                  <a:cubicBezTo>
                    <a:pt x="183" y="152"/>
                    <a:pt x="167" y="160"/>
                    <a:pt x="152" y="175"/>
                  </a:cubicBezTo>
                  <a:cubicBezTo>
                    <a:pt x="0" y="662"/>
                    <a:pt x="730" y="1026"/>
                    <a:pt x="1125" y="1026"/>
                  </a:cubicBezTo>
                  <a:cubicBezTo>
                    <a:pt x="1145" y="1027"/>
                    <a:pt x="1164" y="1028"/>
                    <a:pt x="1184" y="1028"/>
                  </a:cubicBezTo>
                  <a:cubicBezTo>
                    <a:pt x="1707" y="1028"/>
                    <a:pt x="2158" y="642"/>
                    <a:pt x="2158" y="114"/>
                  </a:cubicBezTo>
                  <a:cubicBezTo>
                    <a:pt x="2158" y="38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829;p61">
              <a:extLst>
                <a:ext uri="{FF2B5EF4-FFF2-40B4-BE49-F238E27FC236}">
                  <a16:creationId xmlns:a16="http://schemas.microsoft.com/office/drawing/2014/main" xmlns="" id="{F3CF419B-A2A2-481B-B70A-071559E48234}"/>
                </a:ext>
              </a:extLst>
            </p:cNvPr>
            <p:cNvSpPr/>
            <p:nvPr/>
          </p:nvSpPr>
          <p:spPr>
            <a:xfrm>
              <a:off x="6641657" y="1253256"/>
              <a:ext cx="98687" cy="69106"/>
            </a:xfrm>
            <a:custGeom>
              <a:avLst/>
              <a:gdLst/>
              <a:ahLst/>
              <a:cxnLst/>
              <a:rect l="l" t="t" r="r" b="b"/>
              <a:pathLst>
                <a:path w="1965" h="1376" extrusionOk="0">
                  <a:moveTo>
                    <a:pt x="1756" y="1"/>
                  </a:moveTo>
                  <a:cubicBezTo>
                    <a:pt x="1088" y="1"/>
                    <a:pt x="136" y="642"/>
                    <a:pt x="20" y="1312"/>
                  </a:cubicBezTo>
                  <a:cubicBezTo>
                    <a:pt x="1" y="1349"/>
                    <a:pt x="17" y="1375"/>
                    <a:pt x="39" y="1375"/>
                  </a:cubicBezTo>
                  <a:cubicBezTo>
                    <a:pt x="53" y="1375"/>
                    <a:pt x="69" y="1365"/>
                    <a:pt x="80" y="1342"/>
                  </a:cubicBezTo>
                  <a:cubicBezTo>
                    <a:pt x="567" y="704"/>
                    <a:pt x="1083" y="309"/>
                    <a:pt x="1874" y="157"/>
                  </a:cubicBezTo>
                  <a:cubicBezTo>
                    <a:pt x="1965" y="126"/>
                    <a:pt x="1934" y="5"/>
                    <a:pt x="1843" y="5"/>
                  </a:cubicBezTo>
                  <a:cubicBezTo>
                    <a:pt x="1815" y="2"/>
                    <a:pt x="1786" y="1"/>
                    <a:pt x="175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830;p61">
              <a:extLst>
                <a:ext uri="{FF2B5EF4-FFF2-40B4-BE49-F238E27FC236}">
                  <a16:creationId xmlns:a16="http://schemas.microsoft.com/office/drawing/2014/main" xmlns="" id="{E0E6FD89-AAF4-49C7-B672-8DAF38120688}"/>
                </a:ext>
              </a:extLst>
            </p:cNvPr>
            <p:cNvSpPr/>
            <p:nvPr/>
          </p:nvSpPr>
          <p:spPr>
            <a:xfrm>
              <a:off x="7228811" y="1241554"/>
              <a:ext cx="105718" cy="47812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43" y="0"/>
                  </a:moveTo>
                  <a:cubicBezTo>
                    <a:pt x="245" y="0"/>
                    <a:pt x="150" y="8"/>
                    <a:pt x="61" y="25"/>
                  </a:cubicBezTo>
                  <a:cubicBezTo>
                    <a:pt x="1" y="25"/>
                    <a:pt x="1" y="116"/>
                    <a:pt x="61" y="116"/>
                  </a:cubicBezTo>
                  <a:cubicBezTo>
                    <a:pt x="730" y="299"/>
                    <a:pt x="1368" y="390"/>
                    <a:pt x="1885" y="907"/>
                  </a:cubicBezTo>
                  <a:cubicBezTo>
                    <a:pt x="1917" y="938"/>
                    <a:pt x="1948" y="951"/>
                    <a:pt x="1976" y="951"/>
                  </a:cubicBezTo>
                  <a:cubicBezTo>
                    <a:pt x="2055" y="951"/>
                    <a:pt x="2105" y="845"/>
                    <a:pt x="2037" y="755"/>
                  </a:cubicBezTo>
                  <a:cubicBezTo>
                    <a:pt x="1697" y="310"/>
                    <a:pt x="951" y="0"/>
                    <a:pt x="3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831;p61">
              <a:extLst>
                <a:ext uri="{FF2B5EF4-FFF2-40B4-BE49-F238E27FC236}">
                  <a16:creationId xmlns:a16="http://schemas.microsoft.com/office/drawing/2014/main" xmlns="" id="{AE622815-A36D-4D3F-A4E7-34B36ACB3F09}"/>
                </a:ext>
              </a:extLst>
            </p:cNvPr>
            <p:cNvSpPr/>
            <p:nvPr/>
          </p:nvSpPr>
          <p:spPr>
            <a:xfrm>
              <a:off x="664411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41" y="3648"/>
                    <a:pt x="3892" y="2827"/>
                    <a:pt x="3892" y="1824"/>
                  </a:cubicBezTo>
                  <a:cubicBezTo>
                    <a:pt x="3892" y="821"/>
                    <a:pt x="3041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832;p61">
              <a:extLst>
                <a:ext uri="{FF2B5EF4-FFF2-40B4-BE49-F238E27FC236}">
                  <a16:creationId xmlns:a16="http://schemas.microsoft.com/office/drawing/2014/main" xmlns="" id="{077CEA43-9730-4200-9FC2-27046F9E8C8A}"/>
                </a:ext>
              </a:extLst>
            </p:cNvPr>
            <p:cNvSpPr/>
            <p:nvPr/>
          </p:nvSpPr>
          <p:spPr>
            <a:xfrm>
              <a:off x="717843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40" y="3648"/>
                    <a:pt x="3891" y="2827"/>
                    <a:pt x="3891" y="1824"/>
                  </a:cubicBezTo>
                  <a:cubicBezTo>
                    <a:pt x="3891" y="821"/>
                    <a:pt x="304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833;p61">
              <a:extLst>
                <a:ext uri="{FF2B5EF4-FFF2-40B4-BE49-F238E27FC236}">
                  <a16:creationId xmlns:a16="http://schemas.microsoft.com/office/drawing/2014/main" xmlns="" id="{7CDD46CA-8B54-4BCE-965F-A6F2C782F217}"/>
                </a:ext>
              </a:extLst>
            </p:cNvPr>
            <p:cNvSpPr/>
            <p:nvPr/>
          </p:nvSpPr>
          <p:spPr>
            <a:xfrm>
              <a:off x="6434991" y="948153"/>
              <a:ext cx="1215184" cy="474804"/>
            </a:xfrm>
            <a:custGeom>
              <a:avLst/>
              <a:gdLst/>
              <a:ahLst/>
              <a:cxnLst/>
              <a:rect l="l" t="t" r="r" b="b"/>
              <a:pathLst>
                <a:path w="2419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75" y="3235"/>
                  </a:cubicBezTo>
                  <a:cubicBezTo>
                    <a:pt x="15310" y="3235"/>
                    <a:pt x="15137" y="3203"/>
                    <a:pt x="14955" y="3131"/>
                  </a:cubicBezTo>
                  <a:cubicBezTo>
                    <a:pt x="14013" y="2493"/>
                    <a:pt x="13375" y="1247"/>
                    <a:pt x="12433" y="305"/>
                  </a:cubicBezTo>
                  <a:cubicBezTo>
                    <a:pt x="12062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9" y="3223"/>
                    <a:pt x="1399" y="6262"/>
                    <a:pt x="1" y="8846"/>
                  </a:cubicBezTo>
                  <a:cubicBezTo>
                    <a:pt x="913" y="9028"/>
                    <a:pt x="1612" y="9454"/>
                    <a:pt x="1612" y="9454"/>
                  </a:cubicBezTo>
                  <a:cubicBezTo>
                    <a:pt x="3709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5" y="1825"/>
                    <a:pt x="7965" y="4834"/>
                    <a:pt x="10305" y="5046"/>
                  </a:cubicBezTo>
                  <a:cubicBezTo>
                    <a:pt x="10409" y="5056"/>
                    <a:pt x="10510" y="5060"/>
                    <a:pt x="10606" y="5060"/>
                  </a:cubicBezTo>
                  <a:cubicBezTo>
                    <a:pt x="12677" y="5060"/>
                    <a:pt x="13010" y="2979"/>
                    <a:pt x="13010" y="2979"/>
                  </a:cubicBezTo>
                  <a:cubicBezTo>
                    <a:pt x="13010" y="2979"/>
                    <a:pt x="13952" y="4530"/>
                    <a:pt x="15685" y="4682"/>
                  </a:cubicBezTo>
                  <a:cubicBezTo>
                    <a:pt x="15753" y="4688"/>
                    <a:pt x="15818" y="4690"/>
                    <a:pt x="15881" y="4690"/>
                  </a:cubicBezTo>
                  <a:cubicBezTo>
                    <a:pt x="17408" y="4690"/>
                    <a:pt x="17296" y="2980"/>
                    <a:pt x="17296" y="2979"/>
                  </a:cubicBezTo>
                  <a:lnTo>
                    <a:pt x="17296" y="2979"/>
                  </a:lnTo>
                  <a:cubicBezTo>
                    <a:pt x="18222" y="4147"/>
                    <a:pt x="18935" y="4473"/>
                    <a:pt x="19442" y="4473"/>
                  </a:cubicBezTo>
                  <a:cubicBezTo>
                    <a:pt x="20084" y="4473"/>
                    <a:pt x="20396" y="3952"/>
                    <a:pt x="20396" y="3952"/>
                  </a:cubicBezTo>
                  <a:cubicBezTo>
                    <a:pt x="20396" y="3952"/>
                    <a:pt x="20396" y="8815"/>
                    <a:pt x="22038" y="8998"/>
                  </a:cubicBezTo>
                  <a:cubicBezTo>
                    <a:pt x="22123" y="9007"/>
                    <a:pt x="22203" y="9012"/>
                    <a:pt x="22280" y="9012"/>
                  </a:cubicBezTo>
                  <a:cubicBezTo>
                    <a:pt x="23682" y="9012"/>
                    <a:pt x="23709" y="7508"/>
                    <a:pt x="23709" y="7508"/>
                  </a:cubicBezTo>
                  <a:cubicBezTo>
                    <a:pt x="23801" y="7539"/>
                    <a:pt x="23884" y="7554"/>
                    <a:pt x="23964" y="7554"/>
                  </a:cubicBezTo>
                  <a:cubicBezTo>
                    <a:pt x="24044" y="7554"/>
                    <a:pt x="24120" y="7539"/>
                    <a:pt x="24196" y="7508"/>
                  </a:cubicBezTo>
                  <a:cubicBezTo>
                    <a:pt x="22676" y="6353"/>
                    <a:pt x="22129" y="3831"/>
                    <a:pt x="21855" y="1551"/>
                  </a:cubicBezTo>
                  <a:cubicBezTo>
                    <a:pt x="21559" y="2284"/>
                    <a:pt x="21067" y="2540"/>
                    <a:pt x="20531" y="2540"/>
                  </a:cubicBezTo>
                  <a:cubicBezTo>
                    <a:pt x="19910" y="2540"/>
                    <a:pt x="19230" y="2197"/>
                    <a:pt x="1872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834;p61">
              <a:extLst>
                <a:ext uri="{FF2B5EF4-FFF2-40B4-BE49-F238E27FC236}">
                  <a16:creationId xmlns:a16="http://schemas.microsoft.com/office/drawing/2014/main" xmlns="" id="{AC09EA19-C214-44D7-867F-18DCBC70DD9F}"/>
                </a:ext>
              </a:extLst>
            </p:cNvPr>
            <p:cNvSpPr/>
            <p:nvPr/>
          </p:nvSpPr>
          <p:spPr>
            <a:xfrm>
              <a:off x="6305265" y="724913"/>
              <a:ext cx="1459416" cy="667507"/>
            </a:xfrm>
            <a:custGeom>
              <a:avLst/>
              <a:gdLst/>
              <a:ahLst/>
              <a:cxnLst/>
              <a:rect l="l" t="t" r="r" b="b"/>
              <a:pathLst>
                <a:path w="29059" h="13291" extrusionOk="0">
                  <a:moveTo>
                    <a:pt x="14078" y="1"/>
                  </a:moveTo>
                  <a:cubicBezTo>
                    <a:pt x="9972" y="1"/>
                    <a:pt x="5532" y="3230"/>
                    <a:pt x="5532" y="3230"/>
                  </a:cubicBezTo>
                  <a:cubicBezTo>
                    <a:pt x="5532" y="3230"/>
                    <a:pt x="6262" y="616"/>
                    <a:pt x="4955" y="525"/>
                  </a:cubicBezTo>
                  <a:cubicBezTo>
                    <a:pt x="4930" y="522"/>
                    <a:pt x="4906" y="521"/>
                    <a:pt x="4883" y="521"/>
                  </a:cubicBezTo>
                  <a:cubicBezTo>
                    <a:pt x="3676" y="521"/>
                    <a:pt x="4407" y="3595"/>
                    <a:pt x="4407" y="3595"/>
                  </a:cubicBezTo>
                  <a:cubicBezTo>
                    <a:pt x="4407" y="3595"/>
                    <a:pt x="3460" y="2182"/>
                    <a:pt x="2675" y="2182"/>
                  </a:cubicBezTo>
                  <a:cubicBezTo>
                    <a:pt x="2437" y="2182"/>
                    <a:pt x="2214" y="2312"/>
                    <a:pt x="2037" y="2652"/>
                  </a:cubicBezTo>
                  <a:cubicBezTo>
                    <a:pt x="1246" y="4111"/>
                    <a:pt x="3739" y="5540"/>
                    <a:pt x="3739" y="5540"/>
                  </a:cubicBezTo>
                  <a:cubicBezTo>
                    <a:pt x="3459" y="5667"/>
                    <a:pt x="3276" y="5702"/>
                    <a:pt x="3136" y="5702"/>
                  </a:cubicBezTo>
                  <a:cubicBezTo>
                    <a:pt x="2968" y="5702"/>
                    <a:pt x="2863" y="5651"/>
                    <a:pt x="2727" y="5651"/>
                  </a:cubicBezTo>
                  <a:cubicBezTo>
                    <a:pt x="2573" y="5651"/>
                    <a:pt x="2379" y="5717"/>
                    <a:pt x="2006" y="5996"/>
                  </a:cubicBezTo>
                  <a:cubicBezTo>
                    <a:pt x="274" y="7607"/>
                    <a:pt x="1581" y="10008"/>
                    <a:pt x="1581" y="10008"/>
                  </a:cubicBezTo>
                  <a:cubicBezTo>
                    <a:pt x="0" y="11589"/>
                    <a:pt x="1581" y="13200"/>
                    <a:pt x="1581" y="13200"/>
                  </a:cubicBezTo>
                  <a:cubicBezTo>
                    <a:pt x="1648" y="13194"/>
                    <a:pt x="1714" y="13192"/>
                    <a:pt x="1778" y="13192"/>
                  </a:cubicBezTo>
                  <a:cubicBezTo>
                    <a:pt x="2067" y="13192"/>
                    <a:pt x="2336" y="13241"/>
                    <a:pt x="2584" y="13291"/>
                  </a:cubicBezTo>
                  <a:cubicBezTo>
                    <a:pt x="3982" y="10707"/>
                    <a:pt x="3952" y="7668"/>
                    <a:pt x="5015" y="5054"/>
                  </a:cubicBezTo>
                  <a:cubicBezTo>
                    <a:pt x="6711" y="6012"/>
                    <a:pt x="9680" y="7886"/>
                    <a:pt x="11965" y="7886"/>
                  </a:cubicBezTo>
                  <a:cubicBezTo>
                    <a:pt x="13449" y="7886"/>
                    <a:pt x="14645" y="7095"/>
                    <a:pt x="15016" y="4750"/>
                  </a:cubicBezTo>
                  <a:cubicBezTo>
                    <a:pt x="15958" y="5692"/>
                    <a:pt x="16596" y="6938"/>
                    <a:pt x="17538" y="7546"/>
                  </a:cubicBezTo>
                  <a:cubicBezTo>
                    <a:pt x="17727" y="7624"/>
                    <a:pt x="17907" y="7660"/>
                    <a:pt x="18078" y="7660"/>
                  </a:cubicBezTo>
                  <a:cubicBezTo>
                    <a:pt x="19304" y="7660"/>
                    <a:pt x="20031" y="5803"/>
                    <a:pt x="20031" y="4415"/>
                  </a:cubicBezTo>
                  <a:cubicBezTo>
                    <a:pt x="20031" y="5358"/>
                    <a:pt x="20973" y="5692"/>
                    <a:pt x="21307" y="6300"/>
                  </a:cubicBezTo>
                  <a:cubicBezTo>
                    <a:pt x="21810" y="6640"/>
                    <a:pt x="22486" y="6972"/>
                    <a:pt x="23104" y="6972"/>
                  </a:cubicBezTo>
                  <a:cubicBezTo>
                    <a:pt x="23645" y="6972"/>
                    <a:pt x="24141" y="6719"/>
                    <a:pt x="24438" y="5996"/>
                  </a:cubicBezTo>
                  <a:cubicBezTo>
                    <a:pt x="24712" y="8276"/>
                    <a:pt x="25259" y="10798"/>
                    <a:pt x="26779" y="11953"/>
                  </a:cubicBezTo>
                  <a:cubicBezTo>
                    <a:pt x="27265" y="11801"/>
                    <a:pt x="27630" y="11224"/>
                    <a:pt x="27630" y="11224"/>
                  </a:cubicBezTo>
                  <a:cubicBezTo>
                    <a:pt x="29058" y="8701"/>
                    <a:pt x="27143" y="8093"/>
                    <a:pt x="27143" y="8093"/>
                  </a:cubicBezTo>
                  <a:cubicBezTo>
                    <a:pt x="27287" y="5286"/>
                    <a:pt x="24974" y="5205"/>
                    <a:pt x="24706" y="5205"/>
                  </a:cubicBezTo>
                  <a:cubicBezTo>
                    <a:pt x="24690" y="5205"/>
                    <a:pt x="24681" y="5206"/>
                    <a:pt x="24681" y="5206"/>
                  </a:cubicBezTo>
                  <a:cubicBezTo>
                    <a:pt x="24129" y="2520"/>
                    <a:pt x="21571" y="2018"/>
                    <a:pt x="19738" y="2018"/>
                  </a:cubicBezTo>
                  <a:cubicBezTo>
                    <a:pt x="18647" y="2018"/>
                    <a:pt x="17812" y="2196"/>
                    <a:pt x="17812" y="2196"/>
                  </a:cubicBezTo>
                  <a:cubicBezTo>
                    <a:pt x="17812" y="2196"/>
                    <a:pt x="18572" y="160"/>
                    <a:pt x="14408" y="8"/>
                  </a:cubicBezTo>
                  <a:cubicBezTo>
                    <a:pt x="14298" y="3"/>
                    <a:pt x="14188" y="1"/>
                    <a:pt x="14078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835;p61">
              <a:extLst>
                <a:ext uri="{FF2B5EF4-FFF2-40B4-BE49-F238E27FC236}">
                  <a16:creationId xmlns:a16="http://schemas.microsoft.com/office/drawing/2014/main" xmlns="" id="{949A9B26-A117-4B14-89CD-6906B7281D24}"/>
                </a:ext>
              </a:extLst>
            </p:cNvPr>
            <p:cNvSpPr/>
            <p:nvPr/>
          </p:nvSpPr>
          <p:spPr>
            <a:xfrm>
              <a:off x="6730250" y="789650"/>
              <a:ext cx="277278" cy="274114"/>
            </a:xfrm>
            <a:custGeom>
              <a:avLst/>
              <a:gdLst/>
              <a:ahLst/>
              <a:cxnLst/>
              <a:rect l="l" t="t" r="r" b="b"/>
              <a:pathLst>
                <a:path w="5521" h="5458" extrusionOk="0">
                  <a:moveTo>
                    <a:pt x="4065" y="1"/>
                  </a:moveTo>
                  <a:cubicBezTo>
                    <a:pt x="3982" y="1"/>
                    <a:pt x="3902" y="129"/>
                    <a:pt x="4000" y="178"/>
                  </a:cubicBezTo>
                  <a:cubicBezTo>
                    <a:pt x="4608" y="695"/>
                    <a:pt x="4851" y="1515"/>
                    <a:pt x="5034" y="2275"/>
                  </a:cubicBezTo>
                  <a:cubicBezTo>
                    <a:pt x="5201" y="3025"/>
                    <a:pt x="5062" y="4004"/>
                    <a:pt x="4155" y="4004"/>
                  </a:cubicBezTo>
                  <a:cubicBezTo>
                    <a:pt x="4070" y="4004"/>
                    <a:pt x="3978" y="3996"/>
                    <a:pt x="3879" y="3977"/>
                  </a:cubicBezTo>
                  <a:cubicBezTo>
                    <a:pt x="3301" y="3856"/>
                    <a:pt x="2785" y="3369"/>
                    <a:pt x="2481" y="2883"/>
                  </a:cubicBezTo>
                  <a:cubicBezTo>
                    <a:pt x="2463" y="2856"/>
                    <a:pt x="2437" y="2845"/>
                    <a:pt x="2411" y="2845"/>
                  </a:cubicBezTo>
                  <a:cubicBezTo>
                    <a:pt x="2346" y="2845"/>
                    <a:pt x="2277" y="2910"/>
                    <a:pt x="2298" y="2974"/>
                  </a:cubicBezTo>
                  <a:cubicBezTo>
                    <a:pt x="2541" y="3521"/>
                    <a:pt x="2663" y="4099"/>
                    <a:pt x="2572" y="4676"/>
                  </a:cubicBezTo>
                  <a:cubicBezTo>
                    <a:pt x="2504" y="5031"/>
                    <a:pt x="2249" y="5151"/>
                    <a:pt x="1967" y="5151"/>
                  </a:cubicBezTo>
                  <a:cubicBezTo>
                    <a:pt x="1742" y="5151"/>
                    <a:pt x="1501" y="5075"/>
                    <a:pt x="1326" y="4980"/>
                  </a:cubicBezTo>
                  <a:cubicBezTo>
                    <a:pt x="748" y="4676"/>
                    <a:pt x="383" y="4038"/>
                    <a:pt x="170" y="3491"/>
                  </a:cubicBezTo>
                  <a:cubicBezTo>
                    <a:pt x="158" y="3453"/>
                    <a:pt x="124" y="3436"/>
                    <a:pt x="91" y="3436"/>
                  </a:cubicBezTo>
                  <a:cubicBezTo>
                    <a:pt x="45" y="3436"/>
                    <a:pt x="1" y="3468"/>
                    <a:pt x="19" y="3521"/>
                  </a:cubicBezTo>
                  <a:cubicBezTo>
                    <a:pt x="169" y="4074"/>
                    <a:pt x="1109" y="5457"/>
                    <a:pt x="1945" y="5457"/>
                  </a:cubicBezTo>
                  <a:cubicBezTo>
                    <a:pt x="2121" y="5457"/>
                    <a:pt x="2292" y="5396"/>
                    <a:pt x="2450" y="5254"/>
                  </a:cubicBezTo>
                  <a:cubicBezTo>
                    <a:pt x="2754" y="4980"/>
                    <a:pt x="2785" y="4585"/>
                    <a:pt x="2785" y="4190"/>
                  </a:cubicBezTo>
                  <a:cubicBezTo>
                    <a:pt x="2785" y="3937"/>
                    <a:pt x="2732" y="3683"/>
                    <a:pt x="2676" y="3454"/>
                  </a:cubicBezTo>
                  <a:lnTo>
                    <a:pt x="2676" y="3454"/>
                  </a:lnTo>
                  <a:cubicBezTo>
                    <a:pt x="3046" y="3822"/>
                    <a:pt x="3768" y="4214"/>
                    <a:pt x="4356" y="4214"/>
                  </a:cubicBezTo>
                  <a:cubicBezTo>
                    <a:pt x="4753" y="4214"/>
                    <a:pt x="5089" y="4036"/>
                    <a:pt x="5216" y="3552"/>
                  </a:cubicBezTo>
                  <a:cubicBezTo>
                    <a:pt x="5520" y="2458"/>
                    <a:pt x="5064" y="725"/>
                    <a:pt x="4122" y="26"/>
                  </a:cubicBezTo>
                  <a:cubicBezTo>
                    <a:pt x="4104" y="8"/>
                    <a:pt x="4084" y="1"/>
                    <a:pt x="406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836;p61">
              <a:extLst>
                <a:ext uri="{FF2B5EF4-FFF2-40B4-BE49-F238E27FC236}">
                  <a16:creationId xmlns:a16="http://schemas.microsoft.com/office/drawing/2014/main" xmlns="" id="{95AAA834-10CF-4475-ACEC-2BAEEF67C91A}"/>
                </a:ext>
              </a:extLst>
            </p:cNvPr>
            <p:cNvSpPr/>
            <p:nvPr/>
          </p:nvSpPr>
          <p:spPr>
            <a:xfrm>
              <a:off x="7394245" y="975574"/>
              <a:ext cx="156694" cy="142280"/>
            </a:xfrm>
            <a:custGeom>
              <a:avLst/>
              <a:gdLst/>
              <a:ahLst/>
              <a:cxnLst/>
              <a:rect l="l" t="t" r="r" b="b"/>
              <a:pathLst>
                <a:path w="3120" h="2833" extrusionOk="0">
                  <a:moveTo>
                    <a:pt x="85" y="1"/>
                  </a:moveTo>
                  <a:cubicBezTo>
                    <a:pt x="44" y="1"/>
                    <a:pt x="0" y="34"/>
                    <a:pt x="20" y="93"/>
                  </a:cubicBezTo>
                  <a:cubicBezTo>
                    <a:pt x="263" y="1035"/>
                    <a:pt x="628" y="2707"/>
                    <a:pt x="1813" y="2829"/>
                  </a:cubicBezTo>
                  <a:cubicBezTo>
                    <a:pt x="1838" y="2831"/>
                    <a:pt x="1862" y="2832"/>
                    <a:pt x="1886" y="2832"/>
                  </a:cubicBezTo>
                  <a:cubicBezTo>
                    <a:pt x="2774" y="2832"/>
                    <a:pt x="3120" y="1230"/>
                    <a:pt x="3120" y="579"/>
                  </a:cubicBezTo>
                  <a:cubicBezTo>
                    <a:pt x="3120" y="519"/>
                    <a:pt x="3074" y="488"/>
                    <a:pt x="3025" y="488"/>
                  </a:cubicBezTo>
                  <a:cubicBezTo>
                    <a:pt x="2976" y="488"/>
                    <a:pt x="2922" y="519"/>
                    <a:pt x="2907" y="579"/>
                  </a:cubicBezTo>
                  <a:cubicBezTo>
                    <a:pt x="2653" y="1173"/>
                    <a:pt x="2688" y="2580"/>
                    <a:pt x="1815" y="2580"/>
                  </a:cubicBezTo>
                  <a:cubicBezTo>
                    <a:pt x="1749" y="2580"/>
                    <a:pt x="1677" y="2572"/>
                    <a:pt x="1600" y="2555"/>
                  </a:cubicBezTo>
                  <a:cubicBezTo>
                    <a:pt x="658" y="2373"/>
                    <a:pt x="536" y="731"/>
                    <a:pt x="141" y="32"/>
                  </a:cubicBezTo>
                  <a:cubicBezTo>
                    <a:pt x="130" y="11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837;p61">
              <a:extLst>
                <a:ext uri="{FF2B5EF4-FFF2-40B4-BE49-F238E27FC236}">
                  <a16:creationId xmlns:a16="http://schemas.microsoft.com/office/drawing/2014/main" xmlns="" id="{3F5508C2-A244-4146-A2D8-739EBA7A554F}"/>
                </a:ext>
              </a:extLst>
            </p:cNvPr>
            <p:cNvSpPr/>
            <p:nvPr/>
          </p:nvSpPr>
          <p:spPr>
            <a:xfrm>
              <a:off x="6418467" y="1170338"/>
              <a:ext cx="129524" cy="157548"/>
            </a:xfrm>
            <a:custGeom>
              <a:avLst/>
              <a:gdLst/>
              <a:ahLst/>
              <a:cxnLst/>
              <a:rect l="l" t="t" r="r" b="b"/>
              <a:pathLst>
                <a:path w="2579" h="3137" extrusionOk="0">
                  <a:moveTo>
                    <a:pt x="1960" y="0"/>
                  </a:moveTo>
                  <a:cubicBezTo>
                    <a:pt x="1897" y="0"/>
                    <a:pt x="1832" y="47"/>
                    <a:pt x="1850" y="136"/>
                  </a:cubicBezTo>
                  <a:cubicBezTo>
                    <a:pt x="2062" y="744"/>
                    <a:pt x="2153" y="1413"/>
                    <a:pt x="2093" y="2051"/>
                  </a:cubicBezTo>
                  <a:cubicBezTo>
                    <a:pt x="2062" y="2476"/>
                    <a:pt x="1910" y="2872"/>
                    <a:pt x="1454" y="2932"/>
                  </a:cubicBezTo>
                  <a:cubicBezTo>
                    <a:pt x="1432" y="2935"/>
                    <a:pt x="1409" y="2936"/>
                    <a:pt x="1387" y="2936"/>
                  </a:cubicBezTo>
                  <a:cubicBezTo>
                    <a:pt x="870" y="2936"/>
                    <a:pt x="438" y="2282"/>
                    <a:pt x="117" y="1990"/>
                  </a:cubicBezTo>
                  <a:cubicBezTo>
                    <a:pt x="111" y="1985"/>
                    <a:pt x="104" y="1982"/>
                    <a:pt x="95" y="1982"/>
                  </a:cubicBezTo>
                  <a:cubicBezTo>
                    <a:pt x="57" y="1982"/>
                    <a:pt x="1" y="2032"/>
                    <a:pt x="26" y="2081"/>
                  </a:cubicBezTo>
                  <a:cubicBezTo>
                    <a:pt x="288" y="2475"/>
                    <a:pt x="944" y="3136"/>
                    <a:pt x="1507" y="3136"/>
                  </a:cubicBezTo>
                  <a:cubicBezTo>
                    <a:pt x="1726" y="3136"/>
                    <a:pt x="1931" y="3036"/>
                    <a:pt x="2093" y="2780"/>
                  </a:cubicBezTo>
                  <a:cubicBezTo>
                    <a:pt x="2579" y="2051"/>
                    <a:pt x="2366" y="866"/>
                    <a:pt x="2062" y="75"/>
                  </a:cubicBezTo>
                  <a:cubicBezTo>
                    <a:pt x="2050" y="24"/>
                    <a:pt x="2005" y="0"/>
                    <a:pt x="1960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838;p61">
              <a:extLst>
                <a:ext uri="{FF2B5EF4-FFF2-40B4-BE49-F238E27FC236}">
                  <a16:creationId xmlns:a16="http://schemas.microsoft.com/office/drawing/2014/main" xmlns="" id="{28D35CAB-4C63-4056-B38F-3CE5DE397C94}"/>
                </a:ext>
              </a:extLst>
            </p:cNvPr>
            <p:cNvSpPr/>
            <p:nvPr/>
          </p:nvSpPr>
          <p:spPr>
            <a:xfrm>
              <a:off x="7157043" y="1382780"/>
              <a:ext cx="107677" cy="105668"/>
            </a:xfrm>
            <a:custGeom>
              <a:avLst/>
              <a:gdLst/>
              <a:ahLst/>
              <a:cxnLst/>
              <a:rect l="l" t="t" r="r" b="b"/>
              <a:pathLst>
                <a:path w="2144" h="2104" extrusionOk="0">
                  <a:moveTo>
                    <a:pt x="1024" y="1"/>
                  </a:moveTo>
                  <a:cubicBezTo>
                    <a:pt x="988" y="1"/>
                    <a:pt x="951" y="4"/>
                    <a:pt x="913" y="9"/>
                  </a:cubicBezTo>
                  <a:cubicBezTo>
                    <a:pt x="1" y="131"/>
                    <a:pt x="1" y="1347"/>
                    <a:pt x="62" y="2046"/>
                  </a:cubicBezTo>
                  <a:cubicBezTo>
                    <a:pt x="62" y="2079"/>
                    <a:pt x="89" y="2103"/>
                    <a:pt x="119" y="2103"/>
                  </a:cubicBezTo>
                  <a:cubicBezTo>
                    <a:pt x="143" y="2103"/>
                    <a:pt x="170" y="2087"/>
                    <a:pt x="183" y="2046"/>
                  </a:cubicBezTo>
                  <a:cubicBezTo>
                    <a:pt x="214" y="1438"/>
                    <a:pt x="62" y="465"/>
                    <a:pt x="791" y="192"/>
                  </a:cubicBezTo>
                  <a:cubicBezTo>
                    <a:pt x="874" y="165"/>
                    <a:pt x="950" y="153"/>
                    <a:pt x="1021" y="153"/>
                  </a:cubicBezTo>
                  <a:cubicBezTo>
                    <a:pt x="1678" y="153"/>
                    <a:pt x="1842" y="1215"/>
                    <a:pt x="2007" y="1681"/>
                  </a:cubicBezTo>
                  <a:cubicBezTo>
                    <a:pt x="2022" y="1727"/>
                    <a:pt x="2060" y="1750"/>
                    <a:pt x="2091" y="1750"/>
                  </a:cubicBezTo>
                  <a:cubicBezTo>
                    <a:pt x="2121" y="1750"/>
                    <a:pt x="2144" y="1727"/>
                    <a:pt x="2129" y="1681"/>
                  </a:cubicBezTo>
                  <a:cubicBezTo>
                    <a:pt x="2100" y="1103"/>
                    <a:pt x="1740" y="1"/>
                    <a:pt x="102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839;p61">
              <a:extLst>
                <a:ext uri="{FF2B5EF4-FFF2-40B4-BE49-F238E27FC236}">
                  <a16:creationId xmlns:a16="http://schemas.microsoft.com/office/drawing/2014/main" xmlns="" id="{F25B587B-5DF1-4D59-914A-2E857218CD6F}"/>
                </a:ext>
              </a:extLst>
            </p:cNvPr>
            <p:cNvSpPr/>
            <p:nvPr/>
          </p:nvSpPr>
          <p:spPr>
            <a:xfrm>
              <a:off x="6761690" y="1382780"/>
              <a:ext cx="108430" cy="105065"/>
            </a:xfrm>
            <a:custGeom>
              <a:avLst/>
              <a:gdLst/>
              <a:ahLst/>
              <a:cxnLst/>
              <a:rect l="l" t="t" r="r" b="b"/>
              <a:pathLst>
                <a:path w="2159" h="2092" extrusionOk="0">
                  <a:moveTo>
                    <a:pt x="1135" y="1"/>
                  </a:moveTo>
                  <a:cubicBezTo>
                    <a:pt x="419" y="1"/>
                    <a:pt x="58" y="1103"/>
                    <a:pt x="0" y="1681"/>
                  </a:cubicBezTo>
                  <a:cubicBezTo>
                    <a:pt x="0" y="1727"/>
                    <a:pt x="31" y="1750"/>
                    <a:pt x="65" y="1750"/>
                  </a:cubicBezTo>
                  <a:cubicBezTo>
                    <a:pt x="99" y="1750"/>
                    <a:pt x="137" y="1727"/>
                    <a:pt x="152" y="1681"/>
                  </a:cubicBezTo>
                  <a:cubicBezTo>
                    <a:pt x="317" y="1215"/>
                    <a:pt x="482" y="153"/>
                    <a:pt x="1117" y="153"/>
                  </a:cubicBezTo>
                  <a:cubicBezTo>
                    <a:pt x="1185" y="153"/>
                    <a:pt x="1258" y="165"/>
                    <a:pt x="1338" y="192"/>
                  </a:cubicBezTo>
                  <a:cubicBezTo>
                    <a:pt x="2067" y="435"/>
                    <a:pt x="1915" y="1438"/>
                    <a:pt x="1976" y="2046"/>
                  </a:cubicBezTo>
                  <a:cubicBezTo>
                    <a:pt x="1976" y="2076"/>
                    <a:pt x="1999" y="2092"/>
                    <a:pt x="2026" y="2092"/>
                  </a:cubicBezTo>
                  <a:cubicBezTo>
                    <a:pt x="2052" y="2092"/>
                    <a:pt x="2083" y="2076"/>
                    <a:pt x="2098" y="2046"/>
                  </a:cubicBezTo>
                  <a:cubicBezTo>
                    <a:pt x="2159" y="1347"/>
                    <a:pt x="2159" y="131"/>
                    <a:pt x="1247" y="9"/>
                  </a:cubicBezTo>
                  <a:cubicBezTo>
                    <a:pt x="1209" y="4"/>
                    <a:pt x="1171" y="1"/>
                    <a:pt x="11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840;p61">
              <a:extLst>
                <a:ext uri="{FF2B5EF4-FFF2-40B4-BE49-F238E27FC236}">
                  <a16:creationId xmlns:a16="http://schemas.microsoft.com/office/drawing/2014/main" xmlns="" id="{0B6E963F-5CC9-4C86-85A9-72DD5B4B2E72}"/>
                </a:ext>
              </a:extLst>
            </p:cNvPr>
            <p:cNvSpPr/>
            <p:nvPr/>
          </p:nvSpPr>
          <p:spPr>
            <a:xfrm>
              <a:off x="6245701" y="1886967"/>
              <a:ext cx="332825" cy="407656"/>
            </a:xfrm>
            <a:custGeom>
              <a:avLst/>
              <a:gdLst/>
              <a:ahLst/>
              <a:cxnLst/>
              <a:rect l="l" t="t" r="r" b="b"/>
              <a:pathLst>
                <a:path w="6627" h="8117" extrusionOk="0">
                  <a:moveTo>
                    <a:pt x="1" y="1"/>
                  </a:moveTo>
                  <a:cubicBezTo>
                    <a:pt x="1794" y="3557"/>
                    <a:pt x="4134" y="6870"/>
                    <a:pt x="5745" y="8117"/>
                  </a:cubicBezTo>
                  <a:lnTo>
                    <a:pt x="6627" y="1217"/>
                  </a:lnTo>
                  <a:lnTo>
                    <a:pt x="6627" y="1217"/>
                  </a:lnTo>
                  <a:cubicBezTo>
                    <a:pt x="6081" y="1315"/>
                    <a:pt x="5543" y="1361"/>
                    <a:pt x="5013" y="1361"/>
                  </a:cubicBezTo>
                  <a:cubicBezTo>
                    <a:pt x="3243" y="1361"/>
                    <a:pt x="1568" y="843"/>
                    <a:pt x="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841;p61">
              <a:extLst>
                <a:ext uri="{FF2B5EF4-FFF2-40B4-BE49-F238E27FC236}">
                  <a16:creationId xmlns:a16="http://schemas.microsoft.com/office/drawing/2014/main" xmlns="" id="{428E587B-328C-4167-9D96-7B0E53035104}"/>
                </a:ext>
              </a:extLst>
            </p:cNvPr>
            <p:cNvSpPr/>
            <p:nvPr/>
          </p:nvSpPr>
          <p:spPr>
            <a:xfrm>
              <a:off x="6076250" y="1204590"/>
              <a:ext cx="505339" cy="750776"/>
            </a:xfrm>
            <a:custGeom>
              <a:avLst/>
              <a:gdLst/>
              <a:ahLst/>
              <a:cxnLst/>
              <a:rect l="l" t="t" r="r" b="b"/>
              <a:pathLst>
                <a:path w="10062" h="14949" extrusionOk="0">
                  <a:moveTo>
                    <a:pt x="3548" y="0"/>
                  </a:moveTo>
                  <a:cubicBezTo>
                    <a:pt x="3541" y="0"/>
                    <a:pt x="3534" y="0"/>
                    <a:pt x="3527" y="1"/>
                  </a:cubicBezTo>
                  <a:cubicBezTo>
                    <a:pt x="2919" y="92"/>
                    <a:pt x="3405" y="2402"/>
                    <a:pt x="3405" y="2402"/>
                  </a:cubicBezTo>
                  <a:cubicBezTo>
                    <a:pt x="3405" y="2402"/>
                    <a:pt x="2862" y="86"/>
                    <a:pt x="2274" y="86"/>
                  </a:cubicBezTo>
                  <a:cubicBezTo>
                    <a:pt x="2256" y="86"/>
                    <a:pt x="2238" y="88"/>
                    <a:pt x="2220" y="92"/>
                  </a:cubicBezTo>
                  <a:cubicBezTo>
                    <a:pt x="1642" y="214"/>
                    <a:pt x="2068" y="2433"/>
                    <a:pt x="2159" y="2767"/>
                  </a:cubicBezTo>
                  <a:cubicBezTo>
                    <a:pt x="2070" y="2440"/>
                    <a:pt x="1661" y="545"/>
                    <a:pt x="1160" y="545"/>
                  </a:cubicBezTo>
                  <a:cubicBezTo>
                    <a:pt x="1149" y="545"/>
                    <a:pt x="1137" y="546"/>
                    <a:pt x="1125" y="548"/>
                  </a:cubicBezTo>
                  <a:cubicBezTo>
                    <a:pt x="578" y="609"/>
                    <a:pt x="1" y="4409"/>
                    <a:pt x="1612" y="9333"/>
                  </a:cubicBezTo>
                  <a:cubicBezTo>
                    <a:pt x="2068" y="10731"/>
                    <a:pt x="2676" y="12159"/>
                    <a:pt x="3375" y="13588"/>
                  </a:cubicBezTo>
                  <a:cubicBezTo>
                    <a:pt x="4942" y="14430"/>
                    <a:pt x="6635" y="14948"/>
                    <a:pt x="8400" y="14948"/>
                  </a:cubicBezTo>
                  <a:cubicBezTo>
                    <a:pt x="8927" y="14948"/>
                    <a:pt x="9462" y="14902"/>
                    <a:pt x="10001" y="14804"/>
                  </a:cubicBezTo>
                  <a:lnTo>
                    <a:pt x="10062" y="14257"/>
                  </a:lnTo>
                  <a:cubicBezTo>
                    <a:pt x="10062" y="14257"/>
                    <a:pt x="6201" y="9333"/>
                    <a:pt x="5442" y="7205"/>
                  </a:cubicBezTo>
                  <a:cubicBezTo>
                    <a:pt x="4712" y="5077"/>
                    <a:pt x="4712" y="4682"/>
                    <a:pt x="4712" y="4682"/>
                  </a:cubicBezTo>
                  <a:cubicBezTo>
                    <a:pt x="4712" y="4682"/>
                    <a:pt x="5928" y="2372"/>
                    <a:pt x="5229" y="1916"/>
                  </a:cubicBezTo>
                  <a:cubicBezTo>
                    <a:pt x="5118" y="1844"/>
                    <a:pt x="5023" y="1814"/>
                    <a:pt x="4941" y="1814"/>
                  </a:cubicBezTo>
                  <a:cubicBezTo>
                    <a:pt x="4503" y="1814"/>
                    <a:pt x="4439" y="2676"/>
                    <a:pt x="4439" y="2676"/>
                  </a:cubicBezTo>
                  <a:cubicBezTo>
                    <a:pt x="4439" y="2676"/>
                    <a:pt x="4171" y="0"/>
                    <a:pt x="354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842;p61">
              <a:extLst>
                <a:ext uri="{FF2B5EF4-FFF2-40B4-BE49-F238E27FC236}">
                  <a16:creationId xmlns:a16="http://schemas.microsoft.com/office/drawing/2014/main" xmlns="" id="{B2400797-13AC-453E-A4EB-6E38ECB43266}"/>
                </a:ext>
              </a:extLst>
            </p:cNvPr>
            <p:cNvSpPr/>
            <p:nvPr/>
          </p:nvSpPr>
          <p:spPr>
            <a:xfrm>
              <a:off x="6529660" y="2224363"/>
              <a:ext cx="906817" cy="830781"/>
            </a:xfrm>
            <a:custGeom>
              <a:avLst/>
              <a:gdLst/>
              <a:ahLst/>
              <a:cxnLst/>
              <a:rect l="l" t="t" r="r" b="b"/>
              <a:pathLst>
                <a:path w="18056" h="16542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851"/>
                    <a:pt x="61" y="1520"/>
                    <a:pt x="243" y="1824"/>
                  </a:cubicBezTo>
                  <a:cubicBezTo>
                    <a:pt x="456" y="2158"/>
                    <a:pt x="730" y="2523"/>
                    <a:pt x="1034" y="2858"/>
                  </a:cubicBezTo>
                  <a:cubicBezTo>
                    <a:pt x="1794" y="3709"/>
                    <a:pt x="2645" y="4408"/>
                    <a:pt x="2645" y="4408"/>
                  </a:cubicBezTo>
                  <a:cubicBezTo>
                    <a:pt x="2645" y="4408"/>
                    <a:pt x="2493" y="5350"/>
                    <a:pt x="2250" y="6657"/>
                  </a:cubicBezTo>
                  <a:cubicBezTo>
                    <a:pt x="2067" y="7630"/>
                    <a:pt x="1885" y="8785"/>
                    <a:pt x="1672" y="9970"/>
                  </a:cubicBezTo>
                  <a:cubicBezTo>
                    <a:pt x="1490" y="11095"/>
                    <a:pt x="1277" y="12219"/>
                    <a:pt x="1125" y="13131"/>
                  </a:cubicBezTo>
                  <a:cubicBezTo>
                    <a:pt x="946" y="14327"/>
                    <a:pt x="796" y="15199"/>
                    <a:pt x="820" y="15199"/>
                  </a:cubicBezTo>
                  <a:cubicBezTo>
                    <a:pt x="820" y="15199"/>
                    <a:pt x="820" y="15199"/>
                    <a:pt x="821" y="15198"/>
                  </a:cubicBezTo>
                  <a:cubicBezTo>
                    <a:pt x="822" y="15198"/>
                    <a:pt x="825" y="15198"/>
                    <a:pt x="827" y="15198"/>
                  </a:cubicBezTo>
                  <a:cubicBezTo>
                    <a:pt x="1061" y="15198"/>
                    <a:pt x="6028" y="16445"/>
                    <a:pt x="9362" y="16536"/>
                  </a:cubicBezTo>
                  <a:cubicBezTo>
                    <a:pt x="9509" y="16540"/>
                    <a:pt x="9659" y="16542"/>
                    <a:pt x="9812" y="16542"/>
                  </a:cubicBezTo>
                  <a:cubicBezTo>
                    <a:pt x="13161" y="16542"/>
                    <a:pt x="17717" y="15600"/>
                    <a:pt x="17630" y="14408"/>
                  </a:cubicBezTo>
                  <a:cubicBezTo>
                    <a:pt x="17630" y="14195"/>
                    <a:pt x="18055" y="13891"/>
                    <a:pt x="18025" y="13405"/>
                  </a:cubicBezTo>
                  <a:cubicBezTo>
                    <a:pt x="17964" y="12615"/>
                    <a:pt x="17934" y="11946"/>
                    <a:pt x="17812" y="10760"/>
                  </a:cubicBezTo>
                  <a:cubicBezTo>
                    <a:pt x="17751" y="10396"/>
                    <a:pt x="17721" y="10001"/>
                    <a:pt x="17691" y="9605"/>
                  </a:cubicBezTo>
                  <a:cubicBezTo>
                    <a:pt x="11277" y="7599"/>
                    <a:pt x="5168" y="4134"/>
                    <a:pt x="6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843;p61">
              <a:extLst>
                <a:ext uri="{FF2B5EF4-FFF2-40B4-BE49-F238E27FC236}">
                  <a16:creationId xmlns:a16="http://schemas.microsoft.com/office/drawing/2014/main" xmlns="" id="{9E1DB10E-5A3F-4209-955E-8846CE2F1AD7}"/>
                </a:ext>
              </a:extLst>
            </p:cNvPr>
            <p:cNvSpPr/>
            <p:nvPr/>
          </p:nvSpPr>
          <p:spPr>
            <a:xfrm>
              <a:off x="6532724" y="1909868"/>
              <a:ext cx="1051810" cy="796931"/>
            </a:xfrm>
            <a:custGeom>
              <a:avLst/>
              <a:gdLst/>
              <a:ahLst/>
              <a:cxnLst/>
              <a:rect l="l" t="t" r="r" b="b"/>
              <a:pathLst>
                <a:path w="20943" h="15868" extrusionOk="0">
                  <a:moveTo>
                    <a:pt x="1003" y="1"/>
                  </a:moveTo>
                  <a:cubicBezTo>
                    <a:pt x="1003" y="1"/>
                    <a:pt x="790" y="974"/>
                    <a:pt x="547" y="2281"/>
                  </a:cubicBezTo>
                  <a:cubicBezTo>
                    <a:pt x="365" y="3223"/>
                    <a:pt x="182" y="4317"/>
                    <a:pt x="91" y="5320"/>
                  </a:cubicBezTo>
                  <a:cubicBezTo>
                    <a:pt x="30" y="5654"/>
                    <a:pt x="0" y="5958"/>
                    <a:pt x="0" y="6262"/>
                  </a:cubicBezTo>
                  <a:cubicBezTo>
                    <a:pt x="5107" y="10396"/>
                    <a:pt x="11216" y="13861"/>
                    <a:pt x="17630" y="15867"/>
                  </a:cubicBezTo>
                  <a:cubicBezTo>
                    <a:pt x="17508" y="14925"/>
                    <a:pt x="17417" y="13952"/>
                    <a:pt x="17356" y="13253"/>
                  </a:cubicBezTo>
                  <a:cubicBezTo>
                    <a:pt x="17204" y="11977"/>
                    <a:pt x="16961" y="10852"/>
                    <a:pt x="16961" y="10852"/>
                  </a:cubicBezTo>
                  <a:cubicBezTo>
                    <a:pt x="19332" y="10427"/>
                    <a:pt x="20943" y="8329"/>
                    <a:pt x="20943" y="8329"/>
                  </a:cubicBezTo>
                  <a:cubicBezTo>
                    <a:pt x="20791" y="8025"/>
                    <a:pt x="20608" y="7691"/>
                    <a:pt x="20426" y="7387"/>
                  </a:cubicBezTo>
                  <a:cubicBezTo>
                    <a:pt x="19940" y="6566"/>
                    <a:pt x="19393" y="5715"/>
                    <a:pt x="18785" y="4955"/>
                  </a:cubicBezTo>
                  <a:cubicBezTo>
                    <a:pt x="18359" y="4408"/>
                    <a:pt x="17934" y="3922"/>
                    <a:pt x="17508" y="3496"/>
                  </a:cubicBezTo>
                  <a:cubicBezTo>
                    <a:pt x="17174" y="3162"/>
                    <a:pt x="16839" y="2858"/>
                    <a:pt x="16505" y="2645"/>
                  </a:cubicBezTo>
                  <a:cubicBezTo>
                    <a:pt x="15259" y="1791"/>
                    <a:pt x="14149" y="1614"/>
                    <a:pt x="13443" y="1614"/>
                  </a:cubicBezTo>
                  <a:cubicBezTo>
                    <a:pt x="12943" y="1614"/>
                    <a:pt x="12645" y="1703"/>
                    <a:pt x="12645" y="1703"/>
                  </a:cubicBezTo>
                  <a:cubicBezTo>
                    <a:pt x="11806" y="2433"/>
                    <a:pt x="10840" y="2651"/>
                    <a:pt x="9984" y="2651"/>
                  </a:cubicBezTo>
                  <a:cubicBezTo>
                    <a:pt x="8699" y="2651"/>
                    <a:pt x="7660" y="2159"/>
                    <a:pt x="7660" y="2159"/>
                  </a:cubicBezTo>
                  <a:lnTo>
                    <a:pt x="5471" y="1855"/>
                  </a:lnTo>
                  <a:cubicBezTo>
                    <a:pt x="4955" y="1429"/>
                    <a:pt x="1003" y="1"/>
                    <a:pt x="1003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844;p61">
              <a:extLst>
                <a:ext uri="{FF2B5EF4-FFF2-40B4-BE49-F238E27FC236}">
                  <a16:creationId xmlns:a16="http://schemas.microsoft.com/office/drawing/2014/main" xmlns="" id="{4084AD20-FFD1-400D-A372-7D3B20A08D6A}"/>
                </a:ext>
              </a:extLst>
            </p:cNvPr>
            <p:cNvSpPr/>
            <p:nvPr/>
          </p:nvSpPr>
          <p:spPr>
            <a:xfrm>
              <a:off x="6787655" y="2222806"/>
              <a:ext cx="482437" cy="461645"/>
            </a:xfrm>
            <a:custGeom>
              <a:avLst/>
              <a:gdLst/>
              <a:ahLst/>
              <a:cxnLst/>
              <a:rect l="l" t="t" r="r" b="b"/>
              <a:pathLst>
                <a:path w="9606" h="9192" extrusionOk="0">
                  <a:moveTo>
                    <a:pt x="4256" y="1"/>
                  </a:moveTo>
                  <a:cubicBezTo>
                    <a:pt x="3465" y="1"/>
                    <a:pt x="3070" y="3071"/>
                    <a:pt x="3070" y="3071"/>
                  </a:cubicBezTo>
                  <a:cubicBezTo>
                    <a:pt x="3070" y="3071"/>
                    <a:pt x="274" y="3588"/>
                    <a:pt x="152" y="4287"/>
                  </a:cubicBezTo>
                  <a:cubicBezTo>
                    <a:pt x="0" y="5016"/>
                    <a:pt x="2797" y="5898"/>
                    <a:pt x="2797" y="5898"/>
                  </a:cubicBezTo>
                  <a:cubicBezTo>
                    <a:pt x="2797" y="5898"/>
                    <a:pt x="1976" y="9059"/>
                    <a:pt x="2462" y="9180"/>
                  </a:cubicBezTo>
                  <a:cubicBezTo>
                    <a:pt x="2495" y="9188"/>
                    <a:pt x="2530" y="9191"/>
                    <a:pt x="2567" y="9191"/>
                  </a:cubicBezTo>
                  <a:cubicBezTo>
                    <a:pt x="3454" y="9191"/>
                    <a:pt x="5471" y="7174"/>
                    <a:pt x="5471" y="7174"/>
                  </a:cubicBezTo>
                  <a:cubicBezTo>
                    <a:pt x="5471" y="7174"/>
                    <a:pt x="7686" y="8362"/>
                    <a:pt x="8613" y="8362"/>
                  </a:cubicBezTo>
                  <a:cubicBezTo>
                    <a:pt x="8755" y="8362"/>
                    <a:pt x="8868" y="8333"/>
                    <a:pt x="8936" y="8269"/>
                  </a:cubicBezTo>
                  <a:cubicBezTo>
                    <a:pt x="9453" y="7813"/>
                    <a:pt x="7569" y="5107"/>
                    <a:pt x="7569" y="5107"/>
                  </a:cubicBezTo>
                  <a:cubicBezTo>
                    <a:pt x="7569" y="5107"/>
                    <a:pt x="9605" y="3709"/>
                    <a:pt x="9423" y="2980"/>
                  </a:cubicBezTo>
                  <a:cubicBezTo>
                    <a:pt x="9240" y="2281"/>
                    <a:pt x="6201" y="2220"/>
                    <a:pt x="6201" y="2220"/>
                  </a:cubicBezTo>
                  <a:cubicBezTo>
                    <a:pt x="6201" y="2220"/>
                    <a:pt x="5015" y="31"/>
                    <a:pt x="42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845;p61">
              <a:extLst>
                <a:ext uri="{FF2B5EF4-FFF2-40B4-BE49-F238E27FC236}">
                  <a16:creationId xmlns:a16="http://schemas.microsoft.com/office/drawing/2014/main" xmlns="" id="{A2A22870-1A22-4DCD-8D43-71D079E71303}"/>
                </a:ext>
              </a:extLst>
            </p:cNvPr>
            <p:cNvSpPr/>
            <p:nvPr/>
          </p:nvSpPr>
          <p:spPr>
            <a:xfrm>
              <a:off x="6653309" y="3329565"/>
              <a:ext cx="355726" cy="322177"/>
            </a:xfrm>
            <a:custGeom>
              <a:avLst/>
              <a:gdLst/>
              <a:ahLst/>
              <a:cxnLst/>
              <a:rect l="l" t="t" r="r" b="b"/>
              <a:pathLst>
                <a:path w="7083" h="6415" extrusionOk="0">
                  <a:moveTo>
                    <a:pt x="6292" y="1"/>
                  </a:moveTo>
                  <a:lnTo>
                    <a:pt x="0" y="2159"/>
                  </a:lnTo>
                  <a:lnTo>
                    <a:pt x="2158" y="6414"/>
                  </a:lnTo>
                  <a:cubicBezTo>
                    <a:pt x="3557" y="4894"/>
                    <a:pt x="5228" y="3618"/>
                    <a:pt x="7083" y="2554"/>
                  </a:cubicBezTo>
                  <a:lnTo>
                    <a:pt x="6292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846;p61">
              <a:extLst>
                <a:ext uri="{FF2B5EF4-FFF2-40B4-BE49-F238E27FC236}">
                  <a16:creationId xmlns:a16="http://schemas.microsoft.com/office/drawing/2014/main" xmlns="" id="{33A3B678-247C-4564-912A-5DE5386302D0}"/>
                </a:ext>
              </a:extLst>
            </p:cNvPr>
            <p:cNvSpPr/>
            <p:nvPr/>
          </p:nvSpPr>
          <p:spPr>
            <a:xfrm>
              <a:off x="6763196" y="3457834"/>
              <a:ext cx="369487" cy="471740"/>
            </a:xfrm>
            <a:custGeom>
              <a:avLst/>
              <a:gdLst/>
              <a:ahLst/>
              <a:cxnLst/>
              <a:rect l="l" t="t" r="r" b="b"/>
              <a:pathLst>
                <a:path w="7357" h="9393" extrusionOk="0">
                  <a:moveTo>
                    <a:pt x="4895" y="0"/>
                  </a:moveTo>
                  <a:cubicBezTo>
                    <a:pt x="3040" y="1064"/>
                    <a:pt x="1369" y="2340"/>
                    <a:pt x="1" y="3860"/>
                  </a:cubicBezTo>
                  <a:lnTo>
                    <a:pt x="2797" y="9392"/>
                  </a:lnTo>
                  <a:lnTo>
                    <a:pt x="7357" y="7903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847;p61">
              <a:extLst>
                <a:ext uri="{FF2B5EF4-FFF2-40B4-BE49-F238E27FC236}">
                  <a16:creationId xmlns:a16="http://schemas.microsoft.com/office/drawing/2014/main" xmlns="" id="{F0A06347-EC39-469D-8622-ABA548557071}"/>
                </a:ext>
              </a:extLst>
            </p:cNvPr>
            <p:cNvSpPr/>
            <p:nvPr/>
          </p:nvSpPr>
          <p:spPr>
            <a:xfrm>
              <a:off x="6818492" y="3830085"/>
              <a:ext cx="326044" cy="392188"/>
            </a:xfrm>
            <a:custGeom>
              <a:avLst/>
              <a:gdLst/>
              <a:ahLst/>
              <a:cxnLst/>
              <a:rect l="l" t="t" r="r" b="b"/>
              <a:pathLst>
                <a:path w="6492" h="7809" extrusionOk="0">
                  <a:moveTo>
                    <a:pt x="6127" y="1"/>
                  </a:moveTo>
                  <a:cubicBezTo>
                    <a:pt x="6048" y="1"/>
                    <a:pt x="6492" y="1950"/>
                    <a:pt x="1757" y="2193"/>
                  </a:cubicBezTo>
                  <a:cubicBezTo>
                    <a:pt x="1757" y="2193"/>
                    <a:pt x="1" y="7808"/>
                    <a:pt x="2340" y="7808"/>
                  </a:cubicBezTo>
                  <a:cubicBezTo>
                    <a:pt x="2500" y="7808"/>
                    <a:pt x="2680" y="7782"/>
                    <a:pt x="2882" y="7725"/>
                  </a:cubicBezTo>
                  <a:cubicBezTo>
                    <a:pt x="6408" y="6692"/>
                    <a:pt x="6377" y="430"/>
                    <a:pt x="6377" y="430"/>
                  </a:cubicBezTo>
                  <a:cubicBezTo>
                    <a:pt x="6200" y="124"/>
                    <a:pt x="6147" y="1"/>
                    <a:pt x="61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848;p61">
              <a:extLst>
                <a:ext uri="{FF2B5EF4-FFF2-40B4-BE49-F238E27FC236}">
                  <a16:creationId xmlns:a16="http://schemas.microsoft.com/office/drawing/2014/main" xmlns="" id="{C38BFCDB-543F-4B4A-A3EB-280CBE819BEB}"/>
                </a:ext>
              </a:extLst>
            </p:cNvPr>
            <p:cNvSpPr/>
            <p:nvPr/>
          </p:nvSpPr>
          <p:spPr>
            <a:xfrm>
              <a:off x="6867007" y="3844047"/>
              <a:ext cx="264170" cy="262613"/>
            </a:xfrm>
            <a:custGeom>
              <a:avLst/>
              <a:gdLst/>
              <a:ahLst/>
              <a:cxnLst/>
              <a:rect l="l" t="t" r="r" b="b"/>
              <a:pathLst>
                <a:path w="5260" h="5229" extrusionOk="0">
                  <a:moveTo>
                    <a:pt x="5198" y="0"/>
                  </a:moveTo>
                  <a:lnTo>
                    <a:pt x="5198" y="0"/>
                  </a:lnTo>
                  <a:cubicBezTo>
                    <a:pt x="3739" y="851"/>
                    <a:pt x="669" y="1550"/>
                    <a:pt x="669" y="1550"/>
                  </a:cubicBezTo>
                  <a:cubicBezTo>
                    <a:pt x="669" y="1550"/>
                    <a:pt x="1" y="3617"/>
                    <a:pt x="31" y="5228"/>
                  </a:cubicBezTo>
                  <a:cubicBezTo>
                    <a:pt x="1399" y="4316"/>
                    <a:pt x="2980" y="3921"/>
                    <a:pt x="4621" y="3860"/>
                  </a:cubicBezTo>
                  <a:cubicBezTo>
                    <a:pt x="5259" y="1976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849;p61">
              <a:extLst>
                <a:ext uri="{FF2B5EF4-FFF2-40B4-BE49-F238E27FC236}">
                  <a16:creationId xmlns:a16="http://schemas.microsoft.com/office/drawing/2014/main" xmlns="" id="{52E6B848-EEEB-402F-BCCE-7A7ACA6F38FB}"/>
                </a:ext>
              </a:extLst>
            </p:cNvPr>
            <p:cNvSpPr/>
            <p:nvPr/>
          </p:nvSpPr>
          <p:spPr>
            <a:xfrm>
              <a:off x="6844105" y="3806731"/>
              <a:ext cx="227056" cy="146298"/>
            </a:xfrm>
            <a:custGeom>
              <a:avLst/>
              <a:gdLst/>
              <a:ahLst/>
              <a:cxnLst/>
              <a:rect l="l" t="t" r="r" b="b"/>
              <a:pathLst>
                <a:path w="4521" h="2913" extrusionOk="0">
                  <a:moveTo>
                    <a:pt x="1370" y="368"/>
                  </a:moveTo>
                  <a:cubicBezTo>
                    <a:pt x="1707" y="368"/>
                    <a:pt x="2202" y="1382"/>
                    <a:pt x="2250" y="1503"/>
                  </a:cubicBezTo>
                  <a:cubicBezTo>
                    <a:pt x="2327" y="1718"/>
                    <a:pt x="2388" y="1933"/>
                    <a:pt x="2446" y="2148"/>
                  </a:cubicBezTo>
                  <a:lnTo>
                    <a:pt x="2446" y="2148"/>
                  </a:lnTo>
                  <a:cubicBezTo>
                    <a:pt x="2448" y="2162"/>
                    <a:pt x="2451" y="2175"/>
                    <a:pt x="2454" y="2188"/>
                  </a:cubicBezTo>
                  <a:lnTo>
                    <a:pt x="2454" y="2188"/>
                  </a:lnTo>
                  <a:cubicBezTo>
                    <a:pt x="2285" y="2054"/>
                    <a:pt x="2115" y="1915"/>
                    <a:pt x="1946" y="1777"/>
                  </a:cubicBezTo>
                  <a:cubicBezTo>
                    <a:pt x="1703" y="1533"/>
                    <a:pt x="1004" y="986"/>
                    <a:pt x="1156" y="591"/>
                  </a:cubicBezTo>
                  <a:cubicBezTo>
                    <a:pt x="1211" y="432"/>
                    <a:pt x="1286" y="368"/>
                    <a:pt x="1370" y="368"/>
                  </a:cubicBezTo>
                  <a:close/>
                  <a:moveTo>
                    <a:pt x="3160" y="456"/>
                  </a:moveTo>
                  <a:cubicBezTo>
                    <a:pt x="3303" y="456"/>
                    <a:pt x="3431" y="554"/>
                    <a:pt x="3466" y="713"/>
                  </a:cubicBezTo>
                  <a:cubicBezTo>
                    <a:pt x="3567" y="1266"/>
                    <a:pt x="3250" y="1862"/>
                    <a:pt x="2914" y="2378"/>
                  </a:cubicBezTo>
                  <a:lnTo>
                    <a:pt x="2914" y="2378"/>
                  </a:lnTo>
                  <a:cubicBezTo>
                    <a:pt x="2831" y="2035"/>
                    <a:pt x="2743" y="1678"/>
                    <a:pt x="2767" y="1321"/>
                  </a:cubicBezTo>
                  <a:cubicBezTo>
                    <a:pt x="2767" y="1108"/>
                    <a:pt x="2736" y="834"/>
                    <a:pt x="2858" y="622"/>
                  </a:cubicBezTo>
                  <a:cubicBezTo>
                    <a:pt x="2947" y="507"/>
                    <a:pt x="3058" y="456"/>
                    <a:pt x="3160" y="456"/>
                  </a:cubicBezTo>
                  <a:close/>
                  <a:moveTo>
                    <a:pt x="1479" y="0"/>
                  </a:moveTo>
                  <a:cubicBezTo>
                    <a:pt x="1322" y="0"/>
                    <a:pt x="1154" y="68"/>
                    <a:pt x="973" y="226"/>
                  </a:cubicBezTo>
                  <a:cubicBezTo>
                    <a:pt x="1" y="1047"/>
                    <a:pt x="2068" y="2445"/>
                    <a:pt x="2615" y="2871"/>
                  </a:cubicBezTo>
                  <a:cubicBezTo>
                    <a:pt x="2655" y="2900"/>
                    <a:pt x="2702" y="2912"/>
                    <a:pt x="2748" y="2912"/>
                  </a:cubicBezTo>
                  <a:cubicBezTo>
                    <a:pt x="2920" y="2912"/>
                    <a:pt x="3096" y="2741"/>
                    <a:pt x="3005" y="2616"/>
                  </a:cubicBezTo>
                  <a:lnTo>
                    <a:pt x="3005" y="2616"/>
                  </a:lnTo>
                  <a:cubicBezTo>
                    <a:pt x="3607" y="1911"/>
                    <a:pt x="4520" y="438"/>
                    <a:pt x="3344" y="74"/>
                  </a:cubicBezTo>
                  <a:cubicBezTo>
                    <a:pt x="3297" y="60"/>
                    <a:pt x="3250" y="53"/>
                    <a:pt x="3203" y="53"/>
                  </a:cubicBezTo>
                  <a:cubicBezTo>
                    <a:pt x="2865" y="53"/>
                    <a:pt x="2573" y="411"/>
                    <a:pt x="2493" y="652"/>
                  </a:cubicBezTo>
                  <a:cubicBezTo>
                    <a:pt x="2463" y="744"/>
                    <a:pt x="2438" y="836"/>
                    <a:pt x="2419" y="928"/>
                  </a:cubicBezTo>
                  <a:lnTo>
                    <a:pt x="2419" y="928"/>
                  </a:lnTo>
                  <a:cubicBezTo>
                    <a:pt x="2180" y="419"/>
                    <a:pt x="1866" y="0"/>
                    <a:pt x="147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850;p61">
              <a:extLst>
                <a:ext uri="{FF2B5EF4-FFF2-40B4-BE49-F238E27FC236}">
                  <a16:creationId xmlns:a16="http://schemas.microsoft.com/office/drawing/2014/main" xmlns="" id="{93D5A6A3-D4A5-4447-837A-077871A5FF96}"/>
                </a:ext>
              </a:extLst>
            </p:cNvPr>
            <p:cNvSpPr/>
            <p:nvPr/>
          </p:nvSpPr>
          <p:spPr>
            <a:xfrm>
              <a:off x="6868564" y="4037906"/>
              <a:ext cx="230521" cy="165734"/>
            </a:xfrm>
            <a:custGeom>
              <a:avLst/>
              <a:gdLst/>
              <a:ahLst/>
              <a:cxnLst/>
              <a:rect l="l" t="t" r="r" b="b"/>
              <a:pathLst>
                <a:path w="4590" h="3300" extrusionOk="0">
                  <a:moveTo>
                    <a:pt x="4590" y="0"/>
                  </a:moveTo>
                  <a:lnTo>
                    <a:pt x="4590" y="0"/>
                  </a:lnTo>
                  <a:cubicBezTo>
                    <a:pt x="2949" y="61"/>
                    <a:pt x="1368" y="456"/>
                    <a:pt x="0" y="1399"/>
                  </a:cubicBezTo>
                  <a:cubicBezTo>
                    <a:pt x="26" y="2438"/>
                    <a:pt x="319" y="3300"/>
                    <a:pt x="1239" y="3300"/>
                  </a:cubicBezTo>
                  <a:cubicBezTo>
                    <a:pt x="1395" y="3300"/>
                    <a:pt x="1569" y="3275"/>
                    <a:pt x="1763" y="3222"/>
                  </a:cubicBezTo>
                  <a:cubicBezTo>
                    <a:pt x="3283" y="2766"/>
                    <a:pt x="4134" y="1429"/>
                    <a:pt x="459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851;p61">
              <a:extLst>
                <a:ext uri="{FF2B5EF4-FFF2-40B4-BE49-F238E27FC236}">
                  <a16:creationId xmlns:a16="http://schemas.microsoft.com/office/drawing/2014/main" xmlns="" id="{29BBBCAE-6C97-4F7A-A9B4-99872E8488C3}"/>
                </a:ext>
              </a:extLst>
            </p:cNvPr>
            <p:cNvSpPr/>
            <p:nvPr/>
          </p:nvSpPr>
          <p:spPr>
            <a:xfrm>
              <a:off x="6901058" y="3926412"/>
              <a:ext cx="191950" cy="64536"/>
            </a:xfrm>
            <a:custGeom>
              <a:avLst/>
              <a:gdLst/>
              <a:ahLst/>
              <a:cxnLst/>
              <a:rect l="l" t="t" r="r" b="b"/>
              <a:pathLst>
                <a:path w="3822" h="1285" extrusionOk="0">
                  <a:moveTo>
                    <a:pt x="3647" y="0"/>
                  </a:moveTo>
                  <a:cubicBezTo>
                    <a:pt x="2372" y="0"/>
                    <a:pt x="1183" y="682"/>
                    <a:pt x="52" y="1217"/>
                  </a:cubicBezTo>
                  <a:cubicBezTo>
                    <a:pt x="0" y="1217"/>
                    <a:pt x="15" y="1284"/>
                    <a:pt x="59" y="1284"/>
                  </a:cubicBezTo>
                  <a:cubicBezTo>
                    <a:pt x="66" y="1284"/>
                    <a:pt x="74" y="1282"/>
                    <a:pt x="83" y="1278"/>
                  </a:cubicBezTo>
                  <a:cubicBezTo>
                    <a:pt x="1298" y="792"/>
                    <a:pt x="2393" y="214"/>
                    <a:pt x="3730" y="123"/>
                  </a:cubicBezTo>
                  <a:cubicBezTo>
                    <a:pt x="3791" y="123"/>
                    <a:pt x="3821" y="1"/>
                    <a:pt x="3730" y="1"/>
                  </a:cubicBezTo>
                  <a:cubicBezTo>
                    <a:pt x="3703" y="1"/>
                    <a:pt x="3675" y="0"/>
                    <a:pt x="364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852;p61">
              <a:extLst>
                <a:ext uri="{FF2B5EF4-FFF2-40B4-BE49-F238E27FC236}">
                  <a16:creationId xmlns:a16="http://schemas.microsoft.com/office/drawing/2014/main" xmlns="" id="{3654EE3D-3446-417A-BF0D-87FBDC243E47}"/>
                </a:ext>
              </a:extLst>
            </p:cNvPr>
            <p:cNvSpPr/>
            <p:nvPr/>
          </p:nvSpPr>
          <p:spPr>
            <a:xfrm>
              <a:off x="6896437" y="3973621"/>
              <a:ext cx="192001" cy="64636"/>
            </a:xfrm>
            <a:custGeom>
              <a:avLst/>
              <a:gdLst/>
              <a:ahLst/>
              <a:cxnLst/>
              <a:rect l="l" t="t" r="r" b="b"/>
              <a:pathLst>
                <a:path w="3823" h="1287" extrusionOk="0">
                  <a:moveTo>
                    <a:pt x="3571" y="0"/>
                  </a:moveTo>
                  <a:cubicBezTo>
                    <a:pt x="2324" y="0"/>
                    <a:pt x="1161" y="664"/>
                    <a:pt x="53" y="1189"/>
                  </a:cubicBezTo>
                  <a:cubicBezTo>
                    <a:pt x="1" y="1215"/>
                    <a:pt x="16" y="1286"/>
                    <a:pt x="60" y="1286"/>
                  </a:cubicBezTo>
                  <a:cubicBezTo>
                    <a:pt x="67" y="1286"/>
                    <a:pt x="75" y="1285"/>
                    <a:pt x="83" y="1280"/>
                  </a:cubicBezTo>
                  <a:cubicBezTo>
                    <a:pt x="1299" y="764"/>
                    <a:pt x="2394" y="186"/>
                    <a:pt x="3731" y="125"/>
                  </a:cubicBezTo>
                  <a:cubicBezTo>
                    <a:pt x="3792" y="125"/>
                    <a:pt x="3822" y="4"/>
                    <a:pt x="3731" y="4"/>
                  </a:cubicBezTo>
                  <a:cubicBezTo>
                    <a:pt x="3677" y="1"/>
                    <a:pt x="3624" y="0"/>
                    <a:pt x="357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853;p61">
              <a:extLst>
                <a:ext uri="{FF2B5EF4-FFF2-40B4-BE49-F238E27FC236}">
                  <a16:creationId xmlns:a16="http://schemas.microsoft.com/office/drawing/2014/main" xmlns="" id="{5F44A997-239A-4850-AD5C-46BD502DB0B1}"/>
                </a:ext>
              </a:extLst>
            </p:cNvPr>
            <p:cNvSpPr/>
            <p:nvPr/>
          </p:nvSpPr>
          <p:spPr>
            <a:xfrm>
              <a:off x="6961677" y="3430312"/>
              <a:ext cx="332825" cy="238205"/>
            </a:xfrm>
            <a:custGeom>
              <a:avLst/>
              <a:gdLst/>
              <a:ahLst/>
              <a:cxnLst/>
              <a:rect l="l" t="t" r="r" b="b"/>
              <a:pathLst>
                <a:path w="6627" h="4743" extrusionOk="0">
                  <a:moveTo>
                    <a:pt x="0" y="1"/>
                  </a:moveTo>
                  <a:lnTo>
                    <a:pt x="669" y="4743"/>
                  </a:lnTo>
                  <a:cubicBezTo>
                    <a:pt x="2462" y="3770"/>
                    <a:pt x="4468" y="3071"/>
                    <a:pt x="6566" y="2676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854;p61">
              <a:extLst>
                <a:ext uri="{FF2B5EF4-FFF2-40B4-BE49-F238E27FC236}">
                  <a16:creationId xmlns:a16="http://schemas.microsoft.com/office/drawing/2014/main" xmlns="" id="{251E1446-2DBD-4B56-91F5-1DA988304999}"/>
                </a:ext>
              </a:extLst>
            </p:cNvPr>
            <p:cNvSpPr/>
            <p:nvPr/>
          </p:nvSpPr>
          <p:spPr>
            <a:xfrm>
              <a:off x="6995225" y="3564657"/>
              <a:ext cx="296212" cy="415290"/>
            </a:xfrm>
            <a:custGeom>
              <a:avLst/>
              <a:gdLst/>
              <a:ahLst/>
              <a:cxnLst/>
              <a:rect l="l" t="t" r="r" b="b"/>
              <a:pathLst>
                <a:path w="5898" h="8269" extrusionOk="0">
                  <a:moveTo>
                    <a:pt x="5898" y="1"/>
                  </a:moveTo>
                  <a:cubicBezTo>
                    <a:pt x="3800" y="426"/>
                    <a:pt x="1794" y="1095"/>
                    <a:pt x="1" y="2098"/>
                  </a:cubicBezTo>
                  <a:lnTo>
                    <a:pt x="882" y="8208"/>
                  </a:lnTo>
                  <a:lnTo>
                    <a:pt x="5655" y="8268"/>
                  </a:lnTo>
                  <a:lnTo>
                    <a:pt x="5898" y="1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855;p61">
              <a:extLst>
                <a:ext uri="{FF2B5EF4-FFF2-40B4-BE49-F238E27FC236}">
                  <a16:creationId xmlns:a16="http://schemas.microsoft.com/office/drawing/2014/main" xmlns="" id="{70A45E6A-5E43-4DE6-A4D6-B918E94843CD}"/>
                </a:ext>
              </a:extLst>
            </p:cNvPr>
            <p:cNvSpPr/>
            <p:nvPr/>
          </p:nvSpPr>
          <p:spPr>
            <a:xfrm>
              <a:off x="6839535" y="3955139"/>
              <a:ext cx="447332" cy="313589"/>
            </a:xfrm>
            <a:custGeom>
              <a:avLst/>
              <a:gdLst/>
              <a:ahLst/>
              <a:cxnLst/>
              <a:rect l="l" t="t" r="r" b="b"/>
              <a:pathLst>
                <a:path w="8907" h="6244" extrusionOk="0">
                  <a:moveTo>
                    <a:pt x="8798" y="1"/>
                  </a:moveTo>
                  <a:cubicBezTo>
                    <a:pt x="8735" y="1"/>
                    <a:pt x="8589" y="1093"/>
                    <a:pt x="6613" y="1093"/>
                  </a:cubicBezTo>
                  <a:cubicBezTo>
                    <a:pt x="5952" y="1093"/>
                    <a:pt x="5087" y="971"/>
                    <a:pt x="3952" y="645"/>
                  </a:cubicBezTo>
                  <a:cubicBezTo>
                    <a:pt x="3952" y="645"/>
                    <a:pt x="1" y="6086"/>
                    <a:pt x="3253" y="6238"/>
                  </a:cubicBezTo>
                  <a:cubicBezTo>
                    <a:pt x="3317" y="6242"/>
                    <a:pt x="3380" y="6244"/>
                    <a:pt x="3443" y="6244"/>
                  </a:cubicBezTo>
                  <a:cubicBezTo>
                    <a:pt x="6970" y="6244"/>
                    <a:pt x="8907" y="493"/>
                    <a:pt x="8907" y="493"/>
                  </a:cubicBezTo>
                  <a:cubicBezTo>
                    <a:pt x="8831" y="134"/>
                    <a:pt x="8819" y="1"/>
                    <a:pt x="879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856;p61">
              <a:extLst>
                <a:ext uri="{FF2B5EF4-FFF2-40B4-BE49-F238E27FC236}">
                  <a16:creationId xmlns:a16="http://schemas.microsoft.com/office/drawing/2014/main" xmlns="" id="{9D0E28CA-3B2A-49CC-A444-4C2AE483DA9B}"/>
                </a:ext>
              </a:extLst>
            </p:cNvPr>
            <p:cNvSpPr/>
            <p:nvPr/>
          </p:nvSpPr>
          <p:spPr>
            <a:xfrm>
              <a:off x="6949472" y="3967695"/>
              <a:ext cx="329761" cy="175578"/>
            </a:xfrm>
            <a:custGeom>
              <a:avLst/>
              <a:gdLst/>
              <a:ahLst/>
              <a:cxnLst/>
              <a:rect l="l" t="t" r="r" b="b"/>
              <a:pathLst>
                <a:path w="6566" h="3496" extrusionOk="0">
                  <a:moveTo>
                    <a:pt x="1763" y="0"/>
                  </a:moveTo>
                  <a:cubicBezTo>
                    <a:pt x="1763" y="0"/>
                    <a:pt x="486" y="1763"/>
                    <a:pt x="0" y="3313"/>
                  </a:cubicBezTo>
                  <a:cubicBezTo>
                    <a:pt x="661" y="3135"/>
                    <a:pt x="1332" y="3053"/>
                    <a:pt x="2003" y="3053"/>
                  </a:cubicBezTo>
                  <a:cubicBezTo>
                    <a:pt x="2937" y="3053"/>
                    <a:pt x="3870" y="3213"/>
                    <a:pt x="4772" y="3496"/>
                  </a:cubicBezTo>
                  <a:cubicBezTo>
                    <a:pt x="5958" y="1885"/>
                    <a:pt x="6566" y="0"/>
                    <a:pt x="6566" y="0"/>
                  </a:cubicBezTo>
                  <a:lnTo>
                    <a:pt x="6566" y="0"/>
                  </a:lnTo>
                  <a:cubicBezTo>
                    <a:pt x="6018" y="122"/>
                    <a:pt x="5302" y="162"/>
                    <a:pt x="4591" y="162"/>
                  </a:cubicBezTo>
                  <a:cubicBezTo>
                    <a:pt x="3168" y="162"/>
                    <a:pt x="1763" y="0"/>
                    <a:pt x="1763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857;p61">
              <a:extLst>
                <a:ext uri="{FF2B5EF4-FFF2-40B4-BE49-F238E27FC236}">
                  <a16:creationId xmlns:a16="http://schemas.microsoft.com/office/drawing/2014/main" xmlns="" id="{AAB478E7-6623-4F9A-A7DB-5C363FD73D94}"/>
                </a:ext>
              </a:extLst>
            </p:cNvPr>
            <p:cNvSpPr/>
            <p:nvPr/>
          </p:nvSpPr>
          <p:spPr>
            <a:xfrm>
              <a:off x="7005923" y="3864437"/>
              <a:ext cx="224896" cy="161465"/>
            </a:xfrm>
            <a:custGeom>
              <a:avLst/>
              <a:gdLst/>
              <a:ahLst/>
              <a:cxnLst/>
              <a:rect l="l" t="t" r="r" b="b"/>
              <a:pathLst>
                <a:path w="4478" h="3215" extrusionOk="0">
                  <a:moveTo>
                    <a:pt x="1455" y="323"/>
                  </a:moveTo>
                  <a:cubicBezTo>
                    <a:pt x="1827" y="323"/>
                    <a:pt x="1976" y="1564"/>
                    <a:pt x="1976" y="1691"/>
                  </a:cubicBezTo>
                  <a:cubicBezTo>
                    <a:pt x="1976" y="1934"/>
                    <a:pt x="1968" y="2169"/>
                    <a:pt x="1955" y="2399"/>
                  </a:cubicBezTo>
                  <a:lnTo>
                    <a:pt x="1955" y="2399"/>
                  </a:lnTo>
                  <a:cubicBezTo>
                    <a:pt x="1836" y="2214"/>
                    <a:pt x="1720" y="2028"/>
                    <a:pt x="1612" y="1843"/>
                  </a:cubicBezTo>
                  <a:cubicBezTo>
                    <a:pt x="1460" y="1539"/>
                    <a:pt x="973" y="810"/>
                    <a:pt x="1217" y="476"/>
                  </a:cubicBezTo>
                  <a:cubicBezTo>
                    <a:pt x="1304" y="368"/>
                    <a:pt x="1384" y="323"/>
                    <a:pt x="1455" y="323"/>
                  </a:cubicBezTo>
                  <a:close/>
                  <a:moveTo>
                    <a:pt x="3072" y="991"/>
                  </a:moveTo>
                  <a:cubicBezTo>
                    <a:pt x="3254" y="991"/>
                    <a:pt x="3396" y="1144"/>
                    <a:pt x="3375" y="1357"/>
                  </a:cubicBezTo>
                  <a:cubicBezTo>
                    <a:pt x="3299" y="1910"/>
                    <a:pt x="2809" y="2359"/>
                    <a:pt x="2332" y="2738"/>
                  </a:cubicBezTo>
                  <a:lnTo>
                    <a:pt x="2332" y="2738"/>
                  </a:lnTo>
                  <a:cubicBezTo>
                    <a:pt x="2338" y="2653"/>
                    <a:pt x="2344" y="2557"/>
                    <a:pt x="2349" y="2453"/>
                  </a:cubicBezTo>
                  <a:lnTo>
                    <a:pt x="2349" y="2453"/>
                  </a:lnTo>
                  <a:cubicBezTo>
                    <a:pt x="2374" y="2193"/>
                    <a:pt x="2418" y="1937"/>
                    <a:pt x="2524" y="1691"/>
                  </a:cubicBezTo>
                  <a:cubicBezTo>
                    <a:pt x="2584" y="1509"/>
                    <a:pt x="2645" y="1205"/>
                    <a:pt x="2828" y="1083"/>
                  </a:cubicBezTo>
                  <a:cubicBezTo>
                    <a:pt x="2910" y="1020"/>
                    <a:pt x="2995" y="991"/>
                    <a:pt x="3072" y="991"/>
                  </a:cubicBezTo>
                  <a:close/>
                  <a:moveTo>
                    <a:pt x="1546" y="0"/>
                  </a:moveTo>
                  <a:cubicBezTo>
                    <a:pt x="1440" y="0"/>
                    <a:pt x="1321" y="26"/>
                    <a:pt x="1186" y="80"/>
                  </a:cubicBezTo>
                  <a:cubicBezTo>
                    <a:pt x="1" y="536"/>
                    <a:pt x="1490" y="2542"/>
                    <a:pt x="1885" y="3120"/>
                  </a:cubicBezTo>
                  <a:cubicBezTo>
                    <a:pt x="1933" y="3187"/>
                    <a:pt x="2008" y="3215"/>
                    <a:pt x="2084" y="3215"/>
                  </a:cubicBezTo>
                  <a:cubicBezTo>
                    <a:pt x="2227" y="3215"/>
                    <a:pt x="2372" y="3115"/>
                    <a:pt x="2338" y="2993"/>
                  </a:cubicBezTo>
                  <a:lnTo>
                    <a:pt x="2338" y="2993"/>
                  </a:lnTo>
                  <a:cubicBezTo>
                    <a:pt x="3124" y="2540"/>
                    <a:pt x="4478" y="1419"/>
                    <a:pt x="3466" y="688"/>
                  </a:cubicBezTo>
                  <a:cubicBezTo>
                    <a:pt x="3384" y="631"/>
                    <a:pt x="3286" y="607"/>
                    <a:pt x="3184" y="607"/>
                  </a:cubicBezTo>
                  <a:cubicBezTo>
                    <a:pt x="2907" y="607"/>
                    <a:pt x="2596" y="784"/>
                    <a:pt x="2463" y="962"/>
                  </a:cubicBezTo>
                  <a:cubicBezTo>
                    <a:pt x="2412" y="1034"/>
                    <a:pt x="2366" y="1108"/>
                    <a:pt x="2325" y="1184"/>
                  </a:cubicBezTo>
                  <a:lnTo>
                    <a:pt x="2325" y="1184"/>
                  </a:lnTo>
                  <a:cubicBezTo>
                    <a:pt x="2249" y="549"/>
                    <a:pt x="2042" y="0"/>
                    <a:pt x="154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858;p61">
              <a:extLst>
                <a:ext uri="{FF2B5EF4-FFF2-40B4-BE49-F238E27FC236}">
                  <a16:creationId xmlns:a16="http://schemas.microsoft.com/office/drawing/2014/main" xmlns="" id="{34C5C282-369D-464E-BD6F-83646B453797}"/>
                </a:ext>
              </a:extLst>
            </p:cNvPr>
            <p:cNvSpPr/>
            <p:nvPr/>
          </p:nvSpPr>
          <p:spPr>
            <a:xfrm>
              <a:off x="6929584" y="4121025"/>
              <a:ext cx="259600" cy="129222"/>
            </a:xfrm>
            <a:custGeom>
              <a:avLst/>
              <a:gdLst/>
              <a:ahLst/>
              <a:cxnLst/>
              <a:rect l="l" t="t" r="r" b="b"/>
              <a:pathLst>
                <a:path w="5169" h="2573" extrusionOk="0">
                  <a:moveTo>
                    <a:pt x="2399" y="0"/>
                  </a:moveTo>
                  <a:cubicBezTo>
                    <a:pt x="1728" y="0"/>
                    <a:pt x="1057" y="82"/>
                    <a:pt x="396" y="260"/>
                  </a:cubicBezTo>
                  <a:cubicBezTo>
                    <a:pt x="1" y="1446"/>
                    <a:pt x="62" y="2479"/>
                    <a:pt x="1460" y="2570"/>
                  </a:cubicBezTo>
                  <a:cubicBezTo>
                    <a:pt x="1506" y="2572"/>
                    <a:pt x="1551" y="2573"/>
                    <a:pt x="1596" y="2573"/>
                  </a:cubicBezTo>
                  <a:cubicBezTo>
                    <a:pt x="3112" y="2573"/>
                    <a:pt x="4312" y="1594"/>
                    <a:pt x="5168" y="443"/>
                  </a:cubicBezTo>
                  <a:cubicBezTo>
                    <a:pt x="4266" y="160"/>
                    <a:pt x="3333" y="0"/>
                    <a:pt x="239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859;p61">
              <a:extLst>
                <a:ext uri="{FF2B5EF4-FFF2-40B4-BE49-F238E27FC236}">
                  <a16:creationId xmlns:a16="http://schemas.microsoft.com/office/drawing/2014/main" xmlns="" id="{6EEF46C0-BAE8-4CB0-87CA-23CEB0D6E6E3}"/>
                </a:ext>
              </a:extLst>
            </p:cNvPr>
            <p:cNvSpPr/>
            <p:nvPr/>
          </p:nvSpPr>
          <p:spPr>
            <a:xfrm>
              <a:off x="7016670" y="4020680"/>
              <a:ext cx="202547" cy="19034"/>
            </a:xfrm>
            <a:custGeom>
              <a:avLst/>
              <a:gdLst/>
              <a:ahLst/>
              <a:cxnLst/>
              <a:rect l="l" t="t" r="r" b="b"/>
              <a:pathLst>
                <a:path w="4033" h="379" extrusionOk="0">
                  <a:moveTo>
                    <a:pt x="2380" y="1"/>
                  </a:moveTo>
                  <a:cubicBezTo>
                    <a:pt x="1606" y="1"/>
                    <a:pt x="812" y="132"/>
                    <a:pt x="60" y="222"/>
                  </a:cubicBezTo>
                  <a:cubicBezTo>
                    <a:pt x="8" y="222"/>
                    <a:pt x="1" y="289"/>
                    <a:pt x="57" y="289"/>
                  </a:cubicBezTo>
                  <a:cubicBezTo>
                    <a:pt x="67" y="289"/>
                    <a:pt x="78" y="287"/>
                    <a:pt x="91" y="283"/>
                  </a:cubicBezTo>
                  <a:cubicBezTo>
                    <a:pt x="828" y="248"/>
                    <a:pt x="1537" y="166"/>
                    <a:pt x="2244" y="166"/>
                  </a:cubicBezTo>
                  <a:cubicBezTo>
                    <a:pt x="2789" y="166"/>
                    <a:pt x="3334" y="215"/>
                    <a:pt x="3890" y="374"/>
                  </a:cubicBezTo>
                  <a:cubicBezTo>
                    <a:pt x="3900" y="377"/>
                    <a:pt x="3910" y="379"/>
                    <a:pt x="3919" y="379"/>
                  </a:cubicBezTo>
                  <a:cubicBezTo>
                    <a:pt x="3993" y="379"/>
                    <a:pt x="4032" y="279"/>
                    <a:pt x="3951" y="252"/>
                  </a:cubicBezTo>
                  <a:cubicBezTo>
                    <a:pt x="3451" y="65"/>
                    <a:pt x="2921" y="1"/>
                    <a:pt x="238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860;p61">
              <a:extLst>
                <a:ext uri="{FF2B5EF4-FFF2-40B4-BE49-F238E27FC236}">
                  <a16:creationId xmlns:a16="http://schemas.microsoft.com/office/drawing/2014/main" xmlns="" id="{45672A49-72E7-438F-A6B7-B53E4B6E2152}"/>
                </a:ext>
              </a:extLst>
            </p:cNvPr>
            <p:cNvSpPr/>
            <p:nvPr/>
          </p:nvSpPr>
          <p:spPr>
            <a:xfrm>
              <a:off x="6998289" y="4064374"/>
              <a:ext cx="200940" cy="18130"/>
            </a:xfrm>
            <a:custGeom>
              <a:avLst/>
              <a:gdLst/>
              <a:ahLst/>
              <a:cxnLst/>
              <a:rect l="l" t="t" r="r" b="b"/>
              <a:pathLst>
                <a:path w="4001" h="361" extrusionOk="0">
                  <a:moveTo>
                    <a:pt x="2284" y="0"/>
                  </a:moveTo>
                  <a:cubicBezTo>
                    <a:pt x="1543" y="0"/>
                    <a:pt x="788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800" y="242"/>
                    <a:pt x="1510" y="162"/>
                    <a:pt x="2224" y="162"/>
                  </a:cubicBezTo>
                  <a:cubicBezTo>
                    <a:pt x="2772" y="162"/>
                    <a:pt x="3323" y="209"/>
                    <a:pt x="3891" y="355"/>
                  </a:cubicBezTo>
                  <a:cubicBezTo>
                    <a:pt x="3900" y="359"/>
                    <a:pt x="3908" y="361"/>
                    <a:pt x="3916" y="361"/>
                  </a:cubicBezTo>
                  <a:cubicBezTo>
                    <a:pt x="3966" y="361"/>
                    <a:pt x="4000" y="290"/>
                    <a:pt x="3922" y="264"/>
                  </a:cubicBezTo>
                  <a:cubicBezTo>
                    <a:pt x="3398" y="67"/>
                    <a:pt x="2845" y="0"/>
                    <a:pt x="228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861;p61">
              <a:extLst>
                <a:ext uri="{FF2B5EF4-FFF2-40B4-BE49-F238E27FC236}">
                  <a16:creationId xmlns:a16="http://schemas.microsoft.com/office/drawing/2014/main" xmlns="" id="{ACFC9E10-2217-4A18-8ABE-A0147365929E}"/>
                </a:ext>
              </a:extLst>
            </p:cNvPr>
            <p:cNvSpPr/>
            <p:nvPr/>
          </p:nvSpPr>
          <p:spPr>
            <a:xfrm>
              <a:off x="7627228" y="2717450"/>
              <a:ext cx="270247" cy="548078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81" y="2797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862;p61">
              <a:extLst>
                <a:ext uri="{FF2B5EF4-FFF2-40B4-BE49-F238E27FC236}">
                  <a16:creationId xmlns:a16="http://schemas.microsoft.com/office/drawing/2014/main" xmlns="" id="{B231243A-8763-4586-8E8C-7B91D8669FDC}"/>
                </a:ext>
              </a:extLst>
            </p:cNvPr>
            <p:cNvSpPr/>
            <p:nvPr/>
          </p:nvSpPr>
          <p:spPr>
            <a:xfrm>
              <a:off x="6514393" y="3186078"/>
              <a:ext cx="148106" cy="992296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863;p61">
              <a:extLst>
                <a:ext uri="{FF2B5EF4-FFF2-40B4-BE49-F238E27FC236}">
                  <a16:creationId xmlns:a16="http://schemas.microsoft.com/office/drawing/2014/main" xmlns="" id="{AB075783-5C07-488A-83CF-F5567CED3814}"/>
                </a:ext>
              </a:extLst>
            </p:cNvPr>
            <p:cNvSpPr/>
            <p:nvPr/>
          </p:nvSpPr>
          <p:spPr>
            <a:xfrm>
              <a:off x="6633471" y="3186078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864;p61">
              <a:extLst>
                <a:ext uri="{FF2B5EF4-FFF2-40B4-BE49-F238E27FC236}">
                  <a16:creationId xmlns:a16="http://schemas.microsoft.com/office/drawing/2014/main" xmlns="" id="{3663EEED-BC59-42C9-A1FE-7402E4FC28C0}"/>
                </a:ext>
              </a:extLst>
            </p:cNvPr>
            <p:cNvSpPr/>
            <p:nvPr/>
          </p:nvSpPr>
          <p:spPr>
            <a:xfrm>
              <a:off x="7663891" y="3172368"/>
              <a:ext cx="122141" cy="1006007"/>
            </a:xfrm>
            <a:custGeom>
              <a:avLst/>
              <a:gdLst/>
              <a:ahLst/>
              <a:cxnLst/>
              <a:rect l="l" t="t" r="r" b="b"/>
              <a:pathLst>
                <a:path w="2432" h="20031" extrusionOk="0">
                  <a:moveTo>
                    <a:pt x="0" y="0"/>
                  </a:moveTo>
                  <a:lnTo>
                    <a:pt x="547" y="20031"/>
                  </a:lnTo>
                  <a:lnTo>
                    <a:pt x="2432" y="20031"/>
                  </a:lnTo>
                  <a:lnTo>
                    <a:pt x="1885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865;p61">
              <a:extLst>
                <a:ext uri="{FF2B5EF4-FFF2-40B4-BE49-F238E27FC236}">
                  <a16:creationId xmlns:a16="http://schemas.microsoft.com/office/drawing/2014/main" xmlns="" id="{F9132D65-0E02-4588-9B17-7EE929141A0C}"/>
                </a:ext>
              </a:extLst>
            </p:cNvPr>
            <p:cNvSpPr/>
            <p:nvPr/>
          </p:nvSpPr>
          <p:spPr>
            <a:xfrm>
              <a:off x="7758511" y="3085332"/>
              <a:ext cx="96226" cy="1093042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866;p61">
              <a:extLst>
                <a:ext uri="{FF2B5EF4-FFF2-40B4-BE49-F238E27FC236}">
                  <a16:creationId xmlns:a16="http://schemas.microsoft.com/office/drawing/2014/main" xmlns="" id="{A1C2CC3D-F6F2-43D6-A41B-BE6B7AFA74AE}"/>
                </a:ext>
              </a:extLst>
            </p:cNvPr>
            <p:cNvSpPr/>
            <p:nvPr/>
          </p:nvSpPr>
          <p:spPr>
            <a:xfrm>
              <a:off x="7750877" y="3163327"/>
              <a:ext cx="311480" cy="140372"/>
            </a:xfrm>
            <a:custGeom>
              <a:avLst/>
              <a:gdLst/>
              <a:ahLst/>
              <a:cxnLst/>
              <a:rect l="l" t="t" r="r" b="b"/>
              <a:pathLst>
                <a:path w="6202" h="2795" extrusionOk="0">
                  <a:moveTo>
                    <a:pt x="3766" y="0"/>
                  </a:moveTo>
                  <a:cubicBezTo>
                    <a:pt x="3505" y="0"/>
                    <a:pt x="3223" y="36"/>
                    <a:pt x="2919" y="119"/>
                  </a:cubicBezTo>
                  <a:cubicBezTo>
                    <a:pt x="730" y="758"/>
                    <a:pt x="1" y="2794"/>
                    <a:pt x="1" y="2794"/>
                  </a:cubicBezTo>
                  <a:lnTo>
                    <a:pt x="1095" y="2399"/>
                  </a:lnTo>
                  <a:cubicBezTo>
                    <a:pt x="1095" y="2399"/>
                    <a:pt x="1490" y="1396"/>
                    <a:pt x="3253" y="1001"/>
                  </a:cubicBezTo>
                  <a:cubicBezTo>
                    <a:pt x="3521" y="944"/>
                    <a:pt x="3763" y="921"/>
                    <a:pt x="3981" y="921"/>
                  </a:cubicBezTo>
                  <a:cubicBezTo>
                    <a:pt x="5050" y="921"/>
                    <a:pt x="5533" y="1487"/>
                    <a:pt x="5533" y="1487"/>
                  </a:cubicBezTo>
                  <a:lnTo>
                    <a:pt x="6202" y="1426"/>
                  </a:lnTo>
                  <a:cubicBezTo>
                    <a:pt x="6202" y="1426"/>
                    <a:pt x="5409" y="0"/>
                    <a:pt x="376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867;p61">
              <a:extLst>
                <a:ext uri="{FF2B5EF4-FFF2-40B4-BE49-F238E27FC236}">
                  <a16:creationId xmlns:a16="http://schemas.microsoft.com/office/drawing/2014/main" xmlns="" id="{066F8E94-5F0C-4CFC-9EDB-3C161AB758FA}"/>
                </a:ext>
              </a:extLst>
            </p:cNvPr>
            <p:cNvSpPr/>
            <p:nvPr/>
          </p:nvSpPr>
          <p:spPr>
            <a:xfrm>
              <a:off x="7552447" y="3228918"/>
              <a:ext cx="702261" cy="1086463"/>
            </a:xfrm>
            <a:custGeom>
              <a:avLst/>
              <a:gdLst/>
              <a:ahLst/>
              <a:cxnLst/>
              <a:rect l="l" t="t" r="r" b="b"/>
              <a:pathLst>
                <a:path w="13983" h="21633" extrusionOk="0">
                  <a:moveTo>
                    <a:pt x="8538" y="0"/>
                  </a:moveTo>
                  <a:cubicBezTo>
                    <a:pt x="7778" y="0"/>
                    <a:pt x="6843" y="95"/>
                    <a:pt x="5684" y="303"/>
                  </a:cubicBezTo>
                  <a:cubicBezTo>
                    <a:pt x="5684" y="303"/>
                    <a:pt x="0" y="1275"/>
                    <a:pt x="274" y="5136"/>
                  </a:cubicBezTo>
                  <a:cubicBezTo>
                    <a:pt x="548" y="9026"/>
                    <a:pt x="152" y="17902"/>
                    <a:pt x="1946" y="21032"/>
                  </a:cubicBezTo>
                  <a:cubicBezTo>
                    <a:pt x="2196" y="21462"/>
                    <a:pt x="3041" y="21633"/>
                    <a:pt x="4151" y="21633"/>
                  </a:cubicBezTo>
                  <a:cubicBezTo>
                    <a:pt x="6415" y="21633"/>
                    <a:pt x="9777" y="20925"/>
                    <a:pt x="11429" y="20273"/>
                  </a:cubicBezTo>
                  <a:cubicBezTo>
                    <a:pt x="13891" y="19300"/>
                    <a:pt x="13982" y="16716"/>
                    <a:pt x="13739" y="14102"/>
                  </a:cubicBezTo>
                  <a:cubicBezTo>
                    <a:pt x="13496" y="11458"/>
                    <a:pt x="12827" y="5257"/>
                    <a:pt x="12037" y="2461"/>
                  </a:cubicBezTo>
                  <a:cubicBezTo>
                    <a:pt x="11662" y="1077"/>
                    <a:pt x="11105" y="0"/>
                    <a:pt x="8538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868;p61">
              <a:extLst>
                <a:ext uri="{FF2B5EF4-FFF2-40B4-BE49-F238E27FC236}">
                  <a16:creationId xmlns:a16="http://schemas.microsoft.com/office/drawing/2014/main" xmlns="" id="{7D93CC21-3ECD-478E-8E4C-C98312BAC67E}"/>
                </a:ext>
              </a:extLst>
            </p:cNvPr>
            <p:cNvSpPr/>
            <p:nvPr/>
          </p:nvSpPr>
          <p:spPr>
            <a:xfrm>
              <a:off x="7618088" y="3232836"/>
              <a:ext cx="703768" cy="1085610"/>
            </a:xfrm>
            <a:custGeom>
              <a:avLst/>
              <a:gdLst/>
              <a:ahLst/>
              <a:cxnLst/>
              <a:rect l="l" t="t" r="r" b="b"/>
              <a:pathLst>
                <a:path w="14013" h="21616" extrusionOk="0">
                  <a:moveTo>
                    <a:pt x="8589" y="1"/>
                  </a:moveTo>
                  <a:cubicBezTo>
                    <a:pt x="7827" y="1"/>
                    <a:pt x="6886" y="98"/>
                    <a:pt x="5715" y="316"/>
                  </a:cubicBezTo>
                  <a:cubicBezTo>
                    <a:pt x="5715" y="316"/>
                    <a:pt x="0" y="1258"/>
                    <a:pt x="274" y="5149"/>
                  </a:cubicBezTo>
                  <a:cubicBezTo>
                    <a:pt x="578" y="9009"/>
                    <a:pt x="152" y="17884"/>
                    <a:pt x="1976" y="21015"/>
                  </a:cubicBezTo>
                  <a:cubicBezTo>
                    <a:pt x="2216" y="21445"/>
                    <a:pt x="3058" y="21615"/>
                    <a:pt x="4168" y="21615"/>
                  </a:cubicBezTo>
                  <a:cubicBezTo>
                    <a:pt x="6431" y="21615"/>
                    <a:pt x="9808" y="20908"/>
                    <a:pt x="11460" y="20255"/>
                  </a:cubicBezTo>
                  <a:cubicBezTo>
                    <a:pt x="13922" y="19283"/>
                    <a:pt x="14013" y="16729"/>
                    <a:pt x="13770" y="14085"/>
                  </a:cubicBezTo>
                  <a:cubicBezTo>
                    <a:pt x="13527" y="11471"/>
                    <a:pt x="12858" y="5240"/>
                    <a:pt x="12068" y="2444"/>
                  </a:cubicBezTo>
                  <a:cubicBezTo>
                    <a:pt x="11670" y="1087"/>
                    <a:pt x="11129" y="1"/>
                    <a:pt x="858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869;p61">
              <a:extLst>
                <a:ext uri="{FF2B5EF4-FFF2-40B4-BE49-F238E27FC236}">
                  <a16:creationId xmlns:a16="http://schemas.microsoft.com/office/drawing/2014/main" xmlns="" id="{C098B194-BDFF-41A4-A7A8-C9CFFB6BA1AA}"/>
                </a:ext>
              </a:extLst>
            </p:cNvPr>
            <p:cNvSpPr/>
            <p:nvPr/>
          </p:nvSpPr>
          <p:spPr>
            <a:xfrm>
              <a:off x="7682222" y="3752139"/>
              <a:ext cx="607592" cy="189891"/>
            </a:xfrm>
            <a:custGeom>
              <a:avLst/>
              <a:gdLst/>
              <a:ahLst/>
              <a:cxnLst/>
              <a:rect l="l" t="t" r="r" b="b"/>
              <a:pathLst>
                <a:path w="12098" h="3781" extrusionOk="0">
                  <a:moveTo>
                    <a:pt x="9093" y="0"/>
                  </a:moveTo>
                  <a:cubicBezTo>
                    <a:pt x="8136" y="0"/>
                    <a:pt x="6812" y="123"/>
                    <a:pt x="4955" y="402"/>
                  </a:cubicBezTo>
                  <a:cubicBezTo>
                    <a:pt x="4955" y="402"/>
                    <a:pt x="608" y="1374"/>
                    <a:pt x="0" y="3259"/>
                  </a:cubicBezTo>
                  <a:cubicBezTo>
                    <a:pt x="1431" y="3616"/>
                    <a:pt x="2878" y="3781"/>
                    <a:pt x="4326" y="3781"/>
                  </a:cubicBezTo>
                  <a:cubicBezTo>
                    <a:pt x="6938" y="3781"/>
                    <a:pt x="9556" y="3246"/>
                    <a:pt x="12098" y="2347"/>
                  </a:cubicBezTo>
                  <a:cubicBezTo>
                    <a:pt x="11946" y="1800"/>
                    <a:pt x="11794" y="1313"/>
                    <a:pt x="11611" y="949"/>
                  </a:cubicBezTo>
                  <a:cubicBezTo>
                    <a:pt x="11303" y="370"/>
                    <a:pt x="10750" y="0"/>
                    <a:pt x="9093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870;p61">
              <a:extLst>
                <a:ext uri="{FF2B5EF4-FFF2-40B4-BE49-F238E27FC236}">
                  <a16:creationId xmlns:a16="http://schemas.microsoft.com/office/drawing/2014/main" xmlns="" id="{D6CBC8CA-E017-4B43-8707-38AC0B3FF3DF}"/>
                </a:ext>
              </a:extLst>
            </p:cNvPr>
            <p:cNvSpPr/>
            <p:nvPr/>
          </p:nvSpPr>
          <p:spPr>
            <a:xfrm>
              <a:off x="7671525" y="3869962"/>
              <a:ext cx="625923" cy="137007"/>
            </a:xfrm>
            <a:custGeom>
              <a:avLst/>
              <a:gdLst/>
              <a:ahLst/>
              <a:cxnLst/>
              <a:rect l="l" t="t" r="r" b="b"/>
              <a:pathLst>
                <a:path w="12463" h="2728" extrusionOk="0">
                  <a:moveTo>
                    <a:pt x="12311" y="1"/>
                  </a:moveTo>
                  <a:cubicBezTo>
                    <a:pt x="9769" y="900"/>
                    <a:pt x="7151" y="1435"/>
                    <a:pt x="4539" y="1435"/>
                  </a:cubicBezTo>
                  <a:cubicBezTo>
                    <a:pt x="3091" y="1435"/>
                    <a:pt x="1644" y="1270"/>
                    <a:pt x="213" y="913"/>
                  </a:cubicBezTo>
                  <a:cubicBezTo>
                    <a:pt x="213" y="1004"/>
                    <a:pt x="183" y="1095"/>
                    <a:pt x="152" y="1186"/>
                  </a:cubicBezTo>
                  <a:cubicBezTo>
                    <a:pt x="122" y="1581"/>
                    <a:pt x="61" y="2037"/>
                    <a:pt x="0" y="2554"/>
                  </a:cubicBezTo>
                  <a:cubicBezTo>
                    <a:pt x="943" y="2668"/>
                    <a:pt x="1907" y="2727"/>
                    <a:pt x="2883" y="2727"/>
                  </a:cubicBezTo>
                  <a:cubicBezTo>
                    <a:pt x="6063" y="2727"/>
                    <a:pt x="9369" y="2102"/>
                    <a:pt x="12463" y="730"/>
                  </a:cubicBezTo>
                  <a:cubicBezTo>
                    <a:pt x="12402" y="487"/>
                    <a:pt x="12371" y="244"/>
                    <a:pt x="12311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871;p61">
              <a:extLst>
                <a:ext uri="{FF2B5EF4-FFF2-40B4-BE49-F238E27FC236}">
                  <a16:creationId xmlns:a16="http://schemas.microsoft.com/office/drawing/2014/main" xmlns="" id="{B18560E8-1F30-4F67-81EE-B89E1191A28D}"/>
                </a:ext>
              </a:extLst>
            </p:cNvPr>
            <p:cNvSpPr/>
            <p:nvPr/>
          </p:nvSpPr>
          <p:spPr>
            <a:xfrm>
              <a:off x="7668461" y="3906624"/>
              <a:ext cx="662585" cy="316653"/>
            </a:xfrm>
            <a:custGeom>
              <a:avLst/>
              <a:gdLst/>
              <a:ahLst/>
              <a:cxnLst/>
              <a:rect l="l" t="t" r="r" b="b"/>
              <a:pathLst>
                <a:path w="13193" h="6305" extrusionOk="0">
                  <a:moveTo>
                    <a:pt x="12524" y="0"/>
                  </a:moveTo>
                  <a:cubicBezTo>
                    <a:pt x="9430" y="1372"/>
                    <a:pt x="6124" y="1997"/>
                    <a:pt x="2944" y="1997"/>
                  </a:cubicBezTo>
                  <a:cubicBezTo>
                    <a:pt x="1968" y="1997"/>
                    <a:pt x="1004" y="1938"/>
                    <a:pt x="61" y="1824"/>
                  </a:cubicBezTo>
                  <a:cubicBezTo>
                    <a:pt x="61" y="2037"/>
                    <a:pt x="31" y="2250"/>
                    <a:pt x="0" y="2462"/>
                  </a:cubicBezTo>
                  <a:cubicBezTo>
                    <a:pt x="2841" y="5278"/>
                    <a:pt x="6695" y="6304"/>
                    <a:pt x="10546" y="6304"/>
                  </a:cubicBezTo>
                  <a:cubicBezTo>
                    <a:pt x="11268" y="6304"/>
                    <a:pt x="11991" y="6268"/>
                    <a:pt x="12706" y="6201"/>
                  </a:cubicBezTo>
                  <a:cubicBezTo>
                    <a:pt x="13192" y="5563"/>
                    <a:pt x="13192" y="4803"/>
                    <a:pt x="13071" y="4043"/>
                  </a:cubicBezTo>
                  <a:cubicBezTo>
                    <a:pt x="12949" y="3192"/>
                    <a:pt x="12797" y="1490"/>
                    <a:pt x="1252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72;p61">
              <a:extLst>
                <a:ext uri="{FF2B5EF4-FFF2-40B4-BE49-F238E27FC236}">
                  <a16:creationId xmlns:a16="http://schemas.microsoft.com/office/drawing/2014/main" xmlns="" id="{808C1B49-2483-47AC-9D71-585F0A25F088}"/>
                </a:ext>
              </a:extLst>
            </p:cNvPr>
            <p:cNvSpPr/>
            <p:nvPr/>
          </p:nvSpPr>
          <p:spPr>
            <a:xfrm>
              <a:off x="7660827" y="4030273"/>
              <a:ext cx="645761" cy="304047"/>
            </a:xfrm>
            <a:custGeom>
              <a:avLst/>
              <a:gdLst/>
              <a:ahLst/>
              <a:cxnLst/>
              <a:rect l="l" t="t" r="r" b="b"/>
              <a:pathLst>
                <a:path w="12858" h="605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0" y="2098"/>
                    <a:pt x="61" y="4712"/>
                    <a:pt x="1338" y="5836"/>
                  </a:cubicBezTo>
                  <a:cubicBezTo>
                    <a:pt x="1513" y="5989"/>
                    <a:pt x="2005" y="6053"/>
                    <a:pt x="2688" y="6053"/>
                  </a:cubicBezTo>
                  <a:cubicBezTo>
                    <a:pt x="4852" y="6053"/>
                    <a:pt x="8926" y="5410"/>
                    <a:pt x="10821" y="4924"/>
                  </a:cubicBezTo>
                  <a:cubicBezTo>
                    <a:pt x="11885" y="4620"/>
                    <a:pt x="12524" y="4225"/>
                    <a:pt x="12858" y="3739"/>
                  </a:cubicBezTo>
                  <a:lnTo>
                    <a:pt x="12858" y="3739"/>
                  </a:lnTo>
                  <a:cubicBezTo>
                    <a:pt x="12143" y="3806"/>
                    <a:pt x="11420" y="3842"/>
                    <a:pt x="10698" y="3842"/>
                  </a:cubicBezTo>
                  <a:cubicBezTo>
                    <a:pt x="6847" y="3842"/>
                    <a:pt x="2993" y="2816"/>
                    <a:pt x="152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873;p61">
              <a:extLst>
                <a:ext uri="{FF2B5EF4-FFF2-40B4-BE49-F238E27FC236}">
                  <a16:creationId xmlns:a16="http://schemas.microsoft.com/office/drawing/2014/main" xmlns="" id="{615F3B92-76E4-4E0D-B9F8-CF6C5FE2F26E}"/>
                </a:ext>
              </a:extLst>
            </p:cNvPr>
            <p:cNvSpPr/>
            <p:nvPr/>
          </p:nvSpPr>
          <p:spPr>
            <a:xfrm>
              <a:off x="7854687" y="3424636"/>
              <a:ext cx="177135" cy="197676"/>
            </a:xfrm>
            <a:custGeom>
              <a:avLst/>
              <a:gdLst/>
              <a:ahLst/>
              <a:cxnLst/>
              <a:rect l="l" t="t" r="r" b="b"/>
              <a:pathLst>
                <a:path w="3527" h="3936" extrusionOk="0">
                  <a:moveTo>
                    <a:pt x="2143" y="1115"/>
                  </a:moveTo>
                  <a:cubicBezTo>
                    <a:pt x="2257" y="1115"/>
                    <a:pt x="2342" y="1469"/>
                    <a:pt x="2372" y="1907"/>
                  </a:cubicBezTo>
                  <a:cubicBezTo>
                    <a:pt x="2372" y="2363"/>
                    <a:pt x="2311" y="2758"/>
                    <a:pt x="2189" y="2758"/>
                  </a:cubicBezTo>
                  <a:cubicBezTo>
                    <a:pt x="2098" y="2758"/>
                    <a:pt x="1976" y="2394"/>
                    <a:pt x="1976" y="1938"/>
                  </a:cubicBezTo>
                  <a:cubicBezTo>
                    <a:pt x="1946" y="1482"/>
                    <a:pt x="2037" y="1117"/>
                    <a:pt x="2128" y="1117"/>
                  </a:cubicBezTo>
                  <a:cubicBezTo>
                    <a:pt x="2133" y="1116"/>
                    <a:pt x="2138" y="1115"/>
                    <a:pt x="2143" y="1115"/>
                  </a:cubicBezTo>
                  <a:close/>
                  <a:moveTo>
                    <a:pt x="1247" y="1360"/>
                  </a:moveTo>
                  <a:cubicBezTo>
                    <a:pt x="1369" y="1360"/>
                    <a:pt x="1460" y="1694"/>
                    <a:pt x="1490" y="2150"/>
                  </a:cubicBezTo>
                  <a:cubicBezTo>
                    <a:pt x="1490" y="2606"/>
                    <a:pt x="1429" y="3001"/>
                    <a:pt x="1308" y="3001"/>
                  </a:cubicBezTo>
                  <a:cubicBezTo>
                    <a:pt x="1304" y="3003"/>
                    <a:pt x="1301" y="3003"/>
                    <a:pt x="1297" y="3003"/>
                  </a:cubicBezTo>
                  <a:cubicBezTo>
                    <a:pt x="1207" y="3003"/>
                    <a:pt x="1095" y="2649"/>
                    <a:pt x="1095" y="2211"/>
                  </a:cubicBezTo>
                  <a:cubicBezTo>
                    <a:pt x="1065" y="1755"/>
                    <a:pt x="1156" y="1360"/>
                    <a:pt x="1247" y="1360"/>
                  </a:cubicBezTo>
                  <a:close/>
                  <a:moveTo>
                    <a:pt x="1645" y="0"/>
                  </a:moveTo>
                  <a:cubicBezTo>
                    <a:pt x="1581" y="0"/>
                    <a:pt x="1515" y="40"/>
                    <a:pt x="1460" y="114"/>
                  </a:cubicBezTo>
                  <a:lnTo>
                    <a:pt x="62" y="2120"/>
                  </a:lnTo>
                  <a:cubicBezTo>
                    <a:pt x="1" y="2211"/>
                    <a:pt x="1" y="2394"/>
                    <a:pt x="92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46"/>
                  </a:lnTo>
                  <a:cubicBezTo>
                    <a:pt x="3527" y="1725"/>
                    <a:pt x="3527" y="1573"/>
                    <a:pt x="3435" y="1482"/>
                  </a:cubicBezTo>
                  <a:lnTo>
                    <a:pt x="1764" y="53"/>
                  </a:lnTo>
                  <a:cubicBezTo>
                    <a:pt x="1728" y="17"/>
                    <a:pt x="1687" y="0"/>
                    <a:pt x="1645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874;p61">
              <a:extLst>
                <a:ext uri="{FF2B5EF4-FFF2-40B4-BE49-F238E27FC236}">
                  <a16:creationId xmlns:a16="http://schemas.microsoft.com/office/drawing/2014/main" xmlns="" id="{B9B45E85-C969-4824-B350-700BDFFF8688}"/>
                </a:ext>
              </a:extLst>
            </p:cNvPr>
            <p:cNvSpPr/>
            <p:nvPr/>
          </p:nvSpPr>
          <p:spPr>
            <a:xfrm>
              <a:off x="7859258" y="3417003"/>
              <a:ext cx="178692" cy="197676"/>
            </a:xfrm>
            <a:custGeom>
              <a:avLst/>
              <a:gdLst/>
              <a:ahLst/>
              <a:cxnLst/>
              <a:rect l="l" t="t" r="r" b="b"/>
              <a:pathLst>
                <a:path w="3558" h="3936" extrusionOk="0">
                  <a:moveTo>
                    <a:pt x="2159" y="1087"/>
                  </a:moveTo>
                  <a:cubicBezTo>
                    <a:pt x="2250" y="1087"/>
                    <a:pt x="2341" y="1451"/>
                    <a:pt x="2372" y="1907"/>
                  </a:cubicBezTo>
                  <a:cubicBezTo>
                    <a:pt x="2372" y="2363"/>
                    <a:pt x="2311" y="2728"/>
                    <a:pt x="2189" y="2758"/>
                  </a:cubicBezTo>
                  <a:cubicBezTo>
                    <a:pt x="2098" y="2758"/>
                    <a:pt x="2007" y="2394"/>
                    <a:pt x="1977" y="1938"/>
                  </a:cubicBezTo>
                  <a:cubicBezTo>
                    <a:pt x="1977" y="1482"/>
                    <a:pt x="2037" y="1117"/>
                    <a:pt x="2159" y="1087"/>
                  </a:cubicBezTo>
                  <a:close/>
                  <a:moveTo>
                    <a:pt x="1288" y="1358"/>
                  </a:moveTo>
                  <a:cubicBezTo>
                    <a:pt x="1378" y="1358"/>
                    <a:pt x="1490" y="1712"/>
                    <a:pt x="1490" y="2150"/>
                  </a:cubicBezTo>
                  <a:cubicBezTo>
                    <a:pt x="1521" y="2606"/>
                    <a:pt x="1430" y="3001"/>
                    <a:pt x="1338" y="3001"/>
                  </a:cubicBezTo>
                  <a:cubicBezTo>
                    <a:pt x="1217" y="3001"/>
                    <a:pt x="1126" y="2667"/>
                    <a:pt x="1095" y="2211"/>
                  </a:cubicBezTo>
                  <a:cubicBezTo>
                    <a:pt x="1095" y="1755"/>
                    <a:pt x="1156" y="1360"/>
                    <a:pt x="1278" y="1360"/>
                  </a:cubicBezTo>
                  <a:cubicBezTo>
                    <a:pt x="1281" y="1359"/>
                    <a:pt x="1285" y="1358"/>
                    <a:pt x="1288" y="1358"/>
                  </a:cubicBezTo>
                  <a:close/>
                  <a:moveTo>
                    <a:pt x="1667" y="0"/>
                  </a:moveTo>
                  <a:cubicBezTo>
                    <a:pt x="1597" y="0"/>
                    <a:pt x="1527" y="40"/>
                    <a:pt x="1490" y="114"/>
                  </a:cubicBezTo>
                  <a:lnTo>
                    <a:pt x="92" y="2120"/>
                  </a:lnTo>
                  <a:cubicBezTo>
                    <a:pt x="1" y="2211"/>
                    <a:pt x="31" y="2363"/>
                    <a:pt x="123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16"/>
                  </a:lnTo>
                  <a:cubicBezTo>
                    <a:pt x="3557" y="1725"/>
                    <a:pt x="3527" y="1573"/>
                    <a:pt x="3436" y="1482"/>
                  </a:cubicBezTo>
                  <a:lnTo>
                    <a:pt x="1794" y="53"/>
                  </a:lnTo>
                  <a:cubicBezTo>
                    <a:pt x="1758" y="17"/>
                    <a:pt x="1713" y="0"/>
                    <a:pt x="1667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875;p61">
              <a:extLst>
                <a:ext uri="{FF2B5EF4-FFF2-40B4-BE49-F238E27FC236}">
                  <a16:creationId xmlns:a16="http://schemas.microsoft.com/office/drawing/2014/main" xmlns="" id="{8F87675D-51F0-47E6-A6E8-F82AE16813E4}"/>
                </a:ext>
              </a:extLst>
            </p:cNvPr>
            <p:cNvSpPr/>
            <p:nvPr/>
          </p:nvSpPr>
          <p:spPr>
            <a:xfrm>
              <a:off x="6056412" y="3265481"/>
              <a:ext cx="1586127" cy="164880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876;p61">
              <a:extLst>
                <a:ext uri="{FF2B5EF4-FFF2-40B4-BE49-F238E27FC236}">
                  <a16:creationId xmlns:a16="http://schemas.microsoft.com/office/drawing/2014/main" xmlns="" id="{8587BB48-4750-4639-896F-B79907CF3420}"/>
                </a:ext>
              </a:extLst>
            </p:cNvPr>
            <p:cNvSpPr/>
            <p:nvPr/>
          </p:nvSpPr>
          <p:spPr>
            <a:xfrm>
              <a:off x="7627228" y="2900612"/>
              <a:ext cx="238205" cy="529747"/>
            </a:xfrm>
            <a:custGeom>
              <a:avLst/>
              <a:gdLst/>
              <a:ahLst/>
              <a:cxnLst/>
              <a:rect l="l" t="t" r="r" b="b"/>
              <a:pathLst>
                <a:path w="4743" h="10548" extrusionOk="0">
                  <a:moveTo>
                    <a:pt x="4743" y="1"/>
                  </a:moveTo>
                  <a:lnTo>
                    <a:pt x="1" y="7265"/>
                  </a:lnTo>
                  <a:lnTo>
                    <a:pt x="305" y="10548"/>
                  </a:lnTo>
                  <a:lnTo>
                    <a:pt x="4743" y="2858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877;p61">
              <a:extLst>
                <a:ext uri="{FF2B5EF4-FFF2-40B4-BE49-F238E27FC236}">
                  <a16:creationId xmlns:a16="http://schemas.microsoft.com/office/drawing/2014/main" xmlns="" id="{5D59F4F6-597B-49CC-85B3-EA442DF44CF0}"/>
                </a:ext>
              </a:extLst>
            </p:cNvPr>
            <p:cNvSpPr/>
            <p:nvPr/>
          </p:nvSpPr>
          <p:spPr>
            <a:xfrm>
              <a:off x="6118989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878;p61">
              <a:extLst>
                <a:ext uri="{FF2B5EF4-FFF2-40B4-BE49-F238E27FC236}">
                  <a16:creationId xmlns:a16="http://schemas.microsoft.com/office/drawing/2014/main" xmlns="" id="{97AE25E0-1276-4AA0-AA7E-7836BD620D3E}"/>
                </a:ext>
              </a:extLst>
            </p:cNvPr>
            <p:cNvSpPr/>
            <p:nvPr/>
          </p:nvSpPr>
          <p:spPr>
            <a:xfrm>
              <a:off x="6238067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879;p61">
              <a:extLst>
                <a:ext uri="{FF2B5EF4-FFF2-40B4-BE49-F238E27FC236}">
                  <a16:creationId xmlns:a16="http://schemas.microsoft.com/office/drawing/2014/main" xmlns="" id="{DDB7C58D-5775-4456-83C4-7D2EFE6AC501}"/>
                </a:ext>
              </a:extLst>
            </p:cNvPr>
            <p:cNvSpPr/>
            <p:nvPr/>
          </p:nvSpPr>
          <p:spPr>
            <a:xfrm>
              <a:off x="7411974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880;p61">
              <a:extLst>
                <a:ext uri="{FF2B5EF4-FFF2-40B4-BE49-F238E27FC236}">
                  <a16:creationId xmlns:a16="http://schemas.microsoft.com/office/drawing/2014/main" xmlns="" id="{D2ADA9BD-6C38-4B4C-8875-BD51C714ABBA}"/>
                </a:ext>
              </a:extLst>
            </p:cNvPr>
            <p:cNvSpPr/>
            <p:nvPr/>
          </p:nvSpPr>
          <p:spPr>
            <a:xfrm>
              <a:off x="7531052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881;p61">
              <a:extLst>
                <a:ext uri="{FF2B5EF4-FFF2-40B4-BE49-F238E27FC236}">
                  <a16:creationId xmlns:a16="http://schemas.microsoft.com/office/drawing/2014/main" xmlns="" id="{646BDE72-BAD8-41A3-B0DB-20D8471B7015}"/>
                </a:ext>
              </a:extLst>
            </p:cNvPr>
            <p:cNvSpPr/>
            <p:nvPr/>
          </p:nvSpPr>
          <p:spPr>
            <a:xfrm>
              <a:off x="5935827" y="3106726"/>
              <a:ext cx="441205" cy="158804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882;p61">
              <a:extLst>
                <a:ext uri="{FF2B5EF4-FFF2-40B4-BE49-F238E27FC236}">
                  <a16:creationId xmlns:a16="http://schemas.microsoft.com/office/drawing/2014/main" xmlns="" id="{87E81D06-5303-436E-86F7-D1AB0C041456}"/>
                </a:ext>
              </a:extLst>
            </p:cNvPr>
            <p:cNvSpPr/>
            <p:nvPr/>
          </p:nvSpPr>
          <p:spPr>
            <a:xfrm>
              <a:off x="6267096" y="3106726"/>
              <a:ext cx="235142" cy="158804"/>
            </a:xfrm>
            <a:custGeom>
              <a:avLst/>
              <a:gdLst/>
              <a:ahLst/>
              <a:cxnLst/>
              <a:rect l="l" t="t" r="r" b="b"/>
              <a:pathLst>
                <a:path w="4682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81" y="3161"/>
                  </a:lnTo>
                  <a:cubicBezTo>
                    <a:pt x="3982" y="2249"/>
                    <a:pt x="3070" y="882"/>
                    <a:pt x="2341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883;p61">
              <a:extLst>
                <a:ext uri="{FF2B5EF4-FFF2-40B4-BE49-F238E27FC236}">
                  <a16:creationId xmlns:a16="http://schemas.microsoft.com/office/drawing/2014/main" xmlns="" id="{47607916-1226-474B-A3F2-26F42A5E71EF}"/>
                </a:ext>
              </a:extLst>
            </p:cNvPr>
            <p:cNvSpPr/>
            <p:nvPr/>
          </p:nvSpPr>
          <p:spPr>
            <a:xfrm>
              <a:off x="6384617" y="3106726"/>
              <a:ext cx="259550" cy="158804"/>
            </a:xfrm>
            <a:custGeom>
              <a:avLst/>
              <a:gdLst/>
              <a:ahLst/>
              <a:cxnLst/>
              <a:rect l="l" t="t" r="r" b="b"/>
              <a:pathLst>
                <a:path w="5168" h="3162" extrusionOk="0">
                  <a:moveTo>
                    <a:pt x="1" y="0"/>
                  </a:moveTo>
                  <a:cubicBezTo>
                    <a:pt x="730" y="882"/>
                    <a:pt x="1672" y="2249"/>
                    <a:pt x="2341" y="3161"/>
                  </a:cubicBezTo>
                  <a:lnTo>
                    <a:pt x="5168" y="3161"/>
                  </a:lnTo>
                  <a:cubicBezTo>
                    <a:pt x="4682" y="2249"/>
                    <a:pt x="3861" y="882"/>
                    <a:pt x="3375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884;p61">
              <a:extLst>
                <a:ext uri="{FF2B5EF4-FFF2-40B4-BE49-F238E27FC236}">
                  <a16:creationId xmlns:a16="http://schemas.microsoft.com/office/drawing/2014/main" xmlns="" id="{E9322DD9-4D21-4C31-9EB0-24006C492AB9}"/>
                </a:ext>
              </a:extLst>
            </p:cNvPr>
            <p:cNvSpPr/>
            <p:nvPr/>
          </p:nvSpPr>
          <p:spPr>
            <a:xfrm>
              <a:off x="6773894" y="3106726"/>
              <a:ext cx="874776" cy="158804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87" y="942"/>
                    <a:pt x="1308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885;p61">
              <a:extLst>
                <a:ext uri="{FF2B5EF4-FFF2-40B4-BE49-F238E27FC236}">
                  <a16:creationId xmlns:a16="http://schemas.microsoft.com/office/drawing/2014/main" xmlns="" id="{EEE5BF82-5E45-4F0D-B8E0-D512AA208725}"/>
                </a:ext>
              </a:extLst>
            </p:cNvPr>
            <p:cNvSpPr/>
            <p:nvPr/>
          </p:nvSpPr>
          <p:spPr>
            <a:xfrm>
              <a:off x="6554069" y="3106726"/>
              <a:ext cx="314544" cy="158804"/>
            </a:xfrm>
            <a:custGeom>
              <a:avLst/>
              <a:gdLst/>
              <a:ahLst/>
              <a:cxnLst/>
              <a:rect l="l" t="t" r="r" b="b"/>
              <a:pathLst>
                <a:path w="6263" h="3162" extrusionOk="0">
                  <a:moveTo>
                    <a:pt x="1" y="0"/>
                  </a:moveTo>
                  <a:cubicBezTo>
                    <a:pt x="487" y="912"/>
                    <a:pt x="1308" y="2249"/>
                    <a:pt x="1794" y="3161"/>
                  </a:cubicBezTo>
                  <a:lnTo>
                    <a:pt x="6262" y="3161"/>
                  </a:lnTo>
                  <a:cubicBezTo>
                    <a:pt x="5685" y="2219"/>
                    <a:pt x="4864" y="942"/>
                    <a:pt x="437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886;p61">
              <a:extLst>
                <a:ext uri="{FF2B5EF4-FFF2-40B4-BE49-F238E27FC236}">
                  <a16:creationId xmlns:a16="http://schemas.microsoft.com/office/drawing/2014/main" xmlns="" id="{C727D6CA-9EE0-438B-8986-4A930949DEA4}"/>
                </a:ext>
              </a:extLst>
            </p:cNvPr>
            <p:cNvSpPr/>
            <p:nvPr/>
          </p:nvSpPr>
          <p:spPr>
            <a:xfrm>
              <a:off x="5940397" y="2686914"/>
              <a:ext cx="1961641" cy="419860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887;p61">
              <a:extLst>
                <a:ext uri="{FF2B5EF4-FFF2-40B4-BE49-F238E27FC236}">
                  <a16:creationId xmlns:a16="http://schemas.microsoft.com/office/drawing/2014/main" xmlns="" id="{A81E4FF8-087F-42F0-9DC8-C2538DCAA105}"/>
                </a:ext>
              </a:extLst>
            </p:cNvPr>
            <p:cNvSpPr/>
            <p:nvPr/>
          </p:nvSpPr>
          <p:spPr>
            <a:xfrm>
              <a:off x="6622773" y="2718957"/>
              <a:ext cx="596945" cy="351156"/>
            </a:xfrm>
            <a:custGeom>
              <a:avLst/>
              <a:gdLst/>
              <a:ahLst/>
              <a:cxnLst/>
              <a:rect l="l" t="t" r="r" b="b"/>
              <a:pathLst>
                <a:path w="11886" h="6992" extrusionOk="0">
                  <a:moveTo>
                    <a:pt x="10730" y="578"/>
                  </a:moveTo>
                  <a:cubicBezTo>
                    <a:pt x="10912" y="578"/>
                    <a:pt x="11064" y="700"/>
                    <a:pt x="11064" y="852"/>
                  </a:cubicBezTo>
                  <a:cubicBezTo>
                    <a:pt x="11095" y="1004"/>
                    <a:pt x="10943" y="1125"/>
                    <a:pt x="10760" y="1156"/>
                  </a:cubicBezTo>
                  <a:cubicBezTo>
                    <a:pt x="10578" y="1156"/>
                    <a:pt x="10426" y="1034"/>
                    <a:pt x="10426" y="882"/>
                  </a:cubicBezTo>
                  <a:cubicBezTo>
                    <a:pt x="10396" y="730"/>
                    <a:pt x="10548" y="608"/>
                    <a:pt x="10730" y="578"/>
                  </a:cubicBezTo>
                  <a:close/>
                  <a:moveTo>
                    <a:pt x="10122" y="2888"/>
                  </a:moveTo>
                  <a:cubicBezTo>
                    <a:pt x="10305" y="2888"/>
                    <a:pt x="10457" y="2979"/>
                    <a:pt x="10457" y="3162"/>
                  </a:cubicBezTo>
                  <a:cubicBezTo>
                    <a:pt x="10457" y="3314"/>
                    <a:pt x="10305" y="3435"/>
                    <a:pt x="10122" y="3435"/>
                  </a:cubicBezTo>
                  <a:cubicBezTo>
                    <a:pt x="9940" y="3435"/>
                    <a:pt x="9788" y="3314"/>
                    <a:pt x="9788" y="3162"/>
                  </a:cubicBezTo>
                  <a:cubicBezTo>
                    <a:pt x="9788" y="3010"/>
                    <a:pt x="9940" y="2888"/>
                    <a:pt x="10122" y="2888"/>
                  </a:cubicBezTo>
                  <a:close/>
                  <a:moveTo>
                    <a:pt x="9180" y="5624"/>
                  </a:moveTo>
                  <a:cubicBezTo>
                    <a:pt x="9362" y="5624"/>
                    <a:pt x="9514" y="5745"/>
                    <a:pt x="9514" y="5897"/>
                  </a:cubicBezTo>
                  <a:cubicBezTo>
                    <a:pt x="9514" y="6049"/>
                    <a:pt x="9362" y="6171"/>
                    <a:pt x="9180" y="6171"/>
                  </a:cubicBezTo>
                  <a:cubicBezTo>
                    <a:pt x="8998" y="6171"/>
                    <a:pt x="8846" y="6049"/>
                    <a:pt x="8846" y="5897"/>
                  </a:cubicBezTo>
                  <a:cubicBezTo>
                    <a:pt x="8846" y="5745"/>
                    <a:pt x="8998" y="5624"/>
                    <a:pt x="9180" y="5624"/>
                  </a:cubicBezTo>
                  <a:close/>
                  <a:moveTo>
                    <a:pt x="11885" y="1"/>
                  </a:moveTo>
                  <a:lnTo>
                    <a:pt x="3010" y="153"/>
                  </a:lnTo>
                  <a:lnTo>
                    <a:pt x="0" y="6992"/>
                  </a:lnTo>
                  <a:lnTo>
                    <a:pt x="9849" y="6840"/>
                  </a:lnTo>
                  <a:lnTo>
                    <a:pt x="11885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888;p61">
              <a:extLst>
                <a:ext uri="{FF2B5EF4-FFF2-40B4-BE49-F238E27FC236}">
                  <a16:creationId xmlns:a16="http://schemas.microsoft.com/office/drawing/2014/main" xmlns="" id="{83655684-FEAB-49F8-82FA-A8652D465669}"/>
                </a:ext>
              </a:extLst>
            </p:cNvPr>
            <p:cNvSpPr/>
            <p:nvPr/>
          </p:nvSpPr>
          <p:spPr>
            <a:xfrm>
              <a:off x="7027870" y="2731563"/>
              <a:ext cx="98687" cy="312685"/>
            </a:xfrm>
            <a:custGeom>
              <a:avLst/>
              <a:gdLst/>
              <a:ahLst/>
              <a:cxnLst/>
              <a:rect l="l" t="t" r="r" b="b"/>
              <a:pathLst>
                <a:path w="1965" h="6226" extrusionOk="0">
                  <a:moveTo>
                    <a:pt x="1878" y="0"/>
                  </a:moveTo>
                  <a:cubicBezTo>
                    <a:pt x="1851" y="0"/>
                    <a:pt x="1825" y="18"/>
                    <a:pt x="1813" y="54"/>
                  </a:cubicBezTo>
                  <a:cubicBezTo>
                    <a:pt x="1084" y="2029"/>
                    <a:pt x="506" y="4127"/>
                    <a:pt x="20" y="6133"/>
                  </a:cubicBezTo>
                  <a:cubicBezTo>
                    <a:pt x="0" y="6192"/>
                    <a:pt x="44" y="6225"/>
                    <a:pt x="85" y="6225"/>
                  </a:cubicBezTo>
                  <a:cubicBezTo>
                    <a:pt x="108" y="6225"/>
                    <a:pt x="130" y="6215"/>
                    <a:pt x="141" y="6193"/>
                  </a:cubicBezTo>
                  <a:cubicBezTo>
                    <a:pt x="871" y="4248"/>
                    <a:pt x="1509" y="2151"/>
                    <a:pt x="1965" y="114"/>
                  </a:cubicBezTo>
                  <a:cubicBezTo>
                    <a:pt x="1965" y="41"/>
                    <a:pt x="1920" y="0"/>
                    <a:pt x="187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889;p61">
              <a:extLst>
                <a:ext uri="{FF2B5EF4-FFF2-40B4-BE49-F238E27FC236}">
                  <a16:creationId xmlns:a16="http://schemas.microsoft.com/office/drawing/2014/main" xmlns="" id="{714F49A6-EAE7-46F8-A239-EE2200FE74A5}"/>
                </a:ext>
              </a:extLst>
            </p:cNvPr>
            <p:cNvSpPr/>
            <p:nvPr/>
          </p:nvSpPr>
          <p:spPr>
            <a:xfrm>
              <a:off x="6682287" y="2960126"/>
              <a:ext cx="415290" cy="18984"/>
            </a:xfrm>
            <a:custGeom>
              <a:avLst/>
              <a:gdLst/>
              <a:ahLst/>
              <a:cxnLst/>
              <a:rect l="l" t="t" r="r" b="b"/>
              <a:pathLst>
                <a:path w="8269" h="378" extrusionOk="0">
                  <a:moveTo>
                    <a:pt x="6414" y="0"/>
                  </a:moveTo>
                  <a:cubicBezTo>
                    <a:pt x="4314" y="0"/>
                    <a:pt x="1666" y="98"/>
                    <a:pt x="92" y="214"/>
                  </a:cubicBezTo>
                  <a:cubicBezTo>
                    <a:pt x="1" y="214"/>
                    <a:pt x="1" y="335"/>
                    <a:pt x="92" y="335"/>
                  </a:cubicBezTo>
                  <a:cubicBezTo>
                    <a:pt x="732" y="364"/>
                    <a:pt x="1552" y="377"/>
                    <a:pt x="2442" y="377"/>
                  </a:cubicBezTo>
                  <a:cubicBezTo>
                    <a:pt x="4425" y="377"/>
                    <a:pt x="6750" y="309"/>
                    <a:pt x="8177" y="183"/>
                  </a:cubicBezTo>
                  <a:cubicBezTo>
                    <a:pt x="8268" y="183"/>
                    <a:pt x="8268" y="31"/>
                    <a:pt x="8177" y="31"/>
                  </a:cubicBezTo>
                  <a:cubicBezTo>
                    <a:pt x="7677" y="10"/>
                    <a:pt x="7072" y="0"/>
                    <a:pt x="6414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890;p61">
              <a:extLst>
                <a:ext uri="{FF2B5EF4-FFF2-40B4-BE49-F238E27FC236}">
                  <a16:creationId xmlns:a16="http://schemas.microsoft.com/office/drawing/2014/main" xmlns="" id="{AD01FA0D-9759-411B-9CDD-416CE0168601}"/>
                </a:ext>
              </a:extLst>
            </p:cNvPr>
            <p:cNvSpPr/>
            <p:nvPr/>
          </p:nvSpPr>
          <p:spPr>
            <a:xfrm>
              <a:off x="6694542" y="2902069"/>
              <a:ext cx="416797" cy="19034"/>
            </a:xfrm>
            <a:custGeom>
              <a:avLst/>
              <a:gdLst/>
              <a:ahLst/>
              <a:cxnLst/>
              <a:rect l="l" t="t" r="r" b="b"/>
              <a:pathLst>
                <a:path w="8299" h="379" extrusionOk="0">
                  <a:moveTo>
                    <a:pt x="6385" y="1"/>
                  </a:moveTo>
                  <a:cubicBezTo>
                    <a:pt x="4304" y="1"/>
                    <a:pt x="1677" y="92"/>
                    <a:pt x="91" y="184"/>
                  </a:cubicBezTo>
                  <a:cubicBezTo>
                    <a:pt x="0" y="184"/>
                    <a:pt x="30" y="336"/>
                    <a:pt x="122" y="336"/>
                  </a:cubicBezTo>
                  <a:cubicBezTo>
                    <a:pt x="761" y="365"/>
                    <a:pt x="1579" y="378"/>
                    <a:pt x="2465" y="378"/>
                  </a:cubicBezTo>
                  <a:cubicBezTo>
                    <a:pt x="4442" y="378"/>
                    <a:pt x="6759" y="310"/>
                    <a:pt x="8207" y="184"/>
                  </a:cubicBezTo>
                  <a:cubicBezTo>
                    <a:pt x="8298" y="184"/>
                    <a:pt x="8298" y="32"/>
                    <a:pt x="8176" y="32"/>
                  </a:cubicBezTo>
                  <a:cubicBezTo>
                    <a:pt x="7672" y="10"/>
                    <a:pt x="7057" y="1"/>
                    <a:pt x="638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891;p61">
              <a:extLst>
                <a:ext uri="{FF2B5EF4-FFF2-40B4-BE49-F238E27FC236}">
                  <a16:creationId xmlns:a16="http://schemas.microsoft.com/office/drawing/2014/main" xmlns="" id="{BC764512-B2AC-4134-930D-A6EEAA5FDC9E}"/>
                </a:ext>
              </a:extLst>
            </p:cNvPr>
            <p:cNvSpPr/>
            <p:nvPr/>
          </p:nvSpPr>
          <p:spPr>
            <a:xfrm>
              <a:off x="6734218" y="285249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378" y="0"/>
                  </a:moveTo>
                  <a:cubicBezTo>
                    <a:pt x="4374" y="0"/>
                    <a:pt x="1655" y="99"/>
                    <a:pt x="91" y="199"/>
                  </a:cubicBezTo>
                  <a:cubicBezTo>
                    <a:pt x="0" y="229"/>
                    <a:pt x="0" y="320"/>
                    <a:pt x="91" y="351"/>
                  </a:cubicBezTo>
                  <a:cubicBezTo>
                    <a:pt x="570" y="366"/>
                    <a:pt x="1159" y="374"/>
                    <a:pt x="1803" y="374"/>
                  </a:cubicBezTo>
                  <a:cubicBezTo>
                    <a:pt x="3735" y="374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2" y="5"/>
                    <a:pt x="6828" y="0"/>
                    <a:pt x="637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892;p61">
              <a:extLst>
                <a:ext uri="{FF2B5EF4-FFF2-40B4-BE49-F238E27FC236}">
                  <a16:creationId xmlns:a16="http://schemas.microsoft.com/office/drawing/2014/main" xmlns="" id="{6D882164-8663-4003-AF84-27E0BFCC85B6}"/>
                </a:ext>
              </a:extLst>
            </p:cNvPr>
            <p:cNvSpPr/>
            <p:nvPr/>
          </p:nvSpPr>
          <p:spPr>
            <a:xfrm>
              <a:off x="6741852" y="280518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402" y="0"/>
                  </a:moveTo>
                  <a:cubicBezTo>
                    <a:pt x="4395" y="0"/>
                    <a:pt x="1656" y="104"/>
                    <a:pt x="61" y="229"/>
                  </a:cubicBezTo>
                  <a:cubicBezTo>
                    <a:pt x="0" y="229"/>
                    <a:pt x="0" y="350"/>
                    <a:pt x="91" y="350"/>
                  </a:cubicBezTo>
                  <a:cubicBezTo>
                    <a:pt x="570" y="366"/>
                    <a:pt x="1159" y="373"/>
                    <a:pt x="1803" y="373"/>
                  </a:cubicBezTo>
                  <a:cubicBezTo>
                    <a:pt x="3735" y="373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9" y="5"/>
                    <a:pt x="6843" y="0"/>
                    <a:pt x="640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893;p61">
              <a:extLst>
                <a:ext uri="{FF2B5EF4-FFF2-40B4-BE49-F238E27FC236}">
                  <a16:creationId xmlns:a16="http://schemas.microsoft.com/office/drawing/2014/main" xmlns="" id="{DE2C855E-7078-4732-8B43-964A4EBD0E5B}"/>
                </a:ext>
              </a:extLst>
            </p:cNvPr>
            <p:cNvSpPr/>
            <p:nvPr/>
          </p:nvSpPr>
          <p:spPr>
            <a:xfrm>
              <a:off x="6755562" y="2757277"/>
              <a:ext cx="387818" cy="18783"/>
            </a:xfrm>
            <a:custGeom>
              <a:avLst/>
              <a:gdLst/>
              <a:ahLst/>
              <a:cxnLst/>
              <a:rect l="l" t="t" r="r" b="b"/>
              <a:pathLst>
                <a:path w="7722" h="374" extrusionOk="0">
                  <a:moveTo>
                    <a:pt x="6158" y="0"/>
                  </a:moveTo>
                  <a:cubicBezTo>
                    <a:pt x="4179" y="0"/>
                    <a:pt x="1599" y="115"/>
                    <a:pt x="92" y="210"/>
                  </a:cubicBezTo>
                  <a:cubicBezTo>
                    <a:pt x="1" y="210"/>
                    <a:pt x="1" y="332"/>
                    <a:pt x="92" y="332"/>
                  </a:cubicBezTo>
                  <a:cubicBezTo>
                    <a:pt x="685" y="360"/>
                    <a:pt x="1447" y="374"/>
                    <a:pt x="2274" y="374"/>
                  </a:cubicBezTo>
                  <a:cubicBezTo>
                    <a:pt x="4118" y="374"/>
                    <a:pt x="6287" y="306"/>
                    <a:pt x="7630" y="180"/>
                  </a:cubicBezTo>
                  <a:cubicBezTo>
                    <a:pt x="7721" y="180"/>
                    <a:pt x="7691" y="28"/>
                    <a:pt x="7600" y="28"/>
                  </a:cubicBezTo>
                  <a:cubicBezTo>
                    <a:pt x="7185" y="8"/>
                    <a:pt x="6694" y="0"/>
                    <a:pt x="615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894;p61">
              <a:extLst>
                <a:ext uri="{FF2B5EF4-FFF2-40B4-BE49-F238E27FC236}">
                  <a16:creationId xmlns:a16="http://schemas.microsoft.com/office/drawing/2014/main" xmlns="" id="{ECEC36DD-46C4-4A9A-A56B-C7CF5087B63E}"/>
                </a:ext>
              </a:extLst>
            </p:cNvPr>
            <p:cNvSpPr/>
            <p:nvPr/>
          </p:nvSpPr>
          <p:spPr>
            <a:xfrm>
              <a:off x="7384502" y="2328173"/>
              <a:ext cx="288578" cy="348092"/>
            </a:xfrm>
            <a:custGeom>
              <a:avLst/>
              <a:gdLst/>
              <a:ahLst/>
              <a:cxnLst/>
              <a:rect l="l" t="t" r="r" b="b"/>
              <a:pathLst>
                <a:path w="5746" h="6931" extrusionOk="0">
                  <a:moveTo>
                    <a:pt x="3983" y="0"/>
                  </a:moveTo>
                  <a:cubicBezTo>
                    <a:pt x="2980" y="973"/>
                    <a:pt x="1" y="2523"/>
                    <a:pt x="1" y="2523"/>
                  </a:cubicBezTo>
                  <a:cubicBezTo>
                    <a:pt x="1" y="2523"/>
                    <a:pt x="913" y="6049"/>
                    <a:pt x="974" y="6930"/>
                  </a:cubicBezTo>
                  <a:cubicBezTo>
                    <a:pt x="2585" y="6475"/>
                    <a:pt x="4135" y="5684"/>
                    <a:pt x="5746" y="5441"/>
                  </a:cubicBezTo>
                  <a:cubicBezTo>
                    <a:pt x="5229" y="4043"/>
                    <a:pt x="3983" y="0"/>
                    <a:pt x="398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895;p61">
              <a:extLst>
                <a:ext uri="{FF2B5EF4-FFF2-40B4-BE49-F238E27FC236}">
                  <a16:creationId xmlns:a16="http://schemas.microsoft.com/office/drawing/2014/main" xmlns="" id="{9DEECC1F-14BC-4A0C-B0C9-BC67C5774655}"/>
                </a:ext>
              </a:extLst>
            </p:cNvPr>
            <p:cNvSpPr/>
            <p:nvPr/>
          </p:nvSpPr>
          <p:spPr>
            <a:xfrm>
              <a:off x="6886845" y="2825831"/>
              <a:ext cx="32142" cy="30184"/>
            </a:xfrm>
            <a:custGeom>
              <a:avLst/>
              <a:gdLst/>
              <a:ahLst/>
              <a:cxnLst/>
              <a:rect l="l" t="t" r="r" b="b"/>
              <a:pathLst>
                <a:path w="640" h="601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243"/>
                    <a:pt x="1" y="426"/>
                    <a:pt x="92" y="517"/>
                  </a:cubicBezTo>
                  <a:cubicBezTo>
                    <a:pt x="138" y="578"/>
                    <a:pt x="221" y="601"/>
                    <a:pt x="320" y="601"/>
                  </a:cubicBezTo>
                  <a:cubicBezTo>
                    <a:pt x="419" y="601"/>
                    <a:pt x="533" y="578"/>
                    <a:pt x="639" y="547"/>
                  </a:cubicBezTo>
                  <a:cubicBezTo>
                    <a:pt x="548" y="365"/>
                    <a:pt x="335" y="122"/>
                    <a:pt x="62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896;p61">
              <a:extLst>
                <a:ext uri="{FF2B5EF4-FFF2-40B4-BE49-F238E27FC236}">
                  <a16:creationId xmlns:a16="http://schemas.microsoft.com/office/drawing/2014/main" xmlns="" id="{92CD7191-F173-4A49-9436-E590E8FB946B}"/>
                </a:ext>
              </a:extLst>
            </p:cNvPr>
            <p:cNvSpPr/>
            <p:nvPr/>
          </p:nvSpPr>
          <p:spPr>
            <a:xfrm>
              <a:off x="6905176" y="2566279"/>
              <a:ext cx="271804" cy="221431"/>
            </a:xfrm>
            <a:custGeom>
              <a:avLst/>
              <a:gdLst/>
              <a:ahLst/>
              <a:cxnLst/>
              <a:rect l="l" t="t" r="r" b="b"/>
              <a:pathLst>
                <a:path w="5412" h="4409" extrusionOk="0">
                  <a:moveTo>
                    <a:pt x="4256" y="1"/>
                  </a:moveTo>
                  <a:lnTo>
                    <a:pt x="31" y="4226"/>
                  </a:lnTo>
                  <a:cubicBezTo>
                    <a:pt x="31" y="4226"/>
                    <a:pt x="31" y="4226"/>
                    <a:pt x="1" y="4256"/>
                  </a:cubicBezTo>
                  <a:cubicBezTo>
                    <a:pt x="61" y="4317"/>
                    <a:pt x="92" y="4348"/>
                    <a:pt x="153" y="4408"/>
                  </a:cubicBezTo>
                  <a:cubicBezTo>
                    <a:pt x="1186" y="3284"/>
                    <a:pt x="2554" y="1855"/>
                    <a:pt x="3982" y="1126"/>
                  </a:cubicBezTo>
                  <a:cubicBezTo>
                    <a:pt x="4119" y="1057"/>
                    <a:pt x="4256" y="1026"/>
                    <a:pt x="4391" y="1026"/>
                  </a:cubicBezTo>
                  <a:cubicBezTo>
                    <a:pt x="4676" y="1026"/>
                    <a:pt x="4951" y="1163"/>
                    <a:pt x="5198" y="1369"/>
                  </a:cubicBezTo>
                  <a:lnTo>
                    <a:pt x="5411" y="1156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897;p61">
              <a:extLst>
                <a:ext uri="{FF2B5EF4-FFF2-40B4-BE49-F238E27FC236}">
                  <a16:creationId xmlns:a16="http://schemas.microsoft.com/office/drawing/2014/main" xmlns="" id="{CB055098-E8D7-4D0F-BF7D-8D6E9EA59C60}"/>
                </a:ext>
              </a:extLst>
            </p:cNvPr>
            <p:cNvSpPr/>
            <p:nvPr/>
          </p:nvSpPr>
          <p:spPr>
            <a:xfrm>
              <a:off x="6912810" y="2617808"/>
              <a:ext cx="253473" cy="218719"/>
            </a:xfrm>
            <a:custGeom>
              <a:avLst/>
              <a:gdLst/>
              <a:ahLst/>
              <a:cxnLst/>
              <a:rect l="l" t="t" r="r" b="b"/>
              <a:pathLst>
                <a:path w="5047" h="4355" extrusionOk="0">
                  <a:moveTo>
                    <a:pt x="4239" y="0"/>
                  </a:moveTo>
                  <a:cubicBezTo>
                    <a:pt x="4104" y="0"/>
                    <a:pt x="3967" y="31"/>
                    <a:pt x="3830" y="100"/>
                  </a:cubicBezTo>
                  <a:cubicBezTo>
                    <a:pt x="2402" y="829"/>
                    <a:pt x="1034" y="2258"/>
                    <a:pt x="1" y="3382"/>
                  </a:cubicBezTo>
                  <a:cubicBezTo>
                    <a:pt x="61" y="3504"/>
                    <a:pt x="122" y="3626"/>
                    <a:pt x="122" y="3626"/>
                  </a:cubicBezTo>
                  <a:cubicBezTo>
                    <a:pt x="160" y="3619"/>
                    <a:pt x="196" y="3616"/>
                    <a:pt x="228" y="3616"/>
                  </a:cubicBezTo>
                  <a:cubicBezTo>
                    <a:pt x="665" y="3616"/>
                    <a:pt x="639" y="4142"/>
                    <a:pt x="639" y="4142"/>
                  </a:cubicBezTo>
                  <a:cubicBezTo>
                    <a:pt x="661" y="4139"/>
                    <a:pt x="683" y="4138"/>
                    <a:pt x="703" y="4138"/>
                  </a:cubicBezTo>
                  <a:cubicBezTo>
                    <a:pt x="877" y="4138"/>
                    <a:pt x="980" y="4246"/>
                    <a:pt x="1034" y="4355"/>
                  </a:cubicBezTo>
                  <a:lnTo>
                    <a:pt x="5046" y="343"/>
                  </a:lnTo>
                  <a:cubicBezTo>
                    <a:pt x="4799" y="137"/>
                    <a:pt x="4524" y="0"/>
                    <a:pt x="4239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898;p61">
              <a:extLst>
                <a:ext uri="{FF2B5EF4-FFF2-40B4-BE49-F238E27FC236}">
                  <a16:creationId xmlns:a16="http://schemas.microsoft.com/office/drawing/2014/main" xmlns="" id="{5D5FF65D-7C15-4013-BC7C-689B458F2CA5}"/>
                </a:ext>
              </a:extLst>
            </p:cNvPr>
            <p:cNvSpPr/>
            <p:nvPr/>
          </p:nvSpPr>
          <p:spPr>
            <a:xfrm>
              <a:off x="6896035" y="2780027"/>
              <a:ext cx="16825" cy="26015"/>
            </a:xfrm>
            <a:custGeom>
              <a:avLst/>
              <a:gdLst/>
              <a:ahLst/>
              <a:cxnLst/>
              <a:rect l="l" t="t" r="r" b="b"/>
              <a:pathLst>
                <a:path w="335" h="518" extrusionOk="0">
                  <a:moveTo>
                    <a:pt x="183" y="0"/>
                  </a:moveTo>
                  <a:cubicBezTo>
                    <a:pt x="152" y="92"/>
                    <a:pt x="91" y="304"/>
                    <a:pt x="0" y="517"/>
                  </a:cubicBezTo>
                  <a:cubicBezTo>
                    <a:pt x="122" y="396"/>
                    <a:pt x="213" y="274"/>
                    <a:pt x="335" y="152"/>
                  </a:cubicBezTo>
                  <a:cubicBezTo>
                    <a:pt x="274" y="122"/>
                    <a:pt x="243" y="61"/>
                    <a:pt x="183" y="0"/>
                  </a:cubicBez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899;p61">
              <a:extLst>
                <a:ext uri="{FF2B5EF4-FFF2-40B4-BE49-F238E27FC236}">
                  <a16:creationId xmlns:a16="http://schemas.microsoft.com/office/drawing/2014/main" xmlns="" id="{55F79DBC-F123-49FF-8367-758E5CAFECF1}"/>
                </a:ext>
              </a:extLst>
            </p:cNvPr>
            <p:cNvSpPr/>
            <p:nvPr/>
          </p:nvSpPr>
          <p:spPr>
            <a:xfrm>
              <a:off x="6889908" y="2787661"/>
              <a:ext cx="74882" cy="65691"/>
            </a:xfrm>
            <a:custGeom>
              <a:avLst/>
              <a:gdLst/>
              <a:ahLst/>
              <a:cxnLst/>
              <a:rect l="l" t="t" r="r" b="b"/>
              <a:pathLst>
                <a:path w="1491" h="1308" extrusionOk="0">
                  <a:moveTo>
                    <a:pt x="457" y="0"/>
                  </a:moveTo>
                  <a:cubicBezTo>
                    <a:pt x="335" y="122"/>
                    <a:pt x="244" y="244"/>
                    <a:pt x="122" y="365"/>
                  </a:cubicBezTo>
                  <a:cubicBezTo>
                    <a:pt x="61" y="517"/>
                    <a:pt x="31" y="669"/>
                    <a:pt x="1" y="760"/>
                  </a:cubicBezTo>
                  <a:cubicBezTo>
                    <a:pt x="274" y="882"/>
                    <a:pt x="487" y="1125"/>
                    <a:pt x="578" y="1307"/>
                  </a:cubicBezTo>
                  <a:cubicBezTo>
                    <a:pt x="821" y="1247"/>
                    <a:pt x="1399" y="1034"/>
                    <a:pt x="1490" y="973"/>
                  </a:cubicBezTo>
                  <a:cubicBezTo>
                    <a:pt x="1436" y="864"/>
                    <a:pt x="1333" y="756"/>
                    <a:pt x="1159" y="756"/>
                  </a:cubicBezTo>
                  <a:cubicBezTo>
                    <a:pt x="1139" y="756"/>
                    <a:pt x="1117" y="757"/>
                    <a:pt x="1095" y="760"/>
                  </a:cubicBezTo>
                  <a:cubicBezTo>
                    <a:pt x="1095" y="760"/>
                    <a:pt x="1121" y="234"/>
                    <a:pt x="684" y="234"/>
                  </a:cubicBezTo>
                  <a:cubicBezTo>
                    <a:pt x="652" y="234"/>
                    <a:pt x="616" y="237"/>
                    <a:pt x="578" y="244"/>
                  </a:cubicBezTo>
                  <a:cubicBezTo>
                    <a:pt x="578" y="244"/>
                    <a:pt x="517" y="122"/>
                    <a:pt x="457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900;p61">
              <a:extLst>
                <a:ext uri="{FF2B5EF4-FFF2-40B4-BE49-F238E27FC236}">
                  <a16:creationId xmlns:a16="http://schemas.microsoft.com/office/drawing/2014/main" xmlns="" id="{B4F2A499-A9D0-48B7-A35E-239E64E5B2B7}"/>
                </a:ext>
              </a:extLst>
            </p:cNvPr>
            <p:cNvSpPr/>
            <p:nvPr/>
          </p:nvSpPr>
          <p:spPr>
            <a:xfrm>
              <a:off x="7125001" y="2541620"/>
              <a:ext cx="53487" cy="35407"/>
            </a:xfrm>
            <a:custGeom>
              <a:avLst/>
              <a:gdLst/>
              <a:ahLst/>
              <a:cxnLst/>
              <a:rect l="l" t="t" r="r" b="b"/>
              <a:pathLst>
                <a:path w="1065" h="705" extrusionOk="0">
                  <a:moveTo>
                    <a:pt x="527" y="1"/>
                  </a:moveTo>
                  <a:cubicBezTo>
                    <a:pt x="470" y="1"/>
                    <a:pt x="413" y="19"/>
                    <a:pt x="365" y="66"/>
                  </a:cubicBezTo>
                  <a:lnTo>
                    <a:pt x="31" y="340"/>
                  </a:lnTo>
                  <a:cubicBezTo>
                    <a:pt x="1" y="370"/>
                    <a:pt x="31" y="462"/>
                    <a:pt x="61" y="522"/>
                  </a:cubicBezTo>
                  <a:lnTo>
                    <a:pt x="244" y="705"/>
                  </a:lnTo>
                  <a:cubicBezTo>
                    <a:pt x="435" y="486"/>
                    <a:pt x="700" y="366"/>
                    <a:pt x="972" y="366"/>
                  </a:cubicBezTo>
                  <a:cubicBezTo>
                    <a:pt x="1003" y="366"/>
                    <a:pt x="1034" y="367"/>
                    <a:pt x="1064" y="370"/>
                  </a:cubicBezTo>
                  <a:lnTo>
                    <a:pt x="821" y="127"/>
                  </a:lnTo>
                  <a:cubicBezTo>
                    <a:pt x="780" y="86"/>
                    <a:pt x="652" y="1"/>
                    <a:pt x="527" y="1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901;p61">
              <a:extLst>
                <a:ext uri="{FF2B5EF4-FFF2-40B4-BE49-F238E27FC236}">
                  <a16:creationId xmlns:a16="http://schemas.microsoft.com/office/drawing/2014/main" xmlns="" id="{271F9811-DA18-4FD5-86CF-DB5BADED3A4F}"/>
                </a:ext>
              </a:extLst>
            </p:cNvPr>
            <p:cNvSpPr/>
            <p:nvPr/>
          </p:nvSpPr>
          <p:spPr>
            <a:xfrm>
              <a:off x="7137205" y="2559951"/>
              <a:ext cx="70261" cy="57756"/>
            </a:xfrm>
            <a:custGeom>
              <a:avLst/>
              <a:gdLst/>
              <a:ahLst/>
              <a:cxnLst/>
              <a:rect l="l" t="t" r="r" b="b"/>
              <a:pathLst>
                <a:path w="1399" h="1150" extrusionOk="0">
                  <a:moveTo>
                    <a:pt x="729" y="1"/>
                  </a:moveTo>
                  <a:cubicBezTo>
                    <a:pt x="462" y="1"/>
                    <a:pt x="219" y="118"/>
                    <a:pt x="1" y="309"/>
                  </a:cubicBezTo>
                  <a:lnTo>
                    <a:pt x="274" y="583"/>
                  </a:lnTo>
                  <a:lnTo>
                    <a:pt x="335" y="644"/>
                  </a:lnTo>
                  <a:lnTo>
                    <a:pt x="791" y="1100"/>
                  </a:lnTo>
                  <a:cubicBezTo>
                    <a:pt x="827" y="1135"/>
                    <a:pt x="862" y="1150"/>
                    <a:pt x="898" y="1150"/>
                  </a:cubicBezTo>
                  <a:cubicBezTo>
                    <a:pt x="923" y="1150"/>
                    <a:pt x="948" y="1143"/>
                    <a:pt x="973" y="1130"/>
                  </a:cubicBezTo>
                  <a:lnTo>
                    <a:pt x="1247" y="826"/>
                  </a:lnTo>
                  <a:cubicBezTo>
                    <a:pt x="1399" y="674"/>
                    <a:pt x="1217" y="431"/>
                    <a:pt x="1186" y="370"/>
                  </a:cubicBezTo>
                  <a:lnTo>
                    <a:pt x="882" y="66"/>
                  </a:lnTo>
                  <a:lnTo>
                    <a:pt x="821" y="5"/>
                  </a:lnTo>
                  <a:cubicBezTo>
                    <a:pt x="790" y="2"/>
                    <a:pt x="760" y="1"/>
                    <a:pt x="729" y="1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902;p61">
              <a:extLst>
                <a:ext uri="{FF2B5EF4-FFF2-40B4-BE49-F238E27FC236}">
                  <a16:creationId xmlns:a16="http://schemas.microsoft.com/office/drawing/2014/main" xmlns="" id="{79025C27-6D30-47F8-AA00-D49921B539AE}"/>
                </a:ext>
              </a:extLst>
            </p:cNvPr>
            <p:cNvSpPr/>
            <p:nvPr/>
          </p:nvSpPr>
          <p:spPr>
            <a:xfrm>
              <a:off x="7120431" y="2558696"/>
              <a:ext cx="21395" cy="21395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152" y="0"/>
                  </a:moveTo>
                  <a:lnTo>
                    <a:pt x="0" y="152"/>
                  </a:lnTo>
                  <a:lnTo>
                    <a:pt x="274" y="426"/>
                  </a:lnTo>
                  <a:cubicBezTo>
                    <a:pt x="304" y="365"/>
                    <a:pt x="365" y="304"/>
                    <a:pt x="426" y="27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903;p61">
              <a:extLst>
                <a:ext uri="{FF2B5EF4-FFF2-40B4-BE49-F238E27FC236}">
                  <a16:creationId xmlns:a16="http://schemas.microsoft.com/office/drawing/2014/main" xmlns="" id="{EEFAA634-C7BE-44B3-8D3A-4B104A9D6EFF}"/>
                </a:ext>
              </a:extLst>
            </p:cNvPr>
            <p:cNvSpPr/>
            <p:nvPr/>
          </p:nvSpPr>
          <p:spPr>
            <a:xfrm>
              <a:off x="7134141" y="2572407"/>
              <a:ext cx="51980" cy="51930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153" y="1"/>
                  </a:moveTo>
                  <a:cubicBezTo>
                    <a:pt x="92" y="31"/>
                    <a:pt x="31" y="92"/>
                    <a:pt x="1" y="153"/>
                  </a:cubicBezTo>
                  <a:lnTo>
                    <a:pt x="852" y="1034"/>
                  </a:lnTo>
                  <a:lnTo>
                    <a:pt x="1034" y="882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904;p61">
              <a:extLst>
                <a:ext uri="{FF2B5EF4-FFF2-40B4-BE49-F238E27FC236}">
                  <a16:creationId xmlns:a16="http://schemas.microsoft.com/office/drawing/2014/main" xmlns="" id="{9322647E-A9D5-45C8-9EA2-623977E2A78A}"/>
                </a:ext>
              </a:extLst>
            </p:cNvPr>
            <p:cNvSpPr/>
            <p:nvPr/>
          </p:nvSpPr>
          <p:spPr>
            <a:xfrm>
              <a:off x="6954043" y="2720463"/>
              <a:ext cx="760268" cy="177788"/>
            </a:xfrm>
            <a:custGeom>
              <a:avLst/>
              <a:gdLst/>
              <a:ahLst/>
              <a:cxnLst/>
              <a:rect l="l" t="t" r="r" b="b"/>
              <a:pathLst>
                <a:path w="15138" h="3540" extrusionOk="0">
                  <a:moveTo>
                    <a:pt x="15016" y="1"/>
                  </a:moveTo>
                  <a:cubicBezTo>
                    <a:pt x="11583" y="1608"/>
                    <a:pt x="7800" y="2473"/>
                    <a:pt x="4071" y="2473"/>
                  </a:cubicBezTo>
                  <a:cubicBezTo>
                    <a:pt x="3145" y="2473"/>
                    <a:pt x="2221" y="2420"/>
                    <a:pt x="1307" y="2311"/>
                  </a:cubicBezTo>
                  <a:lnTo>
                    <a:pt x="1307" y="2311"/>
                  </a:lnTo>
                  <a:cubicBezTo>
                    <a:pt x="1429" y="2341"/>
                    <a:pt x="1520" y="2372"/>
                    <a:pt x="1520" y="2372"/>
                  </a:cubicBezTo>
                  <a:cubicBezTo>
                    <a:pt x="1520" y="2372"/>
                    <a:pt x="0" y="2767"/>
                    <a:pt x="943" y="3192"/>
                  </a:cubicBezTo>
                  <a:cubicBezTo>
                    <a:pt x="1353" y="3385"/>
                    <a:pt x="3470" y="3540"/>
                    <a:pt x="5928" y="3540"/>
                  </a:cubicBezTo>
                  <a:cubicBezTo>
                    <a:pt x="9293" y="3540"/>
                    <a:pt x="13297" y="3250"/>
                    <a:pt x="14438" y="2372"/>
                  </a:cubicBezTo>
                  <a:cubicBezTo>
                    <a:pt x="15046" y="1885"/>
                    <a:pt x="15137" y="1004"/>
                    <a:pt x="15016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905;p61">
              <a:extLst>
                <a:ext uri="{FF2B5EF4-FFF2-40B4-BE49-F238E27FC236}">
                  <a16:creationId xmlns:a16="http://schemas.microsoft.com/office/drawing/2014/main" xmlns="" id="{76B295EC-D6A9-4377-8DD3-281FB532F5E9}"/>
                </a:ext>
              </a:extLst>
            </p:cNvPr>
            <p:cNvSpPr/>
            <p:nvPr/>
          </p:nvSpPr>
          <p:spPr>
            <a:xfrm>
              <a:off x="6945404" y="2599878"/>
              <a:ext cx="761273" cy="244835"/>
            </a:xfrm>
            <a:custGeom>
              <a:avLst/>
              <a:gdLst/>
              <a:ahLst/>
              <a:cxnLst/>
              <a:rect l="l" t="t" r="r" b="b"/>
              <a:pathLst>
                <a:path w="15158" h="4875" extrusionOk="0">
                  <a:moveTo>
                    <a:pt x="14489" y="1"/>
                  </a:moveTo>
                  <a:cubicBezTo>
                    <a:pt x="12878" y="274"/>
                    <a:pt x="11328" y="1065"/>
                    <a:pt x="9686" y="1520"/>
                  </a:cubicBezTo>
                  <a:cubicBezTo>
                    <a:pt x="9717" y="1581"/>
                    <a:pt x="9717" y="1642"/>
                    <a:pt x="9717" y="1703"/>
                  </a:cubicBezTo>
                  <a:cubicBezTo>
                    <a:pt x="9717" y="2094"/>
                    <a:pt x="8622" y="2205"/>
                    <a:pt x="7372" y="2205"/>
                  </a:cubicBezTo>
                  <a:cubicBezTo>
                    <a:pt x="5704" y="2205"/>
                    <a:pt x="3759" y="2007"/>
                    <a:pt x="3759" y="2007"/>
                  </a:cubicBezTo>
                  <a:cubicBezTo>
                    <a:pt x="3759" y="2007"/>
                    <a:pt x="3394" y="1399"/>
                    <a:pt x="2513" y="1034"/>
                  </a:cubicBezTo>
                  <a:cubicBezTo>
                    <a:pt x="2413" y="989"/>
                    <a:pt x="2334" y="970"/>
                    <a:pt x="2272" y="970"/>
                  </a:cubicBezTo>
                  <a:cubicBezTo>
                    <a:pt x="1787" y="970"/>
                    <a:pt x="2361" y="2189"/>
                    <a:pt x="2361" y="2189"/>
                  </a:cubicBezTo>
                  <a:cubicBezTo>
                    <a:pt x="2361" y="2189"/>
                    <a:pt x="2341" y="2189"/>
                    <a:pt x="2305" y="2189"/>
                  </a:cubicBezTo>
                  <a:cubicBezTo>
                    <a:pt x="1948" y="2189"/>
                    <a:pt x="1" y="2214"/>
                    <a:pt x="415" y="2767"/>
                  </a:cubicBezTo>
                  <a:cubicBezTo>
                    <a:pt x="804" y="3350"/>
                    <a:pt x="1598" y="3375"/>
                    <a:pt x="1733" y="3375"/>
                  </a:cubicBezTo>
                  <a:cubicBezTo>
                    <a:pt x="1746" y="3375"/>
                    <a:pt x="1753" y="3375"/>
                    <a:pt x="1753" y="3375"/>
                  </a:cubicBezTo>
                  <a:lnTo>
                    <a:pt x="1753" y="3375"/>
                  </a:lnTo>
                  <a:cubicBezTo>
                    <a:pt x="1753" y="3375"/>
                    <a:pt x="142" y="3831"/>
                    <a:pt x="537" y="4195"/>
                  </a:cubicBezTo>
                  <a:cubicBezTo>
                    <a:pt x="780" y="4469"/>
                    <a:pt x="1236" y="4621"/>
                    <a:pt x="1479" y="4712"/>
                  </a:cubicBezTo>
                  <a:cubicBezTo>
                    <a:pt x="2393" y="4821"/>
                    <a:pt x="3317" y="4874"/>
                    <a:pt x="4243" y="4874"/>
                  </a:cubicBezTo>
                  <a:cubicBezTo>
                    <a:pt x="7971" y="4874"/>
                    <a:pt x="11749" y="4009"/>
                    <a:pt x="15157" y="2402"/>
                  </a:cubicBezTo>
                  <a:cubicBezTo>
                    <a:pt x="15066" y="1612"/>
                    <a:pt x="14793" y="791"/>
                    <a:pt x="1448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4" name="图片 18">
            <a:extLst>
              <a:ext uri="{FF2B5EF4-FFF2-40B4-BE49-F238E27FC236}">
                <a16:creationId xmlns:a16="http://schemas.microsoft.com/office/drawing/2014/main" xmlns="" id="{BD6DA1F7-19CA-4D5A-8829-45844D92B7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221" y="300075"/>
            <a:ext cx="1409205" cy="1280160"/>
          </a:xfrm>
          <a:prstGeom prst="rect">
            <a:avLst/>
          </a:prstGeom>
        </p:spPr>
      </p:pic>
      <p:sp>
        <p:nvSpPr>
          <p:cNvPr id="286" name="TextBox 285">
            <a:extLst>
              <a:ext uri="{FF2B5EF4-FFF2-40B4-BE49-F238E27FC236}">
                <a16:creationId xmlns:a16="http://schemas.microsoft.com/office/drawing/2014/main" xmlns="" id="{A9C9D065-B712-4404-A21B-E5EC8D44D45A}"/>
              </a:ext>
            </a:extLst>
          </p:cNvPr>
          <p:cNvSpPr txBox="1"/>
          <p:nvPr/>
        </p:nvSpPr>
        <p:spPr>
          <a:xfrm>
            <a:off x="2442717" y="2332314"/>
            <a:ext cx="4076700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xin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môn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chọn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ghi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“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Đã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hoàn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chương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trình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Tiểu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”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mà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ghi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rõ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mình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đang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sinh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lớp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nào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</a:p>
        </p:txBody>
      </p:sp>
      <p:pic>
        <p:nvPicPr>
          <p:cNvPr id="287" name="图片 8">
            <a:extLst>
              <a:ext uri="{FF2B5EF4-FFF2-40B4-BE49-F238E27FC236}">
                <a16:creationId xmlns:a16="http://schemas.microsoft.com/office/drawing/2014/main" xmlns="" id="{59D28634-5FF0-42C8-9A89-A82CDA7F38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4575" y="-37407"/>
            <a:ext cx="3550223" cy="110006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76" grpId="1"/>
      <p:bldP spid="28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4CEF6B7-0ED0-4AD4-9543-8C9A64B5D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0"/>
            <a:ext cx="9448800" cy="544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3697F1D-C040-4C5F-9769-9C6925A45F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91550" l="9984" r="89975">
                        <a14:foregroundMark x1="65291" y1="33339" x2="65291" y2="33339"/>
                        <a14:foregroundMark x1="66470" y1="32893" x2="66470" y2="32893"/>
                        <a14:foregroundMark x1="68843" y1="38070" x2="68843" y2="38070"/>
                        <a14:foregroundMark x1="78209" y1="37041" x2="78209" y2="37041"/>
                        <a14:foregroundMark x1="78442" y1="42527" x2="78442" y2="42527"/>
                        <a14:foregroundMark x1="82241" y1="40590" x2="82241" y2="40590"/>
                        <a14:foregroundMark x1="85326" y1="40453" x2="85326" y2="40453"/>
                        <a14:foregroundMark x1="78566" y1="40007" x2="78566" y2="40007"/>
                        <a14:foregroundMark x1="78442" y1="37487" x2="78442" y2="37487"/>
                        <a14:foregroundMark x1="80705" y1="44292" x2="80705" y2="44292"/>
                        <a14:foregroundMark x1="83667" y1="40007" x2="83667" y2="40007"/>
                        <a14:foregroundMark x1="88878" y1="38807" x2="88878" y2="38807"/>
                        <a14:foregroundMark x1="88645" y1="36887" x2="88645" y2="36887"/>
                        <a14:foregroundMark x1="79512" y1="47995" x2="79512" y2="47995"/>
                        <a14:foregroundMark x1="82597" y1="91104" x2="82597" y2="91104"/>
                        <a14:foregroundMark x1="82597" y1="90521" x2="82597" y2="90521"/>
                        <a14:foregroundMark x1="88755" y1="39698" x2="88755" y2="39698"/>
                        <a14:foregroundMark x1="82954" y1="91104" x2="82954" y2="91104"/>
                        <a14:foregroundMark x1="82597" y1="90367" x2="82597" y2="90367"/>
                        <a14:foregroundMark x1="82474" y1="91550" x2="82474" y2="91550"/>
                        <a14:foregroundMark x1="82830" y1="90812" x2="82830" y2="90812"/>
                      </a14:backgroundRemoval>
                    </a14:imgEffect>
                  </a14:imgLayer>
                </a14:imgProps>
              </a:ext>
            </a:extLst>
          </a:blip>
          <a:srcRect l="60383" b="6966"/>
          <a:stretch/>
        </p:blipFill>
        <p:spPr>
          <a:xfrm>
            <a:off x="7435984" y="982548"/>
            <a:ext cx="1810839" cy="376514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3A1B25B-BA45-4DFB-BFCF-9DB3E476DB22}"/>
              </a:ext>
            </a:extLst>
          </p:cNvPr>
          <p:cNvGrpSpPr/>
          <p:nvPr/>
        </p:nvGrpSpPr>
        <p:grpSpPr>
          <a:xfrm flipH="1">
            <a:off x="3627119" y="1283316"/>
            <a:ext cx="3761307" cy="743604"/>
            <a:chOff x="3426085" y="624840"/>
            <a:chExt cx="4370207" cy="74360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26B10E27-BACE-468B-AE8E-D876B24BFDA1}"/>
                </a:ext>
              </a:extLst>
            </p:cNvPr>
            <p:cNvSpPr txBox="1"/>
            <p:nvPr/>
          </p:nvSpPr>
          <p:spPr>
            <a:xfrm>
              <a:off x="3608559" y="624840"/>
              <a:ext cx="4187733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Các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con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thực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hành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viết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đơn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và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b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</a:b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chia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sẻ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trước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lớp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.</a:t>
              </a: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23FC98C1-DFB0-48DE-9F1E-485554DB2C3C}"/>
                </a:ext>
              </a:extLst>
            </p:cNvPr>
            <p:cNvSpPr/>
            <p:nvPr/>
          </p:nvSpPr>
          <p:spPr>
            <a:xfrm rot="13347774">
              <a:off x="3426085" y="876954"/>
              <a:ext cx="160814" cy="4914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oogle Shape;1801;p61">
            <a:extLst>
              <a:ext uri="{FF2B5EF4-FFF2-40B4-BE49-F238E27FC236}">
                <a16:creationId xmlns:a16="http://schemas.microsoft.com/office/drawing/2014/main" xmlns="" id="{09F1B8D6-BAD6-4090-A6F5-1931EAD9D6A8}"/>
              </a:ext>
            </a:extLst>
          </p:cNvPr>
          <p:cNvGrpSpPr/>
          <p:nvPr/>
        </p:nvGrpSpPr>
        <p:grpSpPr>
          <a:xfrm>
            <a:off x="6426693" y="3297706"/>
            <a:ext cx="1416017" cy="1743259"/>
            <a:chOff x="5935827" y="724913"/>
            <a:chExt cx="2395220" cy="3697695"/>
          </a:xfrm>
        </p:grpSpPr>
        <p:sp>
          <p:nvSpPr>
            <p:cNvPr id="20" name="Google Shape;1802;p61">
              <a:extLst>
                <a:ext uri="{FF2B5EF4-FFF2-40B4-BE49-F238E27FC236}">
                  <a16:creationId xmlns:a16="http://schemas.microsoft.com/office/drawing/2014/main" xmlns="" id="{EA15E34A-D77C-402D-9214-619C2F0C9262}"/>
                </a:ext>
              </a:extLst>
            </p:cNvPr>
            <p:cNvSpPr/>
            <p:nvPr/>
          </p:nvSpPr>
          <p:spPr>
            <a:xfrm>
              <a:off x="6717393" y="2212159"/>
              <a:ext cx="835100" cy="509909"/>
            </a:xfrm>
            <a:custGeom>
              <a:avLst/>
              <a:gdLst/>
              <a:ahLst/>
              <a:cxnLst/>
              <a:rect l="l" t="t" r="r" b="b"/>
              <a:pathLst>
                <a:path w="16628" h="10153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03;p61">
              <a:extLst>
                <a:ext uri="{FF2B5EF4-FFF2-40B4-BE49-F238E27FC236}">
                  <a16:creationId xmlns:a16="http://schemas.microsoft.com/office/drawing/2014/main" xmlns="" id="{68BA04E6-A0EB-4F89-BD11-5D67360CF8E5}"/>
                </a:ext>
              </a:extLst>
            </p:cNvPr>
            <p:cNvSpPr/>
            <p:nvPr/>
          </p:nvSpPr>
          <p:spPr>
            <a:xfrm>
              <a:off x="6564766" y="1966369"/>
              <a:ext cx="117571" cy="996866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41" y="1975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04;p61">
              <a:extLst>
                <a:ext uri="{FF2B5EF4-FFF2-40B4-BE49-F238E27FC236}">
                  <a16:creationId xmlns:a16="http://schemas.microsoft.com/office/drawing/2014/main" xmlns="" id="{0C3E2159-FD61-4D21-ABC5-C918CF4A31BC}"/>
                </a:ext>
              </a:extLst>
            </p:cNvPr>
            <p:cNvSpPr/>
            <p:nvPr/>
          </p:nvSpPr>
          <p:spPr>
            <a:xfrm>
              <a:off x="6674654" y="1966369"/>
              <a:ext cx="68755" cy="992296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9" y="19697"/>
                  </a:lnTo>
                  <a:lnTo>
                    <a:pt x="133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05;p61">
              <a:extLst>
                <a:ext uri="{FF2B5EF4-FFF2-40B4-BE49-F238E27FC236}">
                  <a16:creationId xmlns:a16="http://schemas.microsoft.com/office/drawing/2014/main" xmlns="" id="{34AE6D3D-D4D4-4A2E-A725-EFF049A97231}"/>
                </a:ext>
              </a:extLst>
            </p:cNvPr>
            <p:cNvSpPr/>
            <p:nvPr/>
          </p:nvSpPr>
          <p:spPr>
            <a:xfrm>
              <a:off x="7468474" y="1990777"/>
              <a:ext cx="142029" cy="992296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06;p61">
              <a:extLst>
                <a:ext uri="{FF2B5EF4-FFF2-40B4-BE49-F238E27FC236}">
                  <a16:creationId xmlns:a16="http://schemas.microsoft.com/office/drawing/2014/main" xmlns="" id="{2A8303F2-5FD4-44F1-9239-88DB94D902FA}"/>
                </a:ext>
              </a:extLst>
            </p:cNvPr>
            <p:cNvSpPr/>
            <p:nvPr/>
          </p:nvSpPr>
          <p:spPr>
            <a:xfrm>
              <a:off x="7584489" y="1990777"/>
              <a:ext cx="91656" cy="992296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07;p61">
              <a:extLst>
                <a:ext uri="{FF2B5EF4-FFF2-40B4-BE49-F238E27FC236}">
                  <a16:creationId xmlns:a16="http://schemas.microsoft.com/office/drawing/2014/main" xmlns="" id="{F58CB622-61A7-4E4F-A2D2-5A13EBAF4922}"/>
                </a:ext>
              </a:extLst>
            </p:cNvPr>
            <p:cNvSpPr/>
            <p:nvPr/>
          </p:nvSpPr>
          <p:spPr>
            <a:xfrm>
              <a:off x="6714380" y="3025818"/>
              <a:ext cx="116064" cy="972458"/>
            </a:xfrm>
            <a:custGeom>
              <a:avLst/>
              <a:gdLst/>
              <a:ahLst/>
              <a:cxnLst/>
              <a:rect l="l" t="t" r="r" b="b"/>
              <a:pathLst>
                <a:path w="2311" h="19363" extrusionOk="0">
                  <a:moveTo>
                    <a:pt x="0" y="0"/>
                  </a:moveTo>
                  <a:lnTo>
                    <a:pt x="517" y="19332"/>
                  </a:lnTo>
                  <a:lnTo>
                    <a:pt x="2310" y="19362"/>
                  </a:lnTo>
                  <a:lnTo>
                    <a:pt x="224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08;p61">
              <a:extLst>
                <a:ext uri="{FF2B5EF4-FFF2-40B4-BE49-F238E27FC236}">
                  <a16:creationId xmlns:a16="http://schemas.microsoft.com/office/drawing/2014/main" xmlns="" id="{475D6316-C0A7-47E1-9728-99236ADD2172}"/>
                </a:ext>
              </a:extLst>
            </p:cNvPr>
            <p:cNvSpPr/>
            <p:nvPr/>
          </p:nvSpPr>
          <p:spPr>
            <a:xfrm>
              <a:off x="6827331" y="3028831"/>
              <a:ext cx="70261" cy="969445"/>
            </a:xfrm>
            <a:custGeom>
              <a:avLst/>
              <a:gdLst/>
              <a:ahLst/>
              <a:cxnLst/>
              <a:rect l="l" t="t" r="r" b="b"/>
              <a:pathLst>
                <a:path w="1399" h="19303" extrusionOk="0">
                  <a:moveTo>
                    <a:pt x="0" y="1"/>
                  </a:moveTo>
                  <a:lnTo>
                    <a:pt x="61" y="19302"/>
                  </a:lnTo>
                  <a:lnTo>
                    <a:pt x="1399" y="18329"/>
                  </a:lnTo>
                  <a:lnTo>
                    <a:pt x="1186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09;p61">
              <a:extLst>
                <a:ext uri="{FF2B5EF4-FFF2-40B4-BE49-F238E27FC236}">
                  <a16:creationId xmlns:a16="http://schemas.microsoft.com/office/drawing/2014/main" xmlns="" id="{8E14D235-C3C8-4F59-9D67-B9FF716FEC9F}"/>
                </a:ext>
              </a:extLst>
            </p:cNvPr>
            <p:cNvSpPr/>
            <p:nvPr/>
          </p:nvSpPr>
          <p:spPr>
            <a:xfrm>
              <a:off x="7503580" y="3073127"/>
              <a:ext cx="135902" cy="972458"/>
            </a:xfrm>
            <a:custGeom>
              <a:avLst/>
              <a:gdLst/>
              <a:ahLst/>
              <a:cxnLst/>
              <a:rect l="l" t="t" r="r" b="b"/>
              <a:pathLst>
                <a:path w="2706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10;p61">
              <a:extLst>
                <a:ext uri="{FF2B5EF4-FFF2-40B4-BE49-F238E27FC236}">
                  <a16:creationId xmlns:a16="http://schemas.microsoft.com/office/drawing/2014/main" xmlns="" id="{2B95E6E0-6C0A-4D7B-AE16-20D4129B4D22}"/>
                </a:ext>
              </a:extLst>
            </p:cNvPr>
            <p:cNvSpPr/>
            <p:nvPr/>
          </p:nvSpPr>
          <p:spPr>
            <a:xfrm>
              <a:off x="7618088" y="3074634"/>
              <a:ext cx="87036" cy="970952"/>
            </a:xfrm>
            <a:custGeom>
              <a:avLst/>
              <a:gdLst/>
              <a:ahLst/>
              <a:cxnLst/>
              <a:rect l="l" t="t" r="r" b="b"/>
              <a:pathLst>
                <a:path w="1733" h="19333" extrusionOk="0">
                  <a:moveTo>
                    <a:pt x="0" y="1"/>
                  </a:moveTo>
                  <a:lnTo>
                    <a:pt x="426" y="1933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11;p61">
              <a:extLst>
                <a:ext uri="{FF2B5EF4-FFF2-40B4-BE49-F238E27FC236}">
                  <a16:creationId xmlns:a16="http://schemas.microsoft.com/office/drawing/2014/main" xmlns="" id="{CC5A657B-D725-4B07-819A-B04D6267312F}"/>
                </a:ext>
              </a:extLst>
            </p:cNvPr>
            <p:cNvSpPr/>
            <p:nvPr/>
          </p:nvSpPr>
          <p:spPr>
            <a:xfrm>
              <a:off x="7207416" y="3079204"/>
              <a:ext cx="134395" cy="970952"/>
            </a:xfrm>
            <a:custGeom>
              <a:avLst/>
              <a:gdLst/>
              <a:ahLst/>
              <a:cxnLst/>
              <a:rect l="l" t="t" r="r" b="b"/>
              <a:pathLst>
                <a:path w="2676" h="19333" extrusionOk="0">
                  <a:moveTo>
                    <a:pt x="1" y="1"/>
                  </a:moveTo>
                  <a:lnTo>
                    <a:pt x="882" y="19332"/>
                  </a:lnTo>
                  <a:lnTo>
                    <a:pt x="2676" y="19332"/>
                  </a:lnTo>
                  <a:lnTo>
                    <a:pt x="228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12;p61">
              <a:extLst>
                <a:ext uri="{FF2B5EF4-FFF2-40B4-BE49-F238E27FC236}">
                  <a16:creationId xmlns:a16="http://schemas.microsoft.com/office/drawing/2014/main" xmlns="" id="{0DF9E301-8A30-4E8A-9C56-47203A4B89FC}"/>
                </a:ext>
              </a:extLst>
            </p:cNvPr>
            <p:cNvSpPr/>
            <p:nvPr/>
          </p:nvSpPr>
          <p:spPr>
            <a:xfrm>
              <a:off x="7321924" y="3080761"/>
              <a:ext cx="85529" cy="969395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0"/>
                  </a:moveTo>
                  <a:lnTo>
                    <a:pt x="396" y="19301"/>
                  </a:lnTo>
                  <a:lnTo>
                    <a:pt x="1703" y="18298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13;p61">
              <a:extLst>
                <a:ext uri="{FF2B5EF4-FFF2-40B4-BE49-F238E27FC236}">
                  <a16:creationId xmlns:a16="http://schemas.microsoft.com/office/drawing/2014/main" xmlns="" id="{92990186-9AC0-422A-BC07-BC8C05656314}"/>
                </a:ext>
              </a:extLst>
            </p:cNvPr>
            <p:cNvSpPr/>
            <p:nvPr/>
          </p:nvSpPr>
          <p:spPr>
            <a:xfrm>
              <a:off x="6656372" y="2126680"/>
              <a:ext cx="859458" cy="537381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69"/>
                  </a:lnTo>
                  <a:lnTo>
                    <a:pt x="17113" y="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14;p61">
              <a:extLst>
                <a:ext uri="{FF2B5EF4-FFF2-40B4-BE49-F238E27FC236}">
                  <a16:creationId xmlns:a16="http://schemas.microsoft.com/office/drawing/2014/main" xmlns="" id="{322EA0EF-4159-4AB7-B6C7-0F700ED6D8EE}"/>
                </a:ext>
              </a:extLst>
            </p:cNvPr>
            <p:cNvSpPr/>
            <p:nvPr/>
          </p:nvSpPr>
          <p:spPr>
            <a:xfrm>
              <a:off x="7850117" y="1317591"/>
              <a:ext cx="1557" cy="3114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15;p61">
              <a:extLst>
                <a:ext uri="{FF2B5EF4-FFF2-40B4-BE49-F238E27FC236}">
                  <a16:creationId xmlns:a16="http://schemas.microsoft.com/office/drawing/2014/main" xmlns="" id="{CEE14496-50EA-45D3-B157-9C536D8210AB}"/>
                </a:ext>
              </a:extLst>
            </p:cNvPr>
            <p:cNvSpPr/>
            <p:nvPr/>
          </p:nvSpPr>
          <p:spPr>
            <a:xfrm>
              <a:off x="6886845" y="20411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16;p61">
              <a:extLst>
                <a:ext uri="{FF2B5EF4-FFF2-40B4-BE49-F238E27FC236}">
                  <a16:creationId xmlns:a16="http://schemas.microsoft.com/office/drawing/2014/main" xmlns="" id="{482EEE7D-1119-40CC-A2C0-15D2DDE8356B}"/>
                </a:ext>
              </a:extLst>
            </p:cNvPr>
            <p:cNvSpPr/>
            <p:nvPr/>
          </p:nvSpPr>
          <p:spPr>
            <a:xfrm>
              <a:off x="6299138" y="1463991"/>
              <a:ext cx="216811" cy="137760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47" y="1"/>
                  </a:moveTo>
                  <a:cubicBezTo>
                    <a:pt x="1515" y="1"/>
                    <a:pt x="688" y="246"/>
                    <a:pt x="1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70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04" y="163"/>
                    <a:pt x="3024" y="1"/>
                    <a:pt x="234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17;p61">
              <a:extLst>
                <a:ext uri="{FF2B5EF4-FFF2-40B4-BE49-F238E27FC236}">
                  <a16:creationId xmlns:a16="http://schemas.microsoft.com/office/drawing/2014/main" xmlns="" id="{7F75950F-3843-44AD-A397-B4B91B9C0042}"/>
                </a:ext>
              </a:extLst>
            </p:cNvPr>
            <p:cNvSpPr/>
            <p:nvPr/>
          </p:nvSpPr>
          <p:spPr>
            <a:xfrm>
              <a:off x="6293011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8" y="0"/>
                  </a:moveTo>
                  <a:cubicBezTo>
                    <a:pt x="1859" y="0"/>
                    <a:pt x="1386" y="99"/>
                    <a:pt x="913" y="368"/>
                  </a:cubicBezTo>
                  <a:cubicBezTo>
                    <a:pt x="275" y="733"/>
                    <a:pt x="1" y="1523"/>
                    <a:pt x="123" y="2283"/>
                  </a:cubicBezTo>
                  <a:cubicBezTo>
                    <a:pt x="810" y="1796"/>
                    <a:pt x="1637" y="1551"/>
                    <a:pt x="2469" y="1551"/>
                  </a:cubicBezTo>
                  <a:cubicBezTo>
                    <a:pt x="3146" y="1551"/>
                    <a:pt x="3826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0"/>
                    <a:pt x="229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8;p61">
              <a:extLst>
                <a:ext uri="{FF2B5EF4-FFF2-40B4-BE49-F238E27FC236}">
                  <a16:creationId xmlns:a16="http://schemas.microsoft.com/office/drawing/2014/main" xmlns="" id="{0759D892-429B-48D5-B0AA-12DD7E7FD9CF}"/>
                </a:ext>
              </a:extLst>
            </p:cNvPr>
            <p:cNvSpPr/>
            <p:nvPr/>
          </p:nvSpPr>
          <p:spPr>
            <a:xfrm>
              <a:off x="6363273" y="1470068"/>
              <a:ext cx="134345" cy="114708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133" y="0"/>
                  </a:moveTo>
                  <a:cubicBezTo>
                    <a:pt x="750" y="0"/>
                    <a:pt x="358" y="82"/>
                    <a:pt x="31" y="156"/>
                  </a:cubicBezTo>
                  <a:cubicBezTo>
                    <a:pt x="0" y="186"/>
                    <a:pt x="0" y="217"/>
                    <a:pt x="31" y="217"/>
                  </a:cubicBezTo>
                  <a:cubicBezTo>
                    <a:pt x="387" y="217"/>
                    <a:pt x="795" y="137"/>
                    <a:pt x="1178" y="137"/>
                  </a:cubicBezTo>
                  <a:cubicBezTo>
                    <a:pt x="1580" y="137"/>
                    <a:pt x="1955" y="224"/>
                    <a:pt x="2219" y="581"/>
                  </a:cubicBezTo>
                  <a:cubicBezTo>
                    <a:pt x="2553" y="1037"/>
                    <a:pt x="249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675" y="1585"/>
                    <a:pt x="2675" y="825"/>
                    <a:pt x="2219" y="369"/>
                  </a:cubicBezTo>
                  <a:cubicBezTo>
                    <a:pt x="1924" y="89"/>
                    <a:pt x="1534" y="0"/>
                    <a:pt x="11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19;p61">
              <a:extLst>
                <a:ext uri="{FF2B5EF4-FFF2-40B4-BE49-F238E27FC236}">
                  <a16:creationId xmlns:a16="http://schemas.microsoft.com/office/drawing/2014/main" xmlns="" id="{C5412800-A346-45CC-A3C1-1FE4C64717A7}"/>
                </a:ext>
              </a:extLst>
            </p:cNvPr>
            <p:cNvSpPr/>
            <p:nvPr/>
          </p:nvSpPr>
          <p:spPr>
            <a:xfrm>
              <a:off x="6420275" y="1501758"/>
              <a:ext cx="78548" cy="47360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0"/>
                  </a:moveTo>
                  <a:cubicBezTo>
                    <a:pt x="390" y="0"/>
                    <a:pt x="220" y="58"/>
                    <a:pt x="51" y="194"/>
                  </a:cubicBezTo>
                  <a:cubicBezTo>
                    <a:pt x="1" y="243"/>
                    <a:pt x="32" y="293"/>
                    <a:pt x="79" y="293"/>
                  </a:cubicBezTo>
                  <a:cubicBezTo>
                    <a:pt x="89" y="293"/>
                    <a:pt x="100" y="290"/>
                    <a:pt x="111" y="285"/>
                  </a:cubicBezTo>
                  <a:cubicBezTo>
                    <a:pt x="250" y="229"/>
                    <a:pt x="383" y="193"/>
                    <a:pt x="512" y="193"/>
                  </a:cubicBezTo>
                  <a:cubicBezTo>
                    <a:pt x="666" y="193"/>
                    <a:pt x="814" y="244"/>
                    <a:pt x="962" y="376"/>
                  </a:cubicBezTo>
                  <a:cubicBezTo>
                    <a:pt x="1145" y="528"/>
                    <a:pt x="123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4" y="872"/>
                    <a:pt x="1540" y="802"/>
                  </a:cubicBezTo>
                  <a:cubicBezTo>
                    <a:pt x="1343" y="385"/>
                    <a:pt x="972" y="0"/>
                    <a:pt x="55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20;p61">
              <a:extLst>
                <a:ext uri="{FF2B5EF4-FFF2-40B4-BE49-F238E27FC236}">
                  <a16:creationId xmlns:a16="http://schemas.microsoft.com/office/drawing/2014/main" xmlns="" id="{3F72FF73-4419-4AE1-893F-4254EFF0DA2B}"/>
                </a:ext>
              </a:extLst>
            </p:cNvPr>
            <p:cNvSpPr/>
            <p:nvPr/>
          </p:nvSpPr>
          <p:spPr>
            <a:xfrm>
              <a:off x="7500516" y="1463991"/>
              <a:ext cx="216861" cy="137760"/>
            </a:xfrm>
            <a:custGeom>
              <a:avLst/>
              <a:gdLst/>
              <a:ahLst/>
              <a:cxnLst/>
              <a:rect l="l" t="t" r="r" b="b"/>
              <a:pathLst>
                <a:path w="4318" h="2743" extrusionOk="0">
                  <a:moveTo>
                    <a:pt x="1948" y="1"/>
                  </a:moveTo>
                  <a:cubicBezTo>
                    <a:pt x="1273" y="1"/>
                    <a:pt x="600" y="163"/>
                    <a:pt x="1" y="490"/>
                  </a:cubicBezTo>
                  <a:lnTo>
                    <a:pt x="1" y="2405"/>
                  </a:lnTo>
                  <a:cubicBezTo>
                    <a:pt x="656" y="2640"/>
                    <a:pt x="1235" y="2742"/>
                    <a:pt x="1739" y="2742"/>
                  </a:cubicBezTo>
                  <a:cubicBezTo>
                    <a:pt x="3314" y="2742"/>
                    <a:pt x="4156" y="1746"/>
                    <a:pt x="4317" y="733"/>
                  </a:cubicBezTo>
                  <a:cubicBezTo>
                    <a:pt x="3613" y="246"/>
                    <a:pt x="2779" y="1"/>
                    <a:pt x="194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21;p61">
              <a:extLst>
                <a:ext uri="{FF2B5EF4-FFF2-40B4-BE49-F238E27FC236}">
                  <a16:creationId xmlns:a16="http://schemas.microsoft.com/office/drawing/2014/main" xmlns="" id="{ABCC81A3-E084-4940-BB0D-126781613B05}"/>
                </a:ext>
              </a:extLst>
            </p:cNvPr>
            <p:cNvSpPr/>
            <p:nvPr/>
          </p:nvSpPr>
          <p:spPr>
            <a:xfrm>
              <a:off x="7500516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2" y="0"/>
                  </a:moveTo>
                  <a:cubicBezTo>
                    <a:pt x="945" y="0"/>
                    <a:pt x="1" y="733"/>
                    <a:pt x="1" y="733"/>
                  </a:cubicBezTo>
                  <a:lnTo>
                    <a:pt x="1" y="2040"/>
                  </a:lnTo>
                  <a:cubicBezTo>
                    <a:pt x="600" y="1713"/>
                    <a:pt x="1273" y="1551"/>
                    <a:pt x="1948" y="1551"/>
                  </a:cubicBezTo>
                  <a:cubicBezTo>
                    <a:pt x="2779" y="1551"/>
                    <a:pt x="3613" y="1796"/>
                    <a:pt x="4317" y="2283"/>
                  </a:cubicBezTo>
                  <a:cubicBezTo>
                    <a:pt x="4439" y="1523"/>
                    <a:pt x="4165" y="733"/>
                    <a:pt x="3527" y="368"/>
                  </a:cubicBezTo>
                  <a:cubicBezTo>
                    <a:pt x="3054" y="99"/>
                    <a:pt x="2581" y="0"/>
                    <a:pt x="214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22;p61">
              <a:extLst>
                <a:ext uri="{FF2B5EF4-FFF2-40B4-BE49-F238E27FC236}">
                  <a16:creationId xmlns:a16="http://schemas.microsoft.com/office/drawing/2014/main" xmlns="" id="{A774EF10-1A12-4828-ABB7-783C3C871B2A}"/>
                </a:ext>
              </a:extLst>
            </p:cNvPr>
            <p:cNvSpPr/>
            <p:nvPr/>
          </p:nvSpPr>
          <p:spPr>
            <a:xfrm>
              <a:off x="7517341" y="1470068"/>
              <a:ext cx="134395" cy="114708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546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183" y="1676"/>
                    <a:pt x="152" y="1037"/>
                    <a:pt x="456" y="581"/>
                  </a:cubicBezTo>
                  <a:cubicBezTo>
                    <a:pt x="715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6"/>
                    <a:pt x="2675" y="156"/>
                  </a:cubicBezTo>
                  <a:cubicBezTo>
                    <a:pt x="2333" y="82"/>
                    <a:pt x="1933" y="0"/>
                    <a:pt x="15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23;p61">
              <a:extLst>
                <a:ext uri="{FF2B5EF4-FFF2-40B4-BE49-F238E27FC236}">
                  <a16:creationId xmlns:a16="http://schemas.microsoft.com/office/drawing/2014/main" xmlns="" id="{DC1C9CD9-38C7-407E-BDA5-2860936231D2}"/>
                </a:ext>
              </a:extLst>
            </p:cNvPr>
            <p:cNvSpPr/>
            <p:nvPr/>
          </p:nvSpPr>
          <p:spPr>
            <a:xfrm>
              <a:off x="7517693" y="1502411"/>
              <a:ext cx="77242" cy="46707"/>
            </a:xfrm>
            <a:custGeom>
              <a:avLst/>
              <a:gdLst/>
              <a:ahLst/>
              <a:cxnLst/>
              <a:rect l="l" t="t" r="r" b="b"/>
              <a:pathLst>
                <a:path w="1538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0" y="859"/>
                    <a:pt x="50" y="930"/>
                    <a:pt x="101" y="930"/>
                  </a:cubicBezTo>
                  <a:cubicBezTo>
                    <a:pt x="116" y="930"/>
                    <a:pt x="132" y="924"/>
                    <a:pt x="145" y="910"/>
                  </a:cubicBezTo>
                  <a:cubicBezTo>
                    <a:pt x="297" y="728"/>
                    <a:pt x="388" y="515"/>
                    <a:pt x="571" y="363"/>
                  </a:cubicBezTo>
                  <a:cubicBezTo>
                    <a:pt x="719" y="231"/>
                    <a:pt x="868" y="180"/>
                    <a:pt x="1021" y="180"/>
                  </a:cubicBezTo>
                  <a:cubicBezTo>
                    <a:pt x="1150" y="180"/>
                    <a:pt x="1283" y="216"/>
                    <a:pt x="1422" y="272"/>
                  </a:cubicBezTo>
                  <a:cubicBezTo>
                    <a:pt x="1433" y="277"/>
                    <a:pt x="1444" y="280"/>
                    <a:pt x="1455" y="280"/>
                  </a:cubicBezTo>
                  <a:cubicBezTo>
                    <a:pt x="1502" y="280"/>
                    <a:pt x="1538" y="230"/>
                    <a:pt x="1513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24;p61">
              <a:extLst>
                <a:ext uri="{FF2B5EF4-FFF2-40B4-BE49-F238E27FC236}">
                  <a16:creationId xmlns:a16="http://schemas.microsoft.com/office/drawing/2014/main" xmlns="" id="{A033DE93-1F5E-46E4-95AA-BC9B713E73B3}"/>
                </a:ext>
              </a:extLst>
            </p:cNvPr>
            <p:cNvSpPr/>
            <p:nvPr/>
          </p:nvSpPr>
          <p:spPr>
            <a:xfrm>
              <a:off x="6905176" y="1951101"/>
              <a:ext cx="253473" cy="118525"/>
            </a:xfrm>
            <a:custGeom>
              <a:avLst/>
              <a:gdLst/>
              <a:ahLst/>
              <a:cxnLst/>
              <a:rect l="l" t="t" r="r" b="b"/>
              <a:pathLst>
                <a:path w="5047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5" y="122"/>
                    <a:pt x="1764" y="396"/>
                    <a:pt x="183" y="943"/>
                  </a:cubicBezTo>
                  <a:cubicBezTo>
                    <a:pt x="122" y="1125"/>
                    <a:pt x="92" y="1277"/>
                    <a:pt x="1" y="1429"/>
                  </a:cubicBezTo>
                  <a:cubicBezTo>
                    <a:pt x="1" y="1429"/>
                    <a:pt x="792" y="2360"/>
                    <a:pt x="2506" y="2360"/>
                  </a:cubicBezTo>
                  <a:cubicBezTo>
                    <a:pt x="3192" y="2360"/>
                    <a:pt x="4026" y="221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25;p61">
              <a:extLst>
                <a:ext uri="{FF2B5EF4-FFF2-40B4-BE49-F238E27FC236}">
                  <a16:creationId xmlns:a16="http://schemas.microsoft.com/office/drawing/2014/main" xmlns="" id="{221F6FE5-4CED-478C-ABE7-BD7723E30BA3}"/>
                </a:ext>
              </a:extLst>
            </p:cNvPr>
            <p:cNvSpPr/>
            <p:nvPr/>
          </p:nvSpPr>
          <p:spPr>
            <a:xfrm>
              <a:off x="6905176" y="1856481"/>
              <a:ext cx="271804" cy="141979"/>
            </a:xfrm>
            <a:custGeom>
              <a:avLst/>
              <a:gdLst/>
              <a:ahLst/>
              <a:cxnLst/>
              <a:rect l="l" t="t" r="r" b="b"/>
              <a:pathLst>
                <a:path w="5412" h="2827" extrusionOk="0">
                  <a:moveTo>
                    <a:pt x="5411" y="0"/>
                  </a:moveTo>
                  <a:lnTo>
                    <a:pt x="1" y="426"/>
                  </a:lnTo>
                  <a:cubicBezTo>
                    <a:pt x="1" y="426"/>
                    <a:pt x="426" y="1763"/>
                    <a:pt x="183" y="2827"/>
                  </a:cubicBezTo>
                  <a:cubicBezTo>
                    <a:pt x="1764" y="2280"/>
                    <a:pt x="3375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26;p61">
              <a:extLst>
                <a:ext uri="{FF2B5EF4-FFF2-40B4-BE49-F238E27FC236}">
                  <a16:creationId xmlns:a16="http://schemas.microsoft.com/office/drawing/2014/main" xmlns="" id="{2C38F971-197A-44E5-920D-CA01A779D179}"/>
                </a:ext>
              </a:extLst>
            </p:cNvPr>
            <p:cNvSpPr/>
            <p:nvPr/>
          </p:nvSpPr>
          <p:spPr>
            <a:xfrm>
              <a:off x="6492797" y="891100"/>
              <a:ext cx="1050504" cy="989835"/>
            </a:xfrm>
            <a:custGeom>
              <a:avLst/>
              <a:gdLst/>
              <a:ahLst/>
              <a:cxnLst/>
              <a:rect l="l" t="t" r="r" b="b"/>
              <a:pathLst>
                <a:path w="20917" h="19709" extrusionOk="0">
                  <a:moveTo>
                    <a:pt x="7883" y="1"/>
                  </a:moveTo>
                  <a:cubicBezTo>
                    <a:pt x="3784" y="1"/>
                    <a:pt x="0" y="2091"/>
                    <a:pt x="187" y="9921"/>
                  </a:cubicBezTo>
                  <a:cubicBezTo>
                    <a:pt x="187" y="9921"/>
                    <a:pt x="66" y="13599"/>
                    <a:pt x="947" y="15423"/>
                  </a:cubicBezTo>
                  <a:cubicBezTo>
                    <a:pt x="1859" y="17246"/>
                    <a:pt x="4807" y="19283"/>
                    <a:pt x="8789" y="19648"/>
                  </a:cubicBezTo>
                  <a:cubicBezTo>
                    <a:pt x="9232" y="19688"/>
                    <a:pt x="9691" y="19708"/>
                    <a:pt x="10158" y="19708"/>
                  </a:cubicBezTo>
                  <a:cubicBezTo>
                    <a:pt x="13891" y="19708"/>
                    <a:pt x="18165" y="18415"/>
                    <a:pt x="19245" y="15848"/>
                  </a:cubicBezTo>
                  <a:cubicBezTo>
                    <a:pt x="20431" y="12991"/>
                    <a:pt x="20917" y="10985"/>
                    <a:pt x="20552" y="8067"/>
                  </a:cubicBezTo>
                  <a:cubicBezTo>
                    <a:pt x="20188" y="5149"/>
                    <a:pt x="20005" y="3842"/>
                    <a:pt x="17300" y="2535"/>
                  </a:cubicBezTo>
                  <a:cubicBezTo>
                    <a:pt x="15980" y="1897"/>
                    <a:pt x="11788" y="1"/>
                    <a:pt x="788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27;p61">
              <a:extLst>
                <a:ext uri="{FF2B5EF4-FFF2-40B4-BE49-F238E27FC236}">
                  <a16:creationId xmlns:a16="http://schemas.microsoft.com/office/drawing/2014/main" xmlns="" id="{53CF65DF-9ED2-4BD1-B522-2153F8007C2C}"/>
                </a:ext>
              </a:extLst>
            </p:cNvPr>
            <p:cNvSpPr/>
            <p:nvPr/>
          </p:nvSpPr>
          <p:spPr>
            <a:xfrm>
              <a:off x="6972374" y="1388204"/>
              <a:ext cx="73275" cy="126510"/>
            </a:xfrm>
            <a:custGeom>
              <a:avLst/>
              <a:gdLst/>
              <a:ahLst/>
              <a:cxnLst/>
              <a:rect l="l" t="t" r="r" b="b"/>
              <a:pathLst>
                <a:path w="1459" h="2519" extrusionOk="0">
                  <a:moveTo>
                    <a:pt x="334" y="0"/>
                  </a:moveTo>
                  <a:cubicBezTo>
                    <a:pt x="319" y="0"/>
                    <a:pt x="304" y="8"/>
                    <a:pt x="304" y="23"/>
                  </a:cubicBezTo>
                  <a:cubicBezTo>
                    <a:pt x="213" y="327"/>
                    <a:pt x="182" y="692"/>
                    <a:pt x="91" y="1026"/>
                  </a:cubicBezTo>
                  <a:cubicBezTo>
                    <a:pt x="61" y="1239"/>
                    <a:pt x="0" y="1482"/>
                    <a:pt x="122" y="1695"/>
                  </a:cubicBezTo>
                  <a:cubicBezTo>
                    <a:pt x="176" y="1831"/>
                    <a:pt x="304" y="1943"/>
                    <a:pt x="439" y="1943"/>
                  </a:cubicBezTo>
                  <a:cubicBezTo>
                    <a:pt x="455" y="1943"/>
                    <a:pt x="471" y="1941"/>
                    <a:pt x="486" y="1938"/>
                  </a:cubicBezTo>
                  <a:cubicBezTo>
                    <a:pt x="578" y="1938"/>
                    <a:pt x="669" y="1877"/>
                    <a:pt x="730" y="1847"/>
                  </a:cubicBezTo>
                  <a:cubicBezTo>
                    <a:pt x="760" y="1816"/>
                    <a:pt x="821" y="1756"/>
                    <a:pt x="851" y="1756"/>
                  </a:cubicBezTo>
                  <a:cubicBezTo>
                    <a:pt x="902" y="1715"/>
                    <a:pt x="942" y="1695"/>
                    <a:pt x="974" y="1695"/>
                  </a:cubicBezTo>
                  <a:cubicBezTo>
                    <a:pt x="1037" y="1695"/>
                    <a:pt x="1064" y="1776"/>
                    <a:pt x="1064" y="1938"/>
                  </a:cubicBezTo>
                  <a:cubicBezTo>
                    <a:pt x="1216" y="2151"/>
                    <a:pt x="1185" y="2272"/>
                    <a:pt x="942" y="2333"/>
                  </a:cubicBezTo>
                  <a:cubicBezTo>
                    <a:pt x="830" y="2361"/>
                    <a:pt x="873" y="2519"/>
                    <a:pt x="952" y="2519"/>
                  </a:cubicBezTo>
                  <a:cubicBezTo>
                    <a:pt x="959" y="2519"/>
                    <a:pt x="966" y="2518"/>
                    <a:pt x="973" y="2515"/>
                  </a:cubicBezTo>
                  <a:cubicBezTo>
                    <a:pt x="1216" y="2424"/>
                    <a:pt x="1459" y="2181"/>
                    <a:pt x="1459" y="1908"/>
                  </a:cubicBezTo>
                  <a:cubicBezTo>
                    <a:pt x="1429" y="1664"/>
                    <a:pt x="1216" y="1512"/>
                    <a:pt x="1003" y="1512"/>
                  </a:cubicBezTo>
                  <a:cubicBezTo>
                    <a:pt x="851" y="1512"/>
                    <a:pt x="790" y="1634"/>
                    <a:pt x="638" y="1695"/>
                  </a:cubicBezTo>
                  <a:cubicBezTo>
                    <a:pt x="562" y="1724"/>
                    <a:pt x="499" y="1737"/>
                    <a:pt x="447" y="1737"/>
                  </a:cubicBezTo>
                  <a:cubicBezTo>
                    <a:pt x="124" y="1737"/>
                    <a:pt x="221" y="1231"/>
                    <a:pt x="274" y="996"/>
                  </a:cubicBezTo>
                  <a:cubicBezTo>
                    <a:pt x="304" y="722"/>
                    <a:pt x="517" y="297"/>
                    <a:pt x="365" y="23"/>
                  </a:cubicBezTo>
                  <a:cubicBezTo>
                    <a:pt x="365" y="8"/>
                    <a:pt x="350" y="0"/>
                    <a:pt x="33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28;p61">
              <a:extLst>
                <a:ext uri="{FF2B5EF4-FFF2-40B4-BE49-F238E27FC236}">
                  <a16:creationId xmlns:a16="http://schemas.microsoft.com/office/drawing/2014/main" xmlns="" id="{4BDB66AC-8141-442A-9014-FBFC97EF79C8}"/>
                </a:ext>
              </a:extLst>
            </p:cNvPr>
            <p:cNvSpPr/>
            <p:nvPr/>
          </p:nvSpPr>
          <p:spPr>
            <a:xfrm>
              <a:off x="6961677" y="1589698"/>
              <a:ext cx="108430" cy="51629"/>
            </a:xfrm>
            <a:custGeom>
              <a:avLst/>
              <a:gdLst/>
              <a:ahLst/>
              <a:cxnLst/>
              <a:rect l="l" t="t" r="r" b="b"/>
              <a:pathLst>
                <a:path w="2159" h="1028" extrusionOk="0">
                  <a:moveTo>
                    <a:pt x="2048" y="0"/>
                  </a:moveTo>
                  <a:cubicBezTo>
                    <a:pt x="1991" y="0"/>
                    <a:pt x="1930" y="38"/>
                    <a:pt x="1915" y="114"/>
                  </a:cubicBezTo>
                  <a:cubicBezTo>
                    <a:pt x="1857" y="547"/>
                    <a:pt x="1581" y="816"/>
                    <a:pt x="1162" y="816"/>
                  </a:cubicBezTo>
                  <a:cubicBezTo>
                    <a:pt x="1140" y="816"/>
                    <a:pt x="1118" y="815"/>
                    <a:pt x="1095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5" y="297"/>
                    <a:pt x="213" y="175"/>
                  </a:cubicBezTo>
                  <a:cubicBezTo>
                    <a:pt x="213" y="160"/>
                    <a:pt x="205" y="152"/>
                    <a:pt x="194" y="152"/>
                  </a:cubicBezTo>
                  <a:cubicBezTo>
                    <a:pt x="183" y="152"/>
                    <a:pt x="167" y="160"/>
                    <a:pt x="152" y="175"/>
                  </a:cubicBezTo>
                  <a:cubicBezTo>
                    <a:pt x="0" y="662"/>
                    <a:pt x="730" y="1026"/>
                    <a:pt x="1125" y="1026"/>
                  </a:cubicBezTo>
                  <a:cubicBezTo>
                    <a:pt x="1145" y="1027"/>
                    <a:pt x="1164" y="1028"/>
                    <a:pt x="1184" y="1028"/>
                  </a:cubicBezTo>
                  <a:cubicBezTo>
                    <a:pt x="1707" y="1028"/>
                    <a:pt x="2158" y="642"/>
                    <a:pt x="2158" y="114"/>
                  </a:cubicBezTo>
                  <a:cubicBezTo>
                    <a:pt x="2158" y="38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29;p61">
              <a:extLst>
                <a:ext uri="{FF2B5EF4-FFF2-40B4-BE49-F238E27FC236}">
                  <a16:creationId xmlns:a16="http://schemas.microsoft.com/office/drawing/2014/main" xmlns="" id="{860AC202-DB4D-4778-A2CB-FB49679DF2D9}"/>
                </a:ext>
              </a:extLst>
            </p:cNvPr>
            <p:cNvSpPr/>
            <p:nvPr/>
          </p:nvSpPr>
          <p:spPr>
            <a:xfrm>
              <a:off x="6641657" y="1253256"/>
              <a:ext cx="98687" cy="69106"/>
            </a:xfrm>
            <a:custGeom>
              <a:avLst/>
              <a:gdLst/>
              <a:ahLst/>
              <a:cxnLst/>
              <a:rect l="l" t="t" r="r" b="b"/>
              <a:pathLst>
                <a:path w="1965" h="1376" extrusionOk="0">
                  <a:moveTo>
                    <a:pt x="1756" y="1"/>
                  </a:moveTo>
                  <a:cubicBezTo>
                    <a:pt x="1088" y="1"/>
                    <a:pt x="136" y="642"/>
                    <a:pt x="20" y="1312"/>
                  </a:cubicBezTo>
                  <a:cubicBezTo>
                    <a:pt x="1" y="1349"/>
                    <a:pt x="17" y="1375"/>
                    <a:pt x="39" y="1375"/>
                  </a:cubicBezTo>
                  <a:cubicBezTo>
                    <a:pt x="53" y="1375"/>
                    <a:pt x="69" y="1365"/>
                    <a:pt x="80" y="1342"/>
                  </a:cubicBezTo>
                  <a:cubicBezTo>
                    <a:pt x="567" y="704"/>
                    <a:pt x="1083" y="309"/>
                    <a:pt x="1874" y="157"/>
                  </a:cubicBezTo>
                  <a:cubicBezTo>
                    <a:pt x="1965" y="126"/>
                    <a:pt x="1934" y="5"/>
                    <a:pt x="1843" y="5"/>
                  </a:cubicBezTo>
                  <a:cubicBezTo>
                    <a:pt x="1815" y="2"/>
                    <a:pt x="1786" y="1"/>
                    <a:pt x="175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30;p61">
              <a:extLst>
                <a:ext uri="{FF2B5EF4-FFF2-40B4-BE49-F238E27FC236}">
                  <a16:creationId xmlns:a16="http://schemas.microsoft.com/office/drawing/2014/main" xmlns="" id="{D440BBE3-A737-4FF1-BA2E-B53F16442CE8}"/>
                </a:ext>
              </a:extLst>
            </p:cNvPr>
            <p:cNvSpPr/>
            <p:nvPr/>
          </p:nvSpPr>
          <p:spPr>
            <a:xfrm>
              <a:off x="7228811" y="1241554"/>
              <a:ext cx="105718" cy="47812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43" y="0"/>
                  </a:moveTo>
                  <a:cubicBezTo>
                    <a:pt x="245" y="0"/>
                    <a:pt x="150" y="8"/>
                    <a:pt x="61" y="25"/>
                  </a:cubicBezTo>
                  <a:cubicBezTo>
                    <a:pt x="1" y="25"/>
                    <a:pt x="1" y="116"/>
                    <a:pt x="61" y="116"/>
                  </a:cubicBezTo>
                  <a:cubicBezTo>
                    <a:pt x="730" y="299"/>
                    <a:pt x="1368" y="390"/>
                    <a:pt x="1885" y="907"/>
                  </a:cubicBezTo>
                  <a:cubicBezTo>
                    <a:pt x="1917" y="938"/>
                    <a:pt x="1948" y="951"/>
                    <a:pt x="1976" y="951"/>
                  </a:cubicBezTo>
                  <a:cubicBezTo>
                    <a:pt x="2055" y="951"/>
                    <a:pt x="2105" y="845"/>
                    <a:pt x="2037" y="755"/>
                  </a:cubicBezTo>
                  <a:cubicBezTo>
                    <a:pt x="1697" y="310"/>
                    <a:pt x="951" y="0"/>
                    <a:pt x="3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31;p61">
              <a:extLst>
                <a:ext uri="{FF2B5EF4-FFF2-40B4-BE49-F238E27FC236}">
                  <a16:creationId xmlns:a16="http://schemas.microsoft.com/office/drawing/2014/main" xmlns="" id="{616BA39E-082A-45E6-92F7-37FE5E373613}"/>
                </a:ext>
              </a:extLst>
            </p:cNvPr>
            <p:cNvSpPr/>
            <p:nvPr/>
          </p:nvSpPr>
          <p:spPr>
            <a:xfrm>
              <a:off x="664411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41" y="3648"/>
                    <a:pt x="3892" y="2827"/>
                    <a:pt x="3892" y="1824"/>
                  </a:cubicBezTo>
                  <a:cubicBezTo>
                    <a:pt x="3892" y="821"/>
                    <a:pt x="3041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32;p61">
              <a:extLst>
                <a:ext uri="{FF2B5EF4-FFF2-40B4-BE49-F238E27FC236}">
                  <a16:creationId xmlns:a16="http://schemas.microsoft.com/office/drawing/2014/main" xmlns="" id="{4800533C-2B37-4DCA-A3EC-F1A78886374A}"/>
                </a:ext>
              </a:extLst>
            </p:cNvPr>
            <p:cNvSpPr/>
            <p:nvPr/>
          </p:nvSpPr>
          <p:spPr>
            <a:xfrm>
              <a:off x="717843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40" y="3648"/>
                    <a:pt x="3891" y="2827"/>
                    <a:pt x="3891" y="1824"/>
                  </a:cubicBezTo>
                  <a:cubicBezTo>
                    <a:pt x="3891" y="821"/>
                    <a:pt x="304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833;p61">
              <a:extLst>
                <a:ext uri="{FF2B5EF4-FFF2-40B4-BE49-F238E27FC236}">
                  <a16:creationId xmlns:a16="http://schemas.microsoft.com/office/drawing/2014/main" xmlns="" id="{9A494123-E062-4DC9-A6E4-0B7C85E72DA6}"/>
                </a:ext>
              </a:extLst>
            </p:cNvPr>
            <p:cNvSpPr/>
            <p:nvPr/>
          </p:nvSpPr>
          <p:spPr>
            <a:xfrm>
              <a:off x="6434991" y="948153"/>
              <a:ext cx="1215184" cy="474804"/>
            </a:xfrm>
            <a:custGeom>
              <a:avLst/>
              <a:gdLst/>
              <a:ahLst/>
              <a:cxnLst/>
              <a:rect l="l" t="t" r="r" b="b"/>
              <a:pathLst>
                <a:path w="2419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75" y="3235"/>
                  </a:cubicBezTo>
                  <a:cubicBezTo>
                    <a:pt x="15310" y="3235"/>
                    <a:pt x="15137" y="3203"/>
                    <a:pt x="14955" y="3131"/>
                  </a:cubicBezTo>
                  <a:cubicBezTo>
                    <a:pt x="14013" y="2493"/>
                    <a:pt x="13375" y="1247"/>
                    <a:pt x="12433" y="305"/>
                  </a:cubicBezTo>
                  <a:cubicBezTo>
                    <a:pt x="12062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9" y="3223"/>
                    <a:pt x="1399" y="6262"/>
                    <a:pt x="1" y="8846"/>
                  </a:cubicBezTo>
                  <a:cubicBezTo>
                    <a:pt x="913" y="9028"/>
                    <a:pt x="1612" y="9454"/>
                    <a:pt x="1612" y="9454"/>
                  </a:cubicBezTo>
                  <a:cubicBezTo>
                    <a:pt x="3709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5" y="1825"/>
                    <a:pt x="7965" y="4834"/>
                    <a:pt x="10305" y="5046"/>
                  </a:cubicBezTo>
                  <a:cubicBezTo>
                    <a:pt x="10409" y="5056"/>
                    <a:pt x="10510" y="5060"/>
                    <a:pt x="10606" y="5060"/>
                  </a:cubicBezTo>
                  <a:cubicBezTo>
                    <a:pt x="12677" y="5060"/>
                    <a:pt x="13010" y="2979"/>
                    <a:pt x="13010" y="2979"/>
                  </a:cubicBezTo>
                  <a:cubicBezTo>
                    <a:pt x="13010" y="2979"/>
                    <a:pt x="13952" y="4530"/>
                    <a:pt x="15685" y="4682"/>
                  </a:cubicBezTo>
                  <a:cubicBezTo>
                    <a:pt x="15753" y="4688"/>
                    <a:pt x="15818" y="4690"/>
                    <a:pt x="15881" y="4690"/>
                  </a:cubicBezTo>
                  <a:cubicBezTo>
                    <a:pt x="17408" y="4690"/>
                    <a:pt x="17296" y="2980"/>
                    <a:pt x="17296" y="2979"/>
                  </a:cubicBezTo>
                  <a:lnTo>
                    <a:pt x="17296" y="2979"/>
                  </a:lnTo>
                  <a:cubicBezTo>
                    <a:pt x="18222" y="4147"/>
                    <a:pt x="18935" y="4473"/>
                    <a:pt x="19442" y="4473"/>
                  </a:cubicBezTo>
                  <a:cubicBezTo>
                    <a:pt x="20084" y="4473"/>
                    <a:pt x="20396" y="3952"/>
                    <a:pt x="20396" y="3952"/>
                  </a:cubicBezTo>
                  <a:cubicBezTo>
                    <a:pt x="20396" y="3952"/>
                    <a:pt x="20396" y="8815"/>
                    <a:pt x="22038" y="8998"/>
                  </a:cubicBezTo>
                  <a:cubicBezTo>
                    <a:pt x="22123" y="9007"/>
                    <a:pt x="22203" y="9012"/>
                    <a:pt x="22280" y="9012"/>
                  </a:cubicBezTo>
                  <a:cubicBezTo>
                    <a:pt x="23682" y="9012"/>
                    <a:pt x="23709" y="7508"/>
                    <a:pt x="23709" y="7508"/>
                  </a:cubicBezTo>
                  <a:cubicBezTo>
                    <a:pt x="23801" y="7539"/>
                    <a:pt x="23884" y="7554"/>
                    <a:pt x="23964" y="7554"/>
                  </a:cubicBezTo>
                  <a:cubicBezTo>
                    <a:pt x="24044" y="7554"/>
                    <a:pt x="24120" y="7539"/>
                    <a:pt x="24196" y="7508"/>
                  </a:cubicBezTo>
                  <a:cubicBezTo>
                    <a:pt x="22676" y="6353"/>
                    <a:pt x="22129" y="3831"/>
                    <a:pt x="21855" y="1551"/>
                  </a:cubicBezTo>
                  <a:cubicBezTo>
                    <a:pt x="21559" y="2284"/>
                    <a:pt x="21067" y="2540"/>
                    <a:pt x="20531" y="2540"/>
                  </a:cubicBezTo>
                  <a:cubicBezTo>
                    <a:pt x="19910" y="2540"/>
                    <a:pt x="19230" y="2197"/>
                    <a:pt x="1872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834;p61">
              <a:extLst>
                <a:ext uri="{FF2B5EF4-FFF2-40B4-BE49-F238E27FC236}">
                  <a16:creationId xmlns:a16="http://schemas.microsoft.com/office/drawing/2014/main" xmlns="" id="{66FADEA9-4A62-4F50-A7A5-920EB5CA7AA4}"/>
                </a:ext>
              </a:extLst>
            </p:cNvPr>
            <p:cNvSpPr/>
            <p:nvPr/>
          </p:nvSpPr>
          <p:spPr>
            <a:xfrm>
              <a:off x="6305265" y="724913"/>
              <a:ext cx="1459416" cy="667507"/>
            </a:xfrm>
            <a:custGeom>
              <a:avLst/>
              <a:gdLst/>
              <a:ahLst/>
              <a:cxnLst/>
              <a:rect l="l" t="t" r="r" b="b"/>
              <a:pathLst>
                <a:path w="29059" h="13291" extrusionOk="0">
                  <a:moveTo>
                    <a:pt x="14078" y="1"/>
                  </a:moveTo>
                  <a:cubicBezTo>
                    <a:pt x="9972" y="1"/>
                    <a:pt x="5532" y="3230"/>
                    <a:pt x="5532" y="3230"/>
                  </a:cubicBezTo>
                  <a:cubicBezTo>
                    <a:pt x="5532" y="3230"/>
                    <a:pt x="6262" y="616"/>
                    <a:pt x="4955" y="525"/>
                  </a:cubicBezTo>
                  <a:cubicBezTo>
                    <a:pt x="4930" y="522"/>
                    <a:pt x="4906" y="521"/>
                    <a:pt x="4883" y="521"/>
                  </a:cubicBezTo>
                  <a:cubicBezTo>
                    <a:pt x="3676" y="521"/>
                    <a:pt x="4407" y="3595"/>
                    <a:pt x="4407" y="3595"/>
                  </a:cubicBezTo>
                  <a:cubicBezTo>
                    <a:pt x="4407" y="3595"/>
                    <a:pt x="3460" y="2182"/>
                    <a:pt x="2675" y="2182"/>
                  </a:cubicBezTo>
                  <a:cubicBezTo>
                    <a:pt x="2437" y="2182"/>
                    <a:pt x="2214" y="2312"/>
                    <a:pt x="2037" y="2652"/>
                  </a:cubicBezTo>
                  <a:cubicBezTo>
                    <a:pt x="1246" y="4111"/>
                    <a:pt x="3739" y="5540"/>
                    <a:pt x="3739" y="5540"/>
                  </a:cubicBezTo>
                  <a:cubicBezTo>
                    <a:pt x="3459" y="5667"/>
                    <a:pt x="3276" y="5702"/>
                    <a:pt x="3136" y="5702"/>
                  </a:cubicBezTo>
                  <a:cubicBezTo>
                    <a:pt x="2968" y="5702"/>
                    <a:pt x="2863" y="5651"/>
                    <a:pt x="2727" y="5651"/>
                  </a:cubicBezTo>
                  <a:cubicBezTo>
                    <a:pt x="2573" y="5651"/>
                    <a:pt x="2379" y="5717"/>
                    <a:pt x="2006" y="5996"/>
                  </a:cubicBezTo>
                  <a:cubicBezTo>
                    <a:pt x="274" y="7607"/>
                    <a:pt x="1581" y="10008"/>
                    <a:pt x="1581" y="10008"/>
                  </a:cubicBezTo>
                  <a:cubicBezTo>
                    <a:pt x="0" y="11589"/>
                    <a:pt x="1581" y="13200"/>
                    <a:pt x="1581" y="13200"/>
                  </a:cubicBezTo>
                  <a:cubicBezTo>
                    <a:pt x="1648" y="13194"/>
                    <a:pt x="1714" y="13192"/>
                    <a:pt x="1778" y="13192"/>
                  </a:cubicBezTo>
                  <a:cubicBezTo>
                    <a:pt x="2067" y="13192"/>
                    <a:pt x="2336" y="13241"/>
                    <a:pt x="2584" y="13291"/>
                  </a:cubicBezTo>
                  <a:cubicBezTo>
                    <a:pt x="3982" y="10707"/>
                    <a:pt x="3952" y="7668"/>
                    <a:pt x="5015" y="5054"/>
                  </a:cubicBezTo>
                  <a:cubicBezTo>
                    <a:pt x="6711" y="6012"/>
                    <a:pt x="9680" y="7886"/>
                    <a:pt x="11965" y="7886"/>
                  </a:cubicBezTo>
                  <a:cubicBezTo>
                    <a:pt x="13449" y="7886"/>
                    <a:pt x="14645" y="7095"/>
                    <a:pt x="15016" y="4750"/>
                  </a:cubicBezTo>
                  <a:cubicBezTo>
                    <a:pt x="15958" y="5692"/>
                    <a:pt x="16596" y="6938"/>
                    <a:pt x="17538" y="7546"/>
                  </a:cubicBezTo>
                  <a:cubicBezTo>
                    <a:pt x="17727" y="7624"/>
                    <a:pt x="17907" y="7660"/>
                    <a:pt x="18078" y="7660"/>
                  </a:cubicBezTo>
                  <a:cubicBezTo>
                    <a:pt x="19304" y="7660"/>
                    <a:pt x="20031" y="5803"/>
                    <a:pt x="20031" y="4415"/>
                  </a:cubicBezTo>
                  <a:cubicBezTo>
                    <a:pt x="20031" y="5358"/>
                    <a:pt x="20973" y="5692"/>
                    <a:pt x="21307" y="6300"/>
                  </a:cubicBezTo>
                  <a:cubicBezTo>
                    <a:pt x="21810" y="6640"/>
                    <a:pt x="22486" y="6972"/>
                    <a:pt x="23104" y="6972"/>
                  </a:cubicBezTo>
                  <a:cubicBezTo>
                    <a:pt x="23645" y="6972"/>
                    <a:pt x="24141" y="6719"/>
                    <a:pt x="24438" y="5996"/>
                  </a:cubicBezTo>
                  <a:cubicBezTo>
                    <a:pt x="24712" y="8276"/>
                    <a:pt x="25259" y="10798"/>
                    <a:pt x="26779" y="11953"/>
                  </a:cubicBezTo>
                  <a:cubicBezTo>
                    <a:pt x="27265" y="11801"/>
                    <a:pt x="27630" y="11224"/>
                    <a:pt x="27630" y="11224"/>
                  </a:cubicBezTo>
                  <a:cubicBezTo>
                    <a:pt x="29058" y="8701"/>
                    <a:pt x="27143" y="8093"/>
                    <a:pt x="27143" y="8093"/>
                  </a:cubicBezTo>
                  <a:cubicBezTo>
                    <a:pt x="27287" y="5286"/>
                    <a:pt x="24974" y="5205"/>
                    <a:pt x="24706" y="5205"/>
                  </a:cubicBezTo>
                  <a:cubicBezTo>
                    <a:pt x="24690" y="5205"/>
                    <a:pt x="24681" y="5206"/>
                    <a:pt x="24681" y="5206"/>
                  </a:cubicBezTo>
                  <a:cubicBezTo>
                    <a:pt x="24129" y="2520"/>
                    <a:pt x="21571" y="2018"/>
                    <a:pt x="19738" y="2018"/>
                  </a:cubicBezTo>
                  <a:cubicBezTo>
                    <a:pt x="18647" y="2018"/>
                    <a:pt x="17812" y="2196"/>
                    <a:pt x="17812" y="2196"/>
                  </a:cubicBezTo>
                  <a:cubicBezTo>
                    <a:pt x="17812" y="2196"/>
                    <a:pt x="18572" y="160"/>
                    <a:pt x="14408" y="8"/>
                  </a:cubicBezTo>
                  <a:cubicBezTo>
                    <a:pt x="14298" y="3"/>
                    <a:pt x="14188" y="1"/>
                    <a:pt x="14078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35;p61">
              <a:extLst>
                <a:ext uri="{FF2B5EF4-FFF2-40B4-BE49-F238E27FC236}">
                  <a16:creationId xmlns:a16="http://schemas.microsoft.com/office/drawing/2014/main" xmlns="" id="{CA00C60C-F217-4511-8CCD-A663D7FDF508}"/>
                </a:ext>
              </a:extLst>
            </p:cNvPr>
            <p:cNvSpPr/>
            <p:nvPr/>
          </p:nvSpPr>
          <p:spPr>
            <a:xfrm>
              <a:off x="6730250" y="789650"/>
              <a:ext cx="277278" cy="274114"/>
            </a:xfrm>
            <a:custGeom>
              <a:avLst/>
              <a:gdLst/>
              <a:ahLst/>
              <a:cxnLst/>
              <a:rect l="l" t="t" r="r" b="b"/>
              <a:pathLst>
                <a:path w="5521" h="5458" extrusionOk="0">
                  <a:moveTo>
                    <a:pt x="4065" y="1"/>
                  </a:moveTo>
                  <a:cubicBezTo>
                    <a:pt x="3982" y="1"/>
                    <a:pt x="3902" y="129"/>
                    <a:pt x="4000" y="178"/>
                  </a:cubicBezTo>
                  <a:cubicBezTo>
                    <a:pt x="4608" y="695"/>
                    <a:pt x="4851" y="1515"/>
                    <a:pt x="5034" y="2275"/>
                  </a:cubicBezTo>
                  <a:cubicBezTo>
                    <a:pt x="5201" y="3025"/>
                    <a:pt x="5062" y="4004"/>
                    <a:pt x="4155" y="4004"/>
                  </a:cubicBezTo>
                  <a:cubicBezTo>
                    <a:pt x="4070" y="4004"/>
                    <a:pt x="3978" y="3996"/>
                    <a:pt x="3879" y="3977"/>
                  </a:cubicBezTo>
                  <a:cubicBezTo>
                    <a:pt x="3301" y="3856"/>
                    <a:pt x="2785" y="3369"/>
                    <a:pt x="2481" y="2883"/>
                  </a:cubicBezTo>
                  <a:cubicBezTo>
                    <a:pt x="2463" y="2856"/>
                    <a:pt x="2437" y="2845"/>
                    <a:pt x="2411" y="2845"/>
                  </a:cubicBezTo>
                  <a:cubicBezTo>
                    <a:pt x="2346" y="2845"/>
                    <a:pt x="2277" y="2910"/>
                    <a:pt x="2298" y="2974"/>
                  </a:cubicBezTo>
                  <a:cubicBezTo>
                    <a:pt x="2541" y="3521"/>
                    <a:pt x="2663" y="4099"/>
                    <a:pt x="2572" y="4676"/>
                  </a:cubicBezTo>
                  <a:cubicBezTo>
                    <a:pt x="2504" y="5031"/>
                    <a:pt x="2249" y="5151"/>
                    <a:pt x="1967" y="5151"/>
                  </a:cubicBezTo>
                  <a:cubicBezTo>
                    <a:pt x="1742" y="5151"/>
                    <a:pt x="1501" y="5075"/>
                    <a:pt x="1326" y="4980"/>
                  </a:cubicBezTo>
                  <a:cubicBezTo>
                    <a:pt x="748" y="4676"/>
                    <a:pt x="383" y="4038"/>
                    <a:pt x="170" y="3491"/>
                  </a:cubicBezTo>
                  <a:cubicBezTo>
                    <a:pt x="158" y="3453"/>
                    <a:pt x="124" y="3436"/>
                    <a:pt x="91" y="3436"/>
                  </a:cubicBezTo>
                  <a:cubicBezTo>
                    <a:pt x="45" y="3436"/>
                    <a:pt x="1" y="3468"/>
                    <a:pt x="19" y="3521"/>
                  </a:cubicBezTo>
                  <a:cubicBezTo>
                    <a:pt x="169" y="4074"/>
                    <a:pt x="1109" y="5457"/>
                    <a:pt x="1945" y="5457"/>
                  </a:cubicBezTo>
                  <a:cubicBezTo>
                    <a:pt x="2121" y="5457"/>
                    <a:pt x="2292" y="5396"/>
                    <a:pt x="2450" y="5254"/>
                  </a:cubicBezTo>
                  <a:cubicBezTo>
                    <a:pt x="2754" y="4980"/>
                    <a:pt x="2785" y="4585"/>
                    <a:pt x="2785" y="4190"/>
                  </a:cubicBezTo>
                  <a:cubicBezTo>
                    <a:pt x="2785" y="3937"/>
                    <a:pt x="2732" y="3683"/>
                    <a:pt x="2676" y="3454"/>
                  </a:cubicBezTo>
                  <a:lnTo>
                    <a:pt x="2676" y="3454"/>
                  </a:lnTo>
                  <a:cubicBezTo>
                    <a:pt x="3046" y="3822"/>
                    <a:pt x="3768" y="4214"/>
                    <a:pt x="4356" y="4214"/>
                  </a:cubicBezTo>
                  <a:cubicBezTo>
                    <a:pt x="4753" y="4214"/>
                    <a:pt x="5089" y="4036"/>
                    <a:pt x="5216" y="3552"/>
                  </a:cubicBezTo>
                  <a:cubicBezTo>
                    <a:pt x="5520" y="2458"/>
                    <a:pt x="5064" y="725"/>
                    <a:pt x="4122" y="26"/>
                  </a:cubicBezTo>
                  <a:cubicBezTo>
                    <a:pt x="4104" y="8"/>
                    <a:pt x="4084" y="1"/>
                    <a:pt x="406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36;p61">
              <a:extLst>
                <a:ext uri="{FF2B5EF4-FFF2-40B4-BE49-F238E27FC236}">
                  <a16:creationId xmlns:a16="http://schemas.microsoft.com/office/drawing/2014/main" xmlns="" id="{061474B2-5AA0-4DCF-83EA-3AF55F2CADB7}"/>
                </a:ext>
              </a:extLst>
            </p:cNvPr>
            <p:cNvSpPr/>
            <p:nvPr/>
          </p:nvSpPr>
          <p:spPr>
            <a:xfrm>
              <a:off x="7394245" y="975574"/>
              <a:ext cx="156694" cy="142280"/>
            </a:xfrm>
            <a:custGeom>
              <a:avLst/>
              <a:gdLst/>
              <a:ahLst/>
              <a:cxnLst/>
              <a:rect l="l" t="t" r="r" b="b"/>
              <a:pathLst>
                <a:path w="3120" h="2833" extrusionOk="0">
                  <a:moveTo>
                    <a:pt x="85" y="1"/>
                  </a:moveTo>
                  <a:cubicBezTo>
                    <a:pt x="44" y="1"/>
                    <a:pt x="0" y="34"/>
                    <a:pt x="20" y="93"/>
                  </a:cubicBezTo>
                  <a:cubicBezTo>
                    <a:pt x="263" y="1035"/>
                    <a:pt x="628" y="2707"/>
                    <a:pt x="1813" y="2829"/>
                  </a:cubicBezTo>
                  <a:cubicBezTo>
                    <a:pt x="1838" y="2831"/>
                    <a:pt x="1862" y="2832"/>
                    <a:pt x="1886" y="2832"/>
                  </a:cubicBezTo>
                  <a:cubicBezTo>
                    <a:pt x="2774" y="2832"/>
                    <a:pt x="3120" y="1230"/>
                    <a:pt x="3120" y="579"/>
                  </a:cubicBezTo>
                  <a:cubicBezTo>
                    <a:pt x="3120" y="519"/>
                    <a:pt x="3074" y="488"/>
                    <a:pt x="3025" y="488"/>
                  </a:cubicBezTo>
                  <a:cubicBezTo>
                    <a:pt x="2976" y="488"/>
                    <a:pt x="2922" y="519"/>
                    <a:pt x="2907" y="579"/>
                  </a:cubicBezTo>
                  <a:cubicBezTo>
                    <a:pt x="2653" y="1173"/>
                    <a:pt x="2688" y="2580"/>
                    <a:pt x="1815" y="2580"/>
                  </a:cubicBezTo>
                  <a:cubicBezTo>
                    <a:pt x="1749" y="2580"/>
                    <a:pt x="1677" y="2572"/>
                    <a:pt x="1600" y="2555"/>
                  </a:cubicBezTo>
                  <a:cubicBezTo>
                    <a:pt x="658" y="2373"/>
                    <a:pt x="536" y="731"/>
                    <a:pt x="141" y="32"/>
                  </a:cubicBezTo>
                  <a:cubicBezTo>
                    <a:pt x="130" y="11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837;p61">
              <a:extLst>
                <a:ext uri="{FF2B5EF4-FFF2-40B4-BE49-F238E27FC236}">
                  <a16:creationId xmlns:a16="http://schemas.microsoft.com/office/drawing/2014/main" xmlns="" id="{9969AB5D-3BBE-4ABB-86DE-18DF97FFE5FB}"/>
                </a:ext>
              </a:extLst>
            </p:cNvPr>
            <p:cNvSpPr/>
            <p:nvPr/>
          </p:nvSpPr>
          <p:spPr>
            <a:xfrm>
              <a:off x="6418467" y="1170338"/>
              <a:ext cx="129524" cy="157548"/>
            </a:xfrm>
            <a:custGeom>
              <a:avLst/>
              <a:gdLst/>
              <a:ahLst/>
              <a:cxnLst/>
              <a:rect l="l" t="t" r="r" b="b"/>
              <a:pathLst>
                <a:path w="2579" h="3137" extrusionOk="0">
                  <a:moveTo>
                    <a:pt x="1960" y="0"/>
                  </a:moveTo>
                  <a:cubicBezTo>
                    <a:pt x="1897" y="0"/>
                    <a:pt x="1832" y="47"/>
                    <a:pt x="1850" y="136"/>
                  </a:cubicBezTo>
                  <a:cubicBezTo>
                    <a:pt x="2062" y="744"/>
                    <a:pt x="2153" y="1413"/>
                    <a:pt x="2093" y="2051"/>
                  </a:cubicBezTo>
                  <a:cubicBezTo>
                    <a:pt x="2062" y="2476"/>
                    <a:pt x="1910" y="2872"/>
                    <a:pt x="1454" y="2932"/>
                  </a:cubicBezTo>
                  <a:cubicBezTo>
                    <a:pt x="1432" y="2935"/>
                    <a:pt x="1409" y="2936"/>
                    <a:pt x="1387" y="2936"/>
                  </a:cubicBezTo>
                  <a:cubicBezTo>
                    <a:pt x="870" y="2936"/>
                    <a:pt x="438" y="2282"/>
                    <a:pt x="117" y="1990"/>
                  </a:cubicBezTo>
                  <a:cubicBezTo>
                    <a:pt x="111" y="1985"/>
                    <a:pt x="104" y="1982"/>
                    <a:pt x="95" y="1982"/>
                  </a:cubicBezTo>
                  <a:cubicBezTo>
                    <a:pt x="57" y="1982"/>
                    <a:pt x="1" y="2032"/>
                    <a:pt x="26" y="2081"/>
                  </a:cubicBezTo>
                  <a:cubicBezTo>
                    <a:pt x="288" y="2475"/>
                    <a:pt x="944" y="3136"/>
                    <a:pt x="1507" y="3136"/>
                  </a:cubicBezTo>
                  <a:cubicBezTo>
                    <a:pt x="1726" y="3136"/>
                    <a:pt x="1931" y="3036"/>
                    <a:pt x="2093" y="2780"/>
                  </a:cubicBezTo>
                  <a:cubicBezTo>
                    <a:pt x="2579" y="2051"/>
                    <a:pt x="2366" y="866"/>
                    <a:pt x="2062" y="75"/>
                  </a:cubicBezTo>
                  <a:cubicBezTo>
                    <a:pt x="2050" y="24"/>
                    <a:pt x="2005" y="0"/>
                    <a:pt x="1960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838;p61">
              <a:extLst>
                <a:ext uri="{FF2B5EF4-FFF2-40B4-BE49-F238E27FC236}">
                  <a16:creationId xmlns:a16="http://schemas.microsoft.com/office/drawing/2014/main" xmlns="" id="{DF0B5D41-B78E-4E20-AC7D-198154C9432E}"/>
                </a:ext>
              </a:extLst>
            </p:cNvPr>
            <p:cNvSpPr/>
            <p:nvPr/>
          </p:nvSpPr>
          <p:spPr>
            <a:xfrm>
              <a:off x="7157043" y="1382780"/>
              <a:ext cx="107677" cy="105668"/>
            </a:xfrm>
            <a:custGeom>
              <a:avLst/>
              <a:gdLst/>
              <a:ahLst/>
              <a:cxnLst/>
              <a:rect l="l" t="t" r="r" b="b"/>
              <a:pathLst>
                <a:path w="2144" h="2104" extrusionOk="0">
                  <a:moveTo>
                    <a:pt x="1024" y="1"/>
                  </a:moveTo>
                  <a:cubicBezTo>
                    <a:pt x="988" y="1"/>
                    <a:pt x="951" y="4"/>
                    <a:pt x="913" y="9"/>
                  </a:cubicBezTo>
                  <a:cubicBezTo>
                    <a:pt x="1" y="131"/>
                    <a:pt x="1" y="1347"/>
                    <a:pt x="62" y="2046"/>
                  </a:cubicBezTo>
                  <a:cubicBezTo>
                    <a:pt x="62" y="2079"/>
                    <a:pt x="89" y="2103"/>
                    <a:pt x="119" y="2103"/>
                  </a:cubicBezTo>
                  <a:cubicBezTo>
                    <a:pt x="143" y="2103"/>
                    <a:pt x="170" y="2087"/>
                    <a:pt x="183" y="2046"/>
                  </a:cubicBezTo>
                  <a:cubicBezTo>
                    <a:pt x="214" y="1438"/>
                    <a:pt x="62" y="465"/>
                    <a:pt x="791" y="192"/>
                  </a:cubicBezTo>
                  <a:cubicBezTo>
                    <a:pt x="874" y="165"/>
                    <a:pt x="950" y="153"/>
                    <a:pt x="1021" y="153"/>
                  </a:cubicBezTo>
                  <a:cubicBezTo>
                    <a:pt x="1678" y="153"/>
                    <a:pt x="1842" y="1215"/>
                    <a:pt x="2007" y="1681"/>
                  </a:cubicBezTo>
                  <a:cubicBezTo>
                    <a:pt x="2022" y="1727"/>
                    <a:pt x="2060" y="1750"/>
                    <a:pt x="2091" y="1750"/>
                  </a:cubicBezTo>
                  <a:cubicBezTo>
                    <a:pt x="2121" y="1750"/>
                    <a:pt x="2144" y="1727"/>
                    <a:pt x="2129" y="1681"/>
                  </a:cubicBezTo>
                  <a:cubicBezTo>
                    <a:pt x="2100" y="1103"/>
                    <a:pt x="1740" y="1"/>
                    <a:pt x="102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39;p61">
              <a:extLst>
                <a:ext uri="{FF2B5EF4-FFF2-40B4-BE49-F238E27FC236}">
                  <a16:creationId xmlns:a16="http://schemas.microsoft.com/office/drawing/2014/main" xmlns="" id="{1BBD3E82-5CB9-446C-99AE-7782DC759FA3}"/>
                </a:ext>
              </a:extLst>
            </p:cNvPr>
            <p:cNvSpPr/>
            <p:nvPr/>
          </p:nvSpPr>
          <p:spPr>
            <a:xfrm>
              <a:off x="6761690" y="1382780"/>
              <a:ext cx="108430" cy="105065"/>
            </a:xfrm>
            <a:custGeom>
              <a:avLst/>
              <a:gdLst/>
              <a:ahLst/>
              <a:cxnLst/>
              <a:rect l="l" t="t" r="r" b="b"/>
              <a:pathLst>
                <a:path w="2159" h="2092" extrusionOk="0">
                  <a:moveTo>
                    <a:pt x="1135" y="1"/>
                  </a:moveTo>
                  <a:cubicBezTo>
                    <a:pt x="419" y="1"/>
                    <a:pt x="58" y="1103"/>
                    <a:pt x="0" y="1681"/>
                  </a:cubicBezTo>
                  <a:cubicBezTo>
                    <a:pt x="0" y="1727"/>
                    <a:pt x="31" y="1750"/>
                    <a:pt x="65" y="1750"/>
                  </a:cubicBezTo>
                  <a:cubicBezTo>
                    <a:pt x="99" y="1750"/>
                    <a:pt x="137" y="1727"/>
                    <a:pt x="152" y="1681"/>
                  </a:cubicBezTo>
                  <a:cubicBezTo>
                    <a:pt x="317" y="1215"/>
                    <a:pt x="482" y="153"/>
                    <a:pt x="1117" y="153"/>
                  </a:cubicBezTo>
                  <a:cubicBezTo>
                    <a:pt x="1185" y="153"/>
                    <a:pt x="1258" y="165"/>
                    <a:pt x="1338" y="192"/>
                  </a:cubicBezTo>
                  <a:cubicBezTo>
                    <a:pt x="2067" y="435"/>
                    <a:pt x="1915" y="1438"/>
                    <a:pt x="1976" y="2046"/>
                  </a:cubicBezTo>
                  <a:cubicBezTo>
                    <a:pt x="1976" y="2076"/>
                    <a:pt x="1999" y="2092"/>
                    <a:pt x="2026" y="2092"/>
                  </a:cubicBezTo>
                  <a:cubicBezTo>
                    <a:pt x="2052" y="2092"/>
                    <a:pt x="2083" y="2076"/>
                    <a:pt x="2098" y="2046"/>
                  </a:cubicBezTo>
                  <a:cubicBezTo>
                    <a:pt x="2159" y="1347"/>
                    <a:pt x="2159" y="131"/>
                    <a:pt x="1247" y="9"/>
                  </a:cubicBezTo>
                  <a:cubicBezTo>
                    <a:pt x="1209" y="4"/>
                    <a:pt x="1171" y="1"/>
                    <a:pt x="11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40;p61">
              <a:extLst>
                <a:ext uri="{FF2B5EF4-FFF2-40B4-BE49-F238E27FC236}">
                  <a16:creationId xmlns:a16="http://schemas.microsoft.com/office/drawing/2014/main" xmlns="" id="{8013B0F9-CEE7-4364-B1BA-1078AF6352D7}"/>
                </a:ext>
              </a:extLst>
            </p:cNvPr>
            <p:cNvSpPr/>
            <p:nvPr/>
          </p:nvSpPr>
          <p:spPr>
            <a:xfrm>
              <a:off x="6245701" y="1886967"/>
              <a:ext cx="332825" cy="407656"/>
            </a:xfrm>
            <a:custGeom>
              <a:avLst/>
              <a:gdLst/>
              <a:ahLst/>
              <a:cxnLst/>
              <a:rect l="l" t="t" r="r" b="b"/>
              <a:pathLst>
                <a:path w="6627" h="8117" extrusionOk="0">
                  <a:moveTo>
                    <a:pt x="1" y="1"/>
                  </a:moveTo>
                  <a:cubicBezTo>
                    <a:pt x="1794" y="3557"/>
                    <a:pt x="4134" y="6870"/>
                    <a:pt x="5745" y="8117"/>
                  </a:cubicBezTo>
                  <a:lnTo>
                    <a:pt x="6627" y="1217"/>
                  </a:lnTo>
                  <a:lnTo>
                    <a:pt x="6627" y="1217"/>
                  </a:lnTo>
                  <a:cubicBezTo>
                    <a:pt x="6081" y="1315"/>
                    <a:pt x="5543" y="1361"/>
                    <a:pt x="5013" y="1361"/>
                  </a:cubicBezTo>
                  <a:cubicBezTo>
                    <a:pt x="3243" y="1361"/>
                    <a:pt x="1568" y="843"/>
                    <a:pt x="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41;p61">
              <a:extLst>
                <a:ext uri="{FF2B5EF4-FFF2-40B4-BE49-F238E27FC236}">
                  <a16:creationId xmlns:a16="http://schemas.microsoft.com/office/drawing/2014/main" xmlns="" id="{6DE0061F-F51E-43FD-9CFC-6790C8EA3017}"/>
                </a:ext>
              </a:extLst>
            </p:cNvPr>
            <p:cNvSpPr/>
            <p:nvPr/>
          </p:nvSpPr>
          <p:spPr>
            <a:xfrm>
              <a:off x="6076250" y="1204590"/>
              <a:ext cx="505339" cy="750776"/>
            </a:xfrm>
            <a:custGeom>
              <a:avLst/>
              <a:gdLst/>
              <a:ahLst/>
              <a:cxnLst/>
              <a:rect l="l" t="t" r="r" b="b"/>
              <a:pathLst>
                <a:path w="10062" h="14949" extrusionOk="0">
                  <a:moveTo>
                    <a:pt x="3548" y="0"/>
                  </a:moveTo>
                  <a:cubicBezTo>
                    <a:pt x="3541" y="0"/>
                    <a:pt x="3534" y="0"/>
                    <a:pt x="3527" y="1"/>
                  </a:cubicBezTo>
                  <a:cubicBezTo>
                    <a:pt x="2919" y="92"/>
                    <a:pt x="3405" y="2402"/>
                    <a:pt x="3405" y="2402"/>
                  </a:cubicBezTo>
                  <a:cubicBezTo>
                    <a:pt x="3405" y="2402"/>
                    <a:pt x="2862" y="86"/>
                    <a:pt x="2274" y="86"/>
                  </a:cubicBezTo>
                  <a:cubicBezTo>
                    <a:pt x="2256" y="86"/>
                    <a:pt x="2238" y="88"/>
                    <a:pt x="2220" y="92"/>
                  </a:cubicBezTo>
                  <a:cubicBezTo>
                    <a:pt x="1642" y="214"/>
                    <a:pt x="2068" y="2433"/>
                    <a:pt x="2159" y="2767"/>
                  </a:cubicBezTo>
                  <a:cubicBezTo>
                    <a:pt x="2070" y="2440"/>
                    <a:pt x="1661" y="545"/>
                    <a:pt x="1160" y="545"/>
                  </a:cubicBezTo>
                  <a:cubicBezTo>
                    <a:pt x="1149" y="545"/>
                    <a:pt x="1137" y="546"/>
                    <a:pt x="1125" y="548"/>
                  </a:cubicBezTo>
                  <a:cubicBezTo>
                    <a:pt x="578" y="609"/>
                    <a:pt x="1" y="4409"/>
                    <a:pt x="1612" y="9333"/>
                  </a:cubicBezTo>
                  <a:cubicBezTo>
                    <a:pt x="2068" y="10731"/>
                    <a:pt x="2676" y="12159"/>
                    <a:pt x="3375" y="13588"/>
                  </a:cubicBezTo>
                  <a:cubicBezTo>
                    <a:pt x="4942" y="14430"/>
                    <a:pt x="6635" y="14948"/>
                    <a:pt x="8400" y="14948"/>
                  </a:cubicBezTo>
                  <a:cubicBezTo>
                    <a:pt x="8927" y="14948"/>
                    <a:pt x="9462" y="14902"/>
                    <a:pt x="10001" y="14804"/>
                  </a:cubicBezTo>
                  <a:lnTo>
                    <a:pt x="10062" y="14257"/>
                  </a:lnTo>
                  <a:cubicBezTo>
                    <a:pt x="10062" y="14257"/>
                    <a:pt x="6201" y="9333"/>
                    <a:pt x="5442" y="7205"/>
                  </a:cubicBezTo>
                  <a:cubicBezTo>
                    <a:pt x="4712" y="5077"/>
                    <a:pt x="4712" y="4682"/>
                    <a:pt x="4712" y="4682"/>
                  </a:cubicBezTo>
                  <a:cubicBezTo>
                    <a:pt x="4712" y="4682"/>
                    <a:pt x="5928" y="2372"/>
                    <a:pt x="5229" y="1916"/>
                  </a:cubicBezTo>
                  <a:cubicBezTo>
                    <a:pt x="5118" y="1844"/>
                    <a:pt x="5023" y="1814"/>
                    <a:pt x="4941" y="1814"/>
                  </a:cubicBezTo>
                  <a:cubicBezTo>
                    <a:pt x="4503" y="1814"/>
                    <a:pt x="4439" y="2676"/>
                    <a:pt x="4439" y="2676"/>
                  </a:cubicBezTo>
                  <a:cubicBezTo>
                    <a:pt x="4439" y="2676"/>
                    <a:pt x="4171" y="0"/>
                    <a:pt x="354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42;p61">
              <a:extLst>
                <a:ext uri="{FF2B5EF4-FFF2-40B4-BE49-F238E27FC236}">
                  <a16:creationId xmlns:a16="http://schemas.microsoft.com/office/drawing/2014/main" xmlns="" id="{B4D92406-9A16-4EE6-A6B6-9042012DA545}"/>
                </a:ext>
              </a:extLst>
            </p:cNvPr>
            <p:cNvSpPr/>
            <p:nvPr/>
          </p:nvSpPr>
          <p:spPr>
            <a:xfrm>
              <a:off x="6529660" y="2224363"/>
              <a:ext cx="906817" cy="830781"/>
            </a:xfrm>
            <a:custGeom>
              <a:avLst/>
              <a:gdLst/>
              <a:ahLst/>
              <a:cxnLst/>
              <a:rect l="l" t="t" r="r" b="b"/>
              <a:pathLst>
                <a:path w="18056" h="16542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851"/>
                    <a:pt x="61" y="1520"/>
                    <a:pt x="243" y="1824"/>
                  </a:cubicBezTo>
                  <a:cubicBezTo>
                    <a:pt x="456" y="2158"/>
                    <a:pt x="730" y="2523"/>
                    <a:pt x="1034" y="2858"/>
                  </a:cubicBezTo>
                  <a:cubicBezTo>
                    <a:pt x="1794" y="3709"/>
                    <a:pt x="2645" y="4408"/>
                    <a:pt x="2645" y="4408"/>
                  </a:cubicBezTo>
                  <a:cubicBezTo>
                    <a:pt x="2645" y="4408"/>
                    <a:pt x="2493" y="5350"/>
                    <a:pt x="2250" y="6657"/>
                  </a:cubicBezTo>
                  <a:cubicBezTo>
                    <a:pt x="2067" y="7630"/>
                    <a:pt x="1885" y="8785"/>
                    <a:pt x="1672" y="9970"/>
                  </a:cubicBezTo>
                  <a:cubicBezTo>
                    <a:pt x="1490" y="11095"/>
                    <a:pt x="1277" y="12219"/>
                    <a:pt x="1125" y="13131"/>
                  </a:cubicBezTo>
                  <a:cubicBezTo>
                    <a:pt x="946" y="14327"/>
                    <a:pt x="796" y="15199"/>
                    <a:pt x="820" y="15199"/>
                  </a:cubicBezTo>
                  <a:cubicBezTo>
                    <a:pt x="820" y="15199"/>
                    <a:pt x="820" y="15199"/>
                    <a:pt x="821" y="15198"/>
                  </a:cubicBezTo>
                  <a:cubicBezTo>
                    <a:pt x="822" y="15198"/>
                    <a:pt x="825" y="15198"/>
                    <a:pt x="827" y="15198"/>
                  </a:cubicBezTo>
                  <a:cubicBezTo>
                    <a:pt x="1061" y="15198"/>
                    <a:pt x="6028" y="16445"/>
                    <a:pt x="9362" y="16536"/>
                  </a:cubicBezTo>
                  <a:cubicBezTo>
                    <a:pt x="9509" y="16540"/>
                    <a:pt x="9659" y="16542"/>
                    <a:pt x="9812" y="16542"/>
                  </a:cubicBezTo>
                  <a:cubicBezTo>
                    <a:pt x="13161" y="16542"/>
                    <a:pt x="17717" y="15600"/>
                    <a:pt x="17630" y="14408"/>
                  </a:cubicBezTo>
                  <a:cubicBezTo>
                    <a:pt x="17630" y="14195"/>
                    <a:pt x="18055" y="13891"/>
                    <a:pt x="18025" y="13405"/>
                  </a:cubicBezTo>
                  <a:cubicBezTo>
                    <a:pt x="17964" y="12615"/>
                    <a:pt x="17934" y="11946"/>
                    <a:pt x="17812" y="10760"/>
                  </a:cubicBezTo>
                  <a:cubicBezTo>
                    <a:pt x="17751" y="10396"/>
                    <a:pt x="17721" y="10001"/>
                    <a:pt x="17691" y="9605"/>
                  </a:cubicBezTo>
                  <a:cubicBezTo>
                    <a:pt x="11277" y="7599"/>
                    <a:pt x="5168" y="4134"/>
                    <a:pt x="6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43;p61">
              <a:extLst>
                <a:ext uri="{FF2B5EF4-FFF2-40B4-BE49-F238E27FC236}">
                  <a16:creationId xmlns:a16="http://schemas.microsoft.com/office/drawing/2014/main" xmlns="" id="{B4D906B9-42DF-4C96-B0DF-35D9BF89BB08}"/>
                </a:ext>
              </a:extLst>
            </p:cNvPr>
            <p:cNvSpPr/>
            <p:nvPr/>
          </p:nvSpPr>
          <p:spPr>
            <a:xfrm>
              <a:off x="6532724" y="1909868"/>
              <a:ext cx="1051810" cy="796931"/>
            </a:xfrm>
            <a:custGeom>
              <a:avLst/>
              <a:gdLst/>
              <a:ahLst/>
              <a:cxnLst/>
              <a:rect l="l" t="t" r="r" b="b"/>
              <a:pathLst>
                <a:path w="20943" h="15868" extrusionOk="0">
                  <a:moveTo>
                    <a:pt x="1003" y="1"/>
                  </a:moveTo>
                  <a:cubicBezTo>
                    <a:pt x="1003" y="1"/>
                    <a:pt x="790" y="974"/>
                    <a:pt x="547" y="2281"/>
                  </a:cubicBezTo>
                  <a:cubicBezTo>
                    <a:pt x="365" y="3223"/>
                    <a:pt x="182" y="4317"/>
                    <a:pt x="91" y="5320"/>
                  </a:cubicBezTo>
                  <a:cubicBezTo>
                    <a:pt x="30" y="5654"/>
                    <a:pt x="0" y="5958"/>
                    <a:pt x="0" y="6262"/>
                  </a:cubicBezTo>
                  <a:cubicBezTo>
                    <a:pt x="5107" y="10396"/>
                    <a:pt x="11216" y="13861"/>
                    <a:pt x="17630" y="15867"/>
                  </a:cubicBezTo>
                  <a:cubicBezTo>
                    <a:pt x="17508" y="14925"/>
                    <a:pt x="17417" y="13952"/>
                    <a:pt x="17356" y="13253"/>
                  </a:cubicBezTo>
                  <a:cubicBezTo>
                    <a:pt x="17204" y="11977"/>
                    <a:pt x="16961" y="10852"/>
                    <a:pt x="16961" y="10852"/>
                  </a:cubicBezTo>
                  <a:cubicBezTo>
                    <a:pt x="19332" y="10427"/>
                    <a:pt x="20943" y="8329"/>
                    <a:pt x="20943" y="8329"/>
                  </a:cubicBezTo>
                  <a:cubicBezTo>
                    <a:pt x="20791" y="8025"/>
                    <a:pt x="20608" y="7691"/>
                    <a:pt x="20426" y="7387"/>
                  </a:cubicBezTo>
                  <a:cubicBezTo>
                    <a:pt x="19940" y="6566"/>
                    <a:pt x="19393" y="5715"/>
                    <a:pt x="18785" y="4955"/>
                  </a:cubicBezTo>
                  <a:cubicBezTo>
                    <a:pt x="18359" y="4408"/>
                    <a:pt x="17934" y="3922"/>
                    <a:pt x="17508" y="3496"/>
                  </a:cubicBezTo>
                  <a:cubicBezTo>
                    <a:pt x="17174" y="3162"/>
                    <a:pt x="16839" y="2858"/>
                    <a:pt x="16505" y="2645"/>
                  </a:cubicBezTo>
                  <a:cubicBezTo>
                    <a:pt x="15259" y="1791"/>
                    <a:pt x="14149" y="1614"/>
                    <a:pt x="13443" y="1614"/>
                  </a:cubicBezTo>
                  <a:cubicBezTo>
                    <a:pt x="12943" y="1614"/>
                    <a:pt x="12645" y="1703"/>
                    <a:pt x="12645" y="1703"/>
                  </a:cubicBezTo>
                  <a:cubicBezTo>
                    <a:pt x="11806" y="2433"/>
                    <a:pt x="10840" y="2651"/>
                    <a:pt x="9984" y="2651"/>
                  </a:cubicBezTo>
                  <a:cubicBezTo>
                    <a:pt x="8699" y="2651"/>
                    <a:pt x="7660" y="2159"/>
                    <a:pt x="7660" y="2159"/>
                  </a:cubicBezTo>
                  <a:lnTo>
                    <a:pt x="5471" y="1855"/>
                  </a:lnTo>
                  <a:cubicBezTo>
                    <a:pt x="4955" y="1429"/>
                    <a:pt x="1003" y="1"/>
                    <a:pt x="1003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44;p61">
              <a:extLst>
                <a:ext uri="{FF2B5EF4-FFF2-40B4-BE49-F238E27FC236}">
                  <a16:creationId xmlns:a16="http://schemas.microsoft.com/office/drawing/2014/main" xmlns="" id="{1B702349-F501-4D54-940E-579ED938A160}"/>
                </a:ext>
              </a:extLst>
            </p:cNvPr>
            <p:cNvSpPr/>
            <p:nvPr/>
          </p:nvSpPr>
          <p:spPr>
            <a:xfrm>
              <a:off x="6787655" y="2222806"/>
              <a:ext cx="482437" cy="461645"/>
            </a:xfrm>
            <a:custGeom>
              <a:avLst/>
              <a:gdLst/>
              <a:ahLst/>
              <a:cxnLst/>
              <a:rect l="l" t="t" r="r" b="b"/>
              <a:pathLst>
                <a:path w="9606" h="9192" extrusionOk="0">
                  <a:moveTo>
                    <a:pt x="4256" y="1"/>
                  </a:moveTo>
                  <a:cubicBezTo>
                    <a:pt x="3465" y="1"/>
                    <a:pt x="3070" y="3071"/>
                    <a:pt x="3070" y="3071"/>
                  </a:cubicBezTo>
                  <a:cubicBezTo>
                    <a:pt x="3070" y="3071"/>
                    <a:pt x="274" y="3588"/>
                    <a:pt x="152" y="4287"/>
                  </a:cubicBezTo>
                  <a:cubicBezTo>
                    <a:pt x="0" y="5016"/>
                    <a:pt x="2797" y="5898"/>
                    <a:pt x="2797" y="5898"/>
                  </a:cubicBezTo>
                  <a:cubicBezTo>
                    <a:pt x="2797" y="5898"/>
                    <a:pt x="1976" y="9059"/>
                    <a:pt x="2462" y="9180"/>
                  </a:cubicBezTo>
                  <a:cubicBezTo>
                    <a:pt x="2495" y="9188"/>
                    <a:pt x="2530" y="9191"/>
                    <a:pt x="2567" y="9191"/>
                  </a:cubicBezTo>
                  <a:cubicBezTo>
                    <a:pt x="3454" y="9191"/>
                    <a:pt x="5471" y="7174"/>
                    <a:pt x="5471" y="7174"/>
                  </a:cubicBezTo>
                  <a:cubicBezTo>
                    <a:pt x="5471" y="7174"/>
                    <a:pt x="7686" y="8362"/>
                    <a:pt x="8613" y="8362"/>
                  </a:cubicBezTo>
                  <a:cubicBezTo>
                    <a:pt x="8755" y="8362"/>
                    <a:pt x="8868" y="8333"/>
                    <a:pt x="8936" y="8269"/>
                  </a:cubicBezTo>
                  <a:cubicBezTo>
                    <a:pt x="9453" y="7813"/>
                    <a:pt x="7569" y="5107"/>
                    <a:pt x="7569" y="5107"/>
                  </a:cubicBezTo>
                  <a:cubicBezTo>
                    <a:pt x="7569" y="5107"/>
                    <a:pt x="9605" y="3709"/>
                    <a:pt x="9423" y="2980"/>
                  </a:cubicBezTo>
                  <a:cubicBezTo>
                    <a:pt x="9240" y="2281"/>
                    <a:pt x="6201" y="2220"/>
                    <a:pt x="6201" y="2220"/>
                  </a:cubicBezTo>
                  <a:cubicBezTo>
                    <a:pt x="6201" y="2220"/>
                    <a:pt x="5015" y="31"/>
                    <a:pt x="42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45;p61">
              <a:extLst>
                <a:ext uri="{FF2B5EF4-FFF2-40B4-BE49-F238E27FC236}">
                  <a16:creationId xmlns:a16="http://schemas.microsoft.com/office/drawing/2014/main" xmlns="" id="{D06A4F5E-53A5-4B3D-9A08-D872120190C7}"/>
                </a:ext>
              </a:extLst>
            </p:cNvPr>
            <p:cNvSpPr/>
            <p:nvPr/>
          </p:nvSpPr>
          <p:spPr>
            <a:xfrm>
              <a:off x="6653309" y="3329565"/>
              <a:ext cx="355726" cy="322177"/>
            </a:xfrm>
            <a:custGeom>
              <a:avLst/>
              <a:gdLst/>
              <a:ahLst/>
              <a:cxnLst/>
              <a:rect l="l" t="t" r="r" b="b"/>
              <a:pathLst>
                <a:path w="7083" h="6415" extrusionOk="0">
                  <a:moveTo>
                    <a:pt x="6292" y="1"/>
                  </a:moveTo>
                  <a:lnTo>
                    <a:pt x="0" y="2159"/>
                  </a:lnTo>
                  <a:lnTo>
                    <a:pt x="2158" y="6414"/>
                  </a:lnTo>
                  <a:cubicBezTo>
                    <a:pt x="3557" y="4894"/>
                    <a:pt x="5228" y="3618"/>
                    <a:pt x="7083" y="2554"/>
                  </a:cubicBezTo>
                  <a:lnTo>
                    <a:pt x="6292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46;p61">
              <a:extLst>
                <a:ext uri="{FF2B5EF4-FFF2-40B4-BE49-F238E27FC236}">
                  <a16:creationId xmlns:a16="http://schemas.microsoft.com/office/drawing/2014/main" xmlns="" id="{B9476FD8-A8A7-45F8-BD13-FE797D66FC39}"/>
                </a:ext>
              </a:extLst>
            </p:cNvPr>
            <p:cNvSpPr/>
            <p:nvPr/>
          </p:nvSpPr>
          <p:spPr>
            <a:xfrm>
              <a:off x="6763196" y="3457834"/>
              <a:ext cx="369487" cy="471740"/>
            </a:xfrm>
            <a:custGeom>
              <a:avLst/>
              <a:gdLst/>
              <a:ahLst/>
              <a:cxnLst/>
              <a:rect l="l" t="t" r="r" b="b"/>
              <a:pathLst>
                <a:path w="7357" h="9393" extrusionOk="0">
                  <a:moveTo>
                    <a:pt x="4895" y="0"/>
                  </a:moveTo>
                  <a:cubicBezTo>
                    <a:pt x="3040" y="1064"/>
                    <a:pt x="1369" y="2340"/>
                    <a:pt x="1" y="3860"/>
                  </a:cubicBezTo>
                  <a:lnTo>
                    <a:pt x="2797" y="9392"/>
                  </a:lnTo>
                  <a:lnTo>
                    <a:pt x="7357" y="7903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47;p61">
              <a:extLst>
                <a:ext uri="{FF2B5EF4-FFF2-40B4-BE49-F238E27FC236}">
                  <a16:creationId xmlns:a16="http://schemas.microsoft.com/office/drawing/2014/main" xmlns="" id="{1E3EEC1B-7B4B-4C9F-86DA-DA32EB4D6E84}"/>
                </a:ext>
              </a:extLst>
            </p:cNvPr>
            <p:cNvSpPr/>
            <p:nvPr/>
          </p:nvSpPr>
          <p:spPr>
            <a:xfrm>
              <a:off x="6818492" y="3830085"/>
              <a:ext cx="326044" cy="392188"/>
            </a:xfrm>
            <a:custGeom>
              <a:avLst/>
              <a:gdLst/>
              <a:ahLst/>
              <a:cxnLst/>
              <a:rect l="l" t="t" r="r" b="b"/>
              <a:pathLst>
                <a:path w="6492" h="7809" extrusionOk="0">
                  <a:moveTo>
                    <a:pt x="6127" y="1"/>
                  </a:moveTo>
                  <a:cubicBezTo>
                    <a:pt x="6048" y="1"/>
                    <a:pt x="6492" y="1950"/>
                    <a:pt x="1757" y="2193"/>
                  </a:cubicBezTo>
                  <a:cubicBezTo>
                    <a:pt x="1757" y="2193"/>
                    <a:pt x="1" y="7808"/>
                    <a:pt x="2340" y="7808"/>
                  </a:cubicBezTo>
                  <a:cubicBezTo>
                    <a:pt x="2500" y="7808"/>
                    <a:pt x="2680" y="7782"/>
                    <a:pt x="2882" y="7725"/>
                  </a:cubicBezTo>
                  <a:cubicBezTo>
                    <a:pt x="6408" y="6692"/>
                    <a:pt x="6377" y="430"/>
                    <a:pt x="6377" y="430"/>
                  </a:cubicBezTo>
                  <a:cubicBezTo>
                    <a:pt x="6200" y="124"/>
                    <a:pt x="6147" y="1"/>
                    <a:pt x="61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48;p61">
              <a:extLst>
                <a:ext uri="{FF2B5EF4-FFF2-40B4-BE49-F238E27FC236}">
                  <a16:creationId xmlns:a16="http://schemas.microsoft.com/office/drawing/2014/main" xmlns="" id="{B2CFEE8E-13BC-4576-9DE8-835FE8806ED4}"/>
                </a:ext>
              </a:extLst>
            </p:cNvPr>
            <p:cNvSpPr/>
            <p:nvPr/>
          </p:nvSpPr>
          <p:spPr>
            <a:xfrm>
              <a:off x="6867007" y="3844047"/>
              <a:ext cx="264170" cy="262613"/>
            </a:xfrm>
            <a:custGeom>
              <a:avLst/>
              <a:gdLst/>
              <a:ahLst/>
              <a:cxnLst/>
              <a:rect l="l" t="t" r="r" b="b"/>
              <a:pathLst>
                <a:path w="5260" h="5229" extrusionOk="0">
                  <a:moveTo>
                    <a:pt x="5198" y="0"/>
                  </a:moveTo>
                  <a:lnTo>
                    <a:pt x="5198" y="0"/>
                  </a:lnTo>
                  <a:cubicBezTo>
                    <a:pt x="3739" y="851"/>
                    <a:pt x="669" y="1550"/>
                    <a:pt x="669" y="1550"/>
                  </a:cubicBezTo>
                  <a:cubicBezTo>
                    <a:pt x="669" y="1550"/>
                    <a:pt x="1" y="3617"/>
                    <a:pt x="31" y="5228"/>
                  </a:cubicBezTo>
                  <a:cubicBezTo>
                    <a:pt x="1399" y="4316"/>
                    <a:pt x="2980" y="3921"/>
                    <a:pt x="4621" y="3860"/>
                  </a:cubicBezTo>
                  <a:cubicBezTo>
                    <a:pt x="5259" y="1976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49;p61">
              <a:extLst>
                <a:ext uri="{FF2B5EF4-FFF2-40B4-BE49-F238E27FC236}">
                  <a16:creationId xmlns:a16="http://schemas.microsoft.com/office/drawing/2014/main" xmlns="" id="{AF551BC6-CA74-461B-9CE0-D909C3AC3642}"/>
                </a:ext>
              </a:extLst>
            </p:cNvPr>
            <p:cNvSpPr/>
            <p:nvPr/>
          </p:nvSpPr>
          <p:spPr>
            <a:xfrm>
              <a:off x="6844105" y="3806731"/>
              <a:ext cx="227056" cy="146298"/>
            </a:xfrm>
            <a:custGeom>
              <a:avLst/>
              <a:gdLst/>
              <a:ahLst/>
              <a:cxnLst/>
              <a:rect l="l" t="t" r="r" b="b"/>
              <a:pathLst>
                <a:path w="4521" h="2913" extrusionOk="0">
                  <a:moveTo>
                    <a:pt x="1370" y="368"/>
                  </a:moveTo>
                  <a:cubicBezTo>
                    <a:pt x="1707" y="368"/>
                    <a:pt x="2202" y="1382"/>
                    <a:pt x="2250" y="1503"/>
                  </a:cubicBezTo>
                  <a:cubicBezTo>
                    <a:pt x="2327" y="1718"/>
                    <a:pt x="2388" y="1933"/>
                    <a:pt x="2446" y="2148"/>
                  </a:cubicBezTo>
                  <a:lnTo>
                    <a:pt x="2446" y="2148"/>
                  </a:lnTo>
                  <a:cubicBezTo>
                    <a:pt x="2448" y="2162"/>
                    <a:pt x="2451" y="2175"/>
                    <a:pt x="2454" y="2188"/>
                  </a:cubicBezTo>
                  <a:lnTo>
                    <a:pt x="2454" y="2188"/>
                  </a:lnTo>
                  <a:cubicBezTo>
                    <a:pt x="2285" y="2054"/>
                    <a:pt x="2115" y="1915"/>
                    <a:pt x="1946" y="1777"/>
                  </a:cubicBezTo>
                  <a:cubicBezTo>
                    <a:pt x="1703" y="1533"/>
                    <a:pt x="1004" y="986"/>
                    <a:pt x="1156" y="591"/>
                  </a:cubicBezTo>
                  <a:cubicBezTo>
                    <a:pt x="1211" y="432"/>
                    <a:pt x="1286" y="368"/>
                    <a:pt x="1370" y="368"/>
                  </a:cubicBezTo>
                  <a:close/>
                  <a:moveTo>
                    <a:pt x="3160" y="456"/>
                  </a:moveTo>
                  <a:cubicBezTo>
                    <a:pt x="3303" y="456"/>
                    <a:pt x="3431" y="554"/>
                    <a:pt x="3466" y="713"/>
                  </a:cubicBezTo>
                  <a:cubicBezTo>
                    <a:pt x="3567" y="1266"/>
                    <a:pt x="3250" y="1862"/>
                    <a:pt x="2914" y="2378"/>
                  </a:cubicBezTo>
                  <a:lnTo>
                    <a:pt x="2914" y="2378"/>
                  </a:lnTo>
                  <a:cubicBezTo>
                    <a:pt x="2831" y="2035"/>
                    <a:pt x="2743" y="1678"/>
                    <a:pt x="2767" y="1321"/>
                  </a:cubicBezTo>
                  <a:cubicBezTo>
                    <a:pt x="2767" y="1108"/>
                    <a:pt x="2736" y="834"/>
                    <a:pt x="2858" y="622"/>
                  </a:cubicBezTo>
                  <a:cubicBezTo>
                    <a:pt x="2947" y="507"/>
                    <a:pt x="3058" y="456"/>
                    <a:pt x="3160" y="456"/>
                  </a:cubicBezTo>
                  <a:close/>
                  <a:moveTo>
                    <a:pt x="1479" y="0"/>
                  </a:moveTo>
                  <a:cubicBezTo>
                    <a:pt x="1322" y="0"/>
                    <a:pt x="1154" y="68"/>
                    <a:pt x="973" y="226"/>
                  </a:cubicBezTo>
                  <a:cubicBezTo>
                    <a:pt x="1" y="1047"/>
                    <a:pt x="2068" y="2445"/>
                    <a:pt x="2615" y="2871"/>
                  </a:cubicBezTo>
                  <a:cubicBezTo>
                    <a:pt x="2655" y="2900"/>
                    <a:pt x="2702" y="2912"/>
                    <a:pt x="2748" y="2912"/>
                  </a:cubicBezTo>
                  <a:cubicBezTo>
                    <a:pt x="2920" y="2912"/>
                    <a:pt x="3096" y="2741"/>
                    <a:pt x="3005" y="2616"/>
                  </a:cubicBezTo>
                  <a:lnTo>
                    <a:pt x="3005" y="2616"/>
                  </a:lnTo>
                  <a:cubicBezTo>
                    <a:pt x="3607" y="1911"/>
                    <a:pt x="4520" y="438"/>
                    <a:pt x="3344" y="74"/>
                  </a:cubicBezTo>
                  <a:cubicBezTo>
                    <a:pt x="3297" y="60"/>
                    <a:pt x="3250" y="53"/>
                    <a:pt x="3203" y="53"/>
                  </a:cubicBezTo>
                  <a:cubicBezTo>
                    <a:pt x="2865" y="53"/>
                    <a:pt x="2573" y="411"/>
                    <a:pt x="2493" y="652"/>
                  </a:cubicBezTo>
                  <a:cubicBezTo>
                    <a:pt x="2463" y="744"/>
                    <a:pt x="2438" y="836"/>
                    <a:pt x="2419" y="928"/>
                  </a:cubicBezTo>
                  <a:lnTo>
                    <a:pt x="2419" y="928"/>
                  </a:lnTo>
                  <a:cubicBezTo>
                    <a:pt x="2180" y="419"/>
                    <a:pt x="1866" y="0"/>
                    <a:pt x="147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50;p61">
              <a:extLst>
                <a:ext uri="{FF2B5EF4-FFF2-40B4-BE49-F238E27FC236}">
                  <a16:creationId xmlns:a16="http://schemas.microsoft.com/office/drawing/2014/main" xmlns="" id="{507F4DF2-792A-437B-B048-DC260077F6A0}"/>
                </a:ext>
              </a:extLst>
            </p:cNvPr>
            <p:cNvSpPr/>
            <p:nvPr/>
          </p:nvSpPr>
          <p:spPr>
            <a:xfrm>
              <a:off x="6868564" y="4037906"/>
              <a:ext cx="230521" cy="165734"/>
            </a:xfrm>
            <a:custGeom>
              <a:avLst/>
              <a:gdLst/>
              <a:ahLst/>
              <a:cxnLst/>
              <a:rect l="l" t="t" r="r" b="b"/>
              <a:pathLst>
                <a:path w="4590" h="3300" extrusionOk="0">
                  <a:moveTo>
                    <a:pt x="4590" y="0"/>
                  </a:moveTo>
                  <a:lnTo>
                    <a:pt x="4590" y="0"/>
                  </a:lnTo>
                  <a:cubicBezTo>
                    <a:pt x="2949" y="61"/>
                    <a:pt x="1368" y="456"/>
                    <a:pt x="0" y="1399"/>
                  </a:cubicBezTo>
                  <a:cubicBezTo>
                    <a:pt x="26" y="2438"/>
                    <a:pt x="319" y="3300"/>
                    <a:pt x="1239" y="3300"/>
                  </a:cubicBezTo>
                  <a:cubicBezTo>
                    <a:pt x="1395" y="3300"/>
                    <a:pt x="1569" y="3275"/>
                    <a:pt x="1763" y="3222"/>
                  </a:cubicBezTo>
                  <a:cubicBezTo>
                    <a:pt x="3283" y="2766"/>
                    <a:pt x="4134" y="1429"/>
                    <a:pt x="459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51;p61">
              <a:extLst>
                <a:ext uri="{FF2B5EF4-FFF2-40B4-BE49-F238E27FC236}">
                  <a16:creationId xmlns:a16="http://schemas.microsoft.com/office/drawing/2014/main" xmlns="" id="{42677514-F47C-4046-A142-89D7CAF1E58E}"/>
                </a:ext>
              </a:extLst>
            </p:cNvPr>
            <p:cNvSpPr/>
            <p:nvPr/>
          </p:nvSpPr>
          <p:spPr>
            <a:xfrm>
              <a:off x="6901058" y="3926412"/>
              <a:ext cx="191950" cy="64536"/>
            </a:xfrm>
            <a:custGeom>
              <a:avLst/>
              <a:gdLst/>
              <a:ahLst/>
              <a:cxnLst/>
              <a:rect l="l" t="t" r="r" b="b"/>
              <a:pathLst>
                <a:path w="3822" h="1285" extrusionOk="0">
                  <a:moveTo>
                    <a:pt x="3647" y="0"/>
                  </a:moveTo>
                  <a:cubicBezTo>
                    <a:pt x="2372" y="0"/>
                    <a:pt x="1183" y="682"/>
                    <a:pt x="52" y="1217"/>
                  </a:cubicBezTo>
                  <a:cubicBezTo>
                    <a:pt x="0" y="1217"/>
                    <a:pt x="15" y="1284"/>
                    <a:pt x="59" y="1284"/>
                  </a:cubicBezTo>
                  <a:cubicBezTo>
                    <a:pt x="66" y="1284"/>
                    <a:pt x="74" y="1282"/>
                    <a:pt x="83" y="1278"/>
                  </a:cubicBezTo>
                  <a:cubicBezTo>
                    <a:pt x="1298" y="792"/>
                    <a:pt x="2393" y="214"/>
                    <a:pt x="3730" y="123"/>
                  </a:cubicBezTo>
                  <a:cubicBezTo>
                    <a:pt x="3791" y="123"/>
                    <a:pt x="3821" y="1"/>
                    <a:pt x="3730" y="1"/>
                  </a:cubicBezTo>
                  <a:cubicBezTo>
                    <a:pt x="3703" y="1"/>
                    <a:pt x="3675" y="0"/>
                    <a:pt x="364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52;p61">
              <a:extLst>
                <a:ext uri="{FF2B5EF4-FFF2-40B4-BE49-F238E27FC236}">
                  <a16:creationId xmlns:a16="http://schemas.microsoft.com/office/drawing/2014/main" xmlns="" id="{5D8B6F10-5F07-41D5-8CCE-FE0394E88046}"/>
                </a:ext>
              </a:extLst>
            </p:cNvPr>
            <p:cNvSpPr/>
            <p:nvPr/>
          </p:nvSpPr>
          <p:spPr>
            <a:xfrm>
              <a:off x="6896437" y="3973621"/>
              <a:ext cx="192001" cy="64636"/>
            </a:xfrm>
            <a:custGeom>
              <a:avLst/>
              <a:gdLst/>
              <a:ahLst/>
              <a:cxnLst/>
              <a:rect l="l" t="t" r="r" b="b"/>
              <a:pathLst>
                <a:path w="3823" h="1287" extrusionOk="0">
                  <a:moveTo>
                    <a:pt x="3571" y="0"/>
                  </a:moveTo>
                  <a:cubicBezTo>
                    <a:pt x="2324" y="0"/>
                    <a:pt x="1161" y="664"/>
                    <a:pt x="53" y="1189"/>
                  </a:cubicBezTo>
                  <a:cubicBezTo>
                    <a:pt x="1" y="1215"/>
                    <a:pt x="16" y="1286"/>
                    <a:pt x="60" y="1286"/>
                  </a:cubicBezTo>
                  <a:cubicBezTo>
                    <a:pt x="67" y="1286"/>
                    <a:pt x="75" y="1285"/>
                    <a:pt x="83" y="1280"/>
                  </a:cubicBezTo>
                  <a:cubicBezTo>
                    <a:pt x="1299" y="764"/>
                    <a:pt x="2394" y="186"/>
                    <a:pt x="3731" y="125"/>
                  </a:cubicBezTo>
                  <a:cubicBezTo>
                    <a:pt x="3792" y="125"/>
                    <a:pt x="3822" y="4"/>
                    <a:pt x="3731" y="4"/>
                  </a:cubicBezTo>
                  <a:cubicBezTo>
                    <a:pt x="3677" y="1"/>
                    <a:pt x="3624" y="0"/>
                    <a:pt x="357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53;p61">
              <a:extLst>
                <a:ext uri="{FF2B5EF4-FFF2-40B4-BE49-F238E27FC236}">
                  <a16:creationId xmlns:a16="http://schemas.microsoft.com/office/drawing/2014/main" xmlns="" id="{0D83C596-40AB-4B53-AB75-09833313584C}"/>
                </a:ext>
              </a:extLst>
            </p:cNvPr>
            <p:cNvSpPr/>
            <p:nvPr/>
          </p:nvSpPr>
          <p:spPr>
            <a:xfrm>
              <a:off x="6961677" y="3430312"/>
              <a:ext cx="332825" cy="238205"/>
            </a:xfrm>
            <a:custGeom>
              <a:avLst/>
              <a:gdLst/>
              <a:ahLst/>
              <a:cxnLst/>
              <a:rect l="l" t="t" r="r" b="b"/>
              <a:pathLst>
                <a:path w="6627" h="4743" extrusionOk="0">
                  <a:moveTo>
                    <a:pt x="0" y="1"/>
                  </a:moveTo>
                  <a:lnTo>
                    <a:pt x="669" y="4743"/>
                  </a:lnTo>
                  <a:cubicBezTo>
                    <a:pt x="2462" y="3770"/>
                    <a:pt x="4468" y="3071"/>
                    <a:pt x="6566" y="2676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54;p61">
              <a:extLst>
                <a:ext uri="{FF2B5EF4-FFF2-40B4-BE49-F238E27FC236}">
                  <a16:creationId xmlns:a16="http://schemas.microsoft.com/office/drawing/2014/main" xmlns="" id="{5EF08D00-1B4D-41FA-968C-1E861772867A}"/>
                </a:ext>
              </a:extLst>
            </p:cNvPr>
            <p:cNvSpPr/>
            <p:nvPr/>
          </p:nvSpPr>
          <p:spPr>
            <a:xfrm>
              <a:off x="6995225" y="3564657"/>
              <a:ext cx="296212" cy="415290"/>
            </a:xfrm>
            <a:custGeom>
              <a:avLst/>
              <a:gdLst/>
              <a:ahLst/>
              <a:cxnLst/>
              <a:rect l="l" t="t" r="r" b="b"/>
              <a:pathLst>
                <a:path w="5898" h="8269" extrusionOk="0">
                  <a:moveTo>
                    <a:pt x="5898" y="1"/>
                  </a:moveTo>
                  <a:cubicBezTo>
                    <a:pt x="3800" y="426"/>
                    <a:pt x="1794" y="1095"/>
                    <a:pt x="1" y="2098"/>
                  </a:cubicBezTo>
                  <a:lnTo>
                    <a:pt x="882" y="8208"/>
                  </a:lnTo>
                  <a:lnTo>
                    <a:pt x="5655" y="8268"/>
                  </a:lnTo>
                  <a:lnTo>
                    <a:pt x="5898" y="1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55;p61">
              <a:extLst>
                <a:ext uri="{FF2B5EF4-FFF2-40B4-BE49-F238E27FC236}">
                  <a16:creationId xmlns:a16="http://schemas.microsoft.com/office/drawing/2014/main" xmlns="" id="{8553FE56-BCB3-4B66-9642-01B075851DB6}"/>
                </a:ext>
              </a:extLst>
            </p:cNvPr>
            <p:cNvSpPr/>
            <p:nvPr/>
          </p:nvSpPr>
          <p:spPr>
            <a:xfrm>
              <a:off x="6839535" y="3955139"/>
              <a:ext cx="447332" cy="313589"/>
            </a:xfrm>
            <a:custGeom>
              <a:avLst/>
              <a:gdLst/>
              <a:ahLst/>
              <a:cxnLst/>
              <a:rect l="l" t="t" r="r" b="b"/>
              <a:pathLst>
                <a:path w="8907" h="6244" extrusionOk="0">
                  <a:moveTo>
                    <a:pt x="8798" y="1"/>
                  </a:moveTo>
                  <a:cubicBezTo>
                    <a:pt x="8735" y="1"/>
                    <a:pt x="8589" y="1093"/>
                    <a:pt x="6613" y="1093"/>
                  </a:cubicBezTo>
                  <a:cubicBezTo>
                    <a:pt x="5952" y="1093"/>
                    <a:pt x="5087" y="971"/>
                    <a:pt x="3952" y="645"/>
                  </a:cubicBezTo>
                  <a:cubicBezTo>
                    <a:pt x="3952" y="645"/>
                    <a:pt x="1" y="6086"/>
                    <a:pt x="3253" y="6238"/>
                  </a:cubicBezTo>
                  <a:cubicBezTo>
                    <a:pt x="3317" y="6242"/>
                    <a:pt x="3380" y="6244"/>
                    <a:pt x="3443" y="6244"/>
                  </a:cubicBezTo>
                  <a:cubicBezTo>
                    <a:pt x="6970" y="6244"/>
                    <a:pt x="8907" y="493"/>
                    <a:pt x="8907" y="493"/>
                  </a:cubicBezTo>
                  <a:cubicBezTo>
                    <a:pt x="8831" y="134"/>
                    <a:pt x="8819" y="1"/>
                    <a:pt x="879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856;p61">
              <a:extLst>
                <a:ext uri="{FF2B5EF4-FFF2-40B4-BE49-F238E27FC236}">
                  <a16:creationId xmlns:a16="http://schemas.microsoft.com/office/drawing/2014/main" xmlns="" id="{C87E8FAE-06F4-45DF-85E5-090C767E9675}"/>
                </a:ext>
              </a:extLst>
            </p:cNvPr>
            <p:cNvSpPr/>
            <p:nvPr/>
          </p:nvSpPr>
          <p:spPr>
            <a:xfrm>
              <a:off x="6949472" y="3967695"/>
              <a:ext cx="329761" cy="175578"/>
            </a:xfrm>
            <a:custGeom>
              <a:avLst/>
              <a:gdLst/>
              <a:ahLst/>
              <a:cxnLst/>
              <a:rect l="l" t="t" r="r" b="b"/>
              <a:pathLst>
                <a:path w="6566" h="3496" extrusionOk="0">
                  <a:moveTo>
                    <a:pt x="1763" y="0"/>
                  </a:moveTo>
                  <a:cubicBezTo>
                    <a:pt x="1763" y="0"/>
                    <a:pt x="486" y="1763"/>
                    <a:pt x="0" y="3313"/>
                  </a:cubicBezTo>
                  <a:cubicBezTo>
                    <a:pt x="661" y="3135"/>
                    <a:pt x="1332" y="3053"/>
                    <a:pt x="2003" y="3053"/>
                  </a:cubicBezTo>
                  <a:cubicBezTo>
                    <a:pt x="2937" y="3053"/>
                    <a:pt x="3870" y="3213"/>
                    <a:pt x="4772" y="3496"/>
                  </a:cubicBezTo>
                  <a:cubicBezTo>
                    <a:pt x="5958" y="1885"/>
                    <a:pt x="6566" y="0"/>
                    <a:pt x="6566" y="0"/>
                  </a:cubicBezTo>
                  <a:lnTo>
                    <a:pt x="6566" y="0"/>
                  </a:lnTo>
                  <a:cubicBezTo>
                    <a:pt x="6018" y="122"/>
                    <a:pt x="5302" y="162"/>
                    <a:pt x="4591" y="162"/>
                  </a:cubicBezTo>
                  <a:cubicBezTo>
                    <a:pt x="3168" y="162"/>
                    <a:pt x="1763" y="0"/>
                    <a:pt x="1763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857;p61">
              <a:extLst>
                <a:ext uri="{FF2B5EF4-FFF2-40B4-BE49-F238E27FC236}">
                  <a16:creationId xmlns:a16="http://schemas.microsoft.com/office/drawing/2014/main" xmlns="" id="{0647FD2A-31CC-4204-A3E5-A98B0D5EEBA6}"/>
                </a:ext>
              </a:extLst>
            </p:cNvPr>
            <p:cNvSpPr/>
            <p:nvPr/>
          </p:nvSpPr>
          <p:spPr>
            <a:xfrm>
              <a:off x="7005923" y="3864437"/>
              <a:ext cx="224896" cy="161465"/>
            </a:xfrm>
            <a:custGeom>
              <a:avLst/>
              <a:gdLst/>
              <a:ahLst/>
              <a:cxnLst/>
              <a:rect l="l" t="t" r="r" b="b"/>
              <a:pathLst>
                <a:path w="4478" h="3215" extrusionOk="0">
                  <a:moveTo>
                    <a:pt x="1455" y="323"/>
                  </a:moveTo>
                  <a:cubicBezTo>
                    <a:pt x="1827" y="323"/>
                    <a:pt x="1976" y="1564"/>
                    <a:pt x="1976" y="1691"/>
                  </a:cubicBezTo>
                  <a:cubicBezTo>
                    <a:pt x="1976" y="1934"/>
                    <a:pt x="1968" y="2169"/>
                    <a:pt x="1955" y="2399"/>
                  </a:cubicBezTo>
                  <a:lnTo>
                    <a:pt x="1955" y="2399"/>
                  </a:lnTo>
                  <a:cubicBezTo>
                    <a:pt x="1836" y="2214"/>
                    <a:pt x="1720" y="2028"/>
                    <a:pt x="1612" y="1843"/>
                  </a:cubicBezTo>
                  <a:cubicBezTo>
                    <a:pt x="1460" y="1539"/>
                    <a:pt x="973" y="810"/>
                    <a:pt x="1217" y="476"/>
                  </a:cubicBezTo>
                  <a:cubicBezTo>
                    <a:pt x="1304" y="368"/>
                    <a:pt x="1384" y="323"/>
                    <a:pt x="1455" y="323"/>
                  </a:cubicBezTo>
                  <a:close/>
                  <a:moveTo>
                    <a:pt x="3072" y="991"/>
                  </a:moveTo>
                  <a:cubicBezTo>
                    <a:pt x="3254" y="991"/>
                    <a:pt x="3396" y="1144"/>
                    <a:pt x="3375" y="1357"/>
                  </a:cubicBezTo>
                  <a:cubicBezTo>
                    <a:pt x="3299" y="1910"/>
                    <a:pt x="2809" y="2359"/>
                    <a:pt x="2332" y="2738"/>
                  </a:cubicBezTo>
                  <a:lnTo>
                    <a:pt x="2332" y="2738"/>
                  </a:lnTo>
                  <a:cubicBezTo>
                    <a:pt x="2338" y="2653"/>
                    <a:pt x="2344" y="2557"/>
                    <a:pt x="2349" y="2453"/>
                  </a:cubicBezTo>
                  <a:lnTo>
                    <a:pt x="2349" y="2453"/>
                  </a:lnTo>
                  <a:cubicBezTo>
                    <a:pt x="2374" y="2193"/>
                    <a:pt x="2418" y="1937"/>
                    <a:pt x="2524" y="1691"/>
                  </a:cubicBezTo>
                  <a:cubicBezTo>
                    <a:pt x="2584" y="1509"/>
                    <a:pt x="2645" y="1205"/>
                    <a:pt x="2828" y="1083"/>
                  </a:cubicBezTo>
                  <a:cubicBezTo>
                    <a:pt x="2910" y="1020"/>
                    <a:pt x="2995" y="991"/>
                    <a:pt x="3072" y="991"/>
                  </a:cubicBezTo>
                  <a:close/>
                  <a:moveTo>
                    <a:pt x="1546" y="0"/>
                  </a:moveTo>
                  <a:cubicBezTo>
                    <a:pt x="1440" y="0"/>
                    <a:pt x="1321" y="26"/>
                    <a:pt x="1186" y="80"/>
                  </a:cubicBezTo>
                  <a:cubicBezTo>
                    <a:pt x="1" y="536"/>
                    <a:pt x="1490" y="2542"/>
                    <a:pt x="1885" y="3120"/>
                  </a:cubicBezTo>
                  <a:cubicBezTo>
                    <a:pt x="1933" y="3187"/>
                    <a:pt x="2008" y="3215"/>
                    <a:pt x="2084" y="3215"/>
                  </a:cubicBezTo>
                  <a:cubicBezTo>
                    <a:pt x="2227" y="3215"/>
                    <a:pt x="2372" y="3115"/>
                    <a:pt x="2338" y="2993"/>
                  </a:cubicBezTo>
                  <a:lnTo>
                    <a:pt x="2338" y="2993"/>
                  </a:lnTo>
                  <a:cubicBezTo>
                    <a:pt x="3124" y="2540"/>
                    <a:pt x="4478" y="1419"/>
                    <a:pt x="3466" y="688"/>
                  </a:cubicBezTo>
                  <a:cubicBezTo>
                    <a:pt x="3384" y="631"/>
                    <a:pt x="3286" y="607"/>
                    <a:pt x="3184" y="607"/>
                  </a:cubicBezTo>
                  <a:cubicBezTo>
                    <a:pt x="2907" y="607"/>
                    <a:pt x="2596" y="784"/>
                    <a:pt x="2463" y="962"/>
                  </a:cubicBezTo>
                  <a:cubicBezTo>
                    <a:pt x="2412" y="1034"/>
                    <a:pt x="2366" y="1108"/>
                    <a:pt x="2325" y="1184"/>
                  </a:cubicBezTo>
                  <a:lnTo>
                    <a:pt x="2325" y="1184"/>
                  </a:lnTo>
                  <a:cubicBezTo>
                    <a:pt x="2249" y="549"/>
                    <a:pt x="2042" y="0"/>
                    <a:pt x="154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858;p61">
              <a:extLst>
                <a:ext uri="{FF2B5EF4-FFF2-40B4-BE49-F238E27FC236}">
                  <a16:creationId xmlns:a16="http://schemas.microsoft.com/office/drawing/2014/main" xmlns="" id="{E36F0070-DA49-4412-9E09-D8A2BCB1A169}"/>
                </a:ext>
              </a:extLst>
            </p:cNvPr>
            <p:cNvSpPr/>
            <p:nvPr/>
          </p:nvSpPr>
          <p:spPr>
            <a:xfrm>
              <a:off x="6929584" y="4121025"/>
              <a:ext cx="259600" cy="129222"/>
            </a:xfrm>
            <a:custGeom>
              <a:avLst/>
              <a:gdLst/>
              <a:ahLst/>
              <a:cxnLst/>
              <a:rect l="l" t="t" r="r" b="b"/>
              <a:pathLst>
                <a:path w="5169" h="2573" extrusionOk="0">
                  <a:moveTo>
                    <a:pt x="2399" y="0"/>
                  </a:moveTo>
                  <a:cubicBezTo>
                    <a:pt x="1728" y="0"/>
                    <a:pt x="1057" y="82"/>
                    <a:pt x="396" y="260"/>
                  </a:cubicBezTo>
                  <a:cubicBezTo>
                    <a:pt x="1" y="1446"/>
                    <a:pt x="62" y="2479"/>
                    <a:pt x="1460" y="2570"/>
                  </a:cubicBezTo>
                  <a:cubicBezTo>
                    <a:pt x="1506" y="2572"/>
                    <a:pt x="1551" y="2573"/>
                    <a:pt x="1596" y="2573"/>
                  </a:cubicBezTo>
                  <a:cubicBezTo>
                    <a:pt x="3112" y="2573"/>
                    <a:pt x="4312" y="1594"/>
                    <a:pt x="5168" y="443"/>
                  </a:cubicBezTo>
                  <a:cubicBezTo>
                    <a:pt x="4266" y="160"/>
                    <a:pt x="3333" y="0"/>
                    <a:pt x="239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859;p61">
              <a:extLst>
                <a:ext uri="{FF2B5EF4-FFF2-40B4-BE49-F238E27FC236}">
                  <a16:creationId xmlns:a16="http://schemas.microsoft.com/office/drawing/2014/main" xmlns="" id="{6AC0311F-427D-4592-BEB7-4185777D7C04}"/>
                </a:ext>
              </a:extLst>
            </p:cNvPr>
            <p:cNvSpPr/>
            <p:nvPr/>
          </p:nvSpPr>
          <p:spPr>
            <a:xfrm>
              <a:off x="7016670" y="4020680"/>
              <a:ext cx="202547" cy="19034"/>
            </a:xfrm>
            <a:custGeom>
              <a:avLst/>
              <a:gdLst/>
              <a:ahLst/>
              <a:cxnLst/>
              <a:rect l="l" t="t" r="r" b="b"/>
              <a:pathLst>
                <a:path w="4033" h="379" extrusionOk="0">
                  <a:moveTo>
                    <a:pt x="2380" y="1"/>
                  </a:moveTo>
                  <a:cubicBezTo>
                    <a:pt x="1606" y="1"/>
                    <a:pt x="812" y="132"/>
                    <a:pt x="60" y="222"/>
                  </a:cubicBezTo>
                  <a:cubicBezTo>
                    <a:pt x="8" y="222"/>
                    <a:pt x="1" y="289"/>
                    <a:pt x="57" y="289"/>
                  </a:cubicBezTo>
                  <a:cubicBezTo>
                    <a:pt x="67" y="289"/>
                    <a:pt x="78" y="287"/>
                    <a:pt x="91" y="283"/>
                  </a:cubicBezTo>
                  <a:cubicBezTo>
                    <a:pt x="828" y="248"/>
                    <a:pt x="1537" y="166"/>
                    <a:pt x="2244" y="166"/>
                  </a:cubicBezTo>
                  <a:cubicBezTo>
                    <a:pt x="2789" y="166"/>
                    <a:pt x="3334" y="215"/>
                    <a:pt x="3890" y="374"/>
                  </a:cubicBezTo>
                  <a:cubicBezTo>
                    <a:pt x="3900" y="377"/>
                    <a:pt x="3910" y="379"/>
                    <a:pt x="3919" y="379"/>
                  </a:cubicBezTo>
                  <a:cubicBezTo>
                    <a:pt x="3993" y="379"/>
                    <a:pt x="4032" y="279"/>
                    <a:pt x="3951" y="252"/>
                  </a:cubicBezTo>
                  <a:cubicBezTo>
                    <a:pt x="3451" y="65"/>
                    <a:pt x="2921" y="1"/>
                    <a:pt x="238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60;p61">
              <a:extLst>
                <a:ext uri="{FF2B5EF4-FFF2-40B4-BE49-F238E27FC236}">
                  <a16:creationId xmlns:a16="http://schemas.microsoft.com/office/drawing/2014/main" xmlns="" id="{D30C439A-49C9-477E-AABB-3A97FBE1AA56}"/>
                </a:ext>
              </a:extLst>
            </p:cNvPr>
            <p:cNvSpPr/>
            <p:nvPr/>
          </p:nvSpPr>
          <p:spPr>
            <a:xfrm>
              <a:off x="6998289" y="4064374"/>
              <a:ext cx="200940" cy="18130"/>
            </a:xfrm>
            <a:custGeom>
              <a:avLst/>
              <a:gdLst/>
              <a:ahLst/>
              <a:cxnLst/>
              <a:rect l="l" t="t" r="r" b="b"/>
              <a:pathLst>
                <a:path w="4001" h="361" extrusionOk="0">
                  <a:moveTo>
                    <a:pt x="2284" y="0"/>
                  </a:moveTo>
                  <a:cubicBezTo>
                    <a:pt x="1543" y="0"/>
                    <a:pt x="788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800" y="242"/>
                    <a:pt x="1510" y="162"/>
                    <a:pt x="2224" y="162"/>
                  </a:cubicBezTo>
                  <a:cubicBezTo>
                    <a:pt x="2772" y="162"/>
                    <a:pt x="3323" y="209"/>
                    <a:pt x="3891" y="355"/>
                  </a:cubicBezTo>
                  <a:cubicBezTo>
                    <a:pt x="3900" y="359"/>
                    <a:pt x="3908" y="361"/>
                    <a:pt x="3916" y="361"/>
                  </a:cubicBezTo>
                  <a:cubicBezTo>
                    <a:pt x="3966" y="361"/>
                    <a:pt x="4000" y="290"/>
                    <a:pt x="3922" y="264"/>
                  </a:cubicBezTo>
                  <a:cubicBezTo>
                    <a:pt x="3398" y="67"/>
                    <a:pt x="2845" y="0"/>
                    <a:pt x="228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61;p61">
              <a:extLst>
                <a:ext uri="{FF2B5EF4-FFF2-40B4-BE49-F238E27FC236}">
                  <a16:creationId xmlns:a16="http://schemas.microsoft.com/office/drawing/2014/main" xmlns="" id="{AA249FF3-7EAC-41F3-8646-2F99C333A7BF}"/>
                </a:ext>
              </a:extLst>
            </p:cNvPr>
            <p:cNvSpPr/>
            <p:nvPr/>
          </p:nvSpPr>
          <p:spPr>
            <a:xfrm>
              <a:off x="7627228" y="2717450"/>
              <a:ext cx="270247" cy="548078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81" y="2797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62;p61">
              <a:extLst>
                <a:ext uri="{FF2B5EF4-FFF2-40B4-BE49-F238E27FC236}">
                  <a16:creationId xmlns:a16="http://schemas.microsoft.com/office/drawing/2014/main" xmlns="" id="{A40AD223-D746-4DAE-92AF-6141E713069F}"/>
                </a:ext>
              </a:extLst>
            </p:cNvPr>
            <p:cNvSpPr/>
            <p:nvPr/>
          </p:nvSpPr>
          <p:spPr>
            <a:xfrm>
              <a:off x="6514393" y="3186078"/>
              <a:ext cx="148106" cy="992296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63;p61">
              <a:extLst>
                <a:ext uri="{FF2B5EF4-FFF2-40B4-BE49-F238E27FC236}">
                  <a16:creationId xmlns:a16="http://schemas.microsoft.com/office/drawing/2014/main" xmlns="" id="{9F9B585F-868E-47C7-917E-7EBF25146C03}"/>
                </a:ext>
              </a:extLst>
            </p:cNvPr>
            <p:cNvSpPr/>
            <p:nvPr/>
          </p:nvSpPr>
          <p:spPr>
            <a:xfrm>
              <a:off x="6633471" y="3186078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64;p61">
              <a:extLst>
                <a:ext uri="{FF2B5EF4-FFF2-40B4-BE49-F238E27FC236}">
                  <a16:creationId xmlns:a16="http://schemas.microsoft.com/office/drawing/2014/main" xmlns="" id="{091AC1E3-1AF5-4028-8880-4B2D162992EF}"/>
                </a:ext>
              </a:extLst>
            </p:cNvPr>
            <p:cNvSpPr/>
            <p:nvPr/>
          </p:nvSpPr>
          <p:spPr>
            <a:xfrm>
              <a:off x="7663891" y="3172368"/>
              <a:ext cx="122141" cy="1006007"/>
            </a:xfrm>
            <a:custGeom>
              <a:avLst/>
              <a:gdLst/>
              <a:ahLst/>
              <a:cxnLst/>
              <a:rect l="l" t="t" r="r" b="b"/>
              <a:pathLst>
                <a:path w="2432" h="20031" extrusionOk="0">
                  <a:moveTo>
                    <a:pt x="0" y="0"/>
                  </a:moveTo>
                  <a:lnTo>
                    <a:pt x="547" y="20031"/>
                  </a:lnTo>
                  <a:lnTo>
                    <a:pt x="2432" y="20031"/>
                  </a:lnTo>
                  <a:lnTo>
                    <a:pt x="1885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65;p61">
              <a:extLst>
                <a:ext uri="{FF2B5EF4-FFF2-40B4-BE49-F238E27FC236}">
                  <a16:creationId xmlns:a16="http://schemas.microsoft.com/office/drawing/2014/main" xmlns="" id="{243F19AF-185A-417B-9A89-50CB5303CF8E}"/>
                </a:ext>
              </a:extLst>
            </p:cNvPr>
            <p:cNvSpPr/>
            <p:nvPr/>
          </p:nvSpPr>
          <p:spPr>
            <a:xfrm>
              <a:off x="7758511" y="3085332"/>
              <a:ext cx="96226" cy="1093042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66;p61">
              <a:extLst>
                <a:ext uri="{FF2B5EF4-FFF2-40B4-BE49-F238E27FC236}">
                  <a16:creationId xmlns:a16="http://schemas.microsoft.com/office/drawing/2014/main" xmlns="" id="{20F7126C-029F-4DA0-98B7-D27A891373C0}"/>
                </a:ext>
              </a:extLst>
            </p:cNvPr>
            <p:cNvSpPr/>
            <p:nvPr/>
          </p:nvSpPr>
          <p:spPr>
            <a:xfrm>
              <a:off x="7750877" y="3163327"/>
              <a:ext cx="311480" cy="140372"/>
            </a:xfrm>
            <a:custGeom>
              <a:avLst/>
              <a:gdLst/>
              <a:ahLst/>
              <a:cxnLst/>
              <a:rect l="l" t="t" r="r" b="b"/>
              <a:pathLst>
                <a:path w="6202" h="2795" extrusionOk="0">
                  <a:moveTo>
                    <a:pt x="3766" y="0"/>
                  </a:moveTo>
                  <a:cubicBezTo>
                    <a:pt x="3505" y="0"/>
                    <a:pt x="3223" y="36"/>
                    <a:pt x="2919" y="119"/>
                  </a:cubicBezTo>
                  <a:cubicBezTo>
                    <a:pt x="730" y="758"/>
                    <a:pt x="1" y="2794"/>
                    <a:pt x="1" y="2794"/>
                  </a:cubicBezTo>
                  <a:lnTo>
                    <a:pt x="1095" y="2399"/>
                  </a:lnTo>
                  <a:cubicBezTo>
                    <a:pt x="1095" y="2399"/>
                    <a:pt x="1490" y="1396"/>
                    <a:pt x="3253" y="1001"/>
                  </a:cubicBezTo>
                  <a:cubicBezTo>
                    <a:pt x="3521" y="944"/>
                    <a:pt x="3763" y="921"/>
                    <a:pt x="3981" y="921"/>
                  </a:cubicBezTo>
                  <a:cubicBezTo>
                    <a:pt x="5050" y="921"/>
                    <a:pt x="5533" y="1487"/>
                    <a:pt x="5533" y="1487"/>
                  </a:cubicBezTo>
                  <a:lnTo>
                    <a:pt x="6202" y="1426"/>
                  </a:lnTo>
                  <a:cubicBezTo>
                    <a:pt x="6202" y="1426"/>
                    <a:pt x="5409" y="0"/>
                    <a:pt x="376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867;p61">
              <a:extLst>
                <a:ext uri="{FF2B5EF4-FFF2-40B4-BE49-F238E27FC236}">
                  <a16:creationId xmlns:a16="http://schemas.microsoft.com/office/drawing/2014/main" xmlns="" id="{C048F7ED-3631-4403-9E5B-5C84AA8DF7FD}"/>
                </a:ext>
              </a:extLst>
            </p:cNvPr>
            <p:cNvSpPr/>
            <p:nvPr/>
          </p:nvSpPr>
          <p:spPr>
            <a:xfrm>
              <a:off x="7552447" y="3228918"/>
              <a:ext cx="702261" cy="1086463"/>
            </a:xfrm>
            <a:custGeom>
              <a:avLst/>
              <a:gdLst/>
              <a:ahLst/>
              <a:cxnLst/>
              <a:rect l="l" t="t" r="r" b="b"/>
              <a:pathLst>
                <a:path w="13983" h="21633" extrusionOk="0">
                  <a:moveTo>
                    <a:pt x="8538" y="0"/>
                  </a:moveTo>
                  <a:cubicBezTo>
                    <a:pt x="7778" y="0"/>
                    <a:pt x="6843" y="95"/>
                    <a:pt x="5684" y="303"/>
                  </a:cubicBezTo>
                  <a:cubicBezTo>
                    <a:pt x="5684" y="303"/>
                    <a:pt x="0" y="1275"/>
                    <a:pt x="274" y="5136"/>
                  </a:cubicBezTo>
                  <a:cubicBezTo>
                    <a:pt x="548" y="9026"/>
                    <a:pt x="152" y="17902"/>
                    <a:pt x="1946" y="21032"/>
                  </a:cubicBezTo>
                  <a:cubicBezTo>
                    <a:pt x="2196" y="21462"/>
                    <a:pt x="3041" y="21633"/>
                    <a:pt x="4151" y="21633"/>
                  </a:cubicBezTo>
                  <a:cubicBezTo>
                    <a:pt x="6415" y="21633"/>
                    <a:pt x="9777" y="20925"/>
                    <a:pt x="11429" y="20273"/>
                  </a:cubicBezTo>
                  <a:cubicBezTo>
                    <a:pt x="13891" y="19300"/>
                    <a:pt x="13982" y="16716"/>
                    <a:pt x="13739" y="14102"/>
                  </a:cubicBezTo>
                  <a:cubicBezTo>
                    <a:pt x="13496" y="11458"/>
                    <a:pt x="12827" y="5257"/>
                    <a:pt x="12037" y="2461"/>
                  </a:cubicBezTo>
                  <a:cubicBezTo>
                    <a:pt x="11662" y="1077"/>
                    <a:pt x="11105" y="0"/>
                    <a:pt x="8538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868;p61">
              <a:extLst>
                <a:ext uri="{FF2B5EF4-FFF2-40B4-BE49-F238E27FC236}">
                  <a16:creationId xmlns:a16="http://schemas.microsoft.com/office/drawing/2014/main" xmlns="" id="{D33F7A59-49AA-4668-90C2-E10F1C88A900}"/>
                </a:ext>
              </a:extLst>
            </p:cNvPr>
            <p:cNvSpPr/>
            <p:nvPr/>
          </p:nvSpPr>
          <p:spPr>
            <a:xfrm>
              <a:off x="7618088" y="3232836"/>
              <a:ext cx="703768" cy="1085610"/>
            </a:xfrm>
            <a:custGeom>
              <a:avLst/>
              <a:gdLst/>
              <a:ahLst/>
              <a:cxnLst/>
              <a:rect l="l" t="t" r="r" b="b"/>
              <a:pathLst>
                <a:path w="14013" h="21616" extrusionOk="0">
                  <a:moveTo>
                    <a:pt x="8589" y="1"/>
                  </a:moveTo>
                  <a:cubicBezTo>
                    <a:pt x="7827" y="1"/>
                    <a:pt x="6886" y="98"/>
                    <a:pt x="5715" y="316"/>
                  </a:cubicBezTo>
                  <a:cubicBezTo>
                    <a:pt x="5715" y="316"/>
                    <a:pt x="0" y="1258"/>
                    <a:pt x="274" y="5149"/>
                  </a:cubicBezTo>
                  <a:cubicBezTo>
                    <a:pt x="578" y="9009"/>
                    <a:pt x="152" y="17884"/>
                    <a:pt x="1976" y="21015"/>
                  </a:cubicBezTo>
                  <a:cubicBezTo>
                    <a:pt x="2216" y="21445"/>
                    <a:pt x="3058" y="21615"/>
                    <a:pt x="4168" y="21615"/>
                  </a:cubicBezTo>
                  <a:cubicBezTo>
                    <a:pt x="6431" y="21615"/>
                    <a:pt x="9808" y="20908"/>
                    <a:pt x="11460" y="20255"/>
                  </a:cubicBezTo>
                  <a:cubicBezTo>
                    <a:pt x="13922" y="19283"/>
                    <a:pt x="14013" y="16729"/>
                    <a:pt x="13770" y="14085"/>
                  </a:cubicBezTo>
                  <a:cubicBezTo>
                    <a:pt x="13527" y="11471"/>
                    <a:pt x="12858" y="5240"/>
                    <a:pt x="12068" y="2444"/>
                  </a:cubicBezTo>
                  <a:cubicBezTo>
                    <a:pt x="11670" y="1087"/>
                    <a:pt x="11129" y="1"/>
                    <a:pt x="858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869;p61">
              <a:extLst>
                <a:ext uri="{FF2B5EF4-FFF2-40B4-BE49-F238E27FC236}">
                  <a16:creationId xmlns:a16="http://schemas.microsoft.com/office/drawing/2014/main" xmlns="" id="{B02A7D0E-1B4C-456C-9D54-921674B3BC2D}"/>
                </a:ext>
              </a:extLst>
            </p:cNvPr>
            <p:cNvSpPr/>
            <p:nvPr/>
          </p:nvSpPr>
          <p:spPr>
            <a:xfrm>
              <a:off x="7682222" y="3752139"/>
              <a:ext cx="607592" cy="189891"/>
            </a:xfrm>
            <a:custGeom>
              <a:avLst/>
              <a:gdLst/>
              <a:ahLst/>
              <a:cxnLst/>
              <a:rect l="l" t="t" r="r" b="b"/>
              <a:pathLst>
                <a:path w="12098" h="3781" extrusionOk="0">
                  <a:moveTo>
                    <a:pt x="9093" y="0"/>
                  </a:moveTo>
                  <a:cubicBezTo>
                    <a:pt x="8136" y="0"/>
                    <a:pt x="6812" y="123"/>
                    <a:pt x="4955" y="402"/>
                  </a:cubicBezTo>
                  <a:cubicBezTo>
                    <a:pt x="4955" y="402"/>
                    <a:pt x="608" y="1374"/>
                    <a:pt x="0" y="3259"/>
                  </a:cubicBezTo>
                  <a:cubicBezTo>
                    <a:pt x="1431" y="3616"/>
                    <a:pt x="2878" y="3781"/>
                    <a:pt x="4326" y="3781"/>
                  </a:cubicBezTo>
                  <a:cubicBezTo>
                    <a:pt x="6938" y="3781"/>
                    <a:pt x="9556" y="3246"/>
                    <a:pt x="12098" y="2347"/>
                  </a:cubicBezTo>
                  <a:cubicBezTo>
                    <a:pt x="11946" y="1800"/>
                    <a:pt x="11794" y="1313"/>
                    <a:pt x="11611" y="949"/>
                  </a:cubicBezTo>
                  <a:cubicBezTo>
                    <a:pt x="11303" y="370"/>
                    <a:pt x="10750" y="0"/>
                    <a:pt x="9093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870;p61">
              <a:extLst>
                <a:ext uri="{FF2B5EF4-FFF2-40B4-BE49-F238E27FC236}">
                  <a16:creationId xmlns:a16="http://schemas.microsoft.com/office/drawing/2014/main" xmlns="" id="{F7F12899-41FF-4B1D-A75A-6F2D125A06E3}"/>
                </a:ext>
              </a:extLst>
            </p:cNvPr>
            <p:cNvSpPr/>
            <p:nvPr/>
          </p:nvSpPr>
          <p:spPr>
            <a:xfrm>
              <a:off x="7671525" y="3869962"/>
              <a:ext cx="625923" cy="137007"/>
            </a:xfrm>
            <a:custGeom>
              <a:avLst/>
              <a:gdLst/>
              <a:ahLst/>
              <a:cxnLst/>
              <a:rect l="l" t="t" r="r" b="b"/>
              <a:pathLst>
                <a:path w="12463" h="2728" extrusionOk="0">
                  <a:moveTo>
                    <a:pt x="12311" y="1"/>
                  </a:moveTo>
                  <a:cubicBezTo>
                    <a:pt x="9769" y="900"/>
                    <a:pt x="7151" y="1435"/>
                    <a:pt x="4539" y="1435"/>
                  </a:cubicBezTo>
                  <a:cubicBezTo>
                    <a:pt x="3091" y="1435"/>
                    <a:pt x="1644" y="1270"/>
                    <a:pt x="213" y="913"/>
                  </a:cubicBezTo>
                  <a:cubicBezTo>
                    <a:pt x="213" y="1004"/>
                    <a:pt x="183" y="1095"/>
                    <a:pt x="152" y="1186"/>
                  </a:cubicBezTo>
                  <a:cubicBezTo>
                    <a:pt x="122" y="1581"/>
                    <a:pt x="61" y="2037"/>
                    <a:pt x="0" y="2554"/>
                  </a:cubicBezTo>
                  <a:cubicBezTo>
                    <a:pt x="943" y="2668"/>
                    <a:pt x="1907" y="2727"/>
                    <a:pt x="2883" y="2727"/>
                  </a:cubicBezTo>
                  <a:cubicBezTo>
                    <a:pt x="6063" y="2727"/>
                    <a:pt x="9369" y="2102"/>
                    <a:pt x="12463" y="730"/>
                  </a:cubicBezTo>
                  <a:cubicBezTo>
                    <a:pt x="12402" y="487"/>
                    <a:pt x="12371" y="244"/>
                    <a:pt x="12311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871;p61">
              <a:extLst>
                <a:ext uri="{FF2B5EF4-FFF2-40B4-BE49-F238E27FC236}">
                  <a16:creationId xmlns:a16="http://schemas.microsoft.com/office/drawing/2014/main" xmlns="" id="{95780FC0-30B2-4A34-A973-7D2DE55AD7AB}"/>
                </a:ext>
              </a:extLst>
            </p:cNvPr>
            <p:cNvSpPr/>
            <p:nvPr/>
          </p:nvSpPr>
          <p:spPr>
            <a:xfrm>
              <a:off x="7668461" y="3906624"/>
              <a:ext cx="662585" cy="316653"/>
            </a:xfrm>
            <a:custGeom>
              <a:avLst/>
              <a:gdLst/>
              <a:ahLst/>
              <a:cxnLst/>
              <a:rect l="l" t="t" r="r" b="b"/>
              <a:pathLst>
                <a:path w="13193" h="6305" extrusionOk="0">
                  <a:moveTo>
                    <a:pt x="12524" y="0"/>
                  </a:moveTo>
                  <a:cubicBezTo>
                    <a:pt x="9430" y="1372"/>
                    <a:pt x="6124" y="1997"/>
                    <a:pt x="2944" y="1997"/>
                  </a:cubicBezTo>
                  <a:cubicBezTo>
                    <a:pt x="1968" y="1997"/>
                    <a:pt x="1004" y="1938"/>
                    <a:pt x="61" y="1824"/>
                  </a:cubicBezTo>
                  <a:cubicBezTo>
                    <a:pt x="61" y="2037"/>
                    <a:pt x="31" y="2250"/>
                    <a:pt x="0" y="2462"/>
                  </a:cubicBezTo>
                  <a:cubicBezTo>
                    <a:pt x="2841" y="5278"/>
                    <a:pt x="6695" y="6304"/>
                    <a:pt x="10546" y="6304"/>
                  </a:cubicBezTo>
                  <a:cubicBezTo>
                    <a:pt x="11268" y="6304"/>
                    <a:pt x="11991" y="6268"/>
                    <a:pt x="12706" y="6201"/>
                  </a:cubicBezTo>
                  <a:cubicBezTo>
                    <a:pt x="13192" y="5563"/>
                    <a:pt x="13192" y="4803"/>
                    <a:pt x="13071" y="4043"/>
                  </a:cubicBezTo>
                  <a:cubicBezTo>
                    <a:pt x="12949" y="3192"/>
                    <a:pt x="12797" y="1490"/>
                    <a:pt x="1252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872;p61">
              <a:extLst>
                <a:ext uri="{FF2B5EF4-FFF2-40B4-BE49-F238E27FC236}">
                  <a16:creationId xmlns:a16="http://schemas.microsoft.com/office/drawing/2014/main" xmlns="" id="{A8BA97BE-406F-4E3A-9F0C-FBA9AF8B81D5}"/>
                </a:ext>
              </a:extLst>
            </p:cNvPr>
            <p:cNvSpPr/>
            <p:nvPr/>
          </p:nvSpPr>
          <p:spPr>
            <a:xfrm>
              <a:off x="7660827" y="4030273"/>
              <a:ext cx="645761" cy="304047"/>
            </a:xfrm>
            <a:custGeom>
              <a:avLst/>
              <a:gdLst/>
              <a:ahLst/>
              <a:cxnLst/>
              <a:rect l="l" t="t" r="r" b="b"/>
              <a:pathLst>
                <a:path w="12858" h="605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0" y="2098"/>
                    <a:pt x="61" y="4712"/>
                    <a:pt x="1338" y="5836"/>
                  </a:cubicBezTo>
                  <a:cubicBezTo>
                    <a:pt x="1513" y="5989"/>
                    <a:pt x="2005" y="6053"/>
                    <a:pt x="2688" y="6053"/>
                  </a:cubicBezTo>
                  <a:cubicBezTo>
                    <a:pt x="4852" y="6053"/>
                    <a:pt x="8926" y="5410"/>
                    <a:pt x="10821" y="4924"/>
                  </a:cubicBezTo>
                  <a:cubicBezTo>
                    <a:pt x="11885" y="4620"/>
                    <a:pt x="12524" y="4225"/>
                    <a:pt x="12858" y="3739"/>
                  </a:cubicBezTo>
                  <a:lnTo>
                    <a:pt x="12858" y="3739"/>
                  </a:lnTo>
                  <a:cubicBezTo>
                    <a:pt x="12143" y="3806"/>
                    <a:pt x="11420" y="3842"/>
                    <a:pt x="10698" y="3842"/>
                  </a:cubicBezTo>
                  <a:cubicBezTo>
                    <a:pt x="6847" y="3842"/>
                    <a:pt x="2993" y="2816"/>
                    <a:pt x="152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873;p61">
              <a:extLst>
                <a:ext uri="{FF2B5EF4-FFF2-40B4-BE49-F238E27FC236}">
                  <a16:creationId xmlns:a16="http://schemas.microsoft.com/office/drawing/2014/main" xmlns="" id="{A7C73214-5D36-446E-A18C-FAE3C68ECD2E}"/>
                </a:ext>
              </a:extLst>
            </p:cNvPr>
            <p:cNvSpPr/>
            <p:nvPr/>
          </p:nvSpPr>
          <p:spPr>
            <a:xfrm>
              <a:off x="7854687" y="3424636"/>
              <a:ext cx="177135" cy="197676"/>
            </a:xfrm>
            <a:custGeom>
              <a:avLst/>
              <a:gdLst/>
              <a:ahLst/>
              <a:cxnLst/>
              <a:rect l="l" t="t" r="r" b="b"/>
              <a:pathLst>
                <a:path w="3527" h="3936" extrusionOk="0">
                  <a:moveTo>
                    <a:pt x="2143" y="1115"/>
                  </a:moveTo>
                  <a:cubicBezTo>
                    <a:pt x="2257" y="1115"/>
                    <a:pt x="2342" y="1469"/>
                    <a:pt x="2372" y="1907"/>
                  </a:cubicBezTo>
                  <a:cubicBezTo>
                    <a:pt x="2372" y="2363"/>
                    <a:pt x="2311" y="2758"/>
                    <a:pt x="2189" y="2758"/>
                  </a:cubicBezTo>
                  <a:cubicBezTo>
                    <a:pt x="2098" y="2758"/>
                    <a:pt x="1976" y="2394"/>
                    <a:pt x="1976" y="1938"/>
                  </a:cubicBezTo>
                  <a:cubicBezTo>
                    <a:pt x="1946" y="1482"/>
                    <a:pt x="2037" y="1117"/>
                    <a:pt x="2128" y="1117"/>
                  </a:cubicBezTo>
                  <a:cubicBezTo>
                    <a:pt x="2133" y="1116"/>
                    <a:pt x="2138" y="1115"/>
                    <a:pt x="2143" y="1115"/>
                  </a:cubicBezTo>
                  <a:close/>
                  <a:moveTo>
                    <a:pt x="1247" y="1360"/>
                  </a:moveTo>
                  <a:cubicBezTo>
                    <a:pt x="1369" y="1360"/>
                    <a:pt x="1460" y="1694"/>
                    <a:pt x="1490" y="2150"/>
                  </a:cubicBezTo>
                  <a:cubicBezTo>
                    <a:pt x="1490" y="2606"/>
                    <a:pt x="1429" y="3001"/>
                    <a:pt x="1308" y="3001"/>
                  </a:cubicBezTo>
                  <a:cubicBezTo>
                    <a:pt x="1304" y="3003"/>
                    <a:pt x="1301" y="3003"/>
                    <a:pt x="1297" y="3003"/>
                  </a:cubicBezTo>
                  <a:cubicBezTo>
                    <a:pt x="1207" y="3003"/>
                    <a:pt x="1095" y="2649"/>
                    <a:pt x="1095" y="2211"/>
                  </a:cubicBezTo>
                  <a:cubicBezTo>
                    <a:pt x="1065" y="1755"/>
                    <a:pt x="1156" y="1360"/>
                    <a:pt x="1247" y="1360"/>
                  </a:cubicBezTo>
                  <a:close/>
                  <a:moveTo>
                    <a:pt x="1645" y="0"/>
                  </a:moveTo>
                  <a:cubicBezTo>
                    <a:pt x="1581" y="0"/>
                    <a:pt x="1515" y="40"/>
                    <a:pt x="1460" y="114"/>
                  </a:cubicBezTo>
                  <a:lnTo>
                    <a:pt x="62" y="2120"/>
                  </a:lnTo>
                  <a:cubicBezTo>
                    <a:pt x="1" y="2211"/>
                    <a:pt x="1" y="2394"/>
                    <a:pt x="92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46"/>
                  </a:lnTo>
                  <a:cubicBezTo>
                    <a:pt x="3527" y="1725"/>
                    <a:pt x="3527" y="1573"/>
                    <a:pt x="3435" y="1482"/>
                  </a:cubicBezTo>
                  <a:lnTo>
                    <a:pt x="1764" y="53"/>
                  </a:lnTo>
                  <a:cubicBezTo>
                    <a:pt x="1728" y="17"/>
                    <a:pt x="1687" y="0"/>
                    <a:pt x="1645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874;p61">
              <a:extLst>
                <a:ext uri="{FF2B5EF4-FFF2-40B4-BE49-F238E27FC236}">
                  <a16:creationId xmlns:a16="http://schemas.microsoft.com/office/drawing/2014/main" xmlns="" id="{1DF69996-FCEF-4F72-BA94-27198D45C8D9}"/>
                </a:ext>
              </a:extLst>
            </p:cNvPr>
            <p:cNvSpPr/>
            <p:nvPr/>
          </p:nvSpPr>
          <p:spPr>
            <a:xfrm>
              <a:off x="7859258" y="3417003"/>
              <a:ext cx="178692" cy="197676"/>
            </a:xfrm>
            <a:custGeom>
              <a:avLst/>
              <a:gdLst/>
              <a:ahLst/>
              <a:cxnLst/>
              <a:rect l="l" t="t" r="r" b="b"/>
              <a:pathLst>
                <a:path w="3558" h="3936" extrusionOk="0">
                  <a:moveTo>
                    <a:pt x="2159" y="1087"/>
                  </a:moveTo>
                  <a:cubicBezTo>
                    <a:pt x="2250" y="1087"/>
                    <a:pt x="2341" y="1451"/>
                    <a:pt x="2372" y="1907"/>
                  </a:cubicBezTo>
                  <a:cubicBezTo>
                    <a:pt x="2372" y="2363"/>
                    <a:pt x="2311" y="2728"/>
                    <a:pt x="2189" y="2758"/>
                  </a:cubicBezTo>
                  <a:cubicBezTo>
                    <a:pt x="2098" y="2758"/>
                    <a:pt x="2007" y="2394"/>
                    <a:pt x="1977" y="1938"/>
                  </a:cubicBezTo>
                  <a:cubicBezTo>
                    <a:pt x="1977" y="1482"/>
                    <a:pt x="2037" y="1117"/>
                    <a:pt x="2159" y="1087"/>
                  </a:cubicBezTo>
                  <a:close/>
                  <a:moveTo>
                    <a:pt x="1288" y="1358"/>
                  </a:moveTo>
                  <a:cubicBezTo>
                    <a:pt x="1378" y="1358"/>
                    <a:pt x="1490" y="1712"/>
                    <a:pt x="1490" y="2150"/>
                  </a:cubicBezTo>
                  <a:cubicBezTo>
                    <a:pt x="1521" y="2606"/>
                    <a:pt x="1430" y="3001"/>
                    <a:pt x="1338" y="3001"/>
                  </a:cubicBezTo>
                  <a:cubicBezTo>
                    <a:pt x="1217" y="3001"/>
                    <a:pt x="1126" y="2667"/>
                    <a:pt x="1095" y="2211"/>
                  </a:cubicBezTo>
                  <a:cubicBezTo>
                    <a:pt x="1095" y="1755"/>
                    <a:pt x="1156" y="1360"/>
                    <a:pt x="1278" y="1360"/>
                  </a:cubicBezTo>
                  <a:cubicBezTo>
                    <a:pt x="1281" y="1359"/>
                    <a:pt x="1285" y="1358"/>
                    <a:pt x="1288" y="1358"/>
                  </a:cubicBezTo>
                  <a:close/>
                  <a:moveTo>
                    <a:pt x="1667" y="0"/>
                  </a:moveTo>
                  <a:cubicBezTo>
                    <a:pt x="1597" y="0"/>
                    <a:pt x="1527" y="40"/>
                    <a:pt x="1490" y="114"/>
                  </a:cubicBezTo>
                  <a:lnTo>
                    <a:pt x="92" y="2120"/>
                  </a:lnTo>
                  <a:cubicBezTo>
                    <a:pt x="1" y="2211"/>
                    <a:pt x="31" y="2363"/>
                    <a:pt x="123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16"/>
                  </a:lnTo>
                  <a:cubicBezTo>
                    <a:pt x="3557" y="1725"/>
                    <a:pt x="3527" y="1573"/>
                    <a:pt x="3436" y="1482"/>
                  </a:cubicBezTo>
                  <a:lnTo>
                    <a:pt x="1794" y="53"/>
                  </a:lnTo>
                  <a:cubicBezTo>
                    <a:pt x="1758" y="17"/>
                    <a:pt x="1713" y="0"/>
                    <a:pt x="1667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875;p61">
              <a:extLst>
                <a:ext uri="{FF2B5EF4-FFF2-40B4-BE49-F238E27FC236}">
                  <a16:creationId xmlns:a16="http://schemas.microsoft.com/office/drawing/2014/main" xmlns="" id="{57CD2145-1045-4852-98C1-146A1254B549}"/>
                </a:ext>
              </a:extLst>
            </p:cNvPr>
            <p:cNvSpPr/>
            <p:nvPr/>
          </p:nvSpPr>
          <p:spPr>
            <a:xfrm>
              <a:off x="6056412" y="3265481"/>
              <a:ext cx="1586127" cy="164880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876;p61">
              <a:extLst>
                <a:ext uri="{FF2B5EF4-FFF2-40B4-BE49-F238E27FC236}">
                  <a16:creationId xmlns:a16="http://schemas.microsoft.com/office/drawing/2014/main" xmlns="" id="{E576A6DB-7017-455E-91B0-D43FC67BD09C}"/>
                </a:ext>
              </a:extLst>
            </p:cNvPr>
            <p:cNvSpPr/>
            <p:nvPr/>
          </p:nvSpPr>
          <p:spPr>
            <a:xfrm>
              <a:off x="7627228" y="2900612"/>
              <a:ext cx="238205" cy="529747"/>
            </a:xfrm>
            <a:custGeom>
              <a:avLst/>
              <a:gdLst/>
              <a:ahLst/>
              <a:cxnLst/>
              <a:rect l="l" t="t" r="r" b="b"/>
              <a:pathLst>
                <a:path w="4743" h="10548" extrusionOk="0">
                  <a:moveTo>
                    <a:pt x="4743" y="1"/>
                  </a:moveTo>
                  <a:lnTo>
                    <a:pt x="1" y="7265"/>
                  </a:lnTo>
                  <a:lnTo>
                    <a:pt x="305" y="10548"/>
                  </a:lnTo>
                  <a:lnTo>
                    <a:pt x="4743" y="2858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877;p61">
              <a:extLst>
                <a:ext uri="{FF2B5EF4-FFF2-40B4-BE49-F238E27FC236}">
                  <a16:creationId xmlns:a16="http://schemas.microsoft.com/office/drawing/2014/main" xmlns="" id="{530DABB4-BCA2-49A6-9E51-B0A0A80A4927}"/>
                </a:ext>
              </a:extLst>
            </p:cNvPr>
            <p:cNvSpPr/>
            <p:nvPr/>
          </p:nvSpPr>
          <p:spPr>
            <a:xfrm>
              <a:off x="6118989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878;p61">
              <a:extLst>
                <a:ext uri="{FF2B5EF4-FFF2-40B4-BE49-F238E27FC236}">
                  <a16:creationId xmlns:a16="http://schemas.microsoft.com/office/drawing/2014/main" xmlns="" id="{06FDE4A6-E597-4D48-A37D-9D5719DBD027}"/>
                </a:ext>
              </a:extLst>
            </p:cNvPr>
            <p:cNvSpPr/>
            <p:nvPr/>
          </p:nvSpPr>
          <p:spPr>
            <a:xfrm>
              <a:off x="6238067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879;p61">
              <a:extLst>
                <a:ext uri="{FF2B5EF4-FFF2-40B4-BE49-F238E27FC236}">
                  <a16:creationId xmlns:a16="http://schemas.microsoft.com/office/drawing/2014/main" xmlns="" id="{1746E0C8-FD2F-4DE0-B75B-67B92F1F68BB}"/>
                </a:ext>
              </a:extLst>
            </p:cNvPr>
            <p:cNvSpPr/>
            <p:nvPr/>
          </p:nvSpPr>
          <p:spPr>
            <a:xfrm>
              <a:off x="7411974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880;p61">
              <a:extLst>
                <a:ext uri="{FF2B5EF4-FFF2-40B4-BE49-F238E27FC236}">
                  <a16:creationId xmlns:a16="http://schemas.microsoft.com/office/drawing/2014/main" xmlns="" id="{A46587D1-ECF5-44C9-9AED-82CA7C763F4F}"/>
                </a:ext>
              </a:extLst>
            </p:cNvPr>
            <p:cNvSpPr/>
            <p:nvPr/>
          </p:nvSpPr>
          <p:spPr>
            <a:xfrm>
              <a:off x="7531052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881;p61">
              <a:extLst>
                <a:ext uri="{FF2B5EF4-FFF2-40B4-BE49-F238E27FC236}">
                  <a16:creationId xmlns:a16="http://schemas.microsoft.com/office/drawing/2014/main" xmlns="" id="{D25367F2-3C98-4ADF-A98E-2925BEC75B03}"/>
                </a:ext>
              </a:extLst>
            </p:cNvPr>
            <p:cNvSpPr/>
            <p:nvPr/>
          </p:nvSpPr>
          <p:spPr>
            <a:xfrm>
              <a:off x="5935827" y="3106726"/>
              <a:ext cx="441205" cy="158804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882;p61">
              <a:extLst>
                <a:ext uri="{FF2B5EF4-FFF2-40B4-BE49-F238E27FC236}">
                  <a16:creationId xmlns:a16="http://schemas.microsoft.com/office/drawing/2014/main" xmlns="" id="{2B3DBDD0-A333-46E1-A8A9-1CFBD100D3DE}"/>
                </a:ext>
              </a:extLst>
            </p:cNvPr>
            <p:cNvSpPr/>
            <p:nvPr/>
          </p:nvSpPr>
          <p:spPr>
            <a:xfrm>
              <a:off x="6267096" y="3106726"/>
              <a:ext cx="235142" cy="158804"/>
            </a:xfrm>
            <a:custGeom>
              <a:avLst/>
              <a:gdLst/>
              <a:ahLst/>
              <a:cxnLst/>
              <a:rect l="l" t="t" r="r" b="b"/>
              <a:pathLst>
                <a:path w="4682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81" y="3161"/>
                  </a:lnTo>
                  <a:cubicBezTo>
                    <a:pt x="3982" y="2249"/>
                    <a:pt x="3070" y="882"/>
                    <a:pt x="2341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883;p61">
              <a:extLst>
                <a:ext uri="{FF2B5EF4-FFF2-40B4-BE49-F238E27FC236}">
                  <a16:creationId xmlns:a16="http://schemas.microsoft.com/office/drawing/2014/main" xmlns="" id="{83DB802E-B670-4077-8CCE-E912086CC8E2}"/>
                </a:ext>
              </a:extLst>
            </p:cNvPr>
            <p:cNvSpPr/>
            <p:nvPr/>
          </p:nvSpPr>
          <p:spPr>
            <a:xfrm>
              <a:off x="6384617" y="3106726"/>
              <a:ext cx="259550" cy="158804"/>
            </a:xfrm>
            <a:custGeom>
              <a:avLst/>
              <a:gdLst/>
              <a:ahLst/>
              <a:cxnLst/>
              <a:rect l="l" t="t" r="r" b="b"/>
              <a:pathLst>
                <a:path w="5168" h="3162" extrusionOk="0">
                  <a:moveTo>
                    <a:pt x="1" y="0"/>
                  </a:moveTo>
                  <a:cubicBezTo>
                    <a:pt x="730" y="882"/>
                    <a:pt x="1672" y="2249"/>
                    <a:pt x="2341" y="3161"/>
                  </a:cubicBezTo>
                  <a:lnTo>
                    <a:pt x="5168" y="3161"/>
                  </a:lnTo>
                  <a:cubicBezTo>
                    <a:pt x="4682" y="2249"/>
                    <a:pt x="3861" y="882"/>
                    <a:pt x="3375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884;p61">
              <a:extLst>
                <a:ext uri="{FF2B5EF4-FFF2-40B4-BE49-F238E27FC236}">
                  <a16:creationId xmlns:a16="http://schemas.microsoft.com/office/drawing/2014/main" xmlns="" id="{71BCD5AE-8DBF-4157-A181-78760BDE0480}"/>
                </a:ext>
              </a:extLst>
            </p:cNvPr>
            <p:cNvSpPr/>
            <p:nvPr/>
          </p:nvSpPr>
          <p:spPr>
            <a:xfrm>
              <a:off x="6773894" y="3106726"/>
              <a:ext cx="874776" cy="158804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87" y="942"/>
                    <a:pt x="1308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885;p61">
              <a:extLst>
                <a:ext uri="{FF2B5EF4-FFF2-40B4-BE49-F238E27FC236}">
                  <a16:creationId xmlns:a16="http://schemas.microsoft.com/office/drawing/2014/main" xmlns="" id="{372BD721-B214-4F53-BDC1-43927218742E}"/>
                </a:ext>
              </a:extLst>
            </p:cNvPr>
            <p:cNvSpPr/>
            <p:nvPr/>
          </p:nvSpPr>
          <p:spPr>
            <a:xfrm>
              <a:off x="6554069" y="3106726"/>
              <a:ext cx="314544" cy="158804"/>
            </a:xfrm>
            <a:custGeom>
              <a:avLst/>
              <a:gdLst/>
              <a:ahLst/>
              <a:cxnLst/>
              <a:rect l="l" t="t" r="r" b="b"/>
              <a:pathLst>
                <a:path w="6263" h="3162" extrusionOk="0">
                  <a:moveTo>
                    <a:pt x="1" y="0"/>
                  </a:moveTo>
                  <a:cubicBezTo>
                    <a:pt x="487" y="912"/>
                    <a:pt x="1308" y="2249"/>
                    <a:pt x="1794" y="3161"/>
                  </a:cubicBezTo>
                  <a:lnTo>
                    <a:pt x="6262" y="3161"/>
                  </a:lnTo>
                  <a:cubicBezTo>
                    <a:pt x="5685" y="2219"/>
                    <a:pt x="4864" y="942"/>
                    <a:pt x="437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886;p61">
              <a:extLst>
                <a:ext uri="{FF2B5EF4-FFF2-40B4-BE49-F238E27FC236}">
                  <a16:creationId xmlns:a16="http://schemas.microsoft.com/office/drawing/2014/main" xmlns="" id="{20DB4397-1F13-4524-AAE4-DA5809A62F93}"/>
                </a:ext>
              </a:extLst>
            </p:cNvPr>
            <p:cNvSpPr/>
            <p:nvPr/>
          </p:nvSpPr>
          <p:spPr>
            <a:xfrm>
              <a:off x="5940397" y="2686914"/>
              <a:ext cx="1961641" cy="419860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887;p61">
              <a:extLst>
                <a:ext uri="{FF2B5EF4-FFF2-40B4-BE49-F238E27FC236}">
                  <a16:creationId xmlns:a16="http://schemas.microsoft.com/office/drawing/2014/main" xmlns="" id="{6103E444-6930-4FDB-8BD7-EA862B0181A4}"/>
                </a:ext>
              </a:extLst>
            </p:cNvPr>
            <p:cNvSpPr/>
            <p:nvPr/>
          </p:nvSpPr>
          <p:spPr>
            <a:xfrm>
              <a:off x="6622773" y="2718957"/>
              <a:ext cx="596945" cy="351156"/>
            </a:xfrm>
            <a:custGeom>
              <a:avLst/>
              <a:gdLst/>
              <a:ahLst/>
              <a:cxnLst/>
              <a:rect l="l" t="t" r="r" b="b"/>
              <a:pathLst>
                <a:path w="11886" h="6992" extrusionOk="0">
                  <a:moveTo>
                    <a:pt x="10730" y="578"/>
                  </a:moveTo>
                  <a:cubicBezTo>
                    <a:pt x="10912" y="578"/>
                    <a:pt x="11064" y="700"/>
                    <a:pt x="11064" y="852"/>
                  </a:cubicBezTo>
                  <a:cubicBezTo>
                    <a:pt x="11095" y="1004"/>
                    <a:pt x="10943" y="1125"/>
                    <a:pt x="10760" y="1156"/>
                  </a:cubicBezTo>
                  <a:cubicBezTo>
                    <a:pt x="10578" y="1156"/>
                    <a:pt x="10426" y="1034"/>
                    <a:pt x="10426" y="882"/>
                  </a:cubicBezTo>
                  <a:cubicBezTo>
                    <a:pt x="10396" y="730"/>
                    <a:pt x="10548" y="608"/>
                    <a:pt x="10730" y="578"/>
                  </a:cubicBezTo>
                  <a:close/>
                  <a:moveTo>
                    <a:pt x="10122" y="2888"/>
                  </a:moveTo>
                  <a:cubicBezTo>
                    <a:pt x="10305" y="2888"/>
                    <a:pt x="10457" y="2979"/>
                    <a:pt x="10457" y="3162"/>
                  </a:cubicBezTo>
                  <a:cubicBezTo>
                    <a:pt x="10457" y="3314"/>
                    <a:pt x="10305" y="3435"/>
                    <a:pt x="10122" y="3435"/>
                  </a:cubicBezTo>
                  <a:cubicBezTo>
                    <a:pt x="9940" y="3435"/>
                    <a:pt x="9788" y="3314"/>
                    <a:pt x="9788" y="3162"/>
                  </a:cubicBezTo>
                  <a:cubicBezTo>
                    <a:pt x="9788" y="3010"/>
                    <a:pt x="9940" y="2888"/>
                    <a:pt x="10122" y="2888"/>
                  </a:cubicBezTo>
                  <a:close/>
                  <a:moveTo>
                    <a:pt x="9180" y="5624"/>
                  </a:moveTo>
                  <a:cubicBezTo>
                    <a:pt x="9362" y="5624"/>
                    <a:pt x="9514" y="5745"/>
                    <a:pt x="9514" y="5897"/>
                  </a:cubicBezTo>
                  <a:cubicBezTo>
                    <a:pt x="9514" y="6049"/>
                    <a:pt x="9362" y="6171"/>
                    <a:pt x="9180" y="6171"/>
                  </a:cubicBezTo>
                  <a:cubicBezTo>
                    <a:pt x="8998" y="6171"/>
                    <a:pt x="8846" y="6049"/>
                    <a:pt x="8846" y="5897"/>
                  </a:cubicBezTo>
                  <a:cubicBezTo>
                    <a:pt x="8846" y="5745"/>
                    <a:pt x="8998" y="5624"/>
                    <a:pt x="9180" y="5624"/>
                  </a:cubicBezTo>
                  <a:close/>
                  <a:moveTo>
                    <a:pt x="11885" y="1"/>
                  </a:moveTo>
                  <a:lnTo>
                    <a:pt x="3010" y="153"/>
                  </a:lnTo>
                  <a:lnTo>
                    <a:pt x="0" y="6992"/>
                  </a:lnTo>
                  <a:lnTo>
                    <a:pt x="9849" y="6840"/>
                  </a:lnTo>
                  <a:lnTo>
                    <a:pt x="11885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888;p61">
              <a:extLst>
                <a:ext uri="{FF2B5EF4-FFF2-40B4-BE49-F238E27FC236}">
                  <a16:creationId xmlns:a16="http://schemas.microsoft.com/office/drawing/2014/main" xmlns="" id="{B393186D-0860-4F3B-8977-233E5D9F63CF}"/>
                </a:ext>
              </a:extLst>
            </p:cNvPr>
            <p:cNvSpPr/>
            <p:nvPr/>
          </p:nvSpPr>
          <p:spPr>
            <a:xfrm>
              <a:off x="7027870" y="2731563"/>
              <a:ext cx="98687" cy="312685"/>
            </a:xfrm>
            <a:custGeom>
              <a:avLst/>
              <a:gdLst/>
              <a:ahLst/>
              <a:cxnLst/>
              <a:rect l="l" t="t" r="r" b="b"/>
              <a:pathLst>
                <a:path w="1965" h="6226" extrusionOk="0">
                  <a:moveTo>
                    <a:pt x="1878" y="0"/>
                  </a:moveTo>
                  <a:cubicBezTo>
                    <a:pt x="1851" y="0"/>
                    <a:pt x="1825" y="18"/>
                    <a:pt x="1813" y="54"/>
                  </a:cubicBezTo>
                  <a:cubicBezTo>
                    <a:pt x="1084" y="2029"/>
                    <a:pt x="506" y="4127"/>
                    <a:pt x="20" y="6133"/>
                  </a:cubicBezTo>
                  <a:cubicBezTo>
                    <a:pt x="0" y="6192"/>
                    <a:pt x="44" y="6225"/>
                    <a:pt x="85" y="6225"/>
                  </a:cubicBezTo>
                  <a:cubicBezTo>
                    <a:pt x="108" y="6225"/>
                    <a:pt x="130" y="6215"/>
                    <a:pt x="141" y="6193"/>
                  </a:cubicBezTo>
                  <a:cubicBezTo>
                    <a:pt x="871" y="4248"/>
                    <a:pt x="1509" y="2151"/>
                    <a:pt x="1965" y="114"/>
                  </a:cubicBezTo>
                  <a:cubicBezTo>
                    <a:pt x="1965" y="41"/>
                    <a:pt x="1920" y="0"/>
                    <a:pt x="187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889;p61">
              <a:extLst>
                <a:ext uri="{FF2B5EF4-FFF2-40B4-BE49-F238E27FC236}">
                  <a16:creationId xmlns:a16="http://schemas.microsoft.com/office/drawing/2014/main" xmlns="" id="{4E04943F-CAF8-4808-B6EA-5C6EFDC854A6}"/>
                </a:ext>
              </a:extLst>
            </p:cNvPr>
            <p:cNvSpPr/>
            <p:nvPr/>
          </p:nvSpPr>
          <p:spPr>
            <a:xfrm>
              <a:off x="6682287" y="2960126"/>
              <a:ext cx="415290" cy="18984"/>
            </a:xfrm>
            <a:custGeom>
              <a:avLst/>
              <a:gdLst/>
              <a:ahLst/>
              <a:cxnLst/>
              <a:rect l="l" t="t" r="r" b="b"/>
              <a:pathLst>
                <a:path w="8269" h="378" extrusionOk="0">
                  <a:moveTo>
                    <a:pt x="6414" y="0"/>
                  </a:moveTo>
                  <a:cubicBezTo>
                    <a:pt x="4314" y="0"/>
                    <a:pt x="1666" y="98"/>
                    <a:pt x="92" y="214"/>
                  </a:cubicBezTo>
                  <a:cubicBezTo>
                    <a:pt x="1" y="214"/>
                    <a:pt x="1" y="335"/>
                    <a:pt x="92" y="335"/>
                  </a:cubicBezTo>
                  <a:cubicBezTo>
                    <a:pt x="732" y="364"/>
                    <a:pt x="1552" y="377"/>
                    <a:pt x="2442" y="377"/>
                  </a:cubicBezTo>
                  <a:cubicBezTo>
                    <a:pt x="4425" y="377"/>
                    <a:pt x="6750" y="309"/>
                    <a:pt x="8177" y="183"/>
                  </a:cubicBezTo>
                  <a:cubicBezTo>
                    <a:pt x="8268" y="183"/>
                    <a:pt x="8268" y="31"/>
                    <a:pt x="8177" y="31"/>
                  </a:cubicBezTo>
                  <a:cubicBezTo>
                    <a:pt x="7677" y="10"/>
                    <a:pt x="7072" y="0"/>
                    <a:pt x="6414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890;p61">
              <a:extLst>
                <a:ext uri="{FF2B5EF4-FFF2-40B4-BE49-F238E27FC236}">
                  <a16:creationId xmlns:a16="http://schemas.microsoft.com/office/drawing/2014/main" xmlns="" id="{71F38AD7-282A-4DF8-B36D-3C11CE2F86C6}"/>
                </a:ext>
              </a:extLst>
            </p:cNvPr>
            <p:cNvSpPr/>
            <p:nvPr/>
          </p:nvSpPr>
          <p:spPr>
            <a:xfrm>
              <a:off x="6694542" y="2902069"/>
              <a:ext cx="416797" cy="19034"/>
            </a:xfrm>
            <a:custGeom>
              <a:avLst/>
              <a:gdLst/>
              <a:ahLst/>
              <a:cxnLst/>
              <a:rect l="l" t="t" r="r" b="b"/>
              <a:pathLst>
                <a:path w="8299" h="379" extrusionOk="0">
                  <a:moveTo>
                    <a:pt x="6385" y="1"/>
                  </a:moveTo>
                  <a:cubicBezTo>
                    <a:pt x="4304" y="1"/>
                    <a:pt x="1677" y="92"/>
                    <a:pt x="91" y="184"/>
                  </a:cubicBezTo>
                  <a:cubicBezTo>
                    <a:pt x="0" y="184"/>
                    <a:pt x="30" y="336"/>
                    <a:pt x="122" y="336"/>
                  </a:cubicBezTo>
                  <a:cubicBezTo>
                    <a:pt x="761" y="365"/>
                    <a:pt x="1579" y="378"/>
                    <a:pt x="2465" y="378"/>
                  </a:cubicBezTo>
                  <a:cubicBezTo>
                    <a:pt x="4442" y="378"/>
                    <a:pt x="6759" y="310"/>
                    <a:pt x="8207" y="184"/>
                  </a:cubicBezTo>
                  <a:cubicBezTo>
                    <a:pt x="8298" y="184"/>
                    <a:pt x="8298" y="32"/>
                    <a:pt x="8176" y="32"/>
                  </a:cubicBezTo>
                  <a:cubicBezTo>
                    <a:pt x="7672" y="10"/>
                    <a:pt x="7057" y="1"/>
                    <a:pt x="638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891;p61">
              <a:extLst>
                <a:ext uri="{FF2B5EF4-FFF2-40B4-BE49-F238E27FC236}">
                  <a16:creationId xmlns:a16="http://schemas.microsoft.com/office/drawing/2014/main" xmlns="" id="{938C1C51-859A-461E-B622-B308A4C9BACC}"/>
                </a:ext>
              </a:extLst>
            </p:cNvPr>
            <p:cNvSpPr/>
            <p:nvPr/>
          </p:nvSpPr>
          <p:spPr>
            <a:xfrm>
              <a:off x="6734218" y="285249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378" y="0"/>
                  </a:moveTo>
                  <a:cubicBezTo>
                    <a:pt x="4374" y="0"/>
                    <a:pt x="1655" y="99"/>
                    <a:pt x="91" y="199"/>
                  </a:cubicBezTo>
                  <a:cubicBezTo>
                    <a:pt x="0" y="229"/>
                    <a:pt x="0" y="320"/>
                    <a:pt x="91" y="351"/>
                  </a:cubicBezTo>
                  <a:cubicBezTo>
                    <a:pt x="570" y="366"/>
                    <a:pt x="1159" y="374"/>
                    <a:pt x="1803" y="374"/>
                  </a:cubicBezTo>
                  <a:cubicBezTo>
                    <a:pt x="3735" y="374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2" y="5"/>
                    <a:pt x="6828" y="0"/>
                    <a:pt x="637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892;p61">
              <a:extLst>
                <a:ext uri="{FF2B5EF4-FFF2-40B4-BE49-F238E27FC236}">
                  <a16:creationId xmlns:a16="http://schemas.microsoft.com/office/drawing/2014/main" xmlns="" id="{88B338D5-3747-4DEE-AC77-C7B8D0E582A0}"/>
                </a:ext>
              </a:extLst>
            </p:cNvPr>
            <p:cNvSpPr/>
            <p:nvPr/>
          </p:nvSpPr>
          <p:spPr>
            <a:xfrm>
              <a:off x="6741852" y="280518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402" y="0"/>
                  </a:moveTo>
                  <a:cubicBezTo>
                    <a:pt x="4395" y="0"/>
                    <a:pt x="1656" y="104"/>
                    <a:pt x="61" y="229"/>
                  </a:cubicBezTo>
                  <a:cubicBezTo>
                    <a:pt x="0" y="229"/>
                    <a:pt x="0" y="350"/>
                    <a:pt x="91" y="350"/>
                  </a:cubicBezTo>
                  <a:cubicBezTo>
                    <a:pt x="570" y="366"/>
                    <a:pt x="1159" y="373"/>
                    <a:pt x="1803" y="373"/>
                  </a:cubicBezTo>
                  <a:cubicBezTo>
                    <a:pt x="3735" y="373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9" y="5"/>
                    <a:pt x="6843" y="0"/>
                    <a:pt x="640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893;p61">
              <a:extLst>
                <a:ext uri="{FF2B5EF4-FFF2-40B4-BE49-F238E27FC236}">
                  <a16:creationId xmlns:a16="http://schemas.microsoft.com/office/drawing/2014/main" xmlns="" id="{AFEB7BD5-873F-4440-AFBF-B45D29AF4394}"/>
                </a:ext>
              </a:extLst>
            </p:cNvPr>
            <p:cNvSpPr/>
            <p:nvPr/>
          </p:nvSpPr>
          <p:spPr>
            <a:xfrm>
              <a:off x="6755562" y="2757277"/>
              <a:ext cx="387818" cy="18783"/>
            </a:xfrm>
            <a:custGeom>
              <a:avLst/>
              <a:gdLst/>
              <a:ahLst/>
              <a:cxnLst/>
              <a:rect l="l" t="t" r="r" b="b"/>
              <a:pathLst>
                <a:path w="7722" h="374" extrusionOk="0">
                  <a:moveTo>
                    <a:pt x="6158" y="0"/>
                  </a:moveTo>
                  <a:cubicBezTo>
                    <a:pt x="4179" y="0"/>
                    <a:pt x="1599" y="115"/>
                    <a:pt x="92" y="210"/>
                  </a:cubicBezTo>
                  <a:cubicBezTo>
                    <a:pt x="1" y="210"/>
                    <a:pt x="1" y="332"/>
                    <a:pt x="92" y="332"/>
                  </a:cubicBezTo>
                  <a:cubicBezTo>
                    <a:pt x="685" y="360"/>
                    <a:pt x="1447" y="374"/>
                    <a:pt x="2274" y="374"/>
                  </a:cubicBezTo>
                  <a:cubicBezTo>
                    <a:pt x="4118" y="374"/>
                    <a:pt x="6287" y="306"/>
                    <a:pt x="7630" y="180"/>
                  </a:cubicBezTo>
                  <a:cubicBezTo>
                    <a:pt x="7721" y="180"/>
                    <a:pt x="7691" y="28"/>
                    <a:pt x="7600" y="28"/>
                  </a:cubicBezTo>
                  <a:cubicBezTo>
                    <a:pt x="7185" y="8"/>
                    <a:pt x="6694" y="0"/>
                    <a:pt x="615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894;p61">
              <a:extLst>
                <a:ext uri="{FF2B5EF4-FFF2-40B4-BE49-F238E27FC236}">
                  <a16:creationId xmlns:a16="http://schemas.microsoft.com/office/drawing/2014/main" xmlns="" id="{F851701B-3AB3-4685-87D8-FC8968C3DA3A}"/>
                </a:ext>
              </a:extLst>
            </p:cNvPr>
            <p:cNvSpPr/>
            <p:nvPr/>
          </p:nvSpPr>
          <p:spPr>
            <a:xfrm>
              <a:off x="7384502" y="2328173"/>
              <a:ext cx="288578" cy="348092"/>
            </a:xfrm>
            <a:custGeom>
              <a:avLst/>
              <a:gdLst/>
              <a:ahLst/>
              <a:cxnLst/>
              <a:rect l="l" t="t" r="r" b="b"/>
              <a:pathLst>
                <a:path w="5746" h="6931" extrusionOk="0">
                  <a:moveTo>
                    <a:pt x="3983" y="0"/>
                  </a:moveTo>
                  <a:cubicBezTo>
                    <a:pt x="2980" y="973"/>
                    <a:pt x="1" y="2523"/>
                    <a:pt x="1" y="2523"/>
                  </a:cubicBezTo>
                  <a:cubicBezTo>
                    <a:pt x="1" y="2523"/>
                    <a:pt x="913" y="6049"/>
                    <a:pt x="974" y="6930"/>
                  </a:cubicBezTo>
                  <a:cubicBezTo>
                    <a:pt x="2585" y="6475"/>
                    <a:pt x="4135" y="5684"/>
                    <a:pt x="5746" y="5441"/>
                  </a:cubicBezTo>
                  <a:cubicBezTo>
                    <a:pt x="5229" y="4043"/>
                    <a:pt x="3983" y="0"/>
                    <a:pt x="398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895;p61">
              <a:extLst>
                <a:ext uri="{FF2B5EF4-FFF2-40B4-BE49-F238E27FC236}">
                  <a16:creationId xmlns:a16="http://schemas.microsoft.com/office/drawing/2014/main" xmlns="" id="{B7142D5C-94ED-4E55-A8E1-DAC3F010997B}"/>
                </a:ext>
              </a:extLst>
            </p:cNvPr>
            <p:cNvSpPr/>
            <p:nvPr/>
          </p:nvSpPr>
          <p:spPr>
            <a:xfrm>
              <a:off x="6886845" y="2825831"/>
              <a:ext cx="32142" cy="30184"/>
            </a:xfrm>
            <a:custGeom>
              <a:avLst/>
              <a:gdLst/>
              <a:ahLst/>
              <a:cxnLst/>
              <a:rect l="l" t="t" r="r" b="b"/>
              <a:pathLst>
                <a:path w="640" h="601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243"/>
                    <a:pt x="1" y="426"/>
                    <a:pt x="92" y="517"/>
                  </a:cubicBezTo>
                  <a:cubicBezTo>
                    <a:pt x="138" y="578"/>
                    <a:pt x="221" y="601"/>
                    <a:pt x="320" y="601"/>
                  </a:cubicBezTo>
                  <a:cubicBezTo>
                    <a:pt x="419" y="601"/>
                    <a:pt x="533" y="578"/>
                    <a:pt x="639" y="547"/>
                  </a:cubicBezTo>
                  <a:cubicBezTo>
                    <a:pt x="548" y="365"/>
                    <a:pt x="335" y="122"/>
                    <a:pt x="62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896;p61">
              <a:extLst>
                <a:ext uri="{FF2B5EF4-FFF2-40B4-BE49-F238E27FC236}">
                  <a16:creationId xmlns:a16="http://schemas.microsoft.com/office/drawing/2014/main" xmlns="" id="{5211EB3E-DD1C-4BF2-AA14-5B7ACD0E7FC5}"/>
                </a:ext>
              </a:extLst>
            </p:cNvPr>
            <p:cNvSpPr/>
            <p:nvPr/>
          </p:nvSpPr>
          <p:spPr>
            <a:xfrm>
              <a:off x="6905176" y="2566279"/>
              <a:ext cx="271804" cy="221431"/>
            </a:xfrm>
            <a:custGeom>
              <a:avLst/>
              <a:gdLst/>
              <a:ahLst/>
              <a:cxnLst/>
              <a:rect l="l" t="t" r="r" b="b"/>
              <a:pathLst>
                <a:path w="5412" h="4409" extrusionOk="0">
                  <a:moveTo>
                    <a:pt x="4256" y="1"/>
                  </a:moveTo>
                  <a:lnTo>
                    <a:pt x="31" y="4226"/>
                  </a:lnTo>
                  <a:cubicBezTo>
                    <a:pt x="31" y="4226"/>
                    <a:pt x="31" y="4226"/>
                    <a:pt x="1" y="4256"/>
                  </a:cubicBezTo>
                  <a:cubicBezTo>
                    <a:pt x="61" y="4317"/>
                    <a:pt x="92" y="4348"/>
                    <a:pt x="153" y="4408"/>
                  </a:cubicBezTo>
                  <a:cubicBezTo>
                    <a:pt x="1186" y="3284"/>
                    <a:pt x="2554" y="1855"/>
                    <a:pt x="3982" y="1126"/>
                  </a:cubicBezTo>
                  <a:cubicBezTo>
                    <a:pt x="4119" y="1057"/>
                    <a:pt x="4256" y="1026"/>
                    <a:pt x="4391" y="1026"/>
                  </a:cubicBezTo>
                  <a:cubicBezTo>
                    <a:pt x="4676" y="1026"/>
                    <a:pt x="4951" y="1163"/>
                    <a:pt x="5198" y="1369"/>
                  </a:cubicBezTo>
                  <a:lnTo>
                    <a:pt x="5411" y="1156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897;p61">
              <a:extLst>
                <a:ext uri="{FF2B5EF4-FFF2-40B4-BE49-F238E27FC236}">
                  <a16:creationId xmlns:a16="http://schemas.microsoft.com/office/drawing/2014/main" xmlns="" id="{D00E48CA-A509-44DC-9405-327F5B6B347C}"/>
                </a:ext>
              </a:extLst>
            </p:cNvPr>
            <p:cNvSpPr/>
            <p:nvPr/>
          </p:nvSpPr>
          <p:spPr>
            <a:xfrm>
              <a:off x="6912810" y="2617808"/>
              <a:ext cx="253473" cy="218719"/>
            </a:xfrm>
            <a:custGeom>
              <a:avLst/>
              <a:gdLst/>
              <a:ahLst/>
              <a:cxnLst/>
              <a:rect l="l" t="t" r="r" b="b"/>
              <a:pathLst>
                <a:path w="5047" h="4355" extrusionOk="0">
                  <a:moveTo>
                    <a:pt x="4239" y="0"/>
                  </a:moveTo>
                  <a:cubicBezTo>
                    <a:pt x="4104" y="0"/>
                    <a:pt x="3967" y="31"/>
                    <a:pt x="3830" y="100"/>
                  </a:cubicBezTo>
                  <a:cubicBezTo>
                    <a:pt x="2402" y="829"/>
                    <a:pt x="1034" y="2258"/>
                    <a:pt x="1" y="3382"/>
                  </a:cubicBezTo>
                  <a:cubicBezTo>
                    <a:pt x="61" y="3504"/>
                    <a:pt x="122" y="3626"/>
                    <a:pt x="122" y="3626"/>
                  </a:cubicBezTo>
                  <a:cubicBezTo>
                    <a:pt x="160" y="3619"/>
                    <a:pt x="196" y="3616"/>
                    <a:pt x="228" y="3616"/>
                  </a:cubicBezTo>
                  <a:cubicBezTo>
                    <a:pt x="665" y="3616"/>
                    <a:pt x="639" y="4142"/>
                    <a:pt x="639" y="4142"/>
                  </a:cubicBezTo>
                  <a:cubicBezTo>
                    <a:pt x="661" y="4139"/>
                    <a:pt x="683" y="4138"/>
                    <a:pt x="703" y="4138"/>
                  </a:cubicBezTo>
                  <a:cubicBezTo>
                    <a:pt x="877" y="4138"/>
                    <a:pt x="980" y="4246"/>
                    <a:pt x="1034" y="4355"/>
                  </a:cubicBezTo>
                  <a:lnTo>
                    <a:pt x="5046" y="343"/>
                  </a:lnTo>
                  <a:cubicBezTo>
                    <a:pt x="4799" y="137"/>
                    <a:pt x="4524" y="0"/>
                    <a:pt x="4239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898;p61">
              <a:extLst>
                <a:ext uri="{FF2B5EF4-FFF2-40B4-BE49-F238E27FC236}">
                  <a16:creationId xmlns:a16="http://schemas.microsoft.com/office/drawing/2014/main" xmlns="" id="{030E024F-579B-46E6-9FBE-973CE6C1A977}"/>
                </a:ext>
              </a:extLst>
            </p:cNvPr>
            <p:cNvSpPr/>
            <p:nvPr/>
          </p:nvSpPr>
          <p:spPr>
            <a:xfrm>
              <a:off x="6896035" y="2780027"/>
              <a:ext cx="16825" cy="26015"/>
            </a:xfrm>
            <a:custGeom>
              <a:avLst/>
              <a:gdLst/>
              <a:ahLst/>
              <a:cxnLst/>
              <a:rect l="l" t="t" r="r" b="b"/>
              <a:pathLst>
                <a:path w="335" h="518" extrusionOk="0">
                  <a:moveTo>
                    <a:pt x="183" y="0"/>
                  </a:moveTo>
                  <a:cubicBezTo>
                    <a:pt x="152" y="92"/>
                    <a:pt x="91" y="304"/>
                    <a:pt x="0" y="517"/>
                  </a:cubicBezTo>
                  <a:cubicBezTo>
                    <a:pt x="122" y="396"/>
                    <a:pt x="213" y="274"/>
                    <a:pt x="335" y="152"/>
                  </a:cubicBezTo>
                  <a:cubicBezTo>
                    <a:pt x="274" y="122"/>
                    <a:pt x="243" y="61"/>
                    <a:pt x="183" y="0"/>
                  </a:cubicBez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899;p61">
              <a:extLst>
                <a:ext uri="{FF2B5EF4-FFF2-40B4-BE49-F238E27FC236}">
                  <a16:creationId xmlns:a16="http://schemas.microsoft.com/office/drawing/2014/main" xmlns="" id="{67DB021E-D2D2-4BDB-8B59-0ABD89CBA487}"/>
                </a:ext>
              </a:extLst>
            </p:cNvPr>
            <p:cNvSpPr/>
            <p:nvPr/>
          </p:nvSpPr>
          <p:spPr>
            <a:xfrm>
              <a:off x="6889908" y="2787661"/>
              <a:ext cx="74882" cy="65691"/>
            </a:xfrm>
            <a:custGeom>
              <a:avLst/>
              <a:gdLst/>
              <a:ahLst/>
              <a:cxnLst/>
              <a:rect l="l" t="t" r="r" b="b"/>
              <a:pathLst>
                <a:path w="1491" h="1308" extrusionOk="0">
                  <a:moveTo>
                    <a:pt x="457" y="0"/>
                  </a:moveTo>
                  <a:cubicBezTo>
                    <a:pt x="335" y="122"/>
                    <a:pt x="244" y="244"/>
                    <a:pt x="122" y="365"/>
                  </a:cubicBezTo>
                  <a:cubicBezTo>
                    <a:pt x="61" y="517"/>
                    <a:pt x="31" y="669"/>
                    <a:pt x="1" y="760"/>
                  </a:cubicBezTo>
                  <a:cubicBezTo>
                    <a:pt x="274" y="882"/>
                    <a:pt x="487" y="1125"/>
                    <a:pt x="578" y="1307"/>
                  </a:cubicBezTo>
                  <a:cubicBezTo>
                    <a:pt x="821" y="1247"/>
                    <a:pt x="1399" y="1034"/>
                    <a:pt x="1490" y="973"/>
                  </a:cubicBezTo>
                  <a:cubicBezTo>
                    <a:pt x="1436" y="864"/>
                    <a:pt x="1333" y="756"/>
                    <a:pt x="1159" y="756"/>
                  </a:cubicBezTo>
                  <a:cubicBezTo>
                    <a:pt x="1139" y="756"/>
                    <a:pt x="1117" y="757"/>
                    <a:pt x="1095" y="760"/>
                  </a:cubicBezTo>
                  <a:cubicBezTo>
                    <a:pt x="1095" y="760"/>
                    <a:pt x="1121" y="234"/>
                    <a:pt x="684" y="234"/>
                  </a:cubicBezTo>
                  <a:cubicBezTo>
                    <a:pt x="652" y="234"/>
                    <a:pt x="616" y="237"/>
                    <a:pt x="578" y="244"/>
                  </a:cubicBezTo>
                  <a:cubicBezTo>
                    <a:pt x="578" y="244"/>
                    <a:pt x="517" y="122"/>
                    <a:pt x="457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00;p61">
              <a:extLst>
                <a:ext uri="{FF2B5EF4-FFF2-40B4-BE49-F238E27FC236}">
                  <a16:creationId xmlns:a16="http://schemas.microsoft.com/office/drawing/2014/main" xmlns="" id="{05BA9AC7-C906-4FFE-889F-7421949BB6C0}"/>
                </a:ext>
              </a:extLst>
            </p:cNvPr>
            <p:cNvSpPr/>
            <p:nvPr/>
          </p:nvSpPr>
          <p:spPr>
            <a:xfrm>
              <a:off x="7125001" y="2541620"/>
              <a:ext cx="53487" cy="35407"/>
            </a:xfrm>
            <a:custGeom>
              <a:avLst/>
              <a:gdLst/>
              <a:ahLst/>
              <a:cxnLst/>
              <a:rect l="l" t="t" r="r" b="b"/>
              <a:pathLst>
                <a:path w="1065" h="705" extrusionOk="0">
                  <a:moveTo>
                    <a:pt x="527" y="1"/>
                  </a:moveTo>
                  <a:cubicBezTo>
                    <a:pt x="470" y="1"/>
                    <a:pt x="413" y="19"/>
                    <a:pt x="365" y="66"/>
                  </a:cubicBezTo>
                  <a:lnTo>
                    <a:pt x="31" y="340"/>
                  </a:lnTo>
                  <a:cubicBezTo>
                    <a:pt x="1" y="370"/>
                    <a:pt x="31" y="462"/>
                    <a:pt x="61" y="522"/>
                  </a:cubicBezTo>
                  <a:lnTo>
                    <a:pt x="244" y="705"/>
                  </a:lnTo>
                  <a:cubicBezTo>
                    <a:pt x="435" y="486"/>
                    <a:pt x="700" y="366"/>
                    <a:pt x="972" y="366"/>
                  </a:cubicBezTo>
                  <a:cubicBezTo>
                    <a:pt x="1003" y="366"/>
                    <a:pt x="1034" y="367"/>
                    <a:pt x="1064" y="370"/>
                  </a:cubicBezTo>
                  <a:lnTo>
                    <a:pt x="821" y="127"/>
                  </a:lnTo>
                  <a:cubicBezTo>
                    <a:pt x="780" y="86"/>
                    <a:pt x="652" y="1"/>
                    <a:pt x="527" y="1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01;p61">
              <a:extLst>
                <a:ext uri="{FF2B5EF4-FFF2-40B4-BE49-F238E27FC236}">
                  <a16:creationId xmlns:a16="http://schemas.microsoft.com/office/drawing/2014/main" xmlns="" id="{84E26D7C-B6CB-4216-8281-ECC7AB64DFBF}"/>
                </a:ext>
              </a:extLst>
            </p:cNvPr>
            <p:cNvSpPr/>
            <p:nvPr/>
          </p:nvSpPr>
          <p:spPr>
            <a:xfrm>
              <a:off x="7137205" y="2559951"/>
              <a:ext cx="70261" cy="57756"/>
            </a:xfrm>
            <a:custGeom>
              <a:avLst/>
              <a:gdLst/>
              <a:ahLst/>
              <a:cxnLst/>
              <a:rect l="l" t="t" r="r" b="b"/>
              <a:pathLst>
                <a:path w="1399" h="1150" extrusionOk="0">
                  <a:moveTo>
                    <a:pt x="729" y="1"/>
                  </a:moveTo>
                  <a:cubicBezTo>
                    <a:pt x="462" y="1"/>
                    <a:pt x="219" y="118"/>
                    <a:pt x="1" y="309"/>
                  </a:cubicBezTo>
                  <a:lnTo>
                    <a:pt x="274" y="583"/>
                  </a:lnTo>
                  <a:lnTo>
                    <a:pt x="335" y="644"/>
                  </a:lnTo>
                  <a:lnTo>
                    <a:pt x="791" y="1100"/>
                  </a:lnTo>
                  <a:cubicBezTo>
                    <a:pt x="827" y="1135"/>
                    <a:pt x="862" y="1150"/>
                    <a:pt x="898" y="1150"/>
                  </a:cubicBezTo>
                  <a:cubicBezTo>
                    <a:pt x="923" y="1150"/>
                    <a:pt x="948" y="1143"/>
                    <a:pt x="973" y="1130"/>
                  </a:cubicBezTo>
                  <a:lnTo>
                    <a:pt x="1247" y="826"/>
                  </a:lnTo>
                  <a:cubicBezTo>
                    <a:pt x="1399" y="674"/>
                    <a:pt x="1217" y="431"/>
                    <a:pt x="1186" y="370"/>
                  </a:cubicBezTo>
                  <a:lnTo>
                    <a:pt x="882" y="66"/>
                  </a:lnTo>
                  <a:lnTo>
                    <a:pt x="821" y="5"/>
                  </a:lnTo>
                  <a:cubicBezTo>
                    <a:pt x="790" y="2"/>
                    <a:pt x="760" y="1"/>
                    <a:pt x="729" y="1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02;p61">
              <a:extLst>
                <a:ext uri="{FF2B5EF4-FFF2-40B4-BE49-F238E27FC236}">
                  <a16:creationId xmlns:a16="http://schemas.microsoft.com/office/drawing/2014/main" xmlns="" id="{12BC4761-8591-4ACE-95F8-522030BCF460}"/>
                </a:ext>
              </a:extLst>
            </p:cNvPr>
            <p:cNvSpPr/>
            <p:nvPr/>
          </p:nvSpPr>
          <p:spPr>
            <a:xfrm>
              <a:off x="7120431" y="2558696"/>
              <a:ext cx="21395" cy="21395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152" y="0"/>
                  </a:moveTo>
                  <a:lnTo>
                    <a:pt x="0" y="152"/>
                  </a:lnTo>
                  <a:lnTo>
                    <a:pt x="274" y="426"/>
                  </a:lnTo>
                  <a:cubicBezTo>
                    <a:pt x="304" y="365"/>
                    <a:pt x="365" y="304"/>
                    <a:pt x="426" y="27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903;p61">
              <a:extLst>
                <a:ext uri="{FF2B5EF4-FFF2-40B4-BE49-F238E27FC236}">
                  <a16:creationId xmlns:a16="http://schemas.microsoft.com/office/drawing/2014/main" xmlns="" id="{B5BA046E-0203-4D2A-B443-94C592854D60}"/>
                </a:ext>
              </a:extLst>
            </p:cNvPr>
            <p:cNvSpPr/>
            <p:nvPr/>
          </p:nvSpPr>
          <p:spPr>
            <a:xfrm>
              <a:off x="7134141" y="2572407"/>
              <a:ext cx="51980" cy="51930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153" y="1"/>
                  </a:moveTo>
                  <a:cubicBezTo>
                    <a:pt x="92" y="31"/>
                    <a:pt x="31" y="92"/>
                    <a:pt x="1" y="153"/>
                  </a:cubicBezTo>
                  <a:lnTo>
                    <a:pt x="852" y="1034"/>
                  </a:lnTo>
                  <a:lnTo>
                    <a:pt x="1034" y="882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904;p61">
              <a:extLst>
                <a:ext uri="{FF2B5EF4-FFF2-40B4-BE49-F238E27FC236}">
                  <a16:creationId xmlns:a16="http://schemas.microsoft.com/office/drawing/2014/main" xmlns="" id="{BAB2F14E-E053-4DA5-BEC7-015C00AABD36}"/>
                </a:ext>
              </a:extLst>
            </p:cNvPr>
            <p:cNvSpPr/>
            <p:nvPr/>
          </p:nvSpPr>
          <p:spPr>
            <a:xfrm>
              <a:off x="6954043" y="2720463"/>
              <a:ext cx="760268" cy="177788"/>
            </a:xfrm>
            <a:custGeom>
              <a:avLst/>
              <a:gdLst/>
              <a:ahLst/>
              <a:cxnLst/>
              <a:rect l="l" t="t" r="r" b="b"/>
              <a:pathLst>
                <a:path w="15138" h="3540" extrusionOk="0">
                  <a:moveTo>
                    <a:pt x="15016" y="1"/>
                  </a:moveTo>
                  <a:cubicBezTo>
                    <a:pt x="11583" y="1608"/>
                    <a:pt x="7800" y="2473"/>
                    <a:pt x="4071" y="2473"/>
                  </a:cubicBezTo>
                  <a:cubicBezTo>
                    <a:pt x="3145" y="2473"/>
                    <a:pt x="2221" y="2420"/>
                    <a:pt x="1307" y="2311"/>
                  </a:cubicBezTo>
                  <a:lnTo>
                    <a:pt x="1307" y="2311"/>
                  </a:lnTo>
                  <a:cubicBezTo>
                    <a:pt x="1429" y="2341"/>
                    <a:pt x="1520" y="2372"/>
                    <a:pt x="1520" y="2372"/>
                  </a:cubicBezTo>
                  <a:cubicBezTo>
                    <a:pt x="1520" y="2372"/>
                    <a:pt x="0" y="2767"/>
                    <a:pt x="943" y="3192"/>
                  </a:cubicBezTo>
                  <a:cubicBezTo>
                    <a:pt x="1353" y="3385"/>
                    <a:pt x="3470" y="3540"/>
                    <a:pt x="5928" y="3540"/>
                  </a:cubicBezTo>
                  <a:cubicBezTo>
                    <a:pt x="9293" y="3540"/>
                    <a:pt x="13297" y="3250"/>
                    <a:pt x="14438" y="2372"/>
                  </a:cubicBezTo>
                  <a:cubicBezTo>
                    <a:pt x="15046" y="1885"/>
                    <a:pt x="15137" y="1004"/>
                    <a:pt x="15016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905;p61">
              <a:extLst>
                <a:ext uri="{FF2B5EF4-FFF2-40B4-BE49-F238E27FC236}">
                  <a16:creationId xmlns:a16="http://schemas.microsoft.com/office/drawing/2014/main" xmlns="" id="{CD28D9EA-8DF6-4F1B-B65A-221795FCBF51}"/>
                </a:ext>
              </a:extLst>
            </p:cNvPr>
            <p:cNvSpPr/>
            <p:nvPr/>
          </p:nvSpPr>
          <p:spPr>
            <a:xfrm>
              <a:off x="6945404" y="2599878"/>
              <a:ext cx="761273" cy="244835"/>
            </a:xfrm>
            <a:custGeom>
              <a:avLst/>
              <a:gdLst/>
              <a:ahLst/>
              <a:cxnLst/>
              <a:rect l="l" t="t" r="r" b="b"/>
              <a:pathLst>
                <a:path w="15158" h="4875" extrusionOk="0">
                  <a:moveTo>
                    <a:pt x="14489" y="1"/>
                  </a:moveTo>
                  <a:cubicBezTo>
                    <a:pt x="12878" y="274"/>
                    <a:pt x="11328" y="1065"/>
                    <a:pt x="9686" y="1520"/>
                  </a:cubicBezTo>
                  <a:cubicBezTo>
                    <a:pt x="9717" y="1581"/>
                    <a:pt x="9717" y="1642"/>
                    <a:pt x="9717" y="1703"/>
                  </a:cubicBezTo>
                  <a:cubicBezTo>
                    <a:pt x="9717" y="2094"/>
                    <a:pt x="8622" y="2205"/>
                    <a:pt x="7372" y="2205"/>
                  </a:cubicBezTo>
                  <a:cubicBezTo>
                    <a:pt x="5704" y="2205"/>
                    <a:pt x="3759" y="2007"/>
                    <a:pt x="3759" y="2007"/>
                  </a:cubicBezTo>
                  <a:cubicBezTo>
                    <a:pt x="3759" y="2007"/>
                    <a:pt x="3394" y="1399"/>
                    <a:pt x="2513" y="1034"/>
                  </a:cubicBezTo>
                  <a:cubicBezTo>
                    <a:pt x="2413" y="989"/>
                    <a:pt x="2334" y="970"/>
                    <a:pt x="2272" y="970"/>
                  </a:cubicBezTo>
                  <a:cubicBezTo>
                    <a:pt x="1787" y="970"/>
                    <a:pt x="2361" y="2189"/>
                    <a:pt x="2361" y="2189"/>
                  </a:cubicBezTo>
                  <a:cubicBezTo>
                    <a:pt x="2361" y="2189"/>
                    <a:pt x="2341" y="2189"/>
                    <a:pt x="2305" y="2189"/>
                  </a:cubicBezTo>
                  <a:cubicBezTo>
                    <a:pt x="1948" y="2189"/>
                    <a:pt x="1" y="2214"/>
                    <a:pt x="415" y="2767"/>
                  </a:cubicBezTo>
                  <a:cubicBezTo>
                    <a:pt x="804" y="3350"/>
                    <a:pt x="1598" y="3375"/>
                    <a:pt x="1733" y="3375"/>
                  </a:cubicBezTo>
                  <a:cubicBezTo>
                    <a:pt x="1746" y="3375"/>
                    <a:pt x="1753" y="3375"/>
                    <a:pt x="1753" y="3375"/>
                  </a:cubicBezTo>
                  <a:lnTo>
                    <a:pt x="1753" y="3375"/>
                  </a:lnTo>
                  <a:cubicBezTo>
                    <a:pt x="1753" y="3375"/>
                    <a:pt x="142" y="3831"/>
                    <a:pt x="537" y="4195"/>
                  </a:cubicBezTo>
                  <a:cubicBezTo>
                    <a:pt x="780" y="4469"/>
                    <a:pt x="1236" y="4621"/>
                    <a:pt x="1479" y="4712"/>
                  </a:cubicBezTo>
                  <a:cubicBezTo>
                    <a:pt x="2393" y="4821"/>
                    <a:pt x="3317" y="4874"/>
                    <a:pt x="4243" y="4874"/>
                  </a:cubicBezTo>
                  <a:cubicBezTo>
                    <a:pt x="7971" y="4874"/>
                    <a:pt x="11749" y="4009"/>
                    <a:pt x="15157" y="2402"/>
                  </a:cubicBezTo>
                  <a:cubicBezTo>
                    <a:pt x="15066" y="1612"/>
                    <a:pt x="14793" y="791"/>
                    <a:pt x="1448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2428;p70">
            <a:extLst>
              <a:ext uri="{FF2B5EF4-FFF2-40B4-BE49-F238E27FC236}">
                <a16:creationId xmlns:a16="http://schemas.microsoft.com/office/drawing/2014/main" xmlns="" id="{363BDF82-0812-40EB-AECB-D52E126F43F7}"/>
              </a:ext>
            </a:extLst>
          </p:cNvPr>
          <p:cNvGrpSpPr/>
          <p:nvPr/>
        </p:nvGrpSpPr>
        <p:grpSpPr>
          <a:xfrm>
            <a:off x="2905197" y="3225187"/>
            <a:ext cx="1137905" cy="1860289"/>
            <a:chOff x="6093972" y="739900"/>
            <a:chExt cx="2135360" cy="3682716"/>
          </a:xfrm>
        </p:grpSpPr>
        <p:sp>
          <p:nvSpPr>
            <p:cNvPr id="125" name="Google Shape;2429;p70">
              <a:extLst>
                <a:ext uri="{FF2B5EF4-FFF2-40B4-BE49-F238E27FC236}">
                  <a16:creationId xmlns:a16="http://schemas.microsoft.com/office/drawing/2014/main" xmlns="" id="{21B835B6-D9D3-4CB7-8CE4-92BAE9C69A4A}"/>
                </a:ext>
              </a:extLst>
            </p:cNvPr>
            <p:cNvSpPr/>
            <p:nvPr/>
          </p:nvSpPr>
          <p:spPr>
            <a:xfrm>
              <a:off x="6914981" y="2096108"/>
              <a:ext cx="880542" cy="535049"/>
            </a:xfrm>
            <a:custGeom>
              <a:avLst/>
              <a:gdLst/>
              <a:ahLst/>
              <a:cxnLst/>
              <a:rect l="l" t="t" r="r" b="b"/>
              <a:pathLst>
                <a:path w="16658" h="10122" extrusionOk="0">
                  <a:moveTo>
                    <a:pt x="16657" y="0"/>
                  </a:moveTo>
                  <a:lnTo>
                    <a:pt x="1" y="61"/>
                  </a:lnTo>
                  <a:lnTo>
                    <a:pt x="1" y="10122"/>
                  </a:lnTo>
                  <a:lnTo>
                    <a:pt x="16019" y="10091"/>
                  </a:lnTo>
                  <a:lnTo>
                    <a:pt x="1665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430;p70">
              <a:extLst>
                <a:ext uri="{FF2B5EF4-FFF2-40B4-BE49-F238E27FC236}">
                  <a16:creationId xmlns:a16="http://schemas.microsoft.com/office/drawing/2014/main" xmlns="" id="{06300593-723A-466B-9E0A-6A61DE904F28}"/>
                </a:ext>
              </a:extLst>
            </p:cNvPr>
            <p:cNvSpPr/>
            <p:nvPr/>
          </p:nvSpPr>
          <p:spPr>
            <a:xfrm>
              <a:off x="6755928" y="1835830"/>
              <a:ext cx="122159" cy="1049218"/>
            </a:xfrm>
            <a:custGeom>
              <a:avLst/>
              <a:gdLst/>
              <a:ahLst/>
              <a:cxnLst/>
              <a:rect l="l" t="t" r="r" b="b"/>
              <a:pathLst>
                <a:path w="2311" h="19849" extrusionOk="0">
                  <a:moveTo>
                    <a:pt x="2159" y="0"/>
                  </a:moveTo>
                  <a:lnTo>
                    <a:pt x="304" y="61"/>
                  </a:lnTo>
                  <a:lnTo>
                    <a:pt x="0" y="19848"/>
                  </a:lnTo>
                  <a:lnTo>
                    <a:pt x="0" y="19848"/>
                  </a:lnTo>
                  <a:lnTo>
                    <a:pt x="2311" y="19757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431;p70">
              <a:extLst>
                <a:ext uri="{FF2B5EF4-FFF2-40B4-BE49-F238E27FC236}">
                  <a16:creationId xmlns:a16="http://schemas.microsoft.com/office/drawing/2014/main" xmlns="" id="{EDDAC031-CCF5-44A5-9113-CCA8E9D995EB}"/>
                </a:ext>
              </a:extLst>
            </p:cNvPr>
            <p:cNvSpPr/>
            <p:nvPr/>
          </p:nvSpPr>
          <p:spPr>
            <a:xfrm>
              <a:off x="6869998" y="1835830"/>
              <a:ext cx="72365" cy="1044408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0"/>
                  </a:moveTo>
                  <a:lnTo>
                    <a:pt x="153" y="19757"/>
                  </a:lnTo>
                  <a:lnTo>
                    <a:pt x="1368" y="19727"/>
                  </a:lnTo>
                  <a:lnTo>
                    <a:pt x="1368" y="10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432;p70">
              <a:extLst>
                <a:ext uri="{FF2B5EF4-FFF2-40B4-BE49-F238E27FC236}">
                  <a16:creationId xmlns:a16="http://schemas.microsoft.com/office/drawing/2014/main" xmlns="" id="{389A5734-8A45-43EB-A3DA-BCEF6A643D7F}"/>
                </a:ext>
              </a:extLst>
            </p:cNvPr>
            <p:cNvSpPr/>
            <p:nvPr/>
          </p:nvSpPr>
          <p:spPr>
            <a:xfrm>
              <a:off x="7705490" y="1863105"/>
              <a:ext cx="149488" cy="1044408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0" y="19758"/>
                  </a:lnTo>
                  <a:lnTo>
                    <a:pt x="234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433;p70">
              <a:extLst>
                <a:ext uri="{FF2B5EF4-FFF2-40B4-BE49-F238E27FC236}">
                  <a16:creationId xmlns:a16="http://schemas.microsoft.com/office/drawing/2014/main" xmlns="" id="{C409AFB9-1559-4006-9EEE-7F8113BA12B7}"/>
                </a:ext>
              </a:extLst>
            </p:cNvPr>
            <p:cNvSpPr/>
            <p:nvPr/>
          </p:nvSpPr>
          <p:spPr>
            <a:xfrm>
              <a:off x="7829181" y="1863105"/>
              <a:ext cx="96470" cy="1044408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487" y="1"/>
                  </a:moveTo>
                  <a:lnTo>
                    <a:pt x="1" y="19758"/>
                  </a:lnTo>
                  <a:lnTo>
                    <a:pt x="1217" y="19758"/>
                  </a:lnTo>
                  <a:lnTo>
                    <a:pt x="1825" y="103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434;p70">
              <a:extLst>
                <a:ext uri="{FF2B5EF4-FFF2-40B4-BE49-F238E27FC236}">
                  <a16:creationId xmlns:a16="http://schemas.microsoft.com/office/drawing/2014/main" xmlns="" id="{8FEE557D-409E-4A24-BDE1-36C83F49D345}"/>
                </a:ext>
              </a:extLst>
            </p:cNvPr>
            <p:cNvSpPr/>
            <p:nvPr/>
          </p:nvSpPr>
          <p:spPr>
            <a:xfrm>
              <a:off x="6911757" y="2950841"/>
              <a:ext cx="123798" cy="1025114"/>
            </a:xfrm>
            <a:custGeom>
              <a:avLst/>
              <a:gdLst/>
              <a:ahLst/>
              <a:cxnLst/>
              <a:rect l="l" t="t" r="r" b="b"/>
              <a:pathLst>
                <a:path w="2342" h="19393" extrusionOk="0">
                  <a:moveTo>
                    <a:pt x="1" y="1"/>
                  </a:moveTo>
                  <a:lnTo>
                    <a:pt x="518" y="19332"/>
                  </a:lnTo>
                  <a:lnTo>
                    <a:pt x="2341" y="19393"/>
                  </a:lnTo>
                  <a:lnTo>
                    <a:pt x="2341" y="19393"/>
                  </a:lnTo>
                  <a:lnTo>
                    <a:pt x="2281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435;p70">
              <a:extLst>
                <a:ext uri="{FF2B5EF4-FFF2-40B4-BE49-F238E27FC236}">
                  <a16:creationId xmlns:a16="http://schemas.microsoft.com/office/drawing/2014/main" xmlns="" id="{F96584B3-ADED-4EB1-B72A-C4911BF34AD6}"/>
                </a:ext>
              </a:extLst>
            </p:cNvPr>
            <p:cNvSpPr/>
            <p:nvPr/>
          </p:nvSpPr>
          <p:spPr>
            <a:xfrm>
              <a:off x="7032276" y="2954066"/>
              <a:ext cx="72365" cy="1021890"/>
            </a:xfrm>
            <a:custGeom>
              <a:avLst/>
              <a:gdLst/>
              <a:ahLst/>
              <a:cxnLst/>
              <a:rect l="l" t="t" r="r" b="b"/>
              <a:pathLst>
                <a:path w="1369" h="19332" extrusionOk="0">
                  <a:moveTo>
                    <a:pt x="1" y="0"/>
                  </a:moveTo>
                  <a:lnTo>
                    <a:pt x="61" y="19332"/>
                  </a:lnTo>
                  <a:lnTo>
                    <a:pt x="1368" y="18329"/>
                  </a:lnTo>
                  <a:lnTo>
                    <a:pt x="1186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436;p70">
              <a:extLst>
                <a:ext uri="{FF2B5EF4-FFF2-40B4-BE49-F238E27FC236}">
                  <a16:creationId xmlns:a16="http://schemas.microsoft.com/office/drawing/2014/main" xmlns="" id="{51EFFDC4-CB21-4A6F-8C39-86D9676234F5}"/>
                </a:ext>
              </a:extLst>
            </p:cNvPr>
            <p:cNvSpPr/>
            <p:nvPr/>
          </p:nvSpPr>
          <p:spPr>
            <a:xfrm>
              <a:off x="7744025" y="3002273"/>
              <a:ext cx="143092" cy="1021890"/>
            </a:xfrm>
            <a:custGeom>
              <a:avLst/>
              <a:gdLst/>
              <a:ahLst/>
              <a:cxnLst/>
              <a:rect l="l" t="t" r="r" b="b"/>
              <a:pathLst>
                <a:path w="2707" h="19332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32"/>
                  </a:lnTo>
                  <a:lnTo>
                    <a:pt x="2281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437;p70">
              <a:extLst>
                <a:ext uri="{FF2B5EF4-FFF2-40B4-BE49-F238E27FC236}">
                  <a16:creationId xmlns:a16="http://schemas.microsoft.com/office/drawing/2014/main" xmlns="" id="{3EA3EFA6-12F6-4A84-A4E5-43173C82F07B}"/>
                </a:ext>
              </a:extLst>
            </p:cNvPr>
            <p:cNvSpPr/>
            <p:nvPr/>
          </p:nvSpPr>
          <p:spPr>
            <a:xfrm>
              <a:off x="7864544" y="3003859"/>
              <a:ext cx="90021" cy="1020304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1"/>
                  </a:moveTo>
                  <a:lnTo>
                    <a:pt x="426" y="19302"/>
                  </a:lnTo>
                  <a:lnTo>
                    <a:pt x="170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438;p70">
              <a:extLst>
                <a:ext uri="{FF2B5EF4-FFF2-40B4-BE49-F238E27FC236}">
                  <a16:creationId xmlns:a16="http://schemas.microsoft.com/office/drawing/2014/main" xmlns="" id="{9F90C15A-61DA-4E74-9201-2A9A733640D0}"/>
                </a:ext>
              </a:extLst>
            </p:cNvPr>
            <p:cNvSpPr/>
            <p:nvPr/>
          </p:nvSpPr>
          <p:spPr>
            <a:xfrm>
              <a:off x="6850704" y="2006089"/>
              <a:ext cx="904646" cy="565655"/>
            </a:xfrm>
            <a:custGeom>
              <a:avLst/>
              <a:gdLst/>
              <a:ahLst/>
              <a:cxnLst/>
              <a:rect l="l" t="t" r="r" b="b"/>
              <a:pathLst>
                <a:path w="17114" h="10701" extrusionOk="0">
                  <a:moveTo>
                    <a:pt x="1" y="1"/>
                  </a:moveTo>
                  <a:lnTo>
                    <a:pt x="487" y="10700"/>
                  </a:lnTo>
                  <a:lnTo>
                    <a:pt x="16506" y="10639"/>
                  </a:lnTo>
                  <a:lnTo>
                    <a:pt x="17114" y="5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439;p70">
              <a:extLst>
                <a:ext uri="{FF2B5EF4-FFF2-40B4-BE49-F238E27FC236}">
                  <a16:creationId xmlns:a16="http://schemas.microsoft.com/office/drawing/2014/main" xmlns="" id="{128AFE9F-57FF-497F-BF58-C252022C1778}"/>
                </a:ext>
              </a:extLst>
            </p:cNvPr>
            <p:cNvSpPr/>
            <p:nvPr/>
          </p:nvSpPr>
          <p:spPr>
            <a:xfrm>
              <a:off x="6976034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48" y="4742"/>
                  </a:lnTo>
                  <a:cubicBezTo>
                    <a:pt x="2068" y="3770"/>
                    <a:pt x="3739" y="3071"/>
                    <a:pt x="5502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440;p70">
              <a:extLst>
                <a:ext uri="{FF2B5EF4-FFF2-40B4-BE49-F238E27FC236}">
                  <a16:creationId xmlns:a16="http://schemas.microsoft.com/office/drawing/2014/main" xmlns="" id="{712AE304-7230-4C71-9613-9BC07979A5A8}"/>
                </a:ext>
              </a:extLst>
            </p:cNvPr>
            <p:cNvSpPr/>
            <p:nvPr/>
          </p:nvSpPr>
          <p:spPr>
            <a:xfrm>
              <a:off x="7004948" y="3519606"/>
              <a:ext cx="261974" cy="435461"/>
            </a:xfrm>
            <a:custGeom>
              <a:avLst/>
              <a:gdLst/>
              <a:ahLst/>
              <a:cxnLst/>
              <a:rect l="l" t="t" r="r" b="b"/>
              <a:pathLst>
                <a:path w="4956" h="8238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192" y="396"/>
                    <a:pt x="1521" y="1064"/>
                    <a:pt x="1" y="2067"/>
                  </a:cubicBezTo>
                  <a:lnTo>
                    <a:pt x="761" y="8207"/>
                  </a:lnTo>
                  <a:lnTo>
                    <a:pt x="4773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441;p70">
              <a:extLst>
                <a:ext uri="{FF2B5EF4-FFF2-40B4-BE49-F238E27FC236}">
                  <a16:creationId xmlns:a16="http://schemas.microsoft.com/office/drawing/2014/main" xmlns="" id="{2C6143F1-5070-4075-9011-574781A527F4}"/>
                </a:ext>
              </a:extLst>
            </p:cNvPr>
            <p:cNvSpPr/>
            <p:nvPr/>
          </p:nvSpPr>
          <p:spPr>
            <a:xfrm>
              <a:off x="6868412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19" y="1108"/>
                    <a:pt x="5548" y="1108"/>
                  </a:cubicBezTo>
                  <a:cubicBezTo>
                    <a:pt x="4993" y="1108"/>
                    <a:pt x="4266" y="986"/>
                    <a:pt x="3313" y="660"/>
                  </a:cubicBezTo>
                  <a:cubicBezTo>
                    <a:pt x="3313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5" y="130"/>
                    <a:pt x="7405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442;p70">
              <a:extLst>
                <a:ext uri="{FF2B5EF4-FFF2-40B4-BE49-F238E27FC236}">
                  <a16:creationId xmlns:a16="http://schemas.microsoft.com/office/drawing/2014/main" xmlns="" id="{C3F512CD-2DE2-44E1-8921-A9E960CD3459}"/>
                </a:ext>
              </a:extLst>
            </p:cNvPr>
            <p:cNvSpPr/>
            <p:nvPr/>
          </p:nvSpPr>
          <p:spPr>
            <a:xfrm>
              <a:off x="696477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74" y="3118"/>
                    <a:pt x="1153" y="3028"/>
                    <a:pt x="1730" y="3028"/>
                  </a:cubicBezTo>
                  <a:cubicBezTo>
                    <a:pt x="2500" y="3028"/>
                    <a:pt x="3266" y="3187"/>
                    <a:pt x="4013" y="3465"/>
                  </a:cubicBezTo>
                  <a:cubicBezTo>
                    <a:pt x="501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67" y="122"/>
                    <a:pt x="4462" y="162"/>
                    <a:pt x="3863" y="162"/>
                  </a:cubicBezTo>
                  <a:cubicBezTo>
                    <a:pt x="2666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443;p70">
              <a:extLst>
                <a:ext uri="{FF2B5EF4-FFF2-40B4-BE49-F238E27FC236}">
                  <a16:creationId xmlns:a16="http://schemas.microsoft.com/office/drawing/2014/main" xmlns="" id="{8CD5AE11-54AF-4EEE-8170-FFC8D9BDB697}"/>
                </a:ext>
              </a:extLst>
            </p:cNvPr>
            <p:cNvSpPr/>
            <p:nvPr/>
          </p:nvSpPr>
          <p:spPr>
            <a:xfrm>
              <a:off x="7014621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26" y="327"/>
                  </a:moveTo>
                  <a:cubicBezTo>
                    <a:pt x="1542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3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4" y="369"/>
                    <a:pt x="1168" y="327"/>
                    <a:pt x="122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0" y="1154"/>
                    <a:pt x="2827" y="1350"/>
                  </a:cubicBezTo>
                  <a:cubicBezTo>
                    <a:pt x="2777" y="1900"/>
                    <a:pt x="2377" y="2347"/>
                    <a:pt x="1966" y="2725"/>
                  </a:cubicBezTo>
                  <a:lnTo>
                    <a:pt x="1966" y="2725"/>
                  </a:lnTo>
                  <a:cubicBezTo>
                    <a:pt x="1970" y="2669"/>
                    <a:pt x="1973" y="2609"/>
                    <a:pt x="1976" y="2544"/>
                  </a:cubicBezTo>
                  <a:lnTo>
                    <a:pt x="1976" y="2544"/>
                  </a:lnTo>
                  <a:cubicBezTo>
                    <a:pt x="1997" y="2261"/>
                    <a:pt x="2032" y="1982"/>
                    <a:pt x="2128" y="1714"/>
                  </a:cubicBezTo>
                  <a:cubicBezTo>
                    <a:pt x="2189" y="1501"/>
                    <a:pt x="2249" y="1228"/>
                    <a:pt x="2401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3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2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5" y="616"/>
                    <a:pt x="2208" y="809"/>
                    <a:pt x="2097" y="985"/>
                  </a:cubicBezTo>
                  <a:cubicBezTo>
                    <a:pt x="2047" y="1068"/>
                    <a:pt x="2003" y="1154"/>
                    <a:pt x="1962" y="1241"/>
                  </a:cubicBezTo>
                  <a:lnTo>
                    <a:pt x="1962" y="1241"/>
                  </a:lnTo>
                  <a:cubicBezTo>
                    <a:pt x="1900" y="581"/>
                    <a:pt x="1725" y="0"/>
                    <a:pt x="129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444;p70">
              <a:extLst>
                <a:ext uri="{FF2B5EF4-FFF2-40B4-BE49-F238E27FC236}">
                  <a16:creationId xmlns:a16="http://schemas.microsoft.com/office/drawing/2014/main" xmlns="" id="{731D1925-7B38-4EF3-91FA-5728E0575155}"/>
                </a:ext>
              </a:extLst>
            </p:cNvPr>
            <p:cNvSpPr/>
            <p:nvPr/>
          </p:nvSpPr>
          <p:spPr>
            <a:xfrm>
              <a:off x="6947120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64" y="0"/>
                  </a:moveTo>
                  <a:cubicBezTo>
                    <a:pt x="1487" y="0"/>
                    <a:pt x="908" y="90"/>
                    <a:pt x="335" y="285"/>
                  </a:cubicBezTo>
                  <a:cubicBezTo>
                    <a:pt x="1" y="1471"/>
                    <a:pt x="61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19" y="1601"/>
                    <a:pt x="4347" y="437"/>
                  </a:cubicBezTo>
                  <a:cubicBezTo>
                    <a:pt x="3600" y="159"/>
                    <a:pt x="2834" y="0"/>
                    <a:pt x="206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445;p70">
              <a:extLst>
                <a:ext uri="{FF2B5EF4-FFF2-40B4-BE49-F238E27FC236}">
                  <a16:creationId xmlns:a16="http://schemas.microsoft.com/office/drawing/2014/main" xmlns="" id="{6B82825E-691A-434A-9D3F-122640FBBAD0}"/>
                </a:ext>
              </a:extLst>
            </p:cNvPr>
            <p:cNvSpPr/>
            <p:nvPr/>
          </p:nvSpPr>
          <p:spPr>
            <a:xfrm>
              <a:off x="7024241" y="3999462"/>
              <a:ext cx="179671" cy="20140"/>
            </a:xfrm>
            <a:custGeom>
              <a:avLst/>
              <a:gdLst/>
              <a:ahLst/>
              <a:cxnLst/>
              <a:rect l="l" t="t" r="r" b="b"/>
              <a:pathLst>
                <a:path w="3399" h="381" extrusionOk="0">
                  <a:moveTo>
                    <a:pt x="1997" y="0"/>
                  </a:moveTo>
                  <a:cubicBezTo>
                    <a:pt x="1355" y="0"/>
                    <a:pt x="698" y="122"/>
                    <a:pt x="61" y="193"/>
                  </a:cubicBezTo>
                  <a:cubicBezTo>
                    <a:pt x="31" y="224"/>
                    <a:pt x="1" y="284"/>
                    <a:pt x="61" y="284"/>
                  </a:cubicBezTo>
                  <a:cubicBezTo>
                    <a:pt x="676" y="235"/>
                    <a:pt x="1255" y="157"/>
                    <a:pt x="1832" y="157"/>
                  </a:cubicBezTo>
                  <a:cubicBezTo>
                    <a:pt x="2310" y="157"/>
                    <a:pt x="2788" y="210"/>
                    <a:pt x="3283" y="376"/>
                  </a:cubicBezTo>
                  <a:cubicBezTo>
                    <a:pt x="3290" y="379"/>
                    <a:pt x="3297" y="380"/>
                    <a:pt x="3303" y="380"/>
                  </a:cubicBezTo>
                  <a:cubicBezTo>
                    <a:pt x="3356" y="380"/>
                    <a:pt x="3398" y="281"/>
                    <a:pt x="3344" y="254"/>
                  </a:cubicBezTo>
                  <a:cubicBezTo>
                    <a:pt x="2912" y="63"/>
                    <a:pt x="2459" y="0"/>
                    <a:pt x="199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446;p70">
              <a:extLst>
                <a:ext uri="{FF2B5EF4-FFF2-40B4-BE49-F238E27FC236}">
                  <a16:creationId xmlns:a16="http://schemas.microsoft.com/office/drawing/2014/main" xmlns="" id="{E37EC5F1-C341-4599-BB27-490B39E98A2E}"/>
                </a:ext>
              </a:extLst>
            </p:cNvPr>
            <p:cNvSpPr/>
            <p:nvPr/>
          </p:nvSpPr>
          <p:spPr>
            <a:xfrm>
              <a:off x="7008172" y="4044551"/>
              <a:ext cx="178032" cy="20034"/>
            </a:xfrm>
            <a:custGeom>
              <a:avLst/>
              <a:gdLst/>
              <a:ahLst/>
              <a:cxnLst/>
              <a:rect l="l" t="t" r="r" b="b"/>
              <a:pathLst>
                <a:path w="3368" h="379" extrusionOk="0">
                  <a:moveTo>
                    <a:pt x="1992" y="1"/>
                  </a:moveTo>
                  <a:cubicBezTo>
                    <a:pt x="1346" y="1"/>
                    <a:pt x="688" y="132"/>
                    <a:pt x="61" y="222"/>
                  </a:cubicBezTo>
                  <a:cubicBezTo>
                    <a:pt x="1" y="222"/>
                    <a:pt x="1" y="282"/>
                    <a:pt x="61" y="282"/>
                  </a:cubicBezTo>
                  <a:cubicBezTo>
                    <a:pt x="679" y="248"/>
                    <a:pt x="1277" y="165"/>
                    <a:pt x="1872" y="165"/>
                  </a:cubicBezTo>
                  <a:cubicBezTo>
                    <a:pt x="2332" y="165"/>
                    <a:pt x="2789" y="215"/>
                    <a:pt x="3253" y="374"/>
                  </a:cubicBezTo>
                  <a:cubicBezTo>
                    <a:pt x="3263" y="377"/>
                    <a:pt x="3272" y="379"/>
                    <a:pt x="3281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447;p70">
              <a:extLst>
                <a:ext uri="{FF2B5EF4-FFF2-40B4-BE49-F238E27FC236}">
                  <a16:creationId xmlns:a16="http://schemas.microsoft.com/office/drawing/2014/main" xmlns="" id="{18C4F4CD-5CA1-4686-9D02-1E6707057BA7}"/>
                </a:ext>
              </a:extLst>
            </p:cNvPr>
            <p:cNvSpPr/>
            <p:nvPr/>
          </p:nvSpPr>
          <p:spPr>
            <a:xfrm>
              <a:off x="7273261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78" y="4742"/>
                  </a:lnTo>
                  <a:cubicBezTo>
                    <a:pt x="2068" y="3770"/>
                    <a:pt x="3770" y="3071"/>
                    <a:pt x="5503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448;p70">
              <a:extLst>
                <a:ext uri="{FF2B5EF4-FFF2-40B4-BE49-F238E27FC236}">
                  <a16:creationId xmlns:a16="http://schemas.microsoft.com/office/drawing/2014/main" xmlns="" id="{A03E8F8E-34A7-45F0-9677-75FB210A5E9D}"/>
                </a:ext>
              </a:extLst>
            </p:cNvPr>
            <p:cNvSpPr/>
            <p:nvPr/>
          </p:nvSpPr>
          <p:spPr>
            <a:xfrm>
              <a:off x="7302228" y="3519606"/>
              <a:ext cx="261921" cy="435461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222" y="396"/>
                    <a:pt x="1520" y="1064"/>
                    <a:pt x="0" y="2067"/>
                  </a:cubicBezTo>
                  <a:lnTo>
                    <a:pt x="760" y="8207"/>
                  </a:lnTo>
                  <a:lnTo>
                    <a:pt x="477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449;p70">
              <a:extLst>
                <a:ext uri="{FF2B5EF4-FFF2-40B4-BE49-F238E27FC236}">
                  <a16:creationId xmlns:a16="http://schemas.microsoft.com/office/drawing/2014/main" xmlns="" id="{CB3F889E-CE52-417E-AC5F-454200E722C6}"/>
                </a:ext>
              </a:extLst>
            </p:cNvPr>
            <p:cNvSpPr/>
            <p:nvPr/>
          </p:nvSpPr>
          <p:spPr>
            <a:xfrm>
              <a:off x="7165639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20" y="1108"/>
                    <a:pt x="5548" y="1108"/>
                  </a:cubicBezTo>
                  <a:cubicBezTo>
                    <a:pt x="4993" y="1108"/>
                    <a:pt x="4266" y="986"/>
                    <a:pt x="3314" y="660"/>
                  </a:cubicBezTo>
                  <a:cubicBezTo>
                    <a:pt x="3314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6" y="130"/>
                    <a:pt x="7406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450;p70">
              <a:extLst>
                <a:ext uri="{FF2B5EF4-FFF2-40B4-BE49-F238E27FC236}">
                  <a16:creationId xmlns:a16="http://schemas.microsoft.com/office/drawing/2014/main" xmlns="" id="{4899E1B0-DDF2-4BFA-A916-8996119AC37A}"/>
                </a:ext>
              </a:extLst>
            </p:cNvPr>
            <p:cNvSpPr/>
            <p:nvPr/>
          </p:nvSpPr>
          <p:spPr>
            <a:xfrm>
              <a:off x="726205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0" y="3313"/>
                  </a:cubicBezTo>
                  <a:cubicBezTo>
                    <a:pt x="560" y="3118"/>
                    <a:pt x="1137" y="3028"/>
                    <a:pt x="1716" y="3028"/>
                  </a:cubicBezTo>
                  <a:cubicBezTo>
                    <a:pt x="2489" y="3028"/>
                    <a:pt x="3265" y="3187"/>
                    <a:pt x="4012" y="3465"/>
                  </a:cubicBezTo>
                  <a:cubicBezTo>
                    <a:pt x="5015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66" y="122"/>
                    <a:pt x="4462" y="162"/>
                    <a:pt x="3863" y="162"/>
                  </a:cubicBezTo>
                  <a:cubicBezTo>
                    <a:pt x="2665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451;p70">
              <a:extLst>
                <a:ext uri="{FF2B5EF4-FFF2-40B4-BE49-F238E27FC236}">
                  <a16:creationId xmlns:a16="http://schemas.microsoft.com/office/drawing/2014/main" xmlns="" id="{C1C904F9-9280-4596-A3A7-33146BAE449A}"/>
                </a:ext>
              </a:extLst>
            </p:cNvPr>
            <p:cNvSpPr/>
            <p:nvPr/>
          </p:nvSpPr>
          <p:spPr>
            <a:xfrm>
              <a:off x="7311848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16" y="327"/>
                  </a:moveTo>
                  <a:cubicBezTo>
                    <a:pt x="1520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4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0" y="369"/>
                    <a:pt x="1160" y="327"/>
                    <a:pt x="121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1" y="1154"/>
                    <a:pt x="2827" y="1350"/>
                  </a:cubicBezTo>
                  <a:cubicBezTo>
                    <a:pt x="2777" y="1900"/>
                    <a:pt x="2376" y="2348"/>
                    <a:pt x="1965" y="2727"/>
                  </a:cubicBezTo>
                  <a:lnTo>
                    <a:pt x="1965" y="2727"/>
                  </a:lnTo>
                  <a:cubicBezTo>
                    <a:pt x="1985" y="2381"/>
                    <a:pt x="2012" y="2039"/>
                    <a:pt x="2128" y="1714"/>
                  </a:cubicBezTo>
                  <a:cubicBezTo>
                    <a:pt x="2189" y="1501"/>
                    <a:pt x="2250" y="1228"/>
                    <a:pt x="2402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2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3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6" y="616"/>
                    <a:pt x="2208" y="809"/>
                    <a:pt x="2098" y="985"/>
                  </a:cubicBezTo>
                  <a:cubicBezTo>
                    <a:pt x="2043" y="1070"/>
                    <a:pt x="1994" y="1157"/>
                    <a:pt x="1951" y="1246"/>
                  </a:cubicBezTo>
                  <a:lnTo>
                    <a:pt x="1951" y="1246"/>
                  </a:lnTo>
                  <a:cubicBezTo>
                    <a:pt x="1893" y="583"/>
                    <a:pt x="1724" y="0"/>
                    <a:pt x="129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452;p70">
              <a:extLst>
                <a:ext uri="{FF2B5EF4-FFF2-40B4-BE49-F238E27FC236}">
                  <a16:creationId xmlns:a16="http://schemas.microsoft.com/office/drawing/2014/main" xmlns="" id="{44F65DEE-0F67-416C-BE5A-F72693AF9161}"/>
                </a:ext>
              </a:extLst>
            </p:cNvPr>
            <p:cNvSpPr/>
            <p:nvPr/>
          </p:nvSpPr>
          <p:spPr>
            <a:xfrm>
              <a:off x="7244347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51" y="0"/>
                  </a:moveTo>
                  <a:cubicBezTo>
                    <a:pt x="1472" y="0"/>
                    <a:pt x="895" y="90"/>
                    <a:pt x="335" y="285"/>
                  </a:cubicBezTo>
                  <a:cubicBezTo>
                    <a:pt x="1" y="1471"/>
                    <a:pt x="62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20" y="1601"/>
                    <a:pt x="4347" y="437"/>
                  </a:cubicBezTo>
                  <a:cubicBezTo>
                    <a:pt x="3600" y="159"/>
                    <a:pt x="2824" y="0"/>
                    <a:pt x="205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453;p70">
              <a:extLst>
                <a:ext uri="{FF2B5EF4-FFF2-40B4-BE49-F238E27FC236}">
                  <a16:creationId xmlns:a16="http://schemas.microsoft.com/office/drawing/2014/main" xmlns="" id="{BB2261DB-DB64-4704-B98A-3A41CD493223}"/>
                </a:ext>
              </a:extLst>
            </p:cNvPr>
            <p:cNvSpPr/>
            <p:nvPr/>
          </p:nvSpPr>
          <p:spPr>
            <a:xfrm>
              <a:off x="7323107" y="3999462"/>
              <a:ext cx="178032" cy="20140"/>
            </a:xfrm>
            <a:custGeom>
              <a:avLst/>
              <a:gdLst/>
              <a:ahLst/>
              <a:cxnLst/>
              <a:rect l="l" t="t" r="r" b="b"/>
              <a:pathLst>
                <a:path w="3368" h="381" extrusionOk="0">
                  <a:moveTo>
                    <a:pt x="1969" y="0"/>
                  </a:moveTo>
                  <a:cubicBezTo>
                    <a:pt x="1330" y="0"/>
                    <a:pt x="680" y="122"/>
                    <a:pt x="61" y="193"/>
                  </a:cubicBezTo>
                  <a:cubicBezTo>
                    <a:pt x="0" y="224"/>
                    <a:pt x="0" y="284"/>
                    <a:pt x="31" y="284"/>
                  </a:cubicBezTo>
                  <a:cubicBezTo>
                    <a:pt x="646" y="235"/>
                    <a:pt x="1224" y="157"/>
                    <a:pt x="1802" y="157"/>
                  </a:cubicBezTo>
                  <a:cubicBezTo>
                    <a:pt x="2280" y="157"/>
                    <a:pt x="2757" y="210"/>
                    <a:pt x="3252" y="376"/>
                  </a:cubicBezTo>
                  <a:cubicBezTo>
                    <a:pt x="3259" y="379"/>
                    <a:pt x="3266" y="380"/>
                    <a:pt x="3272" y="380"/>
                  </a:cubicBezTo>
                  <a:cubicBezTo>
                    <a:pt x="3325" y="380"/>
                    <a:pt x="3367" y="281"/>
                    <a:pt x="3313" y="254"/>
                  </a:cubicBezTo>
                  <a:cubicBezTo>
                    <a:pt x="2881" y="63"/>
                    <a:pt x="2428" y="0"/>
                    <a:pt x="19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454;p70">
              <a:extLst>
                <a:ext uri="{FF2B5EF4-FFF2-40B4-BE49-F238E27FC236}">
                  <a16:creationId xmlns:a16="http://schemas.microsoft.com/office/drawing/2014/main" xmlns="" id="{5D8FEDCA-D3E2-4289-9DBC-69E194C607CE}"/>
                </a:ext>
              </a:extLst>
            </p:cNvPr>
            <p:cNvSpPr/>
            <p:nvPr/>
          </p:nvSpPr>
          <p:spPr>
            <a:xfrm>
              <a:off x="7305399" y="4044551"/>
              <a:ext cx="178085" cy="20034"/>
            </a:xfrm>
            <a:custGeom>
              <a:avLst/>
              <a:gdLst/>
              <a:ahLst/>
              <a:cxnLst/>
              <a:rect l="l" t="t" r="r" b="b"/>
              <a:pathLst>
                <a:path w="3369" h="379" extrusionOk="0">
                  <a:moveTo>
                    <a:pt x="1993" y="1"/>
                  </a:moveTo>
                  <a:cubicBezTo>
                    <a:pt x="1346" y="1"/>
                    <a:pt x="688" y="132"/>
                    <a:pt x="62" y="222"/>
                  </a:cubicBezTo>
                  <a:cubicBezTo>
                    <a:pt x="1" y="222"/>
                    <a:pt x="1" y="282"/>
                    <a:pt x="62" y="282"/>
                  </a:cubicBezTo>
                  <a:cubicBezTo>
                    <a:pt x="679" y="248"/>
                    <a:pt x="1277" y="165"/>
                    <a:pt x="1878" y="165"/>
                  </a:cubicBezTo>
                  <a:cubicBezTo>
                    <a:pt x="2342" y="165"/>
                    <a:pt x="2807" y="215"/>
                    <a:pt x="3284" y="374"/>
                  </a:cubicBezTo>
                  <a:cubicBezTo>
                    <a:pt x="3290" y="377"/>
                    <a:pt x="3296" y="379"/>
                    <a:pt x="3302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3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455;p70">
              <a:extLst>
                <a:ext uri="{FF2B5EF4-FFF2-40B4-BE49-F238E27FC236}">
                  <a16:creationId xmlns:a16="http://schemas.microsoft.com/office/drawing/2014/main" xmlns="" id="{E7F6FBEF-F3A5-4D68-A086-3DA9CB7850B2}"/>
                </a:ext>
              </a:extLst>
            </p:cNvPr>
            <p:cNvSpPr/>
            <p:nvPr/>
          </p:nvSpPr>
          <p:spPr>
            <a:xfrm>
              <a:off x="6787115" y="3050481"/>
              <a:ext cx="911994" cy="426316"/>
            </a:xfrm>
            <a:custGeom>
              <a:avLst/>
              <a:gdLst/>
              <a:ahLst/>
              <a:cxnLst/>
              <a:rect l="l" t="t" r="r" b="b"/>
              <a:pathLst>
                <a:path w="17253" h="8065" extrusionOk="0">
                  <a:moveTo>
                    <a:pt x="17253" y="0"/>
                  </a:moveTo>
                  <a:lnTo>
                    <a:pt x="778" y="1337"/>
                  </a:lnTo>
                  <a:lnTo>
                    <a:pt x="596" y="4559"/>
                  </a:lnTo>
                  <a:cubicBezTo>
                    <a:pt x="596" y="4559"/>
                    <a:pt x="414" y="6869"/>
                    <a:pt x="79" y="7781"/>
                  </a:cubicBezTo>
                  <a:cubicBezTo>
                    <a:pt x="0" y="7990"/>
                    <a:pt x="769" y="8064"/>
                    <a:pt x="2026" y="8064"/>
                  </a:cubicBezTo>
                  <a:cubicBezTo>
                    <a:pt x="5103" y="8064"/>
                    <a:pt x="11101" y="7620"/>
                    <a:pt x="14711" y="7620"/>
                  </a:cubicBezTo>
                  <a:cubicBezTo>
                    <a:pt x="15853" y="7620"/>
                    <a:pt x="16757" y="7664"/>
                    <a:pt x="17253" y="7781"/>
                  </a:cubicBezTo>
                  <a:lnTo>
                    <a:pt x="17253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456;p70">
              <a:extLst>
                <a:ext uri="{FF2B5EF4-FFF2-40B4-BE49-F238E27FC236}">
                  <a16:creationId xmlns:a16="http://schemas.microsoft.com/office/drawing/2014/main" xmlns="" id="{AD7BEE2E-67E5-4E1C-AABA-CFAA6E0F2D20}"/>
                </a:ext>
              </a:extLst>
            </p:cNvPr>
            <p:cNvSpPr/>
            <p:nvPr/>
          </p:nvSpPr>
          <p:spPr>
            <a:xfrm>
              <a:off x="6187163" y="1622120"/>
              <a:ext cx="631466" cy="905016"/>
            </a:xfrm>
            <a:custGeom>
              <a:avLst/>
              <a:gdLst/>
              <a:ahLst/>
              <a:cxnLst/>
              <a:rect l="l" t="t" r="r" b="b"/>
              <a:pathLst>
                <a:path w="11946" h="17121" extrusionOk="0">
                  <a:moveTo>
                    <a:pt x="8937" y="0"/>
                  </a:moveTo>
                  <a:lnTo>
                    <a:pt x="9393" y="2341"/>
                  </a:lnTo>
                  <a:cubicBezTo>
                    <a:pt x="9393" y="2341"/>
                    <a:pt x="4013" y="3253"/>
                    <a:pt x="1642" y="9636"/>
                  </a:cubicBezTo>
                  <a:cubicBezTo>
                    <a:pt x="1642" y="9636"/>
                    <a:pt x="2158" y="8785"/>
                    <a:pt x="2614" y="8450"/>
                  </a:cubicBezTo>
                  <a:lnTo>
                    <a:pt x="2614" y="8450"/>
                  </a:lnTo>
                  <a:cubicBezTo>
                    <a:pt x="2614" y="8451"/>
                    <a:pt x="0" y="12341"/>
                    <a:pt x="791" y="17113"/>
                  </a:cubicBezTo>
                  <a:cubicBezTo>
                    <a:pt x="791" y="17118"/>
                    <a:pt x="791" y="17121"/>
                    <a:pt x="791" y="17121"/>
                  </a:cubicBezTo>
                  <a:cubicBezTo>
                    <a:pt x="796" y="17121"/>
                    <a:pt x="877" y="16444"/>
                    <a:pt x="2310" y="16444"/>
                  </a:cubicBezTo>
                  <a:cubicBezTo>
                    <a:pt x="3314" y="16444"/>
                    <a:pt x="5806" y="15958"/>
                    <a:pt x="6931" y="15137"/>
                  </a:cubicBezTo>
                  <a:cubicBezTo>
                    <a:pt x="9149" y="13496"/>
                    <a:pt x="10548" y="10305"/>
                    <a:pt x="11004" y="8572"/>
                  </a:cubicBezTo>
                  <a:cubicBezTo>
                    <a:pt x="11946" y="4803"/>
                    <a:pt x="11672" y="2979"/>
                    <a:pt x="11672" y="2979"/>
                  </a:cubicBezTo>
                  <a:cubicBezTo>
                    <a:pt x="11672" y="2979"/>
                    <a:pt x="10396" y="274"/>
                    <a:pt x="893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457;p70">
              <a:extLst>
                <a:ext uri="{FF2B5EF4-FFF2-40B4-BE49-F238E27FC236}">
                  <a16:creationId xmlns:a16="http://schemas.microsoft.com/office/drawing/2014/main" xmlns="" id="{7FEF79D9-B64E-447E-8454-5536EABA9444}"/>
                </a:ext>
              </a:extLst>
            </p:cNvPr>
            <p:cNvSpPr/>
            <p:nvPr/>
          </p:nvSpPr>
          <p:spPr>
            <a:xfrm>
              <a:off x="6640219" y="1679948"/>
              <a:ext cx="229835" cy="197908"/>
            </a:xfrm>
            <a:custGeom>
              <a:avLst/>
              <a:gdLst/>
              <a:ahLst/>
              <a:cxnLst/>
              <a:rect l="l" t="t" r="r" b="b"/>
              <a:pathLst>
                <a:path w="4348" h="3744" extrusionOk="0">
                  <a:moveTo>
                    <a:pt x="1612" y="1"/>
                  </a:moveTo>
                  <a:cubicBezTo>
                    <a:pt x="1612" y="1"/>
                    <a:pt x="1" y="457"/>
                    <a:pt x="974" y="1976"/>
                  </a:cubicBezTo>
                  <a:cubicBezTo>
                    <a:pt x="1627" y="2977"/>
                    <a:pt x="2911" y="3744"/>
                    <a:pt x="3684" y="3744"/>
                  </a:cubicBezTo>
                  <a:cubicBezTo>
                    <a:pt x="4062" y="3744"/>
                    <a:pt x="4317" y="3561"/>
                    <a:pt x="4317" y="3131"/>
                  </a:cubicBezTo>
                  <a:cubicBezTo>
                    <a:pt x="4348" y="1824"/>
                    <a:pt x="1612" y="1"/>
                    <a:pt x="1612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458;p70">
              <a:extLst>
                <a:ext uri="{FF2B5EF4-FFF2-40B4-BE49-F238E27FC236}">
                  <a16:creationId xmlns:a16="http://schemas.microsoft.com/office/drawing/2014/main" xmlns="" id="{0DA4C2BA-F95C-479D-AEF0-045C1F4E5A26}"/>
                </a:ext>
              </a:extLst>
            </p:cNvPr>
            <p:cNvSpPr/>
            <p:nvPr/>
          </p:nvSpPr>
          <p:spPr>
            <a:xfrm>
              <a:off x="7576937" y="1654258"/>
              <a:ext cx="618621" cy="918178"/>
            </a:xfrm>
            <a:custGeom>
              <a:avLst/>
              <a:gdLst/>
              <a:ahLst/>
              <a:cxnLst/>
              <a:rect l="l" t="t" r="r" b="b"/>
              <a:pathLst>
                <a:path w="11703" h="17370" extrusionOk="0">
                  <a:moveTo>
                    <a:pt x="3162" y="0"/>
                  </a:moveTo>
                  <a:lnTo>
                    <a:pt x="3162" y="0"/>
                  </a:lnTo>
                  <a:cubicBezTo>
                    <a:pt x="1703" y="243"/>
                    <a:pt x="305" y="2888"/>
                    <a:pt x="305" y="2888"/>
                  </a:cubicBezTo>
                  <a:cubicBezTo>
                    <a:pt x="305" y="2888"/>
                    <a:pt x="1" y="4712"/>
                    <a:pt x="821" y="8541"/>
                  </a:cubicBezTo>
                  <a:cubicBezTo>
                    <a:pt x="1217" y="10274"/>
                    <a:pt x="2524" y="13496"/>
                    <a:pt x="4682" y="15198"/>
                  </a:cubicBezTo>
                  <a:cubicBezTo>
                    <a:pt x="5776" y="16049"/>
                    <a:pt x="8268" y="16627"/>
                    <a:pt x="9271" y="16657"/>
                  </a:cubicBezTo>
                  <a:cubicBezTo>
                    <a:pt x="10679" y="16713"/>
                    <a:pt x="10757" y="17369"/>
                    <a:pt x="10785" y="17369"/>
                  </a:cubicBezTo>
                  <a:cubicBezTo>
                    <a:pt x="10787" y="17369"/>
                    <a:pt x="10789" y="17365"/>
                    <a:pt x="10791" y="17356"/>
                  </a:cubicBezTo>
                  <a:cubicBezTo>
                    <a:pt x="11703" y="12615"/>
                    <a:pt x="9211" y="8663"/>
                    <a:pt x="9211" y="8663"/>
                  </a:cubicBezTo>
                  <a:lnTo>
                    <a:pt x="9211" y="8663"/>
                  </a:lnTo>
                  <a:cubicBezTo>
                    <a:pt x="9667" y="8997"/>
                    <a:pt x="10122" y="9848"/>
                    <a:pt x="10122" y="9848"/>
                  </a:cubicBezTo>
                  <a:cubicBezTo>
                    <a:pt x="7964" y="3435"/>
                    <a:pt x="2615" y="2341"/>
                    <a:pt x="2615" y="2341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459;p70">
              <a:extLst>
                <a:ext uri="{FF2B5EF4-FFF2-40B4-BE49-F238E27FC236}">
                  <a16:creationId xmlns:a16="http://schemas.microsoft.com/office/drawing/2014/main" xmlns="" id="{248B0840-646B-4451-B845-569623015312}"/>
                </a:ext>
              </a:extLst>
            </p:cNvPr>
            <p:cNvSpPr/>
            <p:nvPr/>
          </p:nvSpPr>
          <p:spPr>
            <a:xfrm>
              <a:off x="7526615" y="1710501"/>
              <a:ext cx="233535" cy="195106"/>
            </a:xfrm>
            <a:custGeom>
              <a:avLst/>
              <a:gdLst/>
              <a:ahLst/>
              <a:cxnLst/>
              <a:rect l="l" t="t" r="r" b="b"/>
              <a:pathLst>
                <a:path w="4418" h="3691" extrusionOk="0">
                  <a:moveTo>
                    <a:pt x="2807" y="0"/>
                  </a:moveTo>
                  <a:cubicBezTo>
                    <a:pt x="2807" y="0"/>
                    <a:pt x="41" y="1733"/>
                    <a:pt x="10" y="3040"/>
                  </a:cubicBezTo>
                  <a:cubicBezTo>
                    <a:pt x="0" y="3496"/>
                    <a:pt x="273" y="3691"/>
                    <a:pt x="677" y="3691"/>
                  </a:cubicBezTo>
                  <a:cubicBezTo>
                    <a:pt x="1457" y="3691"/>
                    <a:pt x="2724" y="2967"/>
                    <a:pt x="3384" y="2006"/>
                  </a:cubicBezTo>
                  <a:cubicBezTo>
                    <a:pt x="4418" y="517"/>
                    <a:pt x="2807" y="0"/>
                    <a:pt x="2807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460;p70">
              <a:extLst>
                <a:ext uri="{FF2B5EF4-FFF2-40B4-BE49-F238E27FC236}">
                  <a16:creationId xmlns:a16="http://schemas.microsoft.com/office/drawing/2014/main" xmlns="" id="{F32DB528-F2B6-4597-B58B-C951CED81EF6}"/>
                </a:ext>
              </a:extLst>
            </p:cNvPr>
            <p:cNvSpPr/>
            <p:nvPr/>
          </p:nvSpPr>
          <p:spPr>
            <a:xfrm>
              <a:off x="6473131" y="1512120"/>
              <a:ext cx="228197" cy="145312"/>
            </a:xfrm>
            <a:custGeom>
              <a:avLst/>
              <a:gdLst/>
              <a:ahLst/>
              <a:cxnLst/>
              <a:rect l="l" t="t" r="r" b="b"/>
              <a:pathLst>
                <a:path w="4317" h="2749" extrusionOk="0">
                  <a:moveTo>
                    <a:pt x="2297" y="0"/>
                  </a:moveTo>
                  <a:cubicBezTo>
                    <a:pt x="1491" y="0"/>
                    <a:pt x="681" y="230"/>
                    <a:pt x="1" y="683"/>
                  </a:cubicBezTo>
                  <a:cubicBezTo>
                    <a:pt x="140" y="1725"/>
                    <a:pt x="983" y="2748"/>
                    <a:pt x="2572" y="2748"/>
                  </a:cubicBezTo>
                  <a:cubicBezTo>
                    <a:pt x="3070" y="2748"/>
                    <a:pt x="3641" y="2648"/>
                    <a:pt x="4287" y="2416"/>
                  </a:cubicBezTo>
                  <a:lnTo>
                    <a:pt x="4317" y="531"/>
                  </a:lnTo>
                  <a:cubicBezTo>
                    <a:pt x="3707" y="176"/>
                    <a:pt x="3003" y="0"/>
                    <a:pt x="229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461;p70">
              <a:extLst>
                <a:ext uri="{FF2B5EF4-FFF2-40B4-BE49-F238E27FC236}">
                  <a16:creationId xmlns:a16="http://schemas.microsoft.com/office/drawing/2014/main" xmlns="" id="{E718B55E-A9FC-44AE-9B5E-31774B644A30}"/>
                </a:ext>
              </a:extLst>
            </p:cNvPr>
            <p:cNvSpPr/>
            <p:nvPr/>
          </p:nvSpPr>
          <p:spPr>
            <a:xfrm>
              <a:off x="6468321" y="1429448"/>
              <a:ext cx="234646" cy="118829"/>
            </a:xfrm>
            <a:custGeom>
              <a:avLst/>
              <a:gdLst/>
              <a:ahLst/>
              <a:cxnLst/>
              <a:rect l="l" t="t" r="r" b="b"/>
              <a:pathLst>
                <a:path w="4439" h="2248" extrusionOk="0">
                  <a:moveTo>
                    <a:pt x="2289" y="0"/>
                  </a:moveTo>
                  <a:cubicBezTo>
                    <a:pt x="1855" y="0"/>
                    <a:pt x="1386" y="98"/>
                    <a:pt x="913" y="363"/>
                  </a:cubicBezTo>
                  <a:cubicBezTo>
                    <a:pt x="274" y="727"/>
                    <a:pt x="1" y="1487"/>
                    <a:pt x="92" y="2247"/>
                  </a:cubicBezTo>
                  <a:cubicBezTo>
                    <a:pt x="772" y="1794"/>
                    <a:pt x="1582" y="1564"/>
                    <a:pt x="2393" y="1564"/>
                  </a:cubicBezTo>
                  <a:cubicBezTo>
                    <a:pt x="3103" y="1564"/>
                    <a:pt x="3814" y="1740"/>
                    <a:pt x="4438" y="2095"/>
                  </a:cubicBezTo>
                  <a:lnTo>
                    <a:pt x="4438" y="758"/>
                  </a:lnTo>
                  <a:cubicBezTo>
                    <a:pt x="4438" y="758"/>
                    <a:pt x="3500" y="0"/>
                    <a:pt x="228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462;p70">
              <a:extLst>
                <a:ext uri="{FF2B5EF4-FFF2-40B4-BE49-F238E27FC236}">
                  <a16:creationId xmlns:a16="http://schemas.microsoft.com/office/drawing/2014/main" xmlns="" id="{13D710A9-5F20-46F1-8373-BE4F5CF08864}"/>
                </a:ext>
              </a:extLst>
            </p:cNvPr>
            <p:cNvSpPr/>
            <p:nvPr/>
          </p:nvSpPr>
          <p:spPr>
            <a:xfrm>
              <a:off x="6542218" y="1517829"/>
              <a:ext cx="141453" cy="122001"/>
            </a:xfrm>
            <a:custGeom>
              <a:avLst/>
              <a:gdLst/>
              <a:ahLst/>
              <a:cxnLst/>
              <a:rect l="l" t="t" r="r" b="b"/>
              <a:pathLst>
                <a:path w="2676" h="2308" extrusionOk="0">
                  <a:moveTo>
                    <a:pt x="1109" y="0"/>
                  </a:moveTo>
                  <a:cubicBezTo>
                    <a:pt x="740" y="0"/>
                    <a:pt x="359" y="78"/>
                    <a:pt x="31" y="150"/>
                  </a:cubicBezTo>
                  <a:cubicBezTo>
                    <a:pt x="1" y="180"/>
                    <a:pt x="1" y="210"/>
                    <a:pt x="31" y="210"/>
                  </a:cubicBezTo>
                  <a:cubicBezTo>
                    <a:pt x="366" y="210"/>
                    <a:pt x="756" y="134"/>
                    <a:pt x="1128" y="134"/>
                  </a:cubicBezTo>
                  <a:cubicBezTo>
                    <a:pt x="1534" y="134"/>
                    <a:pt x="1920" y="225"/>
                    <a:pt x="2189" y="606"/>
                  </a:cubicBezTo>
                  <a:cubicBezTo>
                    <a:pt x="2524" y="1062"/>
                    <a:pt x="2463" y="1700"/>
                    <a:pt x="2493" y="2217"/>
                  </a:cubicBezTo>
                  <a:cubicBezTo>
                    <a:pt x="2493" y="2277"/>
                    <a:pt x="2531" y="2308"/>
                    <a:pt x="2569" y="2308"/>
                  </a:cubicBezTo>
                  <a:cubicBezTo>
                    <a:pt x="2607" y="2308"/>
                    <a:pt x="2645" y="2277"/>
                    <a:pt x="2645" y="2217"/>
                  </a:cubicBezTo>
                  <a:cubicBezTo>
                    <a:pt x="2676" y="1639"/>
                    <a:pt x="2645" y="879"/>
                    <a:pt x="2220" y="423"/>
                  </a:cubicBezTo>
                  <a:cubicBezTo>
                    <a:pt x="1929" y="100"/>
                    <a:pt x="1527" y="0"/>
                    <a:pt x="110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463;p70">
              <a:extLst>
                <a:ext uri="{FF2B5EF4-FFF2-40B4-BE49-F238E27FC236}">
                  <a16:creationId xmlns:a16="http://schemas.microsoft.com/office/drawing/2014/main" xmlns="" id="{14D21450-6DD8-44F2-8D19-95C35CCB33FE}"/>
                </a:ext>
              </a:extLst>
            </p:cNvPr>
            <p:cNvSpPr/>
            <p:nvPr/>
          </p:nvSpPr>
          <p:spPr>
            <a:xfrm>
              <a:off x="6602108" y="1551870"/>
              <a:ext cx="81140" cy="51168"/>
            </a:xfrm>
            <a:custGeom>
              <a:avLst/>
              <a:gdLst/>
              <a:ahLst/>
              <a:cxnLst/>
              <a:rect l="l" t="t" r="r" b="b"/>
              <a:pathLst>
                <a:path w="1535" h="968" extrusionOk="0">
                  <a:moveTo>
                    <a:pt x="533" y="0"/>
                  </a:moveTo>
                  <a:cubicBezTo>
                    <a:pt x="377" y="0"/>
                    <a:pt x="215" y="53"/>
                    <a:pt x="53" y="174"/>
                  </a:cubicBezTo>
                  <a:cubicBezTo>
                    <a:pt x="1" y="227"/>
                    <a:pt x="16" y="302"/>
                    <a:pt x="80" y="302"/>
                  </a:cubicBezTo>
                  <a:cubicBezTo>
                    <a:pt x="90" y="302"/>
                    <a:pt x="102" y="300"/>
                    <a:pt x="114" y="296"/>
                  </a:cubicBezTo>
                  <a:cubicBezTo>
                    <a:pt x="255" y="225"/>
                    <a:pt x="389" y="181"/>
                    <a:pt x="520" y="181"/>
                  </a:cubicBezTo>
                  <a:cubicBezTo>
                    <a:pt x="672" y="181"/>
                    <a:pt x="818" y="240"/>
                    <a:pt x="965" y="387"/>
                  </a:cubicBezTo>
                  <a:cubicBezTo>
                    <a:pt x="1117" y="539"/>
                    <a:pt x="1239" y="752"/>
                    <a:pt x="1360" y="934"/>
                  </a:cubicBezTo>
                  <a:cubicBezTo>
                    <a:pt x="1384" y="958"/>
                    <a:pt x="1407" y="967"/>
                    <a:pt x="1428" y="967"/>
                  </a:cubicBezTo>
                  <a:cubicBezTo>
                    <a:pt x="1490" y="967"/>
                    <a:pt x="1535" y="888"/>
                    <a:pt x="1512" y="843"/>
                  </a:cubicBezTo>
                  <a:cubicBezTo>
                    <a:pt x="1334" y="397"/>
                    <a:pt x="959" y="0"/>
                    <a:pt x="5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464;p70">
              <a:extLst>
                <a:ext uri="{FF2B5EF4-FFF2-40B4-BE49-F238E27FC236}">
                  <a16:creationId xmlns:a16="http://schemas.microsoft.com/office/drawing/2014/main" xmlns="" id="{E060175E-7F41-4BDB-AA7B-9A12A2D3ED63}"/>
                </a:ext>
              </a:extLst>
            </p:cNvPr>
            <p:cNvSpPr/>
            <p:nvPr/>
          </p:nvSpPr>
          <p:spPr>
            <a:xfrm>
              <a:off x="7735990" y="1530885"/>
              <a:ext cx="229835" cy="144942"/>
            </a:xfrm>
            <a:custGeom>
              <a:avLst/>
              <a:gdLst/>
              <a:ahLst/>
              <a:cxnLst/>
              <a:rect l="l" t="t" r="r" b="b"/>
              <a:pathLst>
                <a:path w="4348" h="2742" extrusionOk="0">
                  <a:moveTo>
                    <a:pt x="1903" y="1"/>
                  </a:moveTo>
                  <a:cubicBezTo>
                    <a:pt x="1252" y="1"/>
                    <a:pt x="605" y="150"/>
                    <a:pt x="31" y="450"/>
                  </a:cubicBezTo>
                  <a:lnTo>
                    <a:pt x="1" y="2365"/>
                  </a:lnTo>
                  <a:cubicBezTo>
                    <a:pt x="692" y="2629"/>
                    <a:pt x="1300" y="2742"/>
                    <a:pt x="1825" y="2742"/>
                  </a:cubicBezTo>
                  <a:cubicBezTo>
                    <a:pt x="3357" y="2742"/>
                    <a:pt x="4189" y="1780"/>
                    <a:pt x="4347" y="784"/>
                  </a:cubicBezTo>
                  <a:cubicBezTo>
                    <a:pt x="3636" y="264"/>
                    <a:pt x="2767" y="1"/>
                    <a:pt x="19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465;p70">
              <a:extLst>
                <a:ext uri="{FF2B5EF4-FFF2-40B4-BE49-F238E27FC236}">
                  <a16:creationId xmlns:a16="http://schemas.microsoft.com/office/drawing/2014/main" xmlns="" id="{6A981AA2-50AC-4F85-A184-C093B342C36D}"/>
                </a:ext>
              </a:extLst>
            </p:cNvPr>
            <p:cNvSpPr/>
            <p:nvPr/>
          </p:nvSpPr>
          <p:spPr>
            <a:xfrm>
              <a:off x="7737629" y="1462432"/>
              <a:ext cx="234593" cy="109949"/>
            </a:xfrm>
            <a:custGeom>
              <a:avLst/>
              <a:gdLst/>
              <a:ahLst/>
              <a:cxnLst/>
              <a:rect l="l" t="t" r="r" b="b"/>
              <a:pathLst>
                <a:path w="4438" h="2080" extrusionOk="0">
                  <a:moveTo>
                    <a:pt x="1440" y="1"/>
                  </a:moveTo>
                  <a:cubicBezTo>
                    <a:pt x="570" y="1"/>
                    <a:pt x="20" y="438"/>
                    <a:pt x="0" y="438"/>
                  </a:cubicBezTo>
                  <a:lnTo>
                    <a:pt x="0" y="1745"/>
                  </a:lnTo>
                  <a:cubicBezTo>
                    <a:pt x="574" y="1445"/>
                    <a:pt x="1221" y="1296"/>
                    <a:pt x="1872" y="1296"/>
                  </a:cubicBezTo>
                  <a:cubicBezTo>
                    <a:pt x="2736" y="1296"/>
                    <a:pt x="3605" y="1559"/>
                    <a:pt x="4316" y="2079"/>
                  </a:cubicBezTo>
                  <a:cubicBezTo>
                    <a:pt x="4438" y="1319"/>
                    <a:pt x="3648" y="863"/>
                    <a:pt x="3009" y="468"/>
                  </a:cubicBezTo>
                  <a:cubicBezTo>
                    <a:pt x="2420" y="117"/>
                    <a:pt x="1887" y="1"/>
                    <a:pt x="144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466;p70">
              <a:extLst>
                <a:ext uri="{FF2B5EF4-FFF2-40B4-BE49-F238E27FC236}">
                  <a16:creationId xmlns:a16="http://schemas.microsoft.com/office/drawing/2014/main" xmlns="" id="{70019B51-CAF6-4B1C-B6FB-548A21F96012}"/>
                </a:ext>
              </a:extLst>
            </p:cNvPr>
            <p:cNvSpPr/>
            <p:nvPr/>
          </p:nvSpPr>
          <p:spPr>
            <a:xfrm>
              <a:off x="7755284" y="1536964"/>
              <a:ext cx="143039" cy="119358"/>
            </a:xfrm>
            <a:custGeom>
              <a:avLst/>
              <a:gdLst/>
              <a:ahLst/>
              <a:cxnLst/>
              <a:rect l="l" t="t" r="r" b="b"/>
              <a:pathLst>
                <a:path w="2706" h="2258" extrusionOk="0">
                  <a:moveTo>
                    <a:pt x="1524" y="0"/>
                  </a:moveTo>
                  <a:cubicBezTo>
                    <a:pt x="1133" y="0"/>
                    <a:pt x="760" y="92"/>
                    <a:pt x="487" y="365"/>
                  </a:cubicBezTo>
                  <a:cubicBezTo>
                    <a:pt x="31" y="821"/>
                    <a:pt x="1" y="1581"/>
                    <a:pt x="1" y="2189"/>
                  </a:cubicBezTo>
                  <a:cubicBezTo>
                    <a:pt x="1" y="2235"/>
                    <a:pt x="39" y="2257"/>
                    <a:pt x="77" y="2257"/>
                  </a:cubicBezTo>
                  <a:cubicBezTo>
                    <a:pt x="115" y="2257"/>
                    <a:pt x="153" y="2235"/>
                    <a:pt x="153" y="2189"/>
                  </a:cubicBezTo>
                  <a:cubicBezTo>
                    <a:pt x="183" y="1642"/>
                    <a:pt x="153" y="943"/>
                    <a:pt x="517" y="517"/>
                  </a:cubicBezTo>
                  <a:cubicBezTo>
                    <a:pt x="773" y="219"/>
                    <a:pt x="1107" y="140"/>
                    <a:pt x="1463" y="140"/>
                  </a:cubicBezTo>
                  <a:cubicBezTo>
                    <a:pt x="1869" y="140"/>
                    <a:pt x="2303" y="244"/>
                    <a:pt x="2675" y="244"/>
                  </a:cubicBezTo>
                  <a:cubicBezTo>
                    <a:pt x="2706" y="244"/>
                    <a:pt x="2706" y="213"/>
                    <a:pt x="2675" y="183"/>
                  </a:cubicBezTo>
                  <a:cubicBezTo>
                    <a:pt x="2326" y="92"/>
                    <a:pt x="1916" y="0"/>
                    <a:pt x="15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467;p70">
              <a:extLst>
                <a:ext uri="{FF2B5EF4-FFF2-40B4-BE49-F238E27FC236}">
                  <a16:creationId xmlns:a16="http://schemas.microsoft.com/office/drawing/2014/main" xmlns="" id="{77ED74EC-840C-4DB2-B154-DD0D32C5E4EE}"/>
                </a:ext>
              </a:extLst>
            </p:cNvPr>
            <p:cNvSpPr/>
            <p:nvPr/>
          </p:nvSpPr>
          <p:spPr>
            <a:xfrm>
              <a:off x="7754649" y="1571428"/>
              <a:ext cx="82409" cy="47891"/>
            </a:xfrm>
            <a:custGeom>
              <a:avLst/>
              <a:gdLst/>
              <a:ahLst/>
              <a:cxnLst/>
              <a:rect l="l" t="t" r="r" b="b"/>
              <a:pathLst>
                <a:path w="1559" h="906" extrusionOk="0">
                  <a:moveTo>
                    <a:pt x="1016" y="0"/>
                  </a:moveTo>
                  <a:cubicBezTo>
                    <a:pt x="603" y="0"/>
                    <a:pt x="238" y="366"/>
                    <a:pt x="43" y="777"/>
                  </a:cubicBezTo>
                  <a:cubicBezTo>
                    <a:pt x="0" y="842"/>
                    <a:pt x="48" y="906"/>
                    <a:pt x="102" y="906"/>
                  </a:cubicBezTo>
                  <a:cubicBezTo>
                    <a:pt x="124" y="906"/>
                    <a:pt x="147" y="895"/>
                    <a:pt x="165" y="868"/>
                  </a:cubicBezTo>
                  <a:cubicBezTo>
                    <a:pt x="317" y="686"/>
                    <a:pt x="408" y="503"/>
                    <a:pt x="590" y="351"/>
                  </a:cubicBezTo>
                  <a:cubicBezTo>
                    <a:pt x="732" y="225"/>
                    <a:pt x="874" y="173"/>
                    <a:pt x="1021" y="173"/>
                  </a:cubicBezTo>
                  <a:cubicBezTo>
                    <a:pt x="1156" y="173"/>
                    <a:pt x="1295" y="218"/>
                    <a:pt x="1441" y="291"/>
                  </a:cubicBezTo>
                  <a:cubicBezTo>
                    <a:pt x="1450" y="295"/>
                    <a:pt x="1458" y="297"/>
                    <a:pt x="1466" y="297"/>
                  </a:cubicBezTo>
                  <a:cubicBezTo>
                    <a:pt x="1517" y="297"/>
                    <a:pt x="1559" y="226"/>
                    <a:pt x="1532" y="200"/>
                  </a:cubicBezTo>
                  <a:cubicBezTo>
                    <a:pt x="1358" y="60"/>
                    <a:pt x="1183" y="0"/>
                    <a:pt x="10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468;p70">
              <a:extLst>
                <a:ext uri="{FF2B5EF4-FFF2-40B4-BE49-F238E27FC236}">
                  <a16:creationId xmlns:a16="http://schemas.microsoft.com/office/drawing/2014/main" xmlns="" id="{D2E1601B-910E-4894-9878-747EFE6CAA60}"/>
                </a:ext>
              </a:extLst>
            </p:cNvPr>
            <p:cNvSpPr/>
            <p:nvPr/>
          </p:nvSpPr>
          <p:spPr>
            <a:xfrm>
              <a:off x="7102948" y="2036642"/>
              <a:ext cx="266784" cy="134317"/>
            </a:xfrm>
            <a:custGeom>
              <a:avLst/>
              <a:gdLst/>
              <a:ahLst/>
              <a:cxnLst/>
              <a:rect l="l" t="t" r="r" b="b"/>
              <a:pathLst>
                <a:path w="5047" h="2541" extrusionOk="0">
                  <a:moveTo>
                    <a:pt x="5047" y="0"/>
                  </a:moveTo>
                  <a:cubicBezTo>
                    <a:pt x="3405" y="92"/>
                    <a:pt x="1794" y="335"/>
                    <a:pt x="183" y="852"/>
                  </a:cubicBezTo>
                  <a:cubicBezTo>
                    <a:pt x="153" y="1034"/>
                    <a:pt x="92" y="1186"/>
                    <a:pt x="1" y="1338"/>
                  </a:cubicBezTo>
                  <a:cubicBezTo>
                    <a:pt x="1" y="1338"/>
                    <a:pt x="1096" y="2541"/>
                    <a:pt x="2759" y="2541"/>
                  </a:cubicBezTo>
                  <a:cubicBezTo>
                    <a:pt x="3430" y="2541"/>
                    <a:pt x="4194" y="2345"/>
                    <a:pt x="5016" y="1794"/>
                  </a:cubicBezTo>
                  <a:cubicBezTo>
                    <a:pt x="5016" y="1794"/>
                    <a:pt x="4955" y="973"/>
                    <a:pt x="504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469;p70">
              <a:extLst>
                <a:ext uri="{FF2B5EF4-FFF2-40B4-BE49-F238E27FC236}">
                  <a16:creationId xmlns:a16="http://schemas.microsoft.com/office/drawing/2014/main" xmlns="" id="{D3F51659-D898-4B74-A875-68839F56FFD4}"/>
                </a:ext>
              </a:extLst>
            </p:cNvPr>
            <p:cNvSpPr/>
            <p:nvPr/>
          </p:nvSpPr>
          <p:spPr>
            <a:xfrm>
              <a:off x="7106173" y="1937002"/>
              <a:ext cx="286078" cy="144678"/>
            </a:xfrm>
            <a:custGeom>
              <a:avLst/>
              <a:gdLst/>
              <a:ahLst/>
              <a:cxnLst/>
              <a:rect l="l" t="t" r="r" b="b"/>
              <a:pathLst>
                <a:path w="5412" h="2737" extrusionOk="0">
                  <a:moveTo>
                    <a:pt x="5411" y="1"/>
                  </a:moveTo>
                  <a:lnTo>
                    <a:pt x="1" y="366"/>
                  </a:lnTo>
                  <a:cubicBezTo>
                    <a:pt x="1" y="366"/>
                    <a:pt x="396" y="1703"/>
                    <a:pt x="122" y="2737"/>
                  </a:cubicBezTo>
                  <a:cubicBezTo>
                    <a:pt x="1733" y="2220"/>
                    <a:pt x="3344" y="1977"/>
                    <a:pt x="5016" y="1885"/>
                  </a:cubicBezTo>
                  <a:cubicBezTo>
                    <a:pt x="5077" y="1247"/>
                    <a:pt x="5168" y="578"/>
                    <a:pt x="541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470;p70">
              <a:extLst>
                <a:ext uri="{FF2B5EF4-FFF2-40B4-BE49-F238E27FC236}">
                  <a16:creationId xmlns:a16="http://schemas.microsoft.com/office/drawing/2014/main" xmlns="" id="{060DC6B6-76A1-4B51-887D-393462A89D3F}"/>
                </a:ext>
              </a:extLst>
            </p:cNvPr>
            <p:cNvSpPr/>
            <p:nvPr/>
          </p:nvSpPr>
          <p:spPr>
            <a:xfrm>
              <a:off x="6680392" y="916555"/>
              <a:ext cx="1102290" cy="1044196"/>
            </a:xfrm>
            <a:custGeom>
              <a:avLst/>
              <a:gdLst/>
              <a:ahLst/>
              <a:cxnLst/>
              <a:rect l="l" t="t" r="r" b="b"/>
              <a:pathLst>
                <a:path w="20853" h="19754" extrusionOk="0">
                  <a:moveTo>
                    <a:pt x="7821" y="1"/>
                  </a:moveTo>
                  <a:cubicBezTo>
                    <a:pt x="3793" y="1"/>
                    <a:pt x="92" y="2084"/>
                    <a:pt x="153" y="9792"/>
                  </a:cubicBezTo>
                  <a:cubicBezTo>
                    <a:pt x="153" y="9792"/>
                    <a:pt x="1" y="13470"/>
                    <a:pt x="852" y="15324"/>
                  </a:cubicBezTo>
                  <a:cubicBezTo>
                    <a:pt x="1703" y="17178"/>
                    <a:pt x="4651" y="19245"/>
                    <a:pt x="8633" y="19671"/>
                  </a:cubicBezTo>
                  <a:cubicBezTo>
                    <a:pt x="9145" y="19726"/>
                    <a:pt x="9680" y="19753"/>
                    <a:pt x="10226" y="19753"/>
                  </a:cubicBezTo>
                  <a:cubicBezTo>
                    <a:pt x="13888" y="19753"/>
                    <a:pt x="18035" y="18510"/>
                    <a:pt x="19120" y="16023"/>
                  </a:cubicBezTo>
                  <a:cubicBezTo>
                    <a:pt x="20366" y="13166"/>
                    <a:pt x="20852" y="11190"/>
                    <a:pt x="20548" y="8272"/>
                  </a:cubicBezTo>
                  <a:cubicBezTo>
                    <a:pt x="20214" y="5324"/>
                    <a:pt x="20092" y="4017"/>
                    <a:pt x="17387" y="2680"/>
                  </a:cubicBezTo>
                  <a:cubicBezTo>
                    <a:pt x="16061" y="2016"/>
                    <a:pt x="11782" y="1"/>
                    <a:pt x="782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471;p70">
              <a:extLst>
                <a:ext uri="{FF2B5EF4-FFF2-40B4-BE49-F238E27FC236}">
                  <a16:creationId xmlns:a16="http://schemas.microsoft.com/office/drawing/2014/main" xmlns="" id="{22BB6E86-979D-4B43-BB05-9E6069547707}"/>
                </a:ext>
              </a:extLst>
            </p:cNvPr>
            <p:cNvSpPr/>
            <p:nvPr/>
          </p:nvSpPr>
          <p:spPr>
            <a:xfrm>
              <a:off x="6931050" y="1472687"/>
              <a:ext cx="62745" cy="74057"/>
            </a:xfrm>
            <a:custGeom>
              <a:avLst/>
              <a:gdLst/>
              <a:ahLst/>
              <a:cxnLst/>
              <a:rect l="l" t="t" r="r" b="b"/>
              <a:pathLst>
                <a:path w="1187" h="1401" extrusionOk="0">
                  <a:moveTo>
                    <a:pt x="609" y="1"/>
                  </a:moveTo>
                  <a:cubicBezTo>
                    <a:pt x="305" y="1"/>
                    <a:pt x="31" y="305"/>
                    <a:pt x="31" y="700"/>
                  </a:cubicBezTo>
                  <a:cubicBezTo>
                    <a:pt x="1" y="1095"/>
                    <a:pt x="274" y="1399"/>
                    <a:pt x="609" y="1399"/>
                  </a:cubicBezTo>
                  <a:cubicBezTo>
                    <a:pt x="621" y="1400"/>
                    <a:pt x="634" y="1401"/>
                    <a:pt x="647" y="1401"/>
                  </a:cubicBezTo>
                  <a:cubicBezTo>
                    <a:pt x="935" y="1401"/>
                    <a:pt x="1186" y="1079"/>
                    <a:pt x="1186" y="730"/>
                  </a:cubicBezTo>
                  <a:cubicBezTo>
                    <a:pt x="1186" y="335"/>
                    <a:pt x="943" y="1"/>
                    <a:pt x="60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472;p70">
              <a:extLst>
                <a:ext uri="{FF2B5EF4-FFF2-40B4-BE49-F238E27FC236}">
                  <a16:creationId xmlns:a16="http://schemas.microsoft.com/office/drawing/2014/main" xmlns="" id="{A22F788B-F2DF-410E-BC08-04BB4B9013FF}"/>
                </a:ext>
              </a:extLst>
            </p:cNvPr>
            <p:cNvSpPr/>
            <p:nvPr/>
          </p:nvSpPr>
          <p:spPr>
            <a:xfrm>
              <a:off x="7440402" y="1480722"/>
              <a:ext cx="62692" cy="73951"/>
            </a:xfrm>
            <a:custGeom>
              <a:avLst/>
              <a:gdLst/>
              <a:ahLst/>
              <a:cxnLst/>
              <a:rect l="l" t="t" r="r" b="b"/>
              <a:pathLst>
                <a:path w="1186" h="1399" extrusionOk="0">
                  <a:moveTo>
                    <a:pt x="608" y="1"/>
                  </a:moveTo>
                  <a:cubicBezTo>
                    <a:pt x="274" y="1"/>
                    <a:pt x="0" y="305"/>
                    <a:pt x="0" y="700"/>
                  </a:cubicBezTo>
                  <a:cubicBezTo>
                    <a:pt x="0" y="1095"/>
                    <a:pt x="274" y="1399"/>
                    <a:pt x="578" y="1399"/>
                  </a:cubicBezTo>
                  <a:cubicBezTo>
                    <a:pt x="912" y="1399"/>
                    <a:pt x="1185" y="1095"/>
                    <a:pt x="1185" y="700"/>
                  </a:cubicBezTo>
                  <a:cubicBezTo>
                    <a:pt x="1185" y="335"/>
                    <a:pt x="94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473;p70">
              <a:extLst>
                <a:ext uri="{FF2B5EF4-FFF2-40B4-BE49-F238E27FC236}">
                  <a16:creationId xmlns:a16="http://schemas.microsoft.com/office/drawing/2014/main" xmlns="" id="{F4CE6851-16BF-4D15-8E00-D4E8530004AB}"/>
                </a:ext>
              </a:extLst>
            </p:cNvPr>
            <p:cNvSpPr/>
            <p:nvPr/>
          </p:nvSpPr>
          <p:spPr>
            <a:xfrm>
              <a:off x="7183294" y="1441447"/>
              <a:ext cx="77176" cy="134317"/>
            </a:xfrm>
            <a:custGeom>
              <a:avLst/>
              <a:gdLst/>
              <a:ahLst/>
              <a:cxnLst/>
              <a:rect l="l" t="t" r="r" b="b"/>
              <a:pathLst>
                <a:path w="1460" h="2541" extrusionOk="0">
                  <a:moveTo>
                    <a:pt x="365" y="1"/>
                  </a:moveTo>
                  <a:cubicBezTo>
                    <a:pt x="345" y="1"/>
                    <a:pt x="325" y="14"/>
                    <a:pt x="305" y="14"/>
                  </a:cubicBezTo>
                  <a:cubicBezTo>
                    <a:pt x="213" y="318"/>
                    <a:pt x="183" y="652"/>
                    <a:pt x="122" y="956"/>
                  </a:cubicBezTo>
                  <a:cubicBezTo>
                    <a:pt x="62" y="1169"/>
                    <a:pt x="1" y="1473"/>
                    <a:pt x="92" y="1686"/>
                  </a:cubicBezTo>
                  <a:cubicBezTo>
                    <a:pt x="153" y="1838"/>
                    <a:pt x="305" y="1959"/>
                    <a:pt x="457" y="1959"/>
                  </a:cubicBezTo>
                  <a:cubicBezTo>
                    <a:pt x="517" y="1959"/>
                    <a:pt x="578" y="1929"/>
                    <a:pt x="669" y="1899"/>
                  </a:cubicBezTo>
                  <a:cubicBezTo>
                    <a:pt x="700" y="1868"/>
                    <a:pt x="730" y="1807"/>
                    <a:pt x="791" y="1807"/>
                  </a:cubicBezTo>
                  <a:cubicBezTo>
                    <a:pt x="819" y="1770"/>
                    <a:pt x="847" y="1753"/>
                    <a:pt x="873" y="1753"/>
                  </a:cubicBezTo>
                  <a:cubicBezTo>
                    <a:pt x="932" y="1753"/>
                    <a:pt x="983" y="1842"/>
                    <a:pt x="1004" y="1990"/>
                  </a:cubicBezTo>
                  <a:cubicBezTo>
                    <a:pt x="1217" y="2172"/>
                    <a:pt x="1186" y="2294"/>
                    <a:pt x="913" y="2355"/>
                  </a:cubicBezTo>
                  <a:cubicBezTo>
                    <a:pt x="800" y="2383"/>
                    <a:pt x="844" y="2540"/>
                    <a:pt x="947" y="2540"/>
                  </a:cubicBezTo>
                  <a:cubicBezTo>
                    <a:pt x="955" y="2540"/>
                    <a:pt x="964" y="2539"/>
                    <a:pt x="973" y="2537"/>
                  </a:cubicBezTo>
                  <a:cubicBezTo>
                    <a:pt x="1217" y="2446"/>
                    <a:pt x="1460" y="2203"/>
                    <a:pt x="1429" y="1929"/>
                  </a:cubicBezTo>
                  <a:cubicBezTo>
                    <a:pt x="1429" y="1704"/>
                    <a:pt x="1247" y="1531"/>
                    <a:pt x="1051" y="1531"/>
                  </a:cubicBezTo>
                  <a:cubicBezTo>
                    <a:pt x="1035" y="1531"/>
                    <a:pt x="1019" y="1532"/>
                    <a:pt x="1004" y="1534"/>
                  </a:cubicBezTo>
                  <a:cubicBezTo>
                    <a:pt x="852" y="1534"/>
                    <a:pt x="761" y="1655"/>
                    <a:pt x="639" y="1716"/>
                  </a:cubicBezTo>
                  <a:cubicBezTo>
                    <a:pt x="566" y="1745"/>
                    <a:pt x="505" y="1757"/>
                    <a:pt x="454" y="1757"/>
                  </a:cubicBezTo>
                  <a:cubicBezTo>
                    <a:pt x="123" y="1757"/>
                    <a:pt x="222" y="1224"/>
                    <a:pt x="274" y="987"/>
                  </a:cubicBezTo>
                  <a:cubicBezTo>
                    <a:pt x="335" y="713"/>
                    <a:pt x="517" y="288"/>
                    <a:pt x="396" y="14"/>
                  </a:cubicBezTo>
                  <a:cubicBezTo>
                    <a:pt x="386" y="4"/>
                    <a:pt x="376" y="1"/>
                    <a:pt x="36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474;p70">
              <a:extLst>
                <a:ext uri="{FF2B5EF4-FFF2-40B4-BE49-F238E27FC236}">
                  <a16:creationId xmlns:a16="http://schemas.microsoft.com/office/drawing/2014/main" xmlns="" id="{049859D6-ADB6-4D19-9E33-6B4A1B665A49}"/>
                </a:ext>
              </a:extLst>
            </p:cNvPr>
            <p:cNvSpPr/>
            <p:nvPr/>
          </p:nvSpPr>
          <p:spPr>
            <a:xfrm>
              <a:off x="7168864" y="1653360"/>
              <a:ext cx="114125" cy="55662"/>
            </a:xfrm>
            <a:custGeom>
              <a:avLst/>
              <a:gdLst/>
              <a:ahLst/>
              <a:cxnLst/>
              <a:rect l="l" t="t" r="r" b="b"/>
              <a:pathLst>
                <a:path w="2159" h="1053" extrusionOk="0">
                  <a:moveTo>
                    <a:pt x="2045" y="1"/>
                  </a:moveTo>
                  <a:cubicBezTo>
                    <a:pt x="2001" y="1"/>
                    <a:pt x="1959" y="25"/>
                    <a:pt x="1945" y="78"/>
                  </a:cubicBezTo>
                  <a:cubicBezTo>
                    <a:pt x="1885" y="534"/>
                    <a:pt x="1611" y="838"/>
                    <a:pt x="1125" y="838"/>
                  </a:cubicBezTo>
                  <a:cubicBezTo>
                    <a:pt x="912" y="838"/>
                    <a:pt x="730" y="747"/>
                    <a:pt x="578" y="625"/>
                  </a:cubicBezTo>
                  <a:cubicBezTo>
                    <a:pt x="395" y="504"/>
                    <a:pt x="365" y="321"/>
                    <a:pt x="243" y="139"/>
                  </a:cubicBezTo>
                  <a:cubicBezTo>
                    <a:pt x="213" y="139"/>
                    <a:pt x="183" y="139"/>
                    <a:pt x="183" y="169"/>
                  </a:cubicBezTo>
                  <a:cubicBezTo>
                    <a:pt x="0" y="656"/>
                    <a:pt x="730" y="1020"/>
                    <a:pt x="1125" y="1051"/>
                  </a:cubicBezTo>
                  <a:cubicBezTo>
                    <a:pt x="1145" y="1052"/>
                    <a:pt x="1164" y="1052"/>
                    <a:pt x="1184" y="1052"/>
                  </a:cubicBezTo>
                  <a:cubicBezTo>
                    <a:pt x="1706" y="1052"/>
                    <a:pt x="2158" y="665"/>
                    <a:pt x="2158" y="109"/>
                  </a:cubicBezTo>
                  <a:cubicBezTo>
                    <a:pt x="2158" y="40"/>
                    <a:pt x="2101" y="1"/>
                    <a:pt x="20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475;p70">
              <a:extLst>
                <a:ext uri="{FF2B5EF4-FFF2-40B4-BE49-F238E27FC236}">
                  <a16:creationId xmlns:a16="http://schemas.microsoft.com/office/drawing/2014/main" xmlns="" id="{E57AC562-406A-480A-9548-DABEDD437D40}"/>
                </a:ext>
              </a:extLst>
            </p:cNvPr>
            <p:cNvSpPr/>
            <p:nvPr/>
          </p:nvSpPr>
          <p:spPr>
            <a:xfrm>
              <a:off x="6837860" y="1294287"/>
              <a:ext cx="104504" cy="71890"/>
            </a:xfrm>
            <a:custGeom>
              <a:avLst/>
              <a:gdLst/>
              <a:ahLst/>
              <a:cxnLst/>
              <a:rect l="l" t="t" r="r" b="b"/>
              <a:pathLst>
                <a:path w="1977" h="1360" extrusionOk="0">
                  <a:moveTo>
                    <a:pt x="1808" y="1"/>
                  </a:moveTo>
                  <a:cubicBezTo>
                    <a:pt x="1139" y="1"/>
                    <a:pt x="149" y="626"/>
                    <a:pt x="1" y="1309"/>
                  </a:cubicBezTo>
                  <a:cubicBezTo>
                    <a:pt x="1" y="1344"/>
                    <a:pt x="22" y="1359"/>
                    <a:pt x="45" y="1359"/>
                  </a:cubicBezTo>
                  <a:cubicBezTo>
                    <a:pt x="61" y="1359"/>
                    <a:pt x="79" y="1352"/>
                    <a:pt x="92" y="1339"/>
                  </a:cubicBezTo>
                  <a:cubicBezTo>
                    <a:pt x="548" y="701"/>
                    <a:pt x="1095" y="336"/>
                    <a:pt x="1885" y="184"/>
                  </a:cubicBezTo>
                  <a:cubicBezTo>
                    <a:pt x="1976" y="154"/>
                    <a:pt x="1946" y="2"/>
                    <a:pt x="1855" y="2"/>
                  </a:cubicBezTo>
                  <a:cubicBezTo>
                    <a:pt x="1839" y="1"/>
                    <a:pt x="1824" y="1"/>
                    <a:pt x="180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476;p70">
              <a:extLst>
                <a:ext uri="{FF2B5EF4-FFF2-40B4-BE49-F238E27FC236}">
                  <a16:creationId xmlns:a16="http://schemas.microsoft.com/office/drawing/2014/main" xmlns="" id="{45280C9A-5CF7-4D01-A986-BD2C5D575EA9}"/>
                </a:ext>
              </a:extLst>
            </p:cNvPr>
            <p:cNvSpPr/>
            <p:nvPr/>
          </p:nvSpPr>
          <p:spPr>
            <a:xfrm>
              <a:off x="7456418" y="1290376"/>
              <a:ext cx="111535" cy="52067"/>
            </a:xfrm>
            <a:custGeom>
              <a:avLst/>
              <a:gdLst/>
              <a:ahLst/>
              <a:cxnLst/>
              <a:rect l="l" t="t" r="r" b="b"/>
              <a:pathLst>
                <a:path w="2110" h="985" extrusionOk="0">
                  <a:moveTo>
                    <a:pt x="247" y="1"/>
                  </a:moveTo>
                  <a:cubicBezTo>
                    <a:pt x="173" y="1"/>
                    <a:pt x="101" y="5"/>
                    <a:pt x="31" y="15"/>
                  </a:cubicBezTo>
                  <a:cubicBezTo>
                    <a:pt x="1" y="45"/>
                    <a:pt x="1" y="137"/>
                    <a:pt x="31" y="137"/>
                  </a:cubicBezTo>
                  <a:cubicBezTo>
                    <a:pt x="700" y="319"/>
                    <a:pt x="1369" y="410"/>
                    <a:pt x="1886" y="957"/>
                  </a:cubicBezTo>
                  <a:cubicBezTo>
                    <a:pt x="1905" y="977"/>
                    <a:pt x="1927" y="985"/>
                    <a:pt x="1949" y="985"/>
                  </a:cubicBezTo>
                  <a:cubicBezTo>
                    <a:pt x="2030" y="985"/>
                    <a:pt x="2109" y="870"/>
                    <a:pt x="2038" y="775"/>
                  </a:cubicBezTo>
                  <a:cubicBezTo>
                    <a:pt x="1656" y="339"/>
                    <a:pt x="884" y="1"/>
                    <a:pt x="2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477;p70">
              <a:extLst>
                <a:ext uri="{FF2B5EF4-FFF2-40B4-BE49-F238E27FC236}">
                  <a16:creationId xmlns:a16="http://schemas.microsoft.com/office/drawing/2014/main" xmlns="" id="{B53A531F-C283-4CE2-8113-3D641A480F0E}"/>
                </a:ext>
              </a:extLst>
            </p:cNvPr>
            <p:cNvSpPr/>
            <p:nvPr/>
          </p:nvSpPr>
          <p:spPr>
            <a:xfrm>
              <a:off x="6834635" y="1602773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7" y="1"/>
                  </a:moveTo>
                  <a:cubicBezTo>
                    <a:pt x="880" y="1"/>
                    <a:pt x="31" y="781"/>
                    <a:pt x="1" y="1795"/>
                  </a:cubicBezTo>
                  <a:cubicBezTo>
                    <a:pt x="1" y="2798"/>
                    <a:pt x="852" y="3619"/>
                    <a:pt x="1916" y="3649"/>
                  </a:cubicBezTo>
                  <a:cubicBezTo>
                    <a:pt x="3010" y="3649"/>
                    <a:pt x="3892" y="2859"/>
                    <a:pt x="3892" y="1856"/>
                  </a:cubicBezTo>
                  <a:cubicBezTo>
                    <a:pt x="3922" y="822"/>
                    <a:pt x="3071" y="2"/>
                    <a:pt x="1977" y="2"/>
                  </a:cubicBezTo>
                  <a:cubicBezTo>
                    <a:pt x="1957" y="1"/>
                    <a:pt x="1937" y="1"/>
                    <a:pt x="191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478;p70">
              <a:extLst>
                <a:ext uri="{FF2B5EF4-FFF2-40B4-BE49-F238E27FC236}">
                  <a16:creationId xmlns:a16="http://schemas.microsoft.com/office/drawing/2014/main" xmlns="" id="{E313B7B1-50A5-4D59-A312-5E6CB454CF35}"/>
                </a:ext>
              </a:extLst>
            </p:cNvPr>
            <p:cNvSpPr/>
            <p:nvPr/>
          </p:nvSpPr>
          <p:spPr>
            <a:xfrm>
              <a:off x="7397004" y="1610808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9" y="1"/>
                  </a:moveTo>
                  <a:cubicBezTo>
                    <a:pt x="881" y="1"/>
                    <a:pt x="30" y="810"/>
                    <a:pt x="0" y="1795"/>
                  </a:cubicBezTo>
                  <a:cubicBezTo>
                    <a:pt x="0" y="2798"/>
                    <a:pt x="851" y="3649"/>
                    <a:pt x="1915" y="3649"/>
                  </a:cubicBezTo>
                  <a:cubicBezTo>
                    <a:pt x="1934" y="3650"/>
                    <a:pt x="1953" y="3650"/>
                    <a:pt x="1973" y="3650"/>
                  </a:cubicBezTo>
                  <a:cubicBezTo>
                    <a:pt x="3012" y="3650"/>
                    <a:pt x="3891" y="2841"/>
                    <a:pt x="3891" y="1856"/>
                  </a:cubicBezTo>
                  <a:cubicBezTo>
                    <a:pt x="3921" y="853"/>
                    <a:pt x="3040" y="2"/>
                    <a:pt x="1976" y="2"/>
                  </a:cubicBezTo>
                  <a:cubicBezTo>
                    <a:pt x="1957" y="1"/>
                    <a:pt x="1938" y="1"/>
                    <a:pt x="191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479;p70">
              <a:extLst>
                <a:ext uri="{FF2B5EF4-FFF2-40B4-BE49-F238E27FC236}">
                  <a16:creationId xmlns:a16="http://schemas.microsoft.com/office/drawing/2014/main" xmlns="" id="{C6453F79-5163-4559-B6BE-4793E10FD32F}"/>
                </a:ext>
              </a:extLst>
            </p:cNvPr>
            <p:cNvSpPr/>
            <p:nvPr/>
          </p:nvSpPr>
          <p:spPr>
            <a:xfrm>
              <a:off x="6892516" y="165425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2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35"/>
                    <a:pt x="91" y="426"/>
                    <a:pt x="182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480;p70">
              <a:extLst>
                <a:ext uri="{FF2B5EF4-FFF2-40B4-BE49-F238E27FC236}">
                  <a16:creationId xmlns:a16="http://schemas.microsoft.com/office/drawing/2014/main" xmlns="" id="{44F848DD-BF05-4E02-8085-CA276F7F5F77}"/>
                </a:ext>
              </a:extLst>
            </p:cNvPr>
            <p:cNvSpPr/>
            <p:nvPr/>
          </p:nvSpPr>
          <p:spPr>
            <a:xfrm>
              <a:off x="6956740" y="17185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66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481;p70">
              <a:extLst>
                <a:ext uri="{FF2B5EF4-FFF2-40B4-BE49-F238E27FC236}">
                  <a16:creationId xmlns:a16="http://schemas.microsoft.com/office/drawing/2014/main" xmlns="" id="{CD27C83D-40D2-4DDD-8E5A-62D12DAF66B5}"/>
                </a:ext>
              </a:extLst>
            </p:cNvPr>
            <p:cNvSpPr/>
            <p:nvPr/>
          </p:nvSpPr>
          <p:spPr>
            <a:xfrm>
              <a:off x="6876447" y="175870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34"/>
                    <a:pt x="91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482;p70">
              <a:extLst>
                <a:ext uri="{FF2B5EF4-FFF2-40B4-BE49-F238E27FC236}">
                  <a16:creationId xmlns:a16="http://schemas.microsoft.com/office/drawing/2014/main" xmlns="" id="{A8DB5641-9A84-4A65-A940-F379C2B68DBC}"/>
                </a:ext>
              </a:extLst>
            </p:cNvPr>
            <p:cNvSpPr/>
            <p:nvPr/>
          </p:nvSpPr>
          <p:spPr>
            <a:xfrm>
              <a:off x="7004948" y="1641414"/>
              <a:ext cx="20933" cy="20933"/>
            </a:xfrm>
            <a:custGeom>
              <a:avLst/>
              <a:gdLst/>
              <a:ahLst/>
              <a:cxnLst/>
              <a:rect l="l" t="t" r="r" b="b"/>
              <a:pathLst>
                <a:path w="396" h="396" extrusionOk="0">
                  <a:moveTo>
                    <a:pt x="214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96" y="91"/>
                    <a:pt x="305" y="0"/>
                    <a:pt x="2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483;p70">
              <a:extLst>
                <a:ext uri="{FF2B5EF4-FFF2-40B4-BE49-F238E27FC236}">
                  <a16:creationId xmlns:a16="http://schemas.microsoft.com/office/drawing/2014/main" xmlns="" id="{D93C7D98-F450-4F1A-B01D-C91DEB1C385E}"/>
                </a:ext>
              </a:extLst>
            </p:cNvPr>
            <p:cNvSpPr/>
            <p:nvPr/>
          </p:nvSpPr>
          <p:spPr>
            <a:xfrm>
              <a:off x="7061190" y="1741000"/>
              <a:ext cx="19347" cy="22571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1" y="1"/>
                    <a:pt x="1" y="92"/>
                    <a:pt x="1" y="213"/>
                  </a:cubicBezTo>
                  <a:cubicBezTo>
                    <a:pt x="1" y="335"/>
                    <a:pt x="6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484;p70">
              <a:extLst>
                <a:ext uri="{FF2B5EF4-FFF2-40B4-BE49-F238E27FC236}">
                  <a16:creationId xmlns:a16="http://schemas.microsoft.com/office/drawing/2014/main" xmlns="" id="{33AA56CA-B91E-40F3-ACFA-4C9452896986}"/>
                </a:ext>
              </a:extLst>
            </p:cNvPr>
            <p:cNvSpPr/>
            <p:nvPr/>
          </p:nvSpPr>
          <p:spPr>
            <a:xfrm>
              <a:off x="7382521" y="166229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04"/>
                    <a:pt x="92" y="426"/>
                    <a:pt x="183" y="426"/>
                  </a:cubicBezTo>
                  <a:cubicBezTo>
                    <a:pt x="274" y="426"/>
                    <a:pt x="366" y="335"/>
                    <a:pt x="366" y="213"/>
                  </a:cubicBezTo>
                  <a:cubicBezTo>
                    <a:pt x="366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485;p70">
              <a:extLst>
                <a:ext uri="{FF2B5EF4-FFF2-40B4-BE49-F238E27FC236}">
                  <a16:creationId xmlns:a16="http://schemas.microsoft.com/office/drawing/2014/main" xmlns="" id="{7EDCF7FD-A526-4387-AB26-2FD2D01D2757}"/>
                </a:ext>
              </a:extLst>
            </p:cNvPr>
            <p:cNvSpPr/>
            <p:nvPr/>
          </p:nvSpPr>
          <p:spPr>
            <a:xfrm>
              <a:off x="7419469" y="176674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6" y="334"/>
                    <a:pt x="366" y="213"/>
                  </a:cubicBezTo>
                  <a:cubicBezTo>
                    <a:pt x="366" y="122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486;p70">
              <a:extLst>
                <a:ext uri="{FF2B5EF4-FFF2-40B4-BE49-F238E27FC236}">
                  <a16:creationId xmlns:a16="http://schemas.microsoft.com/office/drawing/2014/main" xmlns="" id="{2BD39E34-FAEE-40A1-8C60-BD43C74A7977}"/>
                </a:ext>
              </a:extLst>
            </p:cNvPr>
            <p:cNvSpPr/>
            <p:nvPr/>
          </p:nvSpPr>
          <p:spPr>
            <a:xfrm>
              <a:off x="7501454" y="1670328"/>
              <a:ext cx="19294" cy="20933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2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2" y="395"/>
                  </a:cubicBezTo>
                  <a:cubicBezTo>
                    <a:pt x="274" y="395"/>
                    <a:pt x="365" y="335"/>
                    <a:pt x="365" y="213"/>
                  </a:cubicBezTo>
                  <a:cubicBezTo>
                    <a:pt x="365" y="91"/>
                    <a:pt x="30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487;p70">
              <a:extLst>
                <a:ext uri="{FF2B5EF4-FFF2-40B4-BE49-F238E27FC236}">
                  <a16:creationId xmlns:a16="http://schemas.microsoft.com/office/drawing/2014/main" xmlns="" id="{19983531-DFDA-4FDE-8254-745DB34474E3}"/>
                </a:ext>
              </a:extLst>
            </p:cNvPr>
            <p:cNvSpPr/>
            <p:nvPr/>
          </p:nvSpPr>
          <p:spPr>
            <a:xfrm>
              <a:off x="7557643" y="17490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35"/>
                    <a:pt x="366" y="213"/>
                  </a:cubicBezTo>
                  <a:cubicBezTo>
                    <a:pt x="36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488;p70">
              <a:extLst>
                <a:ext uri="{FF2B5EF4-FFF2-40B4-BE49-F238E27FC236}">
                  <a16:creationId xmlns:a16="http://schemas.microsoft.com/office/drawing/2014/main" xmlns="" id="{A9BA066F-C039-4F3B-9B9F-F7E7FAD42220}"/>
                </a:ext>
              </a:extLst>
            </p:cNvPr>
            <p:cNvSpPr/>
            <p:nvPr/>
          </p:nvSpPr>
          <p:spPr>
            <a:xfrm>
              <a:off x="7480522" y="1737776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62"/>
                    <a:pt x="1" y="183"/>
                  </a:cubicBezTo>
                  <a:cubicBezTo>
                    <a:pt x="1" y="305"/>
                    <a:pt x="62" y="396"/>
                    <a:pt x="15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489;p70">
              <a:extLst>
                <a:ext uri="{FF2B5EF4-FFF2-40B4-BE49-F238E27FC236}">
                  <a16:creationId xmlns:a16="http://schemas.microsoft.com/office/drawing/2014/main" xmlns="" id="{AB476246-8049-4F0D-B7C0-25C8821AF048}"/>
                </a:ext>
              </a:extLst>
            </p:cNvPr>
            <p:cNvSpPr/>
            <p:nvPr/>
          </p:nvSpPr>
          <p:spPr>
            <a:xfrm>
              <a:off x="6555116" y="777007"/>
              <a:ext cx="570412" cy="678088"/>
            </a:xfrm>
            <a:custGeom>
              <a:avLst/>
              <a:gdLst/>
              <a:ahLst/>
              <a:cxnLst/>
              <a:rect l="l" t="t" r="r" b="b"/>
              <a:pathLst>
                <a:path w="10791" h="12828" extrusionOk="0">
                  <a:moveTo>
                    <a:pt x="10790" y="0"/>
                  </a:moveTo>
                  <a:lnTo>
                    <a:pt x="10790" y="0"/>
                  </a:lnTo>
                  <a:cubicBezTo>
                    <a:pt x="10000" y="31"/>
                    <a:pt x="9180" y="183"/>
                    <a:pt x="8328" y="456"/>
                  </a:cubicBezTo>
                  <a:cubicBezTo>
                    <a:pt x="6110" y="3982"/>
                    <a:pt x="3374" y="7113"/>
                    <a:pt x="0" y="9545"/>
                  </a:cubicBezTo>
                  <a:cubicBezTo>
                    <a:pt x="274" y="10426"/>
                    <a:pt x="699" y="11368"/>
                    <a:pt x="1337" y="12432"/>
                  </a:cubicBezTo>
                  <a:lnTo>
                    <a:pt x="2371" y="12827"/>
                  </a:lnTo>
                  <a:cubicBezTo>
                    <a:pt x="2371" y="12827"/>
                    <a:pt x="2553" y="12827"/>
                    <a:pt x="2888" y="12766"/>
                  </a:cubicBezTo>
                  <a:cubicBezTo>
                    <a:pt x="6839" y="9484"/>
                    <a:pt x="9240" y="4955"/>
                    <a:pt x="10790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490;p70">
              <a:extLst>
                <a:ext uri="{FF2B5EF4-FFF2-40B4-BE49-F238E27FC236}">
                  <a16:creationId xmlns:a16="http://schemas.microsoft.com/office/drawing/2014/main" xmlns="" id="{18543E83-C80B-4A61-BD2C-1CFEA57C52C7}"/>
                </a:ext>
              </a:extLst>
            </p:cNvPr>
            <p:cNvSpPr/>
            <p:nvPr/>
          </p:nvSpPr>
          <p:spPr>
            <a:xfrm>
              <a:off x="6709306" y="775950"/>
              <a:ext cx="541551" cy="675921"/>
            </a:xfrm>
            <a:custGeom>
              <a:avLst/>
              <a:gdLst/>
              <a:ahLst/>
              <a:cxnLst/>
              <a:rect l="l" t="t" r="r" b="b"/>
              <a:pathLst>
                <a:path w="10245" h="12787" extrusionOk="0">
                  <a:moveTo>
                    <a:pt x="8424" y="1"/>
                  </a:moveTo>
                  <a:cubicBezTo>
                    <a:pt x="8244" y="1"/>
                    <a:pt x="8060" y="7"/>
                    <a:pt x="7873" y="20"/>
                  </a:cubicBezTo>
                  <a:cubicBezTo>
                    <a:pt x="6323" y="4975"/>
                    <a:pt x="3922" y="9504"/>
                    <a:pt x="1" y="12786"/>
                  </a:cubicBezTo>
                  <a:cubicBezTo>
                    <a:pt x="1126" y="12634"/>
                    <a:pt x="3892" y="12057"/>
                    <a:pt x="6779" y="10081"/>
                  </a:cubicBezTo>
                  <a:lnTo>
                    <a:pt x="6779" y="10081"/>
                  </a:lnTo>
                  <a:cubicBezTo>
                    <a:pt x="6779" y="10081"/>
                    <a:pt x="6658" y="11115"/>
                    <a:pt x="6050" y="11510"/>
                  </a:cubicBezTo>
                  <a:cubicBezTo>
                    <a:pt x="5928" y="11601"/>
                    <a:pt x="6141" y="11662"/>
                    <a:pt x="6566" y="11662"/>
                  </a:cubicBezTo>
                  <a:cubicBezTo>
                    <a:pt x="8481" y="8106"/>
                    <a:pt x="9636" y="4185"/>
                    <a:pt x="10244" y="172"/>
                  </a:cubicBezTo>
                  <a:cubicBezTo>
                    <a:pt x="9675" y="77"/>
                    <a:pt x="9068" y="1"/>
                    <a:pt x="842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491;p70">
              <a:extLst>
                <a:ext uri="{FF2B5EF4-FFF2-40B4-BE49-F238E27FC236}">
                  <a16:creationId xmlns:a16="http://schemas.microsoft.com/office/drawing/2014/main" xmlns="" id="{D380D349-798E-4250-88DF-6A6175AFF0E7}"/>
                </a:ext>
              </a:extLst>
            </p:cNvPr>
            <p:cNvSpPr/>
            <p:nvPr/>
          </p:nvSpPr>
          <p:spPr>
            <a:xfrm>
              <a:off x="7056380" y="785042"/>
              <a:ext cx="305319" cy="607573"/>
            </a:xfrm>
            <a:custGeom>
              <a:avLst/>
              <a:gdLst/>
              <a:ahLst/>
              <a:cxnLst/>
              <a:rect l="l" t="t" r="r" b="b"/>
              <a:pathLst>
                <a:path w="5776" h="11494" extrusionOk="0">
                  <a:moveTo>
                    <a:pt x="3678" y="0"/>
                  </a:moveTo>
                  <a:cubicBezTo>
                    <a:pt x="3070" y="4013"/>
                    <a:pt x="1915" y="7934"/>
                    <a:pt x="0" y="11490"/>
                  </a:cubicBezTo>
                  <a:cubicBezTo>
                    <a:pt x="61" y="11492"/>
                    <a:pt x="126" y="11494"/>
                    <a:pt x="195" y="11494"/>
                  </a:cubicBezTo>
                  <a:cubicBezTo>
                    <a:pt x="980" y="11494"/>
                    <a:pt x="2240" y="11327"/>
                    <a:pt x="3526" y="10852"/>
                  </a:cubicBezTo>
                  <a:cubicBezTo>
                    <a:pt x="4377" y="7478"/>
                    <a:pt x="5289" y="4043"/>
                    <a:pt x="5776" y="608"/>
                  </a:cubicBezTo>
                  <a:cubicBezTo>
                    <a:pt x="5137" y="365"/>
                    <a:pt x="4438" y="152"/>
                    <a:pt x="367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492;p70">
              <a:extLst>
                <a:ext uri="{FF2B5EF4-FFF2-40B4-BE49-F238E27FC236}">
                  <a16:creationId xmlns:a16="http://schemas.microsoft.com/office/drawing/2014/main" xmlns="" id="{8F05B9ED-BAC1-46D7-B37C-23BCB4615423}"/>
                </a:ext>
              </a:extLst>
            </p:cNvPr>
            <p:cNvSpPr/>
            <p:nvPr/>
          </p:nvSpPr>
          <p:spPr>
            <a:xfrm>
              <a:off x="7242761" y="739900"/>
              <a:ext cx="621845" cy="721592"/>
            </a:xfrm>
            <a:custGeom>
              <a:avLst/>
              <a:gdLst/>
              <a:ahLst/>
              <a:cxnLst/>
              <a:rect l="l" t="t" r="r" b="b"/>
              <a:pathLst>
                <a:path w="11764" h="13651" extrusionOk="0">
                  <a:moveTo>
                    <a:pt x="3558" y="0"/>
                  </a:moveTo>
                  <a:cubicBezTo>
                    <a:pt x="3547" y="0"/>
                    <a:pt x="3537" y="1"/>
                    <a:pt x="3526" y="3"/>
                  </a:cubicBezTo>
                  <a:cubicBezTo>
                    <a:pt x="3162" y="94"/>
                    <a:pt x="3496" y="1310"/>
                    <a:pt x="3800" y="2161"/>
                  </a:cubicBezTo>
                  <a:cubicBezTo>
                    <a:pt x="3374" y="1949"/>
                    <a:pt x="2858" y="1675"/>
                    <a:pt x="2250" y="1462"/>
                  </a:cubicBezTo>
                  <a:cubicBezTo>
                    <a:pt x="1763" y="4897"/>
                    <a:pt x="851" y="8362"/>
                    <a:pt x="0" y="11706"/>
                  </a:cubicBezTo>
                  <a:cubicBezTo>
                    <a:pt x="1399" y="11189"/>
                    <a:pt x="2827" y="10338"/>
                    <a:pt x="3526" y="8940"/>
                  </a:cubicBezTo>
                  <a:lnTo>
                    <a:pt x="4438" y="7481"/>
                  </a:lnTo>
                  <a:cubicBezTo>
                    <a:pt x="4438" y="7481"/>
                    <a:pt x="7083" y="12830"/>
                    <a:pt x="10001" y="13651"/>
                  </a:cubicBezTo>
                  <a:cubicBezTo>
                    <a:pt x="10001" y="13651"/>
                    <a:pt x="10730" y="12526"/>
                    <a:pt x="11247" y="9669"/>
                  </a:cubicBezTo>
                  <a:cubicBezTo>
                    <a:pt x="11764" y="6964"/>
                    <a:pt x="9849" y="3590"/>
                    <a:pt x="5411" y="2830"/>
                  </a:cubicBezTo>
                  <a:cubicBezTo>
                    <a:pt x="5928" y="2040"/>
                    <a:pt x="6809" y="1158"/>
                    <a:pt x="5958" y="1158"/>
                  </a:cubicBezTo>
                  <a:cubicBezTo>
                    <a:pt x="5624" y="1158"/>
                    <a:pt x="5046" y="2009"/>
                    <a:pt x="4772" y="2526"/>
                  </a:cubicBezTo>
                  <a:cubicBezTo>
                    <a:pt x="4654" y="1873"/>
                    <a:pt x="4012" y="0"/>
                    <a:pt x="355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493;p70">
              <a:extLst>
                <a:ext uri="{FF2B5EF4-FFF2-40B4-BE49-F238E27FC236}">
                  <a16:creationId xmlns:a16="http://schemas.microsoft.com/office/drawing/2014/main" xmlns="" id="{18500847-EADF-4906-8105-2A32B3305412}"/>
                </a:ext>
              </a:extLst>
            </p:cNvPr>
            <p:cNvSpPr/>
            <p:nvPr/>
          </p:nvSpPr>
          <p:spPr>
            <a:xfrm>
              <a:off x="6453890" y="801111"/>
              <a:ext cx="541498" cy="480445"/>
            </a:xfrm>
            <a:custGeom>
              <a:avLst/>
              <a:gdLst/>
              <a:ahLst/>
              <a:cxnLst/>
              <a:rect l="l" t="t" r="r" b="b"/>
              <a:pathLst>
                <a:path w="10244" h="9089" extrusionOk="0">
                  <a:moveTo>
                    <a:pt x="10243" y="0"/>
                  </a:moveTo>
                  <a:lnTo>
                    <a:pt x="10243" y="0"/>
                  </a:lnTo>
                  <a:cubicBezTo>
                    <a:pt x="10213" y="31"/>
                    <a:pt x="10183" y="31"/>
                    <a:pt x="10152" y="31"/>
                  </a:cubicBezTo>
                  <a:cubicBezTo>
                    <a:pt x="5745" y="1581"/>
                    <a:pt x="0" y="3192"/>
                    <a:pt x="1885" y="9089"/>
                  </a:cubicBezTo>
                  <a:cubicBezTo>
                    <a:pt x="5289" y="6657"/>
                    <a:pt x="8025" y="3526"/>
                    <a:pt x="1024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494;p70">
              <a:extLst>
                <a:ext uri="{FF2B5EF4-FFF2-40B4-BE49-F238E27FC236}">
                  <a16:creationId xmlns:a16="http://schemas.microsoft.com/office/drawing/2014/main" xmlns="" id="{8FB74571-9534-42C1-AC21-97B82EA93FC3}"/>
                </a:ext>
              </a:extLst>
            </p:cNvPr>
            <p:cNvSpPr/>
            <p:nvPr/>
          </p:nvSpPr>
          <p:spPr>
            <a:xfrm>
              <a:off x="7726370" y="1911313"/>
              <a:ext cx="337458" cy="419391"/>
            </a:xfrm>
            <a:custGeom>
              <a:avLst/>
              <a:gdLst/>
              <a:ahLst/>
              <a:cxnLst/>
              <a:rect l="l" t="t" r="r" b="b"/>
              <a:pathLst>
                <a:path w="6384" h="7934" extrusionOk="0">
                  <a:moveTo>
                    <a:pt x="6384" y="1"/>
                  </a:moveTo>
                  <a:cubicBezTo>
                    <a:pt x="4854" y="861"/>
                    <a:pt x="3193" y="1402"/>
                    <a:pt x="1445" y="1402"/>
                  </a:cubicBezTo>
                  <a:cubicBezTo>
                    <a:pt x="970" y="1402"/>
                    <a:pt x="488" y="1362"/>
                    <a:pt x="0" y="1277"/>
                  </a:cubicBezTo>
                  <a:lnTo>
                    <a:pt x="0" y="1277"/>
                  </a:lnTo>
                  <a:lnTo>
                    <a:pt x="973" y="7934"/>
                  </a:lnTo>
                  <a:cubicBezTo>
                    <a:pt x="2493" y="6718"/>
                    <a:pt x="4712" y="3496"/>
                    <a:pt x="638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495;p70">
              <a:extLst>
                <a:ext uri="{FF2B5EF4-FFF2-40B4-BE49-F238E27FC236}">
                  <a16:creationId xmlns:a16="http://schemas.microsoft.com/office/drawing/2014/main" xmlns="" id="{DCD39270-38BD-44B5-959F-B0E83EEDEB1B}"/>
                </a:ext>
              </a:extLst>
            </p:cNvPr>
            <p:cNvSpPr/>
            <p:nvPr/>
          </p:nvSpPr>
          <p:spPr>
            <a:xfrm>
              <a:off x="7723145" y="1217166"/>
              <a:ext cx="506187" cy="767633"/>
            </a:xfrm>
            <a:custGeom>
              <a:avLst/>
              <a:gdLst/>
              <a:ahLst/>
              <a:cxnLst/>
              <a:rect l="l" t="t" r="r" b="b"/>
              <a:pathLst>
                <a:path w="9576" h="14522" extrusionOk="0">
                  <a:moveTo>
                    <a:pt x="6059" y="1"/>
                  </a:moveTo>
                  <a:cubicBezTo>
                    <a:pt x="5467" y="1"/>
                    <a:pt x="5259" y="2585"/>
                    <a:pt x="5259" y="2585"/>
                  </a:cubicBezTo>
                  <a:cubicBezTo>
                    <a:pt x="5259" y="2585"/>
                    <a:pt x="5195" y="1751"/>
                    <a:pt x="4780" y="1751"/>
                  </a:cubicBezTo>
                  <a:cubicBezTo>
                    <a:pt x="4700" y="1751"/>
                    <a:pt x="4607" y="1782"/>
                    <a:pt x="4499" y="1856"/>
                  </a:cubicBezTo>
                  <a:cubicBezTo>
                    <a:pt x="3831" y="2312"/>
                    <a:pt x="5046" y="4531"/>
                    <a:pt x="5046" y="4531"/>
                  </a:cubicBezTo>
                  <a:cubicBezTo>
                    <a:pt x="5046" y="4531"/>
                    <a:pt x="5016" y="4926"/>
                    <a:pt x="4347" y="6993"/>
                  </a:cubicBezTo>
                  <a:cubicBezTo>
                    <a:pt x="3679" y="9060"/>
                    <a:pt x="1" y="13892"/>
                    <a:pt x="1" y="13892"/>
                  </a:cubicBezTo>
                  <a:lnTo>
                    <a:pt x="61" y="14409"/>
                  </a:lnTo>
                  <a:cubicBezTo>
                    <a:pt x="537" y="14485"/>
                    <a:pt x="1008" y="14522"/>
                    <a:pt x="1472" y="14522"/>
                  </a:cubicBezTo>
                  <a:cubicBezTo>
                    <a:pt x="3233" y="14522"/>
                    <a:pt x="4905" y="13998"/>
                    <a:pt x="6445" y="13133"/>
                  </a:cubicBezTo>
                  <a:cubicBezTo>
                    <a:pt x="7113" y="11765"/>
                    <a:pt x="7691" y="10336"/>
                    <a:pt x="8086" y="8999"/>
                  </a:cubicBezTo>
                  <a:cubicBezTo>
                    <a:pt x="9575" y="4196"/>
                    <a:pt x="8937" y="518"/>
                    <a:pt x="8420" y="458"/>
                  </a:cubicBezTo>
                  <a:cubicBezTo>
                    <a:pt x="8413" y="457"/>
                    <a:pt x="8405" y="456"/>
                    <a:pt x="8398" y="456"/>
                  </a:cubicBezTo>
                  <a:cubicBezTo>
                    <a:pt x="7922" y="456"/>
                    <a:pt x="7538" y="2347"/>
                    <a:pt x="7478" y="2646"/>
                  </a:cubicBezTo>
                  <a:cubicBezTo>
                    <a:pt x="7539" y="2312"/>
                    <a:pt x="7934" y="154"/>
                    <a:pt x="7356" y="32"/>
                  </a:cubicBezTo>
                  <a:cubicBezTo>
                    <a:pt x="7342" y="29"/>
                    <a:pt x="7328" y="28"/>
                    <a:pt x="7314" y="28"/>
                  </a:cubicBezTo>
                  <a:cubicBezTo>
                    <a:pt x="6754" y="28"/>
                    <a:pt x="6262" y="2312"/>
                    <a:pt x="6262" y="2312"/>
                  </a:cubicBezTo>
                  <a:cubicBezTo>
                    <a:pt x="6262" y="2312"/>
                    <a:pt x="6688" y="63"/>
                    <a:pt x="6080" y="2"/>
                  </a:cubicBezTo>
                  <a:cubicBezTo>
                    <a:pt x="6073" y="1"/>
                    <a:pt x="6066" y="1"/>
                    <a:pt x="605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496;p70">
              <a:extLst>
                <a:ext uri="{FF2B5EF4-FFF2-40B4-BE49-F238E27FC236}">
                  <a16:creationId xmlns:a16="http://schemas.microsoft.com/office/drawing/2014/main" xmlns="" id="{EC7F0141-776C-44EE-A3C5-03B2E600D60E}"/>
                </a:ext>
              </a:extLst>
            </p:cNvPr>
            <p:cNvSpPr/>
            <p:nvPr/>
          </p:nvSpPr>
          <p:spPr>
            <a:xfrm>
              <a:off x="6780032" y="1940227"/>
              <a:ext cx="1002648" cy="560792"/>
            </a:xfrm>
            <a:custGeom>
              <a:avLst/>
              <a:gdLst/>
              <a:ahLst/>
              <a:cxnLst/>
              <a:rect l="l" t="t" r="r" b="b"/>
              <a:pathLst>
                <a:path w="18968" h="10609" extrusionOk="0">
                  <a:moveTo>
                    <a:pt x="17782" y="1"/>
                  </a:moveTo>
                  <a:cubicBezTo>
                    <a:pt x="17782" y="1"/>
                    <a:pt x="14013" y="1460"/>
                    <a:pt x="13496" y="1885"/>
                  </a:cubicBezTo>
                  <a:lnTo>
                    <a:pt x="11399" y="2220"/>
                  </a:lnTo>
                  <a:cubicBezTo>
                    <a:pt x="11399" y="2220"/>
                    <a:pt x="10362" y="2732"/>
                    <a:pt x="9084" y="2732"/>
                  </a:cubicBezTo>
                  <a:cubicBezTo>
                    <a:pt x="8274" y="2732"/>
                    <a:pt x="7367" y="2527"/>
                    <a:pt x="6566" y="1855"/>
                  </a:cubicBezTo>
                  <a:cubicBezTo>
                    <a:pt x="6566" y="1855"/>
                    <a:pt x="6287" y="1775"/>
                    <a:pt x="5819" y="1775"/>
                  </a:cubicBezTo>
                  <a:cubicBezTo>
                    <a:pt x="5132" y="1775"/>
                    <a:pt x="4039" y="1947"/>
                    <a:pt x="2827" y="2797"/>
                  </a:cubicBezTo>
                  <a:cubicBezTo>
                    <a:pt x="2523" y="3040"/>
                    <a:pt x="2189" y="3314"/>
                    <a:pt x="1855" y="3648"/>
                  </a:cubicBezTo>
                  <a:cubicBezTo>
                    <a:pt x="1459" y="4074"/>
                    <a:pt x="1064" y="4560"/>
                    <a:pt x="669" y="5077"/>
                  </a:cubicBezTo>
                  <a:cubicBezTo>
                    <a:pt x="426" y="5381"/>
                    <a:pt x="213" y="5685"/>
                    <a:pt x="0" y="6019"/>
                  </a:cubicBezTo>
                  <a:cubicBezTo>
                    <a:pt x="4773" y="9028"/>
                    <a:pt x="10609" y="10426"/>
                    <a:pt x="16475" y="10609"/>
                  </a:cubicBezTo>
                  <a:cubicBezTo>
                    <a:pt x="16444" y="10457"/>
                    <a:pt x="16444" y="10366"/>
                    <a:pt x="16444" y="10366"/>
                  </a:cubicBezTo>
                  <a:cubicBezTo>
                    <a:pt x="16444" y="10366"/>
                    <a:pt x="17265" y="9667"/>
                    <a:pt x="17995" y="8846"/>
                  </a:cubicBezTo>
                  <a:cubicBezTo>
                    <a:pt x="18268" y="8511"/>
                    <a:pt x="18542" y="8177"/>
                    <a:pt x="18724" y="7843"/>
                  </a:cubicBezTo>
                  <a:cubicBezTo>
                    <a:pt x="18967" y="7417"/>
                    <a:pt x="18937" y="6353"/>
                    <a:pt x="18785" y="5138"/>
                  </a:cubicBezTo>
                  <a:cubicBezTo>
                    <a:pt x="18663" y="4165"/>
                    <a:pt x="18451" y="3101"/>
                    <a:pt x="18268" y="2220"/>
                  </a:cubicBezTo>
                  <a:cubicBezTo>
                    <a:pt x="18025" y="973"/>
                    <a:pt x="17782" y="1"/>
                    <a:pt x="17782" y="1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497;p70">
              <a:extLst>
                <a:ext uri="{FF2B5EF4-FFF2-40B4-BE49-F238E27FC236}">
                  <a16:creationId xmlns:a16="http://schemas.microsoft.com/office/drawing/2014/main" xmlns="" id="{D7296A6E-85AC-4348-98C9-9F8327E55672}"/>
                </a:ext>
              </a:extLst>
            </p:cNvPr>
            <p:cNvSpPr/>
            <p:nvPr/>
          </p:nvSpPr>
          <p:spPr>
            <a:xfrm>
              <a:off x="6707720" y="2258386"/>
              <a:ext cx="1044144" cy="857283"/>
            </a:xfrm>
            <a:custGeom>
              <a:avLst/>
              <a:gdLst/>
              <a:ahLst/>
              <a:cxnLst/>
              <a:rect l="l" t="t" r="r" b="b"/>
              <a:pathLst>
                <a:path w="19753" h="16218" extrusionOk="0">
                  <a:moveTo>
                    <a:pt x="1368" y="0"/>
                  </a:moveTo>
                  <a:cubicBezTo>
                    <a:pt x="1064" y="486"/>
                    <a:pt x="760" y="973"/>
                    <a:pt x="487" y="1459"/>
                  </a:cubicBezTo>
                  <a:cubicBezTo>
                    <a:pt x="305" y="1763"/>
                    <a:pt x="122" y="2067"/>
                    <a:pt x="1" y="2371"/>
                  </a:cubicBezTo>
                  <a:cubicBezTo>
                    <a:pt x="1" y="2371"/>
                    <a:pt x="1368" y="4316"/>
                    <a:pt x="3678" y="4681"/>
                  </a:cubicBezTo>
                  <a:cubicBezTo>
                    <a:pt x="3678" y="4681"/>
                    <a:pt x="4165" y="5684"/>
                    <a:pt x="4043" y="6930"/>
                  </a:cubicBezTo>
                  <a:cubicBezTo>
                    <a:pt x="3952" y="7903"/>
                    <a:pt x="3861" y="9058"/>
                    <a:pt x="3770" y="10183"/>
                  </a:cubicBezTo>
                  <a:cubicBezTo>
                    <a:pt x="3678" y="11338"/>
                    <a:pt x="3587" y="12432"/>
                    <a:pt x="3526" y="13222"/>
                  </a:cubicBezTo>
                  <a:cubicBezTo>
                    <a:pt x="3466" y="13708"/>
                    <a:pt x="3466" y="14073"/>
                    <a:pt x="3435" y="14256"/>
                  </a:cubicBezTo>
                  <a:cubicBezTo>
                    <a:pt x="3407" y="15380"/>
                    <a:pt x="7536" y="16218"/>
                    <a:pt x="10730" y="16218"/>
                  </a:cubicBezTo>
                  <a:cubicBezTo>
                    <a:pt x="10990" y="16218"/>
                    <a:pt x="11245" y="16212"/>
                    <a:pt x="11490" y="16201"/>
                  </a:cubicBezTo>
                  <a:cubicBezTo>
                    <a:pt x="14736" y="16081"/>
                    <a:pt x="19497" y="14772"/>
                    <a:pt x="19722" y="14772"/>
                  </a:cubicBezTo>
                  <a:cubicBezTo>
                    <a:pt x="19724" y="14772"/>
                    <a:pt x="19726" y="14772"/>
                    <a:pt x="19727" y="14772"/>
                  </a:cubicBezTo>
                  <a:cubicBezTo>
                    <a:pt x="19728" y="14773"/>
                    <a:pt x="19728" y="14773"/>
                    <a:pt x="19729" y="14773"/>
                  </a:cubicBezTo>
                  <a:cubicBezTo>
                    <a:pt x="19753" y="14773"/>
                    <a:pt x="19602" y="13931"/>
                    <a:pt x="19393" y="12766"/>
                  </a:cubicBezTo>
                  <a:cubicBezTo>
                    <a:pt x="19241" y="11885"/>
                    <a:pt x="19059" y="10790"/>
                    <a:pt x="18846" y="9696"/>
                  </a:cubicBezTo>
                  <a:cubicBezTo>
                    <a:pt x="18633" y="8602"/>
                    <a:pt x="18420" y="7477"/>
                    <a:pt x="18238" y="6535"/>
                  </a:cubicBezTo>
                  <a:cubicBezTo>
                    <a:pt x="18056" y="5654"/>
                    <a:pt x="17934" y="4955"/>
                    <a:pt x="17843" y="4590"/>
                  </a:cubicBezTo>
                  <a:cubicBezTo>
                    <a:pt x="11977" y="4407"/>
                    <a:pt x="6141" y="3009"/>
                    <a:pt x="1368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498;p70">
              <a:extLst>
                <a:ext uri="{FF2B5EF4-FFF2-40B4-BE49-F238E27FC236}">
                  <a16:creationId xmlns:a16="http://schemas.microsoft.com/office/drawing/2014/main" xmlns="" id="{5519989C-99AE-4060-9160-F2E061653475}"/>
                </a:ext>
              </a:extLst>
            </p:cNvPr>
            <p:cNvSpPr/>
            <p:nvPr/>
          </p:nvSpPr>
          <p:spPr>
            <a:xfrm>
              <a:off x="6938133" y="2193739"/>
              <a:ext cx="702774" cy="614392"/>
            </a:xfrm>
            <a:custGeom>
              <a:avLst/>
              <a:gdLst/>
              <a:ahLst/>
              <a:cxnLst/>
              <a:rect l="l" t="t" r="r" b="b"/>
              <a:pathLst>
                <a:path w="13295" h="11623" extrusionOk="0">
                  <a:moveTo>
                    <a:pt x="10402" y="1"/>
                  </a:moveTo>
                  <a:cubicBezTo>
                    <a:pt x="10356" y="1"/>
                    <a:pt x="10310" y="3"/>
                    <a:pt x="10262" y="7"/>
                  </a:cubicBezTo>
                  <a:cubicBezTo>
                    <a:pt x="7222" y="281"/>
                    <a:pt x="6888" y="4962"/>
                    <a:pt x="6888" y="4962"/>
                  </a:cubicBezTo>
                  <a:cubicBezTo>
                    <a:pt x="6888" y="4962"/>
                    <a:pt x="5856" y="2217"/>
                    <a:pt x="4178" y="2217"/>
                  </a:cubicBezTo>
                  <a:cubicBezTo>
                    <a:pt x="3643" y="2217"/>
                    <a:pt x="3043" y="2495"/>
                    <a:pt x="2389" y="3229"/>
                  </a:cubicBezTo>
                  <a:cubicBezTo>
                    <a:pt x="0" y="7470"/>
                    <a:pt x="6560" y="11622"/>
                    <a:pt x="7021" y="11622"/>
                  </a:cubicBezTo>
                  <a:cubicBezTo>
                    <a:pt x="7029" y="11622"/>
                    <a:pt x="7036" y="11621"/>
                    <a:pt x="7040" y="11618"/>
                  </a:cubicBezTo>
                  <a:cubicBezTo>
                    <a:pt x="12067" y="8446"/>
                    <a:pt x="13294" y="1"/>
                    <a:pt x="1040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499;p70">
              <a:extLst>
                <a:ext uri="{FF2B5EF4-FFF2-40B4-BE49-F238E27FC236}">
                  <a16:creationId xmlns:a16="http://schemas.microsoft.com/office/drawing/2014/main" xmlns="" id="{CBEED9D0-7F6A-4BE3-855D-9E7F830B5F9B}"/>
                </a:ext>
              </a:extLst>
            </p:cNvPr>
            <p:cNvSpPr/>
            <p:nvPr/>
          </p:nvSpPr>
          <p:spPr>
            <a:xfrm>
              <a:off x="6098782" y="2594148"/>
              <a:ext cx="2064712" cy="441910"/>
            </a:xfrm>
            <a:custGeom>
              <a:avLst/>
              <a:gdLst/>
              <a:ahLst/>
              <a:cxnLst/>
              <a:rect l="l" t="t" r="r" b="b"/>
              <a:pathLst>
                <a:path w="39060" h="8360" extrusionOk="0">
                  <a:moveTo>
                    <a:pt x="8511" y="1"/>
                  </a:moveTo>
                  <a:lnTo>
                    <a:pt x="1" y="8360"/>
                  </a:lnTo>
                  <a:lnTo>
                    <a:pt x="34105" y="8360"/>
                  </a:lnTo>
                  <a:lnTo>
                    <a:pt x="39059" y="609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500;p70">
              <a:extLst>
                <a:ext uri="{FF2B5EF4-FFF2-40B4-BE49-F238E27FC236}">
                  <a16:creationId xmlns:a16="http://schemas.microsoft.com/office/drawing/2014/main" xmlns="" id="{81C46642-1E7E-424F-ABBC-D3BDB74A5D41}"/>
                </a:ext>
              </a:extLst>
            </p:cNvPr>
            <p:cNvSpPr/>
            <p:nvPr/>
          </p:nvSpPr>
          <p:spPr>
            <a:xfrm>
              <a:off x="7874164" y="2626286"/>
              <a:ext cx="282854" cy="578500"/>
            </a:xfrm>
            <a:custGeom>
              <a:avLst/>
              <a:gdLst/>
              <a:ahLst/>
              <a:cxnLst/>
              <a:rect l="l" t="t" r="r" b="b"/>
              <a:pathLst>
                <a:path w="5351" h="10944" extrusionOk="0">
                  <a:moveTo>
                    <a:pt x="5351" y="1"/>
                  </a:moveTo>
                  <a:lnTo>
                    <a:pt x="426" y="7752"/>
                  </a:lnTo>
                  <a:lnTo>
                    <a:pt x="1" y="10943"/>
                  </a:lnTo>
                  <a:lnTo>
                    <a:pt x="5351" y="2827"/>
                  </a:lnTo>
                  <a:lnTo>
                    <a:pt x="535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501;p70">
              <a:extLst>
                <a:ext uri="{FF2B5EF4-FFF2-40B4-BE49-F238E27FC236}">
                  <a16:creationId xmlns:a16="http://schemas.microsoft.com/office/drawing/2014/main" xmlns="" id="{0CC918CF-1D14-43F6-AD0C-D27D60B8A5C1}"/>
                </a:ext>
              </a:extLst>
            </p:cNvPr>
            <p:cNvSpPr/>
            <p:nvPr/>
          </p:nvSpPr>
          <p:spPr>
            <a:xfrm>
              <a:off x="6702910" y="3121154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0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502;p70">
              <a:extLst>
                <a:ext uri="{FF2B5EF4-FFF2-40B4-BE49-F238E27FC236}">
                  <a16:creationId xmlns:a16="http://schemas.microsoft.com/office/drawing/2014/main" xmlns="" id="{417BC9CE-AF40-4522-838D-AEDE0587DD56}"/>
                </a:ext>
              </a:extLst>
            </p:cNvPr>
            <p:cNvSpPr/>
            <p:nvPr/>
          </p:nvSpPr>
          <p:spPr>
            <a:xfrm>
              <a:off x="6828239" y="3121154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0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503;p70">
              <a:extLst>
                <a:ext uri="{FF2B5EF4-FFF2-40B4-BE49-F238E27FC236}">
                  <a16:creationId xmlns:a16="http://schemas.microsoft.com/office/drawing/2014/main" xmlns="" id="{F538F218-6918-4DC0-8CC2-63545E742323}"/>
                </a:ext>
              </a:extLst>
            </p:cNvPr>
            <p:cNvSpPr/>
            <p:nvPr/>
          </p:nvSpPr>
          <p:spPr>
            <a:xfrm>
              <a:off x="7911113" y="3105085"/>
              <a:ext cx="130247" cy="1060477"/>
            </a:xfrm>
            <a:custGeom>
              <a:avLst/>
              <a:gdLst/>
              <a:ahLst/>
              <a:cxnLst/>
              <a:rect l="l" t="t" r="r" b="b"/>
              <a:pathLst>
                <a:path w="2464" h="20062" extrusionOk="0">
                  <a:moveTo>
                    <a:pt x="1" y="1"/>
                  </a:moveTo>
                  <a:lnTo>
                    <a:pt x="578" y="20062"/>
                  </a:lnTo>
                  <a:lnTo>
                    <a:pt x="2463" y="20062"/>
                  </a:lnTo>
                  <a:lnTo>
                    <a:pt x="1886" y="3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504;p70">
              <a:extLst>
                <a:ext uri="{FF2B5EF4-FFF2-40B4-BE49-F238E27FC236}">
                  <a16:creationId xmlns:a16="http://schemas.microsoft.com/office/drawing/2014/main" xmlns="" id="{D689290E-08C1-403E-9A2F-B250735A5796}"/>
                </a:ext>
              </a:extLst>
            </p:cNvPr>
            <p:cNvSpPr/>
            <p:nvPr/>
          </p:nvSpPr>
          <p:spPr>
            <a:xfrm>
              <a:off x="8010752" y="3015118"/>
              <a:ext cx="101280" cy="1150445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68" y="0"/>
                  </a:moveTo>
                  <a:lnTo>
                    <a:pt x="1" y="2006"/>
                  </a:lnTo>
                  <a:lnTo>
                    <a:pt x="578" y="21764"/>
                  </a:lnTo>
                  <a:lnTo>
                    <a:pt x="1915" y="2070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505;p70">
              <a:extLst>
                <a:ext uri="{FF2B5EF4-FFF2-40B4-BE49-F238E27FC236}">
                  <a16:creationId xmlns:a16="http://schemas.microsoft.com/office/drawing/2014/main" xmlns="" id="{BBC020B9-7F03-429A-86D1-8FF1B5A9BB7C}"/>
                </a:ext>
              </a:extLst>
            </p:cNvPr>
            <p:cNvSpPr/>
            <p:nvPr/>
          </p:nvSpPr>
          <p:spPr>
            <a:xfrm>
              <a:off x="6220887" y="3204724"/>
              <a:ext cx="1669425" cy="173539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506;p70">
              <a:extLst>
                <a:ext uri="{FF2B5EF4-FFF2-40B4-BE49-F238E27FC236}">
                  <a16:creationId xmlns:a16="http://schemas.microsoft.com/office/drawing/2014/main" xmlns="" id="{18AD07A5-D0B0-43AC-A869-5C570D70B409}"/>
                </a:ext>
              </a:extLst>
            </p:cNvPr>
            <p:cNvSpPr/>
            <p:nvPr/>
          </p:nvSpPr>
          <p:spPr>
            <a:xfrm>
              <a:off x="7874164" y="2825512"/>
              <a:ext cx="250715" cy="552757"/>
            </a:xfrm>
            <a:custGeom>
              <a:avLst/>
              <a:gdLst/>
              <a:ahLst/>
              <a:cxnLst/>
              <a:rect l="l" t="t" r="r" b="b"/>
              <a:pathLst>
                <a:path w="4743" h="10457" extrusionOk="0">
                  <a:moveTo>
                    <a:pt x="4743" y="1"/>
                  </a:moveTo>
                  <a:lnTo>
                    <a:pt x="1" y="7174"/>
                  </a:lnTo>
                  <a:lnTo>
                    <a:pt x="305" y="10457"/>
                  </a:lnTo>
                  <a:lnTo>
                    <a:pt x="4743" y="276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507;p70">
              <a:extLst>
                <a:ext uri="{FF2B5EF4-FFF2-40B4-BE49-F238E27FC236}">
                  <a16:creationId xmlns:a16="http://schemas.microsoft.com/office/drawing/2014/main" xmlns="" id="{60536BB0-B485-4F8F-9048-659EFC9EB7F4}"/>
                </a:ext>
              </a:extLst>
            </p:cNvPr>
            <p:cNvSpPr/>
            <p:nvPr/>
          </p:nvSpPr>
          <p:spPr>
            <a:xfrm>
              <a:off x="6286750" y="3378208"/>
              <a:ext cx="155937" cy="1044408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508;p70">
              <a:extLst>
                <a:ext uri="{FF2B5EF4-FFF2-40B4-BE49-F238E27FC236}">
                  <a16:creationId xmlns:a16="http://schemas.microsoft.com/office/drawing/2014/main" xmlns="" id="{B281295C-E9A3-4FF0-8FF5-90D3CC9DE539}"/>
                </a:ext>
              </a:extLst>
            </p:cNvPr>
            <p:cNvSpPr/>
            <p:nvPr/>
          </p:nvSpPr>
          <p:spPr>
            <a:xfrm>
              <a:off x="641207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509;p70">
              <a:extLst>
                <a:ext uri="{FF2B5EF4-FFF2-40B4-BE49-F238E27FC236}">
                  <a16:creationId xmlns:a16="http://schemas.microsoft.com/office/drawing/2014/main" xmlns="" id="{574F7A6E-78A5-4179-B2DF-DEE0B31D4FD1}"/>
                </a:ext>
              </a:extLst>
            </p:cNvPr>
            <p:cNvSpPr/>
            <p:nvPr/>
          </p:nvSpPr>
          <p:spPr>
            <a:xfrm>
              <a:off x="7647662" y="3378208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8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510;p70">
              <a:extLst>
                <a:ext uri="{FF2B5EF4-FFF2-40B4-BE49-F238E27FC236}">
                  <a16:creationId xmlns:a16="http://schemas.microsoft.com/office/drawing/2014/main" xmlns="" id="{472927A4-A011-474E-922B-7CFEF2AD4356}"/>
                </a:ext>
              </a:extLst>
            </p:cNvPr>
            <p:cNvSpPr/>
            <p:nvPr/>
          </p:nvSpPr>
          <p:spPr>
            <a:xfrm>
              <a:off x="777293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511;p70">
              <a:extLst>
                <a:ext uri="{FF2B5EF4-FFF2-40B4-BE49-F238E27FC236}">
                  <a16:creationId xmlns:a16="http://schemas.microsoft.com/office/drawing/2014/main" xmlns="" id="{75EE8851-0039-4285-B775-85503A165B00}"/>
                </a:ext>
              </a:extLst>
            </p:cNvPr>
            <p:cNvSpPr/>
            <p:nvPr/>
          </p:nvSpPr>
          <p:spPr>
            <a:xfrm>
              <a:off x="6093972" y="3035998"/>
              <a:ext cx="464375" cy="168782"/>
            </a:xfrm>
            <a:custGeom>
              <a:avLst/>
              <a:gdLst/>
              <a:ahLst/>
              <a:cxnLst/>
              <a:rect l="l" t="t" r="r" b="b"/>
              <a:pathLst>
                <a:path w="8785" h="3193" extrusionOk="0">
                  <a:moveTo>
                    <a:pt x="0" y="1"/>
                  </a:moveTo>
                  <a:lnTo>
                    <a:pt x="578" y="3192"/>
                  </a:lnTo>
                  <a:lnTo>
                    <a:pt x="8785" y="3192"/>
                  </a:lnTo>
                  <a:cubicBezTo>
                    <a:pt x="8055" y="2341"/>
                    <a:pt x="7295" y="943"/>
                    <a:pt x="6596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512;p70">
              <a:extLst>
                <a:ext uri="{FF2B5EF4-FFF2-40B4-BE49-F238E27FC236}">
                  <a16:creationId xmlns:a16="http://schemas.microsoft.com/office/drawing/2014/main" xmlns="" id="{54EF5517-9E0E-4EC0-80A2-72255C126F6C}"/>
                </a:ext>
              </a:extLst>
            </p:cNvPr>
            <p:cNvSpPr/>
            <p:nvPr/>
          </p:nvSpPr>
          <p:spPr>
            <a:xfrm>
              <a:off x="6442631" y="3035998"/>
              <a:ext cx="245852" cy="168782"/>
            </a:xfrm>
            <a:custGeom>
              <a:avLst/>
              <a:gdLst/>
              <a:ahLst/>
              <a:cxnLst/>
              <a:rect l="l" t="t" r="r" b="b"/>
              <a:pathLst>
                <a:path w="4651" h="3193" extrusionOk="0">
                  <a:moveTo>
                    <a:pt x="0" y="1"/>
                  </a:moveTo>
                  <a:cubicBezTo>
                    <a:pt x="699" y="943"/>
                    <a:pt x="1459" y="2341"/>
                    <a:pt x="2189" y="3192"/>
                  </a:cubicBezTo>
                  <a:lnTo>
                    <a:pt x="4651" y="3192"/>
                  </a:lnTo>
                  <a:cubicBezTo>
                    <a:pt x="3982" y="2280"/>
                    <a:pt x="3070" y="912"/>
                    <a:pt x="2310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513;p70">
              <a:extLst>
                <a:ext uri="{FF2B5EF4-FFF2-40B4-BE49-F238E27FC236}">
                  <a16:creationId xmlns:a16="http://schemas.microsoft.com/office/drawing/2014/main" xmlns="" id="{937FBE91-FB4B-4B69-81C1-3ADE19AE0F8B}"/>
                </a:ext>
              </a:extLst>
            </p:cNvPr>
            <p:cNvSpPr/>
            <p:nvPr/>
          </p:nvSpPr>
          <p:spPr>
            <a:xfrm>
              <a:off x="6566322" y="3035998"/>
              <a:ext cx="273233" cy="168782"/>
            </a:xfrm>
            <a:custGeom>
              <a:avLst/>
              <a:gdLst/>
              <a:ahLst/>
              <a:cxnLst/>
              <a:rect l="l" t="t" r="r" b="b"/>
              <a:pathLst>
                <a:path w="5169" h="3193" extrusionOk="0">
                  <a:moveTo>
                    <a:pt x="1" y="1"/>
                  </a:moveTo>
                  <a:cubicBezTo>
                    <a:pt x="730" y="912"/>
                    <a:pt x="1642" y="2280"/>
                    <a:pt x="2311" y="3192"/>
                  </a:cubicBezTo>
                  <a:lnTo>
                    <a:pt x="5168" y="3192"/>
                  </a:lnTo>
                  <a:cubicBezTo>
                    <a:pt x="4651" y="2250"/>
                    <a:pt x="3831" y="912"/>
                    <a:pt x="3344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514;p70">
              <a:extLst>
                <a:ext uri="{FF2B5EF4-FFF2-40B4-BE49-F238E27FC236}">
                  <a16:creationId xmlns:a16="http://schemas.microsoft.com/office/drawing/2014/main" xmlns="" id="{EA70681A-E53D-407A-BC18-84BCBDD525F2}"/>
                </a:ext>
              </a:extLst>
            </p:cNvPr>
            <p:cNvSpPr/>
            <p:nvPr/>
          </p:nvSpPr>
          <p:spPr>
            <a:xfrm>
              <a:off x="6976034" y="3035998"/>
              <a:ext cx="920715" cy="168782"/>
            </a:xfrm>
            <a:custGeom>
              <a:avLst/>
              <a:gdLst/>
              <a:ahLst/>
              <a:cxnLst/>
              <a:rect l="l" t="t" r="r" b="b"/>
              <a:pathLst>
                <a:path w="17418" h="3193" extrusionOk="0">
                  <a:moveTo>
                    <a:pt x="1" y="1"/>
                  </a:moveTo>
                  <a:cubicBezTo>
                    <a:pt x="457" y="973"/>
                    <a:pt x="1277" y="2250"/>
                    <a:pt x="1885" y="3192"/>
                  </a:cubicBezTo>
                  <a:lnTo>
                    <a:pt x="16992" y="3192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515;p70">
              <a:extLst>
                <a:ext uri="{FF2B5EF4-FFF2-40B4-BE49-F238E27FC236}">
                  <a16:creationId xmlns:a16="http://schemas.microsoft.com/office/drawing/2014/main" xmlns="" id="{AB63A38D-3AC4-4BF6-9275-489FC07EF875}"/>
                </a:ext>
              </a:extLst>
            </p:cNvPr>
            <p:cNvSpPr/>
            <p:nvPr/>
          </p:nvSpPr>
          <p:spPr>
            <a:xfrm>
              <a:off x="6743083" y="3035998"/>
              <a:ext cx="332648" cy="168782"/>
            </a:xfrm>
            <a:custGeom>
              <a:avLst/>
              <a:gdLst/>
              <a:ahLst/>
              <a:cxnLst/>
              <a:rect l="l" t="t" r="r" b="b"/>
              <a:pathLst>
                <a:path w="6293" h="3193" extrusionOk="0">
                  <a:moveTo>
                    <a:pt x="0" y="1"/>
                  </a:moveTo>
                  <a:cubicBezTo>
                    <a:pt x="487" y="912"/>
                    <a:pt x="1307" y="2250"/>
                    <a:pt x="1824" y="3192"/>
                  </a:cubicBezTo>
                  <a:lnTo>
                    <a:pt x="6292" y="3192"/>
                  </a:lnTo>
                  <a:cubicBezTo>
                    <a:pt x="5684" y="2250"/>
                    <a:pt x="4864" y="973"/>
                    <a:pt x="4408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516;p70">
              <a:extLst>
                <a:ext uri="{FF2B5EF4-FFF2-40B4-BE49-F238E27FC236}">
                  <a16:creationId xmlns:a16="http://schemas.microsoft.com/office/drawing/2014/main" xmlns="" id="{A18A49B2-3798-454A-9536-2EF59C48B18D}"/>
                </a:ext>
              </a:extLst>
            </p:cNvPr>
            <p:cNvSpPr/>
            <p:nvPr/>
          </p:nvSpPr>
          <p:spPr>
            <a:xfrm>
              <a:off x="6662737" y="2404595"/>
              <a:ext cx="263560" cy="212127"/>
            </a:xfrm>
            <a:custGeom>
              <a:avLst/>
              <a:gdLst/>
              <a:ahLst/>
              <a:cxnLst/>
              <a:rect l="l" t="t" r="r" b="b"/>
              <a:pathLst>
                <a:path w="4986" h="4013" extrusionOk="0">
                  <a:moveTo>
                    <a:pt x="1156" y="0"/>
                  </a:moveTo>
                  <a:cubicBezTo>
                    <a:pt x="1156" y="0"/>
                    <a:pt x="548" y="1125"/>
                    <a:pt x="1" y="2492"/>
                  </a:cubicBezTo>
                  <a:cubicBezTo>
                    <a:pt x="1642" y="2766"/>
                    <a:pt x="3192" y="3526"/>
                    <a:pt x="4803" y="4012"/>
                  </a:cubicBezTo>
                  <a:cubicBezTo>
                    <a:pt x="4833" y="3100"/>
                    <a:pt x="4985" y="2037"/>
                    <a:pt x="4985" y="2037"/>
                  </a:cubicBezTo>
                  <a:cubicBezTo>
                    <a:pt x="4985" y="2037"/>
                    <a:pt x="2159" y="973"/>
                    <a:pt x="11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517;p70">
              <a:extLst>
                <a:ext uri="{FF2B5EF4-FFF2-40B4-BE49-F238E27FC236}">
                  <a16:creationId xmlns:a16="http://schemas.microsoft.com/office/drawing/2014/main" xmlns="" id="{DD80CEC9-3895-4AD5-A095-67B722279DB0}"/>
                </a:ext>
              </a:extLst>
            </p:cNvPr>
            <p:cNvSpPr/>
            <p:nvPr/>
          </p:nvSpPr>
          <p:spPr>
            <a:xfrm>
              <a:off x="6624203" y="2695373"/>
              <a:ext cx="772866" cy="154298"/>
            </a:xfrm>
            <a:custGeom>
              <a:avLst/>
              <a:gdLst/>
              <a:ahLst/>
              <a:cxnLst/>
              <a:rect l="l" t="t" r="r" b="b"/>
              <a:pathLst>
                <a:path w="14621" h="2919" extrusionOk="0">
                  <a:moveTo>
                    <a:pt x="0" y="1"/>
                  </a:moveTo>
                  <a:cubicBezTo>
                    <a:pt x="0" y="761"/>
                    <a:pt x="152" y="1368"/>
                    <a:pt x="638" y="1764"/>
                  </a:cubicBezTo>
                  <a:cubicBezTo>
                    <a:pt x="1775" y="2638"/>
                    <a:pt x="5745" y="2918"/>
                    <a:pt x="9094" y="2918"/>
                  </a:cubicBezTo>
                  <a:cubicBezTo>
                    <a:pt x="11568" y="2918"/>
                    <a:pt x="13703" y="2765"/>
                    <a:pt x="14104" y="2584"/>
                  </a:cubicBezTo>
                  <a:cubicBezTo>
                    <a:pt x="14620" y="2341"/>
                    <a:pt x="14438" y="2128"/>
                    <a:pt x="14134" y="1976"/>
                  </a:cubicBezTo>
                  <a:lnTo>
                    <a:pt x="14134" y="1976"/>
                  </a:lnTo>
                  <a:cubicBezTo>
                    <a:pt x="12964" y="2164"/>
                    <a:pt x="11779" y="2253"/>
                    <a:pt x="10592" y="2253"/>
                  </a:cubicBezTo>
                  <a:cubicBezTo>
                    <a:pt x="6967" y="2253"/>
                    <a:pt x="3320" y="1420"/>
                    <a:pt x="0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518;p70">
              <a:extLst>
                <a:ext uri="{FF2B5EF4-FFF2-40B4-BE49-F238E27FC236}">
                  <a16:creationId xmlns:a16="http://schemas.microsoft.com/office/drawing/2014/main" xmlns="" id="{852980E7-B212-4C5D-A5DE-6700203FCAAE}"/>
                </a:ext>
              </a:extLst>
            </p:cNvPr>
            <p:cNvSpPr/>
            <p:nvPr/>
          </p:nvSpPr>
          <p:spPr>
            <a:xfrm>
              <a:off x="6895688" y="2626286"/>
              <a:ext cx="633104" cy="359977"/>
            </a:xfrm>
            <a:custGeom>
              <a:avLst/>
              <a:gdLst/>
              <a:ahLst/>
              <a:cxnLst/>
              <a:rect l="l" t="t" r="r" b="b"/>
              <a:pathLst>
                <a:path w="11977" h="6810" extrusionOk="0">
                  <a:moveTo>
                    <a:pt x="10822" y="578"/>
                  </a:moveTo>
                  <a:cubicBezTo>
                    <a:pt x="11004" y="578"/>
                    <a:pt x="11156" y="700"/>
                    <a:pt x="11156" y="852"/>
                  </a:cubicBezTo>
                  <a:cubicBezTo>
                    <a:pt x="11156" y="1004"/>
                    <a:pt x="11004" y="1125"/>
                    <a:pt x="10822" y="1125"/>
                  </a:cubicBezTo>
                  <a:cubicBezTo>
                    <a:pt x="10639" y="1125"/>
                    <a:pt x="10487" y="1004"/>
                    <a:pt x="10487" y="852"/>
                  </a:cubicBezTo>
                  <a:cubicBezTo>
                    <a:pt x="10487" y="700"/>
                    <a:pt x="10639" y="578"/>
                    <a:pt x="10822" y="578"/>
                  </a:cubicBezTo>
                  <a:close/>
                  <a:moveTo>
                    <a:pt x="10153" y="2858"/>
                  </a:moveTo>
                  <a:cubicBezTo>
                    <a:pt x="10366" y="2858"/>
                    <a:pt x="10487" y="2979"/>
                    <a:pt x="10487" y="3131"/>
                  </a:cubicBezTo>
                  <a:cubicBezTo>
                    <a:pt x="10487" y="3283"/>
                    <a:pt x="10335" y="3405"/>
                    <a:pt x="10153" y="3405"/>
                  </a:cubicBezTo>
                  <a:cubicBezTo>
                    <a:pt x="9971" y="3405"/>
                    <a:pt x="9819" y="3283"/>
                    <a:pt x="9819" y="3131"/>
                  </a:cubicBezTo>
                  <a:cubicBezTo>
                    <a:pt x="9819" y="2979"/>
                    <a:pt x="9971" y="2858"/>
                    <a:pt x="10153" y="2858"/>
                  </a:cubicBezTo>
                  <a:close/>
                  <a:moveTo>
                    <a:pt x="9180" y="5593"/>
                  </a:moveTo>
                  <a:cubicBezTo>
                    <a:pt x="9363" y="5593"/>
                    <a:pt x="9515" y="5715"/>
                    <a:pt x="9515" y="5867"/>
                  </a:cubicBezTo>
                  <a:cubicBezTo>
                    <a:pt x="9515" y="6019"/>
                    <a:pt x="9363" y="6141"/>
                    <a:pt x="9180" y="6141"/>
                  </a:cubicBezTo>
                  <a:cubicBezTo>
                    <a:pt x="8998" y="6141"/>
                    <a:pt x="8846" y="6019"/>
                    <a:pt x="8846" y="5867"/>
                  </a:cubicBezTo>
                  <a:cubicBezTo>
                    <a:pt x="8846" y="5715"/>
                    <a:pt x="8998" y="5593"/>
                    <a:pt x="9180" y="5593"/>
                  </a:cubicBezTo>
                  <a:close/>
                  <a:moveTo>
                    <a:pt x="3132" y="1"/>
                  </a:moveTo>
                  <a:lnTo>
                    <a:pt x="1" y="6809"/>
                  </a:lnTo>
                  <a:lnTo>
                    <a:pt x="9819" y="6809"/>
                  </a:lnTo>
                  <a:lnTo>
                    <a:pt x="11977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519;p70">
              <a:extLst>
                <a:ext uri="{FF2B5EF4-FFF2-40B4-BE49-F238E27FC236}">
                  <a16:creationId xmlns:a16="http://schemas.microsoft.com/office/drawing/2014/main" xmlns="" id="{83E21369-2E19-476D-9D42-829824479406}"/>
                </a:ext>
              </a:extLst>
            </p:cNvPr>
            <p:cNvSpPr/>
            <p:nvPr/>
          </p:nvSpPr>
          <p:spPr>
            <a:xfrm>
              <a:off x="7321468" y="2639448"/>
              <a:ext cx="110266" cy="327203"/>
            </a:xfrm>
            <a:custGeom>
              <a:avLst/>
              <a:gdLst/>
              <a:ahLst/>
              <a:cxnLst/>
              <a:rect l="l" t="t" r="r" b="b"/>
              <a:pathLst>
                <a:path w="2086" h="6190" extrusionOk="0">
                  <a:moveTo>
                    <a:pt x="1996" y="1"/>
                  </a:moveTo>
                  <a:cubicBezTo>
                    <a:pt x="1962" y="1"/>
                    <a:pt x="1928" y="17"/>
                    <a:pt x="1916" y="56"/>
                  </a:cubicBezTo>
                  <a:cubicBezTo>
                    <a:pt x="1156" y="2001"/>
                    <a:pt x="548" y="4098"/>
                    <a:pt x="1" y="6104"/>
                  </a:cubicBezTo>
                  <a:cubicBezTo>
                    <a:pt x="1" y="6157"/>
                    <a:pt x="42" y="6190"/>
                    <a:pt x="82" y="6190"/>
                  </a:cubicBezTo>
                  <a:cubicBezTo>
                    <a:pt x="111" y="6190"/>
                    <a:pt x="140" y="6173"/>
                    <a:pt x="153" y="6135"/>
                  </a:cubicBezTo>
                  <a:cubicBezTo>
                    <a:pt x="913" y="4189"/>
                    <a:pt x="1581" y="2122"/>
                    <a:pt x="2068" y="86"/>
                  </a:cubicBezTo>
                  <a:cubicBezTo>
                    <a:pt x="2085" y="33"/>
                    <a:pt x="2041" y="1"/>
                    <a:pt x="19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520;p70">
              <a:extLst>
                <a:ext uri="{FF2B5EF4-FFF2-40B4-BE49-F238E27FC236}">
                  <a16:creationId xmlns:a16="http://schemas.microsoft.com/office/drawing/2014/main" xmlns="" id="{917155CF-66CD-4062-AEE3-D8CB76C08F4F}"/>
                </a:ext>
              </a:extLst>
            </p:cNvPr>
            <p:cNvSpPr/>
            <p:nvPr/>
          </p:nvSpPr>
          <p:spPr>
            <a:xfrm>
              <a:off x="6958379" y="2876627"/>
              <a:ext cx="438685" cy="18025"/>
            </a:xfrm>
            <a:custGeom>
              <a:avLst/>
              <a:gdLst/>
              <a:ahLst/>
              <a:cxnLst/>
              <a:rect l="l" t="t" r="r" b="b"/>
              <a:pathLst>
                <a:path w="8299" h="341" extrusionOk="0">
                  <a:moveTo>
                    <a:pt x="5202" y="1"/>
                  </a:moveTo>
                  <a:cubicBezTo>
                    <a:pt x="3381" y="1"/>
                    <a:pt x="1388" y="53"/>
                    <a:pt x="92" y="128"/>
                  </a:cubicBezTo>
                  <a:cubicBezTo>
                    <a:pt x="0" y="128"/>
                    <a:pt x="31" y="250"/>
                    <a:pt x="122" y="250"/>
                  </a:cubicBezTo>
                  <a:cubicBezTo>
                    <a:pt x="1155" y="310"/>
                    <a:pt x="2652" y="341"/>
                    <a:pt x="4153" y="341"/>
                  </a:cubicBezTo>
                  <a:cubicBezTo>
                    <a:pt x="5654" y="341"/>
                    <a:pt x="7159" y="310"/>
                    <a:pt x="8207" y="250"/>
                  </a:cubicBezTo>
                  <a:cubicBezTo>
                    <a:pt x="8298" y="219"/>
                    <a:pt x="8298" y="67"/>
                    <a:pt x="8177" y="67"/>
                  </a:cubicBezTo>
                  <a:cubicBezTo>
                    <a:pt x="7387" y="21"/>
                    <a:pt x="6327" y="1"/>
                    <a:pt x="5202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521;p70">
              <a:extLst>
                <a:ext uri="{FF2B5EF4-FFF2-40B4-BE49-F238E27FC236}">
                  <a16:creationId xmlns:a16="http://schemas.microsoft.com/office/drawing/2014/main" xmlns="" id="{460F663A-C768-408A-B1E3-12F4141E73BC}"/>
                </a:ext>
              </a:extLst>
            </p:cNvPr>
            <p:cNvSpPr/>
            <p:nvPr/>
          </p:nvSpPr>
          <p:spPr>
            <a:xfrm>
              <a:off x="6974448" y="2815522"/>
              <a:ext cx="437046" cy="17920"/>
            </a:xfrm>
            <a:custGeom>
              <a:avLst/>
              <a:gdLst/>
              <a:ahLst/>
              <a:cxnLst/>
              <a:rect l="l" t="t" r="r" b="b"/>
              <a:pathLst>
                <a:path w="8268" h="339" extrusionOk="0">
                  <a:moveTo>
                    <a:pt x="5020" y="0"/>
                  </a:moveTo>
                  <a:cubicBezTo>
                    <a:pt x="3239" y="0"/>
                    <a:pt x="1332" y="44"/>
                    <a:pt x="91" y="99"/>
                  </a:cubicBezTo>
                  <a:cubicBezTo>
                    <a:pt x="0" y="99"/>
                    <a:pt x="0" y="220"/>
                    <a:pt x="91" y="250"/>
                  </a:cubicBezTo>
                  <a:cubicBezTo>
                    <a:pt x="1067" y="308"/>
                    <a:pt x="2463" y="338"/>
                    <a:pt x="3883" y="338"/>
                  </a:cubicBezTo>
                  <a:cubicBezTo>
                    <a:pt x="5470" y="338"/>
                    <a:pt x="7086" y="300"/>
                    <a:pt x="8177" y="220"/>
                  </a:cubicBezTo>
                  <a:cubicBezTo>
                    <a:pt x="8268" y="220"/>
                    <a:pt x="8268" y="68"/>
                    <a:pt x="8177" y="68"/>
                  </a:cubicBezTo>
                  <a:cubicBezTo>
                    <a:pt x="7338" y="19"/>
                    <a:pt x="6207" y="0"/>
                    <a:pt x="5020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522;p70">
              <a:extLst>
                <a:ext uri="{FF2B5EF4-FFF2-40B4-BE49-F238E27FC236}">
                  <a16:creationId xmlns:a16="http://schemas.microsoft.com/office/drawing/2014/main" xmlns="" id="{98B1FB53-93A8-40F6-84F5-6743BCAED873}"/>
                </a:ext>
              </a:extLst>
            </p:cNvPr>
            <p:cNvSpPr/>
            <p:nvPr/>
          </p:nvSpPr>
          <p:spPr>
            <a:xfrm>
              <a:off x="7014621" y="2764196"/>
              <a:ext cx="408132" cy="17127"/>
            </a:xfrm>
            <a:custGeom>
              <a:avLst/>
              <a:gdLst/>
              <a:ahLst/>
              <a:cxnLst/>
              <a:rect l="l" t="t" r="r" b="b"/>
              <a:pathLst>
                <a:path w="7721" h="324" extrusionOk="0">
                  <a:moveTo>
                    <a:pt x="4845" y="0"/>
                  </a:moveTo>
                  <a:cubicBezTo>
                    <a:pt x="3146" y="0"/>
                    <a:pt x="1294" y="52"/>
                    <a:pt x="91" y="127"/>
                  </a:cubicBezTo>
                  <a:cubicBezTo>
                    <a:pt x="0" y="127"/>
                    <a:pt x="31" y="249"/>
                    <a:pt x="91" y="249"/>
                  </a:cubicBezTo>
                  <a:cubicBezTo>
                    <a:pt x="903" y="300"/>
                    <a:pt x="2017" y="324"/>
                    <a:pt x="3179" y="324"/>
                  </a:cubicBezTo>
                  <a:cubicBezTo>
                    <a:pt x="4800" y="324"/>
                    <a:pt x="6514" y="277"/>
                    <a:pt x="7629" y="188"/>
                  </a:cubicBezTo>
                  <a:cubicBezTo>
                    <a:pt x="7721" y="188"/>
                    <a:pt x="7721" y="66"/>
                    <a:pt x="7629" y="66"/>
                  </a:cubicBezTo>
                  <a:cubicBezTo>
                    <a:pt x="6886" y="20"/>
                    <a:pt x="5895" y="0"/>
                    <a:pt x="4845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523;p70">
              <a:extLst>
                <a:ext uri="{FF2B5EF4-FFF2-40B4-BE49-F238E27FC236}">
                  <a16:creationId xmlns:a16="http://schemas.microsoft.com/office/drawing/2014/main" xmlns="" id="{791FC6CC-7F22-4294-A9F5-EEA3E01C8C1D}"/>
                </a:ext>
              </a:extLst>
            </p:cNvPr>
            <p:cNvSpPr/>
            <p:nvPr/>
          </p:nvSpPr>
          <p:spPr>
            <a:xfrm>
              <a:off x="7024241" y="2714772"/>
              <a:ext cx="408185" cy="16862"/>
            </a:xfrm>
            <a:custGeom>
              <a:avLst/>
              <a:gdLst/>
              <a:ahLst/>
              <a:cxnLst/>
              <a:rect l="l" t="t" r="r" b="b"/>
              <a:pathLst>
                <a:path w="7722" h="319" extrusionOk="0">
                  <a:moveTo>
                    <a:pt x="5130" y="1"/>
                  </a:moveTo>
                  <a:cubicBezTo>
                    <a:pt x="3355" y="1"/>
                    <a:pt x="1345" y="60"/>
                    <a:pt x="92" y="120"/>
                  </a:cubicBezTo>
                  <a:cubicBezTo>
                    <a:pt x="1" y="120"/>
                    <a:pt x="1" y="242"/>
                    <a:pt x="92" y="242"/>
                  </a:cubicBezTo>
                  <a:cubicBezTo>
                    <a:pt x="931" y="295"/>
                    <a:pt x="2110" y="319"/>
                    <a:pt x="3333" y="319"/>
                  </a:cubicBezTo>
                  <a:cubicBezTo>
                    <a:pt x="4899" y="319"/>
                    <a:pt x="6537" y="279"/>
                    <a:pt x="7630" y="211"/>
                  </a:cubicBezTo>
                  <a:cubicBezTo>
                    <a:pt x="7721" y="181"/>
                    <a:pt x="7721" y="59"/>
                    <a:pt x="7599" y="59"/>
                  </a:cubicBezTo>
                  <a:cubicBezTo>
                    <a:pt x="6938" y="17"/>
                    <a:pt x="6067" y="1"/>
                    <a:pt x="51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524;p70">
              <a:extLst>
                <a:ext uri="{FF2B5EF4-FFF2-40B4-BE49-F238E27FC236}">
                  <a16:creationId xmlns:a16="http://schemas.microsoft.com/office/drawing/2014/main" xmlns="" id="{853A9C25-3A9A-4BC9-8ACE-4FBAC380EC71}"/>
                </a:ext>
              </a:extLst>
            </p:cNvPr>
            <p:cNvSpPr/>
            <p:nvPr/>
          </p:nvSpPr>
          <p:spPr>
            <a:xfrm>
              <a:off x="7040310" y="2664556"/>
              <a:ext cx="406546" cy="17179"/>
            </a:xfrm>
            <a:custGeom>
              <a:avLst/>
              <a:gdLst/>
              <a:ahLst/>
              <a:cxnLst/>
              <a:rect l="l" t="t" r="r" b="b"/>
              <a:pathLst>
                <a:path w="7691" h="325" extrusionOk="0">
                  <a:moveTo>
                    <a:pt x="4815" y="1"/>
                  </a:moveTo>
                  <a:cubicBezTo>
                    <a:pt x="3116" y="1"/>
                    <a:pt x="1264" y="53"/>
                    <a:pt x="61" y="128"/>
                  </a:cubicBezTo>
                  <a:cubicBezTo>
                    <a:pt x="1" y="128"/>
                    <a:pt x="1" y="249"/>
                    <a:pt x="61" y="249"/>
                  </a:cubicBezTo>
                  <a:cubicBezTo>
                    <a:pt x="873" y="300"/>
                    <a:pt x="1987" y="324"/>
                    <a:pt x="3149" y="324"/>
                  </a:cubicBezTo>
                  <a:cubicBezTo>
                    <a:pt x="4770" y="324"/>
                    <a:pt x="6484" y="277"/>
                    <a:pt x="7599" y="189"/>
                  </a:cubicBezTo>
                  <a:cubicBezTo>
                    <a:pt x="7691" y="189"/>
                    <a:pt x="7691" y="67"/>
                    <a:pt x="7599" y="67"/>
                  </a:cubicBezTo>
                  <a:cubicBezTo>
                    <a:pt x="6856" y="20"/>
                    <a:pt x="5865" y="1"/>
                    <a:pt x="481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525;p70">
              <a:extLst>
                <a:ext uri="{FF2B5EF4-FFF2-40B4-BE49-F238E27FC236}">
                  <a16:creationId xmlns:a16="http://schemas.microsoft.com/office/drawing/2014/main" xmlns="" id="{15760E03-B5B9-4660-915D-62725F37C1BC}"/>
                </a:ext>
              </a:extLst>
            </p:cNvPr>
            <p:cNvSpPr/>
            <p:nvPr/>
          </p:nvSpPr>
          <p:spPr>
            <a:xfrm>
              <a:off x="6164645" y="2674494"/>
              <a:ext cx="807066" cy="306958"/>
            </a:xfrm>
            <a:custGeom>
              <a:avLst/>
              <a:gdLst/>
              <a:ahLst/>
              <a:cxnLst/>
              <a:rect l="l" t="t" r="r" b="b"/>
              <a:pathLst>
                <a:path w="15268" h="5807" extrusionOk="0">
                  <a:moveTo>
                    <a:pt x="4864" y="1"/>
                  </a:moveTo>
                  <a:cubicBezTo>
                    <a:pt x="4074" y="1703"/>
                    <a:pt x="1" y="4377"/>
                    <a:pt x="1" y="4377"/>
                  </a:cubicBezTo>
                  <a:lnTo>
                    <a:pt x="9545" y="5806"/>
                  </a:lnTo>
                  <a:cubicBezTo>
                    <a:pt x="10031" y="5411"/>
                    <a:pt x="14256" y="3678"/>
                    <a:pt x="14864" y="2219"/>
                  </a:cubicBezTo>
                  <a:cubicBezTo>
                    <a:pt x="15267" y="1298"/>
                    <a:pt x="14288" y="1128"/>
                    <a:pt x="13512" y="1128"/>
                  </a:cubicBezTo>
                  <a:cubicBezTo>
                    <a:pt x="13060" y="1128"/>
                    <a:pt x="12676" y="1186"/>
                    <a:pt x="12676" y="1186"/>
                  </a:cubicBezTo>
                  <a:lnTo>
                    <a:pt x="4864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526;p70">
              <a:extLst>
                <a:ext uri="{FF2B5EF4-FFF2-40B4-BE49-F238E27FC236}">
                  <a16:creationId xmlns:a16="http://schemas.microsoft.com/office/drawing/2014/main" xmlns="" id="{EC560040-880A-441A-A299-A956CC5E72FE}"/>
                </a:ext>
              </a:extLst>
            </p:cNvPr>
            <p:cNvSpPr/>
            <p:nvPr/>
          </p:nvSpPr>
          <p:spPr>
            <a:xfrm>
              <a:off x="6209628" y="2674494"/>
              <a:ext cx="731107" cy="266784"/>
            </a:xfrm>
            <a:custGeom>
              <a:avLst/>
              <a:gdLst/>
              <a:ahLst/>
              <a:cxnLst/>
              <a:rect l="l" t="t" r="r" b="b"/>
              <a:pathLst>
                <a:path w="13831" h="5047" extrusionOk="0">
                  <a:moveTo>
                    <a:pt x="4013" y="1"/>
                  </a:moveTo>
                  <a:lnTo>
                    <a:pt x="1" y="3678"/>
                  </a:lnTo>
                  <a:lnTo>
                    <a:pt x="9272" y="5046"/>
                  </a:lnTo>
                  <a:cubicBezTo>
                    <a:pt x="11491" y="4560"/>
                    <a:pt x="13831" y="2159"/>
                    <a:pt x="13831" y="2159"/>
                  </a:cubicBezTo>
                  <a:lnTo>
                    <a:pt x="11825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527;p70">
              <a:extLst>
                <a:ext uri="{FF2B5EF4-FFF2-40B4-BE49-F238E27FC236}">
                  <a16:creationId xmlns:a16="http://schemas.microsoft.com/office/drawing/2014/main" xmlns="" id="{3F2C921A-0727-404E-9783-06E30794E7C0}"/>
                </a:ext>
              </a:extLst>
            </p:cNvPr>
            <p:cNvSpPr/>
            <p:nvPr/>
          </p:nvSpPr>
          <p:spPr>
            <a:xfrm>
              <a:off x="6203232" y="2647165"/>
              <a:ext cx="731107" cy="268370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4013" y="1"/>
                  </a:moveTo>
                  <a:lnTo>
                    <a:pt x="0" y="3709"/>
                  </a:lnTo>
                  <a:lnTo>
                    <a:pt x="9271" y="5077"/>
                  </a:lnTo>
                  <a:cubicBezTo>
                    <a:pt x="11490" y="4560"/>
                    <a:pt x="13830" y="2189"/>
                    <a:pt x="13830" y="2189"/>
                  </a:cubicBezTo>
                  <a:lnTo>
                    <a:pt x="11824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528;p70">
              <a:extLst>
                <a:ext uri="{FF2B5EF4-FFF2-40B4-BE49-F238E27FC236}">
                  <a16:creationId xmlns:a16="http://schemas.microsoft.com/office/drawing/2014/main" xmlns="" id="{7F84B4EE-6283-4F98-8804-29E3D78C8012}"/>
                </a:ext>
              </a:extLst>
            </p:cNvPr>
            <p:cNvSpPr/>
            <p:nvPr/>
          </p:nvSpPr>
          <p:spPr>
            <a:xfrm>
              <a:off x="6166284" y="2626603"/>
              <a:ext cx="790521" cy="268053"/>
            </a:xfrm>
            <a:custGeom>
              <a:avLst/>
              <a:gdLst/>
              <a:ahLst/>
              <a:cxnLst/>
              <a:rect l="l" t="t" r="r" b="b"/>
              <a:pathLst>
                <a:path w="14955" h="5071" extrusionOk="0">
                  <a:moveTo>
                    <a:pt x="6067" y="1"/>
                  </a:moveTo>
                  <a:cubicBezTo>
                    <a:pt x="5725" y="1"/>
                    <a:pt x="5464" y="26"/>
                    <a:pt x="5319" y="86"/>
                  </a:cubicBezTo>
                  <a:cubicBezTo>
                    <a:pt x="4164" y="572"/>
                    <a:pt x="0" y="3642"/>
                    <a:pt x="0" y="3642"/>
                  </a:cubicBezTo>
                  <a:lnTo>
                    <a:pt x="9696" y="5071"/>
                  </a:lnTo>
                  <a:cubicBezTo>
                    <a:pt x="10122" y="4828"/>
                    <a:pt x="14073" y="3004"/>
                    <a:pt x="14529" y="2062"/>
                  </a:cubicBezTo>
                  <a:cubicBezTo>
                    <a:pt x="14955" y="1089"/>
                    <a:pt x="13314" y="967"/>
                    <a:pt x="13314" y="967"/>
                  </a:cubicBezTo>
                  <a:cubicBezTo>
                    <a:pt x="13314" y="967"/>
                    <a:pt x="8165" y="1"/>
                    <a:pt x="6067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529;p70">
              <a:extLst>
                <a:ext uri="{FF2B5EF4-FFF2-40B4-BE49-F238E27FC236}">
                  <a16:creationId xmlns:a16="http://schemas.microsoft.com/office/drawing/2014/main" xmlns="" id="{B2173AF2-D242-4B11-980A-60B061F1DE20}"/>
                </a:ext>
              </a:extLst>
            </p:cNvPr>
            <p:cNvSpPr/>
            <p:nvPr/>
          </p:nvSpPr>
          <p:spPr>
            <a:xfrm>
              <a:off x="6137370" y="2819116"/>
              <a:ext cx="568826" cy="162333"/>
            </a:xfrm>
            <a:custGeom>
              <a:avLst/>
              <a:gdLst/>
              <a:ahLst/>
              <a:cxnLst/>
              <a:rect l="l" t="t" r="r" b="b"/>
              <a:pathLst>
                <a:path w="10761" h="3071" extrusionOk="0">
                  <a:moveTo>
                    <a:pt x="547" y="0"/>
                  </a:moveTo>
                  <a:cubicBezTo>
                    <a:pt x="0" y="1307"/>
                    <a:pt x="517" y="1641"/>
                    <a:pt x="517" y="1641"/>
                  </a:cubicBezTo>
                  <a:lnTo>
                    <a:pt x="10061" y="3070"/>
                  </a:lnTo>
                  <a:cubicBezTo>
                    <a:pt x="10760" y="2584"/>
                    <a:pt x="10243" y="1429"/>
                    <a:pt x="10243" y="1429"/>
                  </a:cubicBezTo>
                  <a:lnTo>
                    <a:pt x="547" y="0"/>
                  </a:ln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530;p70">
              <a:extLst>
                <a:ext uri="{FF2B5EF4-FFF2-40B4-BE49-F238E27FC236}">
                  <a16:creationId xmlns:a16="http://schemas.microsoft.com/office/drawing/2014/main" xmlns="" id="{986864CA-3FD5-422D-9131-40FBDBAB160E}"/>
                </a:ext>
              </a:extLst>
            </p:cNvPr>
            <p:cNvSpPr/>
            <p:nvPr/>
          </p:nvSpPr>
          <p:spPr>
            <a:xfrm>
              <a:off x="7867768" y="2751615"/>
              <a:ext cx="16122" cy="16122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91" y="0"/>
                  </a:moveTo>
                  <a:lnTo>
                    <a:pt x="0" y="61"/>
                  </a:lnTo>
                  <a:lnTo>
                    <a:pt x="18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4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531;p70">
              <a:extLst>
                <a:ext uri="{FF2B5EF4-FFF2-40B4-BE49-F238E27FC236}">
                  <a16:creationId xmlns:a16="http://schemas.microsoft.com/office/drawing/2014/main" xmlns="" id="{455B2AB5-B3A0-4BDB-A4AB-05609F9D37B5}"/>
                </a:ext>
              </a:extLst>
            </p:cNvPr>
            <p:cNvSpPr/>
            <p:nvPr/>
          </p:nvSpPr>
          <p:spPr>
            <a:xfrm>
              <a:off x="7817975" y="2778943"/>
              <a:ext cx="16069" cy="16122"/>
            </a:xfrm>
            <a:custGeom>
              <a:avLst/>
              <a:gdLst/>
              <a:ahLst/>
              <a:cxnLst/>
              <a:rect l="l" t="t" r="r" b="b"/>
              <a:pathLst>
                <a:path w="304" h="305" extrusionOk="0">
                  <a:moveTo>
                    <a:pt x="91" y="0"/>
                  </a:moveTo>
                  <a:lnTo>
                    <a:pt x="0" y="61"/>
                  </a:lnTo>
                  <a:lnTo>
                    <a:pt x="21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3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532;p70">
              <a:extLst>
                <a:ext uri="{FF2B5EF4-FFF2-40B4-BE49-F238E27FC236}">
                  <a16:creationId xmlns:a16="http://schemas.microsoft.com/office/drawing/2014/main" xmlns="" id="{CB5EC403-20D9-4A25-B0C6-D77065D6CBD3}"/>
                </a:ext>
              </a:extLst>
            </p:cNvPr>
            <p:cNvSpPr/>
            <p:nvPr/>
          </p:nvSpPr>
          <p:spPr>
            <a:xfrm>
              <a:off x="7769767" y="2806219"/>
              <a:ext cx="14484" cy="16862"/>
            </a:xfrm>
            <a:custGeom>
              <a:avLst/>
              <a:gdLst/>
              <a:ahLst/>
              <a:cxnLst/>
              <a:rect l="l" t="t" r="r" b="b"/>
              <a:pathLst>
                <a:path w="274" h="319" extrusionOk="0">
                  <a:moveTo>
                    <a:pt x="61" y="1"/>
                  </a:moveTo>
                  <a:lnTo>
                    <a:pt x="0" y="62"/>
                  </a:lnTo>
                  <a:lnTo>
                    <a:pt x="183" y="305"/>
                  </a:lnTo>
                  <a:cubicBezTo>
                    <a:pt x="203" y="305"/>
                    <a:pt x="223" y="318"/>
                    <a:pt x="234" y="318"/>
                  </a:cubicBezTo>
                  <a:cubicBezTo>
                    <a:pt x="240" y="318"/>
                    <a:pt x="243" y="315"/>
                    <a:pt x="243" y="305"/>
                  </a:cubicBezTo>
                  <a:cubicBezTo>
                    <a:pt x="274" y="305"/>
                    <a:pt x="274" y="275"/>
                    <a:pt x="274" y="244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533;p70">
              <a:extLst>
                <a:ext uri="{FF2B5EF4-FFF2-40B4-BE49-F238E27FC236}">
                  <a16:creationId xmlns:a16="http://schemas.microsoft.com/office/drawing/2014/main" xmlns="" id="{D556EEF2-4741-473E-8E47-1020F105521B}"/>
                </a:ext>
              </a:extLst>
            </p:cNvPr>
            <p:cNvSpPr/>
            <p:nvPr/>
          </p:nvSpPr>
          <p:spPr>
            <a:xfrm>
              <a:off x="7719921" y="2833547"/>
              <a:ext cx="14537" cy="16862"/>
            </a:xfrm>
            <a:custGeom>
              <a:avLst/>
              <a:gdLst/>
              <a:ahLst/>
              <a:cxnLst/>
              <a:rect l="l" t="t" r="r" b="b"/>
              <a:pathLst>
                <a:path w="275" h="319" extrusionOk="0">
                  <a:moveTo>
                    <a:pt x="62" y="1"/>
                  </a:moveTo>
                  <a:lnTo>
                    <a:pt x="1" y="61"/>
                  </a:lnTo>
                  <a:lnTo>
                    <a:pt x="183" y="305"/>
                  </a:lnTo>
                  <a:cubicBezTo>
                    <a:pt x="204" y="305"/>
                    <a:pt x="224" y="318"/>
                    <a:pt x="235" y="318"/>
                  </a:cubicBezTo>
                  <a:cubicBezTo>
                    <a:pt x="241" y="318"/>
                    <a:pt x="244" y="315"/>
                    <a:pt x="244" y="305"/>
                  </a:cubicBezTo>
                  <a:cubicBezTo>
                    <a:pt x="274" y="305"/>
                    <a:pt x="274" y="274"/>
                    <a:pt x="274" y="244"/>
                  </a:cubicBezTo>
                  <a:lnTo>
                    <a:pt x="62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534;p70">
              <a:extLst>
                <a:ext uri="{FF2B5EF4-FFF2-40B4-BE49-F238E27FC236}">
                  <a16:creationId xmlns:a16="http://schemas.microsoft.com/office/drawing/2014/main" xmlns="" id="{31D5D75A-C288-4BC8-BF14-240A46AEF7B6}"/>
                </a:ext>
              </a:extLst>
            </p:cNvPr>
            <p:cNvSpPr/>
            <p:nvPr/>
          </p:nvSpPr>
          <p:spPr>
            <a:xfrm>
              <a:off x="7670128" y="2860875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1" y="61"/>
                  </a:lnTo>
                  <a:lnTo>
                    <a:pt x="183" y="304"/>
                  </a:lnTo>
                  <a:cubicBezTo>
                    <a:pt x="203" y="304"/>
                    <a:pt x="224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274" y="304"/>
                    <a:pt x="305" y="274"/>
                    <a:pt x="274" y="244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535;p70">
              <a:extLst>
                <a:ext uri="{FF2B5EF4-FFF2-40B4-BE49-F238E27FC236}">
                  <a16:creationId xmlns:a16="http://schemas.microsoft.com/office/drawing/2014/main" xmlns="" id="{7A5FCD2C-B1CC-4311-9A06-36C7E9BDF1D9}"/>
                </a:ext>
              </a:extLst>
            </p:cNvPr>
            <p:cNvSpPr/>
            <p:nvPr/>
          </p:nvSpPr>
          <p:spPr>
            <a:xfrm>
              <a:off x="7620334" y="2888203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0" y="61"/>
                  </a:lnTo>
                  <a:lnTo>
                    <a:pt x="183" y="304"/>
                  </a:lnTo>
                  <a:cubicBezTo>
                    <a:pt x="203" y="304"/>
                    <a:pt x="223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304" y="304"/>
                    <a:pt x="304" y="274"/>
                    <a:pt x="274" y="243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536;p70">
              <a:extLst>
                <a:ext uri="{FF2B5EF4-FFF2-40B4-BE49-F238E27FC236}">
                  <a16:creationId xmlns:a16="http://schemas.microsoft.com/office/drawing/2014/main" xmlns="" id="{D1544D4E-76B6-4654-BF1A-0C3C43C81075}"/>
                </a:ext>
              </a:extLst>
            </p:cNvPr>
            <p:cNvSpPr/>
            <p:nvPr/>
          </p:nvSpPr>
          <p:spPr>
            <a:xfrm>
              <a:off x="7570541" y="2915479"/>
              <a:ext cx="16122" cy="16862"/>
            </a:xfrm>
            <a:custGeom>
              <a:avLst/>
              <a:gdLst/>
              <a:ahLst/>
              <a:cxnLst/>
              <a:rect l="l" t="t" r="r" b="b"/>
              <a:pathLst>
                <a:path w="305" h="319" extrusionOk="0">
                  <a:moveTo>
                    <a:pt x="91" y="1"/>
                  </a:moveTo>
                  <a:lnTo>
                    <a:pt x="0" y="62"/>
                  </a:lnTo>
                  <a:lnTo>
                    <a:pt x="213" y="305"/>
                  </a:lnTo>
                  <a:cubicBezTo>
                    <a:pt x="213" y="305"/>
                    <a:pt x="226" y="318"/>
                    <a:pt x="244" y="318"/>
                  </a:cubicBezTo>
                  <a:cubicBezTo>
                    <a:pt x="253" y="318"/>
                    <a:pt x="264" y="315"/>
                    <a:pt x="274" y="305"/>
                  </a:cubicBezTo>
                  <a:cubicBezTo>
                    <a:pt x="304" y="305"/>
                    <a:pt x="304" y="274"/>
                    <a:pt x="274" y="244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537;p70">
              <a:extLst>
                <a:ext uri="{FF2B5EF4-FFF2-40B4-BE49-F238E27FC236}">
                  <a16:creationId xmlns:a16="http://schemas.microsoft.com/office/drawing/2014/main" xmlns="" id="{B1B6BC36-EAE5-4CF2-BF3A-1EB7EF7B6095}"/>
                </a:ext>
              </a:extLst>
            </p:cNvPr>
            <p:cNvSpPr/>
            <p:nvPr/>
          </p:nvSpPr>
          <p:spPr>
            <a:xfrm>
              <a:off x="7859734" y="2756425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538;p70">
              <a:extLst>
                <a:ext uri="{FF2B5EF4-FFF2-40B4-BE49-F238E27FC236}">
                  <a16:creationId xmlns:a16="http://schemas.microsoft.com/office/drawing/2014/main" xmlns="" id="{A07C1953-92F7-4D9C-AB64-9E83096D07AD}"/>
                </a:ext>
              </a:extLst>
            </p:cNvPr>
            <p:cNvSpPr/>
            <p:nvPr/>
          </p:nvSpPr>
          <p:spPr>
            <a:xfrm>
              <a:off x="7811526" y="2783754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52" y="213"/>
                    <a:pt x="152" y="213"/>
                  </a:cubicBezTo>
                  <a:cubicBezTo>
                    <a:pt x="152" y="21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539;p70">
              <a:extLst>
                <a:ext uri="{FF2B5EF4-FFF2-40B4-BE49-F238E27FC236}">
                  <a16:creationId xmlns:a16="http://schemas.microsoft.com/office/drawing/2014/main" xmlns="" id="{E59C7E11-EC14-466E-8ADE-53AD006C36B2}"/>
                </a:ext>
              </a:extLst>
            </p:cNvPr>
            <p:cNvSpPr/>
            <p:nvPr/>
          </p:nvSpPr>
          <p:spPr>
            <a:xfrm>
              <a:off x="7761733" y="281266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540;p70">
              <a:extLst>
                <a:ext uri="{FF2B5EF4-FFF2-40B4-BE49-F238E27FC236}">
                  <a16:creationId xmlns:a16="http://schemas.microsoft.com/office/drawing/2014/main" xmlns="" id="{1D6128FC-166B-4607-8E2D-81738946CAD2}"/>
                </a:ext>
              </a:extLst>
            </p:cNvPr>
            <p:cNvSpPr/>
            <p:nvPr/>
          </p:nvSpPr>
          <p:spPr>
            <a:xfrm>
              <a:off x="7711886" y="2839996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2" y="152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541;p70">
              <a:extLst>
                <a:ext uri="{FF2B5EF4-FFF2-40B4-BE49-F238E27FC236}">
                  <a16:creationId xmlns:a16="http://schemas.microsoft.com/office/drawing/2014/main" xmlns="" id="{D61C1871-97DF-42CE-848E-DC73F184A7D8}"/>
                </a:ext>
              </a:extLst>
            </p:cNvPr>
            <p:cNvSpPr/>
            <p:nvPr/>
          </p:nvSpPr>
          <p:spPr>
            <a:xfrm>
              <a:off x="7612300" y="289459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52" y="183"/>
                  </a:lnTo>
                  <a:lnTo>
                    <a:pt x="183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542;p70">
              <a:extLst>
                <a:ext uri="{FF2B5EF4-FFF2-40B4-BE49-F238E27FC236}">
                  <a16:creationId xmlns:a16="http://schemas.microsoft.com/office/drawing/2014/main" xmlns="" id="{82B71730-FB8B-402C-A580-0D37E23A1368}"/>
                </a:ext>
              </a:extLst>
            </p:cNvPr>
            <p:cNvSpPr/>
            <p:nvPr/>
          </p:nvSpPr>
          <p:spPr>
            <a:xfrm>
              <a:off x="7564092" y="292192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2"/>
                    <a:pt x="152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543;p70">
              <a:extLst>
                <a:ext uri="{FF2B5EF4-FFF2-40B4-BE49-F238E27FC236}">
                  <a16:creationId xmlns:a16="http://schemas.microsoft.com/office/drawing/2014/main" xmlns="" id="{DABAA1D2-2D47-40D3-BCFF-EEA0D1400F80}"/>
                </a:ext>
              </a:extLst>
            </p:cNvPr>
            <p:cNvSpPr/>
            <p:nvPr/>
          </p:nvSpPr>
          <p:spPr>
            <a:xfrm>
              <a:off x="7851699" y="2761236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4"/>
                    <a:pt x="152" y="214"/>
                    <a:pt x="183" y="214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544;p70">
              <a:extLst>
                <a:ext uri="{FF2B5EF4-FFF2-40B4-BE49-F238E27FC236}">
                  <a16:creationId xmlns:a16="http://schemas.microsoft.com/office/drawing/2014/main" xmlns="" id="{B5DFF198-3333-4437-AE13-66C301A04755}"/>
                </a:ext>
              </a:extLst>
            </p:cNvPr>
            <p:cNvSpPr/>
            <p:nvPr/>
          </p:nvSpPr>
          <p:spPr>
            <a:xfrm>
              <a:off x="7801906" y="278856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2" y="213"/>
                  </a:cubicBezTo>
                  <a:cubicBezTo>
                    <a:pt x="182" y="183"/>
                    <a:pt x="182" y="18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545;p70">
              <a:extLst>
                <a:ext uri="{FF2B5EF4-FFF2-40B4-BE49-F238E27FC236}">
                  <a16:creationId xmlns:a16="http://schemas.microsoft.com/office/drawing/2014/main" xmlns="" id="{4851ECE6-5975-41DD-965C-DC6F27B61D83}"/>
                </a:ext>
              </a:extLst>
            </p:cNvPr>
            <p:cNvSpPr/>
            <p:nvPr/>
          </p:nvSpPr>
          <p:spPr>
            <a:xfrm>
              <a:off x="7753698" y="2817478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546;p70">
              <a:extLst>
                <a:ext uri="{FF2B5EF4-FFF2-40B4-BE49-F238E27FC236}">
                  <a16:creationId xmlns:a16="http://schemas.microsoft.com/office/drawing/2014/main" xmlns="" id="{AD4FAF70-D813-47FF-B389-FA53E969D89A}"/>
                </a:ext>
              </a:extLst>
            </p:cNvPr>
            <p:cNvSpPr/>
            <p:nvPr/>
          </p:nvSpPr>
          <p:spPr>
            <a:xfrm>
              <a:off x="7703852" y="2843220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1" y="30"/>
                  </a:lnTo>
                  <a:lnTo>
                    <a:pt x="123" y="182"/>
                  </a:lnTo>
                  <a:cubicBezTo>
                    <a:pt x="123" y="213"/>
                    <a:pt x="153" y="213"/>
                    <a:pt x="153" y="213"/>
                  </a:cubicBezTo>
                  <a:cubicBezTo>
                    <a:pt x="153" y="213"/>
                    <a:pt x="153" y="182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547;p70">
              <a:extLst>
                <a:ext uri="{FF2B5EF4-FFF2-40B4-BE49-F238E27FC236}">
                  <a16:creationId xmlns:a16="http://schemas.microsoft.com/office/drawing/2014/main" xmlns="" id="{79185315-0942-43E4-8092-4F83B3D3FFE7}"/>
                </a:ext>
              </a:extLst>
            </p:cNvPr>
            <p:cNvSpPr/>
            <p:nvPr/>
          </p:nvSpPr>
          <p:spPr>
            <a:xfrm>
              <a:off x="7654058" y="287049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4"/>
                    <a:pt x="153" y="214"/>
                    <a:pt x="153" y="214"/>
                  </a:cubicBezTo>
                  <a:cubicBezTo>
                    <a:pt x="183" y="214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548;p70">
              <a:extLst>
                <a:ext uri="{FF2B5EF4-FFF2-40B4-BE49-F238E27FC236}">
                  <a16:creationId xmlns:a16="http://schemas.microsoft.com/office/drawing/2014/main" xmlns="" id="{FD883A58-D9A0-469F-A0E5-FB176EBEB863}"/>
                </a:ext>
              </a:extLst>
            </p:cNvPr>
            <p:cNvSpPr/>
            <p:nvPr/>
          </p:nvSpPr>
          <p:spPr>
            <a:xfrm>
              <a:off x="7604265" y="289940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549;p70">
              <a:extLst>
                <a:ext uri="{FF2B5EF4-FFF2-40B4-BE49-F238E27FC236}">
                  <a16:creationId xmlns:a16="http://schemas.microsoft.com/office/drawing/2014/main" xmlns="" id="{5DA6B9A7-C64E-4F54-9497-EBEF5C07190F}"/>
                </a:ext>
              </a:extLst>
            </p:cNvPr>
            <p:cNvSpPr/>
            <p:nvPr/>
          </p:nvSpPr>
          <p:spPr>
            <a:xfrm>
              <a:off x="7556057" y="292673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550;p70">
              <a:extLst>
                <a:ext uri="{FF2B5EF4-FFF2-40B4-BE49-F238E27FC236}">
                  <a16:creationId xmlns:a16="http://schemas.microsoft.com/office/drawing/2014/main" xmlns="" id="{1BBA7963-71CC-45D8-ABE3-AC431895022F}"/>
                </a:ext>
              </a:extLst>
            </p:cNvPr>
            <p:cNvSpPr/>
            <p:nvPr/>
          </p:nvSpPr>
          <p:spPr>
            <a:xfrm>
              <a:off x="7843664" y="2766099"/>
              <a:ext cx="9673" cy="10361"/>
            </a:xfrm>
            <a:custGeom>
              <a:avLst/>
              <a:gdLst/>
              <a:ahLst/>
              <a:cxnLst/>
              <a:rect l="l" t="t" r="r" b="b"/>
              <a:pathLst>
                <a:path w="183" h="196" extrusionOk="0">
                  <a:moveTo>
                    <a:pt x="31" y="0"/>
                  </a:moveTo>
                  <a:lnTo>
                    <a:pt x="0" y="30"/>
                  </a:lnTo>
                  <a:lnTo>
                    <a:pt x="122" y="182"/>
                  </a:lnTo>
                  <a:cubicBezTo>
                    <a:pt x="142" y="182"/>
                    <a:pt x="149" y="196"/>
                    <a:pt x="151" y="196"/>
                  </a:cubicBezTo>
                  <a:cubicBezTo>
                    <a:pt x="152" y="196"/>
                    <a:pt x="152" y="193"/>
                    <a:pt x="152" y="182"/>
                  </a:cubicBezTo>
                  <a:cubicBezTo>
                    <a:pt x="183" y="182"/>
                    <a:pt x="183" y="182"/>
                    <a:pt x="18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551;p70">
              <a:extLst>
                <a:ext uri="{FF2B5EF4-FFF2-40B4-BE49-F238E27FC236}">
                  <a16:creationId xmlns:a16="http://schemas.microsoft.com/office/drawing/2014/main" xmlns="" id="{0DBD5EAF-933C-4EA4-91E6-8587B527A86D}"/>
                </a:ext>
              </a:extLst>
            </p:cNvPr>
            <p:cNvSpPr/>
            <p:nvPr/>
          </p:nvSpPr>
          <p:spPr>
            <a:xfrm>
              <a:off x="7793871" y="2793374"/>
              <a:ext cx="9673" cy="10413"/>
            </a:xfrm>
            <a:custGeom>
              <a:avLst/>
              <a:gdLst/>
              <a:ahLst/>
              <a:cxnLst/>
              <a:rect l="l" t="t" r="r" b="b"/>
              <a:pathLst>
                <a:path w="183" h="197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83"/>
                    <a:pt x="152" y="197"/>
                    <a:pt x="161" y="197"/>
                  </a:cubicBezTo>
                  <a:cubicBezTo>
                    <a:pt x="166" y="197"/>
                    <a:pt x="172" y="19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552;p70">
              <a:extLst>
                <a:ext uri="{FF2B5EF4-FFF2-40B4-BE49-F238E27FC236}">
                  <a16:creationId xmlns:a16="http://schemas.microsoft.com/office/drawing/2014/main" xmlns="" id="{721B21DF-EB92-48BD-9265-578AC229B294}"/>
                </a:ext>
              </a:extLst>
            </p:cNvPr>
            <p:cNvSpPr/>
            <p:nvPr/>
          </p:nvSpPr>
          <p:spPr>
            <a:xfrm>
              <a:off x="7745663" y="2820702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198"/>
                    <a:pt x="129" y="206"/>
                    <a:pt x="137" y="206"/>
                  </a:cubicBezTo>
                  <a:cubicBezTo>
                    <a:pt x="145" y="206"/>
                    <a:pt x="152" y="198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553;p70">
              <a:extLst>
                <a:ext uri="{FF2B5EF4-FFF2-40B4-BE49-F238E27FC236}">
                  <a16:creationId xmlns:a16="http://schemas.microsoft.com/office/drawing/2014/main" xmlns="" id="{A6C4D292-AD67-4EB3-89C8-8FD92B8083E3}"/>
                </a:ext>
              </a:extLst>
            </p:cNvPr>
            <p:cNvSpPr/>
            <p:nvPr/>
          </p:nvSpPr>
          <p:spPr>
            <a:xfrm>
              <a:off x="7695817" y="2848030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0"/>
                  </a:moveTo>
                  <a:lnTo>
                    <a:pt x="1" y="31"/>
                  </a:lnTo>
                  <a:lnTo>
                    <a:pt x="123" y="183"/>
                  </a:lnTo>
                  <a:cubicBezTo>
                    <a:pt x="123" y="198"/>
                    <a:pt x="130" y="205"/>
                    <a:pt x="138" y="205"/>
                  </a:cubicBezTo>
                  <a:cubicBezTo>
                    <a:pt x="145" y="205"/>
                    <a:pt x="153" y="198"/>
                    <a:pt x="153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54;p70">
              <a:extLst>
                <a:ext uri="{FF2B5EF4-FFF2-40B4-BE49-F238E27FC236}">
                  <a16:creationId xmlns:a16="http://schemas.microsoft.com/office/drawing/2014/main" xmlns="" id="{25FADD38-DBC5-4965-8603-7D1D925300EC}"/>
                </a:ext>
              </a:extLst>
            </p:cNvPr>
            <p:cNvSpPr/>
            <p:nvPr/>
          </p:nvSpPr>
          <p:spPr>
            <a:xfrm>
              <a:off x="7596230" y="290263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52" y="213"/>
                    <a:pt x="152" y="213"/>
                    <a:pt x="152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55;p70">
              <a:extLst>
                <a:ext uri="{FF2B5EF4-FFF2-40B4-BE49-F238E27FC236}">
                  <a16:creationId xmlns:a16="http://schemas.microsoft.com/office/drawing/2014/main" xmlns="" id="{FEBD7B42-A6EB-4800-975D-25613FD2D6DF}"/>
                </a:ext>
              </a:extLst>
            </p:cNvPr>
            <p:cNvSpPr/>
            <p:nvPr/>
          </p:nvSpPr>
          <p:spPr>
            <a:xfrm>
              <a:off x="7546437" y="2929962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56;p70">
              <a:extLst>
                <a:ext uri="{FF2B5EF4-FFF2-40B4-BE49-F238E27FC236}">
                  <a16:creationId xmlns:a16="http://schemas.microsoft.com/office/drawing/2014/main" xmlns="" id="{5D5CEF14-C43B-445B-AF58-C194923A810F}"/>
                </a:ext>
              </a:extLst>
            </p:cNvPr>
            <p:cNvSpPr/>
            <p:nvPr/>
          </p:nvSpPr>
          <p:spPr>
            <a:xfrm>
              <a:off x="7837216" y="2770909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57;p70">
              <a:extLst>
                <a:ext uri="{FF2B5EF4-FFF2-40B4-BE49-F238E27FC236}">
                  <a16:creationId xmlns:a16="http://schemas.microsoft.com/office/drawing/2014/main" xmlns="" id="{D67D4B61-8A1C-4AB8-BBBE-B245B58E99BF}"/>
                </a:ext>
              </a:extLst>
            </p:cNvPr>
            <p:cNvSpPr/>
            <p:nvPr/>
          </p:nvSpPr>
          <p:spPr>
            <a:xfrm>
              <a:off x="7787422" y="279818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58;p70">
              <a:extLst>
                <a:ext uri="{FF2B5EF4-FFF2-40B4-BE49-F238E27FC236}">
                  <a16:creationId xmlns:a16="http://schemas.microsoft.com/office/drawing/2014/main" xmlns="" id="{8D32F230-4056-4EA2-898E-55EED62B29B0}"/>
                </a:ext>
              </a:extLst>
            </p:cNvPr>
            <p:cNvSpPr/>
            <p:nvPr/>
          </p:nvSpPr>
          <p:spPr>
            <a:xfrm>
              <a:off x="7737629" y="2825512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9;p70">
              <a:extLst>
                <a:ext uri="{FF2B5EF4-FFF2-40B4-BE49-F238E27FC236}">
                  <a16:creationId xmlns:a16="http://schemas.microsoft.com/office/drawing/2014/main" xmlns="" id="{47221B22-DF3A-4AB0-A2DE-9EB896DEF4E5}"/>
                </a:ext>
              </a:extLst>
            </p:cNvPr>
            <p:cNvSpPr/>
            <p:nvPr/>
          </p:nvSpPr>
          <p:spPr>
            <a:xfrm>
              <a:off x="7687783" y="2852841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3" y="183"/>
                  </a:lnTo>
                  <a:lnTo>
                    <a:pt x="153" y="183"/>
                  </a:ln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0;p70">
              <a:extLst>
                <a:ext uri="{FF2B5EF4-FFF2-40B4-BE49-F238E27FC236}">
                  <a16:creationId xmlns:a16="http://schemas.microsoft.com/office/drawing/2014/main" xmlns="" id="{80BBD56D-A9E9-485F-82D1-4DCC1638BA46}"/>
                </a:ext>
              </a:extLst>
            </p:cNvPr>
            <p:cNvSpPr/>
            <p:nvPr/>
          </p:nvSpPr>
          <p:spPr>
            <a:xfrm>
              <a:off x="7589782" y="290744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8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61;p70">
              <a:extLst>
                <a:ext uri="{FF2B5EF4-FFF2-40B4-BE49-F238E27FC236}">
                  <a16:creationId xmlns:a16="http://schemas.microsoft.com/office/drawing/2014/main" xmlns="" id="{56C1FA46-1384-4302-95D4-0334F133DBFA}"/>
                </a:ext>
              </a:extLst>
            </p:cNvPr>
            <p:cNvSpPr/>
            <p:nvPr/>
          </p:nvSpPr>
          <p:spPr>
            <a:xfrm>
              <a:off x="7829181" y="2774133"/>
              <a:ext cx="8088" cy="10361"/>
            </a:xfrm>
            <a:custGeom>
              <a:avLst/>
              <a:gdLst/>
              <a:ahLst/>
              <a:cxnLst/>
              <a:rect l="l" t="t" r="r" b="b"/>
              <a:pathLst>
                <a:path w="153" h="196" extrusionOk="0">
                  <a:moveTo>
                    <a:pt x="31" y="0"/>
                  </a:moveTo>
                  <a:lnTo>
                    <a:pt x="1" y="30"/>
                  </a:lnTo>
                  <a:lnTo>
                    <a:pt x="122" y="182"/>
                  </a:lnTo>
                  <a:cubicBezTo>
                    <a:pt x="143" y="182"/>
                    <a:pt x="149" y="196"/>
                    <a:pt x="152" y="196"/>
                  </a:cubicBezTo>
                  <a:cubicBezTo>
                    <a:pt x="153" y="196"/>
                    <a:pt x="153" y="193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62;p70">
              <a:extLst>
                <a:ext uri="{FF2B5EF4-FFF2-40B4-BE49-F238E27FC236}">
                  <a16:creationId xmlns:a16="http://schemas.microsoft.com/office/drawing/2014/main" xmlns="" id="{4442148E-036F-496D-AC19-4CE7EFB165EB}"/>
                </a:ext>
              </a:extLst>
            </p:cNvPr>
            <p:cNvSpPr/>
            <p:nvPr/>
          </p:nvSpPr>
          <p:spPr>
            <a:xfrm>
              <a:off x="7891872" y="2740356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63;p70">
              <a:extLst>
                <a:ext uri="{FF2B5EF4-FFF2-40B4-BE49-F238E27FC236}">
                  <a16:creationId xmlns:a16="http://schemas.microsoft.com/office/drawing/2014/main" xmlns="" id="{62F96C09-8F72-4476-A3B4-067F7E8C0CF9}"/>
                </a:ext>
              </a:extLst>
            </p:cNvPr>
            <p:cNvSpPr/>
            <p:nvPr/>
          </p:nvSpPr>
          <p:spPr>
            <a:xfrm>
              <a:off x="7883837" y="2743581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564;p70">
              <a:extLst>
                <a:ext uri="{FF2B5EF4-FFF2-40B4-BE49-F238E27FC236}">
                  <a16:creationId xmlns:a16="http://schemas.microsoft.com/office/drawing/2014/main" xmlns="" id="{1C42C7F1-95C7-4878-B242-B5838F5A86A0}"/>
                </a:ext>
              </a:extLst>
            </p:cNvPr>
            <p:cNvSpPr/>
            <p:nvPr/>
          </p:nvSpPr>
          <p:spPr>
            <a:xfrm>
              <a:off x="7877388" y="2748391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565;p70">
              <a:extLst>
                <a:ext uri="{FF2B5EF4-FFF2-40B4-BE49-F238E27FC236}">
                  <a16:creationId xmlns:a16="http://schemas.microsoft.com/office/drawing/2014/main" xmlns="" id="{C9F8731E-1695-4D59-B19F-949334F82463}"/>
                </a:ext>
              </a:extLst>
            </p:cNvPr>
            <p:cNvSpPr/>
            <p:nvPr/>
          </p:nvSpPr>
          <p:spPr>
            <a:xfrm>
              <a:off x="7779388" y="2801409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37" y="198"/>
                    <a:pt x="145" y="206"/>
                    <a:pt x="153" y="206"/>
                  </a:cubicBezTo>
                  <a:cubicBezTo>
                    <a:pt x="160" y="206"/>
                    <a:pt x="168" y="198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566;p70">
              <a:extLst>
                <a:ext uri="{FF2B5EF4-FFF2-40B4-BE49-F238E27FC236}">
                  <a16:creationId xmlns:a16="http://schemas.microsoft.com/office/drawing/2014/main" xmlns="" id="{5F780A51-0CFE-4D0F-BA7E-338434ACBFE5}"/>
                </a:ext>
              </a:extLst>
            </p:cNvPr>
            <p:cNvSpPr/>
            <p:nvPr/>
          </p:nvSpPr>
          <p:spPr>
            <a:xfrm>
              <a:off x="7729594" y="2828737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567;p70">
              <a:extLst>
                <a:ext uri="{FF2B5EF4-FFF2-40B4-BE49-F238E27FC236}">
                  <a16:creationId xmlns:a16="http://schemas.microsoft.com/office/drawing/2014/main" xmlns="" id="{51247884-28D6-4FBD-9D73-B5B19045F1EE}"/>
                </a:ext>
              </a:extLst>
            </p:cNvPr>
            <p:cNvSpPr/>
            <p:nvPr/>
          </p:nvSpPr>
          <p:spPr>
            <a:xfrm>
              <a:off x="7681387" y="2856065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22" y="213"/>
                    <a:pt x="152" y="213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568;p70">
              <a:extLst>
                <a:ext uri="{FF2B5EF4-FFF2-40B4-BE49-F238E27FC236}">
                  <a16:creationId xmlns:a16="http://schemas.microsoft.com/office/drawing/2014/main" xmlns="" id="{4FA3083F-44BB-4B9A-A104-E6BD7032AEFF}"/>
                </a:ext>
              </a:extLst>
            </p:cNvPr>
            <p:cNvSpPr/>
            <p:nvPr/>
          </p:nvSpPr>
          <p:spPr>
            <a:xfrm>
              <a:off x="7631593" y="2883340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4"/>
                    <a:pt x="152" y="214"/>
                    <a:pt x="152" y="214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569;p70">
              <a:extLst>
                <a:ext uri="{FF2B5EF4-FFF2-40B4-BE49-F238E27FC236}">
                  <a16:creationId xmlns:a16="http://schemas.microsoft.com/office/drawing/2014/main" xmlns="" id="{6EACA41D-2BC3-494A-A436-43D646C23BE5}"/>
                </a:ext>
              </a:extLst>
            </p:cNvPr>
            <p:cNvSpPr/>
            <p:nvPr/>
          </p:nvSpPr>
          <p:spPr>
            <a:xfrm>
              <a:off x="7581747" y="2910668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3"/>
                    <a:pt x="153" y="213"/>
                    <a:pt x="153" y="213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570;p70">
              <a:extLst>
                <a:ext uri="{FF2B5EF4-FFF2-40B4-BE49-F238E27FC236}">
                  <a16:creationId xmlns:a16="http://schemas.microsoft.com/office/drawing/2014/main" xmlns="" id="{096492F0-FDEE-49B3-8EC7-816E498A9813}"/>
                </a:ext>
              </a:extLst>
            </p:cNvPr>
            <p:cNvSpPr/>
            <p:nvPr/>
          </p:nvSpPr>
          <p:spPr>
            <a:xfrm>
              <a:off x="7528729" y="2733960"/>
              <a:ext cx="17761" cy="22518"/>
            </a:xfrm>
            <a:custGeom>
              <a:avLst/>
              <a:gdLst/>
              <a:ahLst/>
              <a:cxnLst/>
              <a:rect l="l" t="t" r="r" b="b"/>
              <a:pathLst>
                <a:path w="336" h="426" extrusionOk="0">
                  <a:moveTo>
                    <a:pt x="335" y="0"/>
                  </a:moveTo>
                  <a:lnTo>
                    <a:pt x="335" y="0"/>
                  </a:lnTo>
                  <a:cubicBezTo>
                    <a:pt x="183" y="31"/>
                    <a:pt x="62" y="61"/>
                    <a:pt x="31" y="152"/>
                  </a:cubicBezTo>
                  <a:cubicBezTo>
                    <a:pt x="1" y="213"/>
                    <a:pt x="62" y="334"/>
                    <a:pt x="122" y="426"/>
                  </a:cubicBezTo>
                  <a:cubicBezTo>
                    <a:pt x="244" y="304"/>
                    <a:pt x="305" y="122"/>
                    <a:pt x="33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571;p70">
              <a:extLst>
                <a:ext uri="{FF2B5EF4-FFF2-40B4-BE49-F238E27FC236}">
                  <a16:creationId xmlns:a16="http://schemas.microsoft.com/office/drawing/2014/main" xmlns="" id="{19CDEF1B-B51B-44B9-81FF-9897A2A3CE47}"/>
                </a:ext>
              </a:extLst>
            </p:cNvPr>
            <p:cNvSpPr/>
            <p:nvPr/>
          </p:nvSpPr>
          <p:spPr>
            <a:xfrm>
              <a:off x="7556057" y="2774133"/>
              <a:ext cx="199282" cy="73951"/>
            </a:xfrm>
            <a:custGeom>
              <a:avLst/>
              <a:gdLst/>
              <a:ahLst/>
              <a:cxnLst/>
              <a:rect l="l" t="t" r="r" b="b"/>
              <a:pathLst>
                <a:path w="3770" h="1399" extrusionOk="0">
                  <a:moveTo>
                    <a:pt x="31" y="0"/>
                  </a:moveTo>
                  <a:cubicBezTo>
                    <a:pt x="31" y="30"/>
                    <a:pt x="31" y="61"/>
                    <a:pt x="1" y="122"/>
                  </a:cubicBezTo>
                  <a:lnTo>
                    <a:pt x="31" y="122"/>
                  </a:lnTo>
                  <a:lnTo>
                    <a:pt x="3405" y="1398"/>
                  </a:lnTo>
                  <a:lnTo>
                    <a:pt x="3770" y="486"/>
                  </a:lnTo>
                  <a:lnTo>
                    <a:pt x="3587" y="426"/>
                  </a:lnTo>
                  <a:cubicBezTo>
                    <a:pt x="3466" y="669"/>
                    <a:pt x="3283" y="882"/>
                    <a:pt x="2979" y="882"/>
                  </a:cubicBezTo>
                  <a:cubicBezTo>
                    <a:pt x="2007" y="821"/>
                    <a:pt x="912" y="365"/>
                    <a:pt x="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572;p70">
              <a:extLst>
                <a:ext uri="{FF2B5EF4-FFF2-40B4-BE49-F238E27FC236}">
                  <a16:creationId xmlns:a16="http://schemas.microsoft.com/office/drawing/2014/main" xmlns="" id="{C93BFB24-C878-4331-B861-102CE741CC33}"/>
                </a:ext>
              </a:extLst>
            </p:cNvPr>
            <p:cNvSpPr/>
            <p:nvPr/>
          </p:nvSpPr>
          <p:spPr>
            <a:xfrm>
              <a:off x="7557643" y="2730736"/>
              <a:ext cx="188076" cy="90021"/>
            </a:xfrm>
            <a:custGeom>
              <a:avLst/>
              <a:gdLst/>
              <a:ahLst/>
              <a:cxnLst/>
              <a:rect l="l" t="t" r="r" b="b"/>
              <a:pathLst>
                <a:path w="3558" h="1703" extrusionOk="0">
                  <a:moveTo>
                    <a:pt x="335" y="0"/>
                  </a:moveTo>
                  <a:cubicBezTo>
                    <a:pt x="366" y="122"/>
                    <a:pt x="335" y="213"/>
                    <a:pt x="183" y="244"/>
                  </a:cubicBezTo>
                  <a:cubicBezTo>
                    <a:pt x="183" y="244"/>
                    <a:pt x="366" y="578"/>
                    <a:pt x="31" y="639"/>
                  </a:cubicBezTo>
                  <a:cubicBezTo>
                    <a:pt x="31" y="639"/>
                    <a:pt x="31" y="730"/>
                    <a:pt x="1" y="791"/>
                  </a:cubicBezTo>
                  <a:cubicBezTo>
                    <a:pt x="882" y="1186"/>
                    <a:pt x="1977" y="1642"/>
                    <a:pt x="2949" y="1703"/>
                  </a:cubicBezTo>
                  <a:cubicBezTo>
                    <a:pt x="3253" y="1703"/>
                    <a:pt x="3436" y="1490"/>
                    <a:pt x="3557" y="1247"/>
                  </a:cubicBezTo>
                  <a:lnTo>
                    <a:pt x="366" y="31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573;p70">
              <a:extLst>
                <a:ext uri="{FF2B5EF4-FFF2-40B4-BE49-F238E27FC236}">
                  <a16:creationId xmlns:a16="http://schemas.microsoft.com/office/drawing/2014/main" xmlns="" id="{2AE63933-F8FC-4F9E-A8B2-E99C22E4C1C3}"/>
                </a:ext>
              </a:extLst>
            </p:cNvPr>
            <p:cNvSpPr/>
            <p:nvPr/>
          </p:nvSpPr>
          <p:spPr>
            <a:xfrm>
              <a:off x="7544798" y="2767684"/>
              <a:ext cx="14537" cy="12898"/>
            </a:xfrm>
            <a:custGeom>
              <a:avLst/>
              <a:gdLst/>
              <a:ahLst/>
              <a:cxnLst/>
              <a:rect l="l" t="t" r="r" b="b"/>
              <a:pathLst>
                <a:path w="275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92"/>
                    <a:pt x="183" y="183"/>
                    <a:pt x="214" y="244"/>
                  </a:cubicBezTo>
                  <a:cubicBezTo>
                    <a:pt x="244" y="183"/>
                    <a:pt x="244" y="152"/>
                    <a:pt x="274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574;p70">
              <a:extLst>
                <a:ext uri="{FF2B5EF4-FFF2-40B4-BE49-F238E27FC236}">
                  <a16:creationId xmlns:a16="http://schemas.microsoft.com/office/drawing/2014/main" xmlns="" id="{FA439A09-3A88-436D-944B-C483FD6C7E5A}"/>
                </a:ext>
              </a:extLst>
            </p:cNvPr>
            <p:cNvSpPr/>
            <p:nvPr/>
          </p:nvSpPr>
          <p:spPr>
            <a:xfrm>
              <a:off x="7535178" y="2730736"/>
              <a:ext cx="41812" cy="43451"/>
            </a:xfrm>
            <a:custGeom>
              <a:avLst/>
              <a:gdLst/>
              <a:ahLst/>
              <a:cxnLst/>
              <a:rect l="l" t="t" r="r" b="b"/>
              <a:pathLst>
                <a:path w="791" h="822" extrusionOk="0">
                  <a:moveTo>
                    <a:pt x="791" y="0"/>
                  </a:moveTo>
                  <a:cubicBezTo>
                    <a:pt x="699" y="0"/>
                    <a:pt x="335" y="31"/>
                    <a:pt x="213" y="61"/>
                  </a:cubicBezTo>
                  <a:cubicBezTo>
                    <a:pt x="183" y="183"/>
                    <a:pt x="122" y="365"/>
                    <a:pt x="0" y="487"/>
                  </a:cubicBezTo>
                  <a:cubicBezTo>
                    <a:pt x="61" y="547"/>
                    <a:pt x="122" y="608"/>
                    <a:pt x="183" y="699"/>
                  </a:cubicBezTo>
                  <a:lnTo>
                    <a:pt x="456" y="821"/>
                  </a:lnTo>
                  <a:cubicBezTo>
                    <a:pt x="456" y="730"/>
                    <a:pt x="456" y="639"/>
                    <a:pt x="456" y="639"/>
                  </a:cubicBezTo>
                  <a:cubicBezTo>
                    <a:pt x="791" y="578"/>
                    <a:pt x="608" y="244"/>
                    <a:pt x="608" y="244"/>
                  </a:cubicBezTo>
                  <a:cubicBezTo>
                    <a:pt x="760" y="213"/>
                    <a:pt x="791" y="122"/>
                    <a:pt x="791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575;p70">
              <a:extLst>
                <a:ext uri="{FF2B5EF4-FFF2-40B4-BE49-F238E27FC236}">
                  <a16:creationId xmlns:a16="http://schemas.microsoft.com/office/drawing/2014/main" xmlns="" id="{C71358CF-D6E8-4343-BF07-E63CB51B59D6}"/>
                </a:ext>
              </a:extLst>
            </p:cNvPr>
            <p:cNvSpPr/>
            <p:nvPr/>
          </p:nvSpPr>
          <p:spPr>
            <a:xfrm>
              <a:off x="7740853" y="2836771"/>
              <a:ext cx="32139" cy="19558"/>
            </a:xfrm>
            <a:custGeom>
              <a:avLst/>
              <a:gdLst/>
              <a:ahLst/>
              <a:cxnLst/>
              <a:rect l="l" t="t" r="r" b="b"/>
              <a:pathLst>
                <a:path w="608" h="370" extrusionOk="0">
                  <a:moveTo>
                    <a:pt x="608" y="0"/>
                  </a:moveTo>
                  <a:lnTo>
                    <a:pt x="608" y="0"/>
                  </a:lnTo>
                  <a:cubicBezTo>
                    <a:pt x="508" y="51"/>
                    <a:pt x="407" y="73"/>
                    <a:pt x="307" y="73"/>
                  </a:cubicBezTo>
                  <a:cubicBezTo>
                    <a:pt x="225" y="73"/>
                    <a:pt x="143" y="58"/>
                    <a:pt x="61" y="31"/>
                  </a:cubicBezTo>
                  <a:lnTo>
                    <a:pt x="0" y="183"/>
                  </a:lnTo>
                  <a:cubicBezTo>
                    <a:pt x="0" y="213"/>
                    <a:pt x="0" y="274"/>
                    <a:pt x="30" y="274"/>
                  </a:cubicBezTo>
                  <a:lnTo>
                    <a:pt x="304" y="365"/>
                  </a:lnTo>
                  <a:cubicBezTo>
                    <a:pt x="312" y="368"/>
                    <a:pt x="321" y="369"/>
                    <a:pt x="329" y="369"/>
                  </a:cubicBezTo>
                  <a:cubicBezTo>
                    <a:pt x="416" y="369"/>
                    <a:pt x="517" y="241"/>
                    <a:pt x="517" y="213"/>
                  </a:cubicBezTo>
                  <a:lnTo>
                    <a:pt x="608" y="0"/>
                  </a:ln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576;p70">
              <a:extLst>
                <a:ext uri="{FF2B5EF4-FFF2-40B4-BE49-F238E27FC236}">
                  <a16:creationId xmlns:a16="http://schemas.microsoft.com/office/drawing/2014/main" xmlns="" id="{6C479E24-76C7-41E5-8071-572B15B42097}"/>
                </a:ext>
              </a:extLst>
            </p:cNvPr>
            <p:cNvSpPr/>
            <p:nvPr/>
          </p:nvSpPr>
          <p:spPr>
            <a:xfrm>
              <a:off x="7744025" y="2802413"/>
              <a:ext cx="37002" cy="38905"/>
            </a:xfrm>
            <a:custGeom>
              <a:avLst/>
              <a:gdLst/>
              <a:ahLst/>
              <a:cxnLst/>
              <a:rect l="l" t="t" r="r" b="b"/>
              <a:pathLst>
                <a:path w="700" h="736" extrusionOk="0">
                  <a:moveTo>
                    <a:pt x="311" y="0"/>
                  </a:moveTo>
                  <a:cubicBezTo>
                    <a:pt x="288" y="0"/>
                    <a:pt x="266" y="28"/>
                    <a:pt x="244" y="73"/>
                  </a:cubicBezTo>
                  <a:lnTo>
                    <a:pt x="122" y="407"/>
                  </a:lnTo>
                  <a:lnTo>
                    <a:pt x="92" y="468"/>
                  </a:lnTo>
                  <a:lnTo>
                    <a:pt x="1" y="681"/>
                  </a:lnTo>
                  <a:cubicBezTo>
                    <a:pt x="77" y="719"/>
                    <a:pt x="154" y="736"/>
                    <a:pt x="230" y="736"/>
                  </a:cubicBezTo>
                  <a:cubicBezTo>
                    <a:pt x="336" y="736"/>
                    <a:pt x="442" y="703"/>
                    <a:pt x="548" y="650"/>
                  </a:cubicBezTo>
                  <a:lnTo>
                    <a:pt x="548" y="620"/>
                  </a:lnTo>
                  <a:lnTo>
                    <a:pt x="639" y="377"/>
                  </a:lnTo>
                  <a:cubicBezTo>
                    <a:pt x="670" y="347"/>
                    <a:pt x="700" y="164"/>
                    <a:pt x="578" y="103"/>
                  </a:cubicBezTo>
                  <a:lnTo>
                    <a:pt x="335" y="12"/>
                  </a:lnTo>
                  <a:cubicBezTo>
                    <a:pt x="327" y="4"/>
                    <a:pt x="319" y="0"/>
                    <a:pt x="311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577;p70">
              <a:extLst>
                <a:ext uri="{FF2B5EF4-FFF2-40B4-BE49-F238E27FC236}">
                  <a16:creationId xmlns:a16="http://schemas.microsoft.com/office/drawing/2014/main" xmlns="" id="{ED04D06C-36E0-4EB2-980D-96D654A20693}"/>
                </a:ext>
              </a:extLst>
            </p:cNvPr>
            <p:cNvSpPr/>
            <p:nvPr/>
          </p:nvSpPr>
          <p:spPr>
            <a:xfrm>
              <a:off x="7735990" y="2836771"/>
              <a:ext cx="12898" cy="14484"/>
            </a:xfrm>
            <a:custGeom>
              <a:avLst/>
              <a:gdLst/>
              <a:ahLst/>
              <a:cxnLst/>
              <a:rect l="l" t="t" r="r" b="b"/>
              <a:pathLst>
                <a:path w="244" h="274" extrusionOk="0">
                  <a:moveTo>
                    <a:pt x="92" y="0"/>
                  </a:moveTo>
                  <a:lnTo>
                    <a:pt x="1" y="213"/>
                  </a:lnTo>
                  <a:lnTo>
                    <a:pt x="153" y="274"/>
                  </a:lnTo>
                  <a:lnTo>
                    <a:pt x="244" y="61"/>
                  </a:lnTo>
                  <a:cubicBezTo>
                    <a:pt x="183" y="31"/>
                    <a:pt x="153" y="31"/>
                    <a:pt x="92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578;p70">
              <a:extLst>
                <a:ext uri="{FF2B5EF4-FFF2-40B4-BE49-F238E27FC236}">
                  <a16:creationId xmlns:a16="http://schemas.microsoft.com/office/drawing/2014/main" xmlns="" id="{C6534DF9-E3B0-4954-A773-4F69C67759C1}"/>
                </a:ext>
              </a:extLst>
            </p:cNvPr>
            <p:cNvSpPr/>
            <p:nvPr/>
          </p:nvSpPr>
          <p:spPr>
            <a:xfrm>
              <a:off x="7740853" y="2799823"/>
              <a:ext cx="22518" cy="40226"/>
            </a:xfrm>
            <a:custGeom>
              <a:avLst/>
              <a:gdLst/>
              <a:ahLst/>
              <a:cxnLst/>
              <a:rect l="l" t="t" r="r" b="b"/>
              <a:pathLst>
                <a:path w="426" h="761" extrusionOk="0">
                  <a:moveTo>
                    <a:pt x="274" y="0"/>
                  </a:moveTo>
                  <a:lnTo>
                    <a:pt x="0" y="699"/>
                  </a:lnTo>
                  <a:cubicBezTo>
                    <a:pt x="61" y="730"/>
                    <a:pt x="91" y="730"/>
                    <a:pt x="152" y="760"/>
                  </a:cubicBezTo>
                  <a:lnTo>
                    <a:pt x="426" y="6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579;p70">
              <a:extLst>
                <a:ext uri="{FF2B5EF4-FFF2-40B4-BE49-F238E27FC236}">
                  <a16:creationId xmlns:a16="http://schemas.microsoft.com/office/drawing/2014/main" xmlns="" id="{E16E605C-CC40-41DA-AA1A-5E15F002E7F6}"/>
                </a:ext>
              </a:extLst>
            </p:cNvPr>
            <p:cNvSpPr/>
            <p:nvPr/>
          </p:nvSpPr>
          <p:spPr>
            <a:xfrm>
              <a:off x="6624203" y="2536320"/>
              <a:ext cx="802732" cy="278202"/>
            </a:xfrm>
            <a:custGeom>
              <a:avLst/>
              <a:gdLst/>
              <a:ahLst/>
              <a:cxnLst/>
              <a:rect l="l" t="t" r="r" b="b"/>
              <a:pathLst>
                <a:path w="15186" h="5263" extrusionOk="0">
                  <a:moveTo>
                    <a:pt x="730" y="0"/>
                  </a:moveTo>
                  <a:cubicBezTo>
                    <a:pt x="365" y="973"/>
                    <a:pt x="30" y="2098"/>
                    <a:pt x="0" y="3010"/>
                  </a:cubicBezTo>
                  <a:cubicBezTo>
                    <a:pt x="3320" y="4429"/>
                    <a:pt x="6985" y="5262"/>
                    <a:pt x="10604" y="5262"/>
                  </a:cubicBezTo>
                  <a:cubicBezTo>
                    <a:pt x="11790" y="5262"/>
                    <a:pt x="12971" y="5173"/>
                    <a:pt x="14134" y="4985"/>
                  </a:cubicBezTo>
                  <a:cubicBezTo>
                    <a:pt x="13891" y="4864"/>
                    <a:pt x="13557" y="4773"/>
                    <a:pt x="13557" y="4773"/>
                  </a:cubicBezTo>
                  <a:cubicBezTo>
                    <a:pt x="13557" y="4773"/>
                    <a:pt x="14347" y="4560"/>
                    <a:pt x="14712" y="4195"/>
                  </a:cubicBezTo>
                  <a:cubicBezTo>
                    <a:pt x="15076" y="3800"/>
                    <a:pt x="13496" y="3374"/>
                    <a:pt x="13496" y="3374"/>
                  </a:cubicBezTo>
                  <a:lnTo>
                    <a:pt x="13496" y="3374"/>
                  </a:lnTo>
                  <a:cubicBezTo>
                    <a:pt x="13496" y="3374"/>
                    <a:pt x="13502" y="3375"/>
                    <a:pt x="13515" y="3375"/>
                  </a:cubicBezTo>
                  <a:cubicBezTo>
                    <a:pt x="13646" y="3375"/>
                    <a:pt x="14414" y="3349"/>
                    <a:pt x="14803" y="2766"/>
                  </a:cubicBezTo>
                  <a:cubicBezTo>
                    <a:pt x="15186" y="2230"/>
                    <a:pt x="13574" y="2187"/>
                    <a:pt x="13049" y="2187"/>
                  </a:cubicBezTo>
                  <a:cubicBezTo>
                    <a:pt x="12948" y="2187"/>
                    <a:pt x="12888" y="2189"/>
                    <a:pt x="12888" y="2189"/>
                  </a:cubicBezTo>
                  <a:cubicBezTo>
                    <a:pt x="12888" y="2189"/>
                    <a:pt x="13472" y="948"/>
                    <a:pt x="12942" y="948"/>
                  </a:cubicBezTo>
                  <a:cubicBezTo>
                    <a:pt x="12879" y="948"/>
                    <a:pt x="12801" y="965"/>
                    <a:pt x="12705" y="1004"/>
                  </a:cubicBezTo>
                  <a:cubicBezTo>
                    <a:pt x="11824" y="1399"/>
                    <a:pt x="11459" y="2007"/>
                    <a:pt x="11459" y="2007"/>
                  </a:cubicBezTo>
                  <a:cubicBezTo>
                    <a:pt x="11459" y="2007"/>
                    <a:pt x="9568" y="2200"/>
                    <a:pt x="7923" y="2200"/>
                  </a:cubicBezTo>
                  <a:cubicBezTo>
                    <a:pt x="6647" y="2200"/>
                    <a:pt x="5519" y="2084"/>
                    <a:pt x="5532" y="1672"/>
                  </a:cubicBezTo>
                  <a:cubicBezTo>
                    <a:pt x="5532" y="1642"/>
                    <a:pt x="5532" y="1581"/>
                    <a:pt x="5532" y="1520"/>
                  </a:cubicBezTo>
                  <a:cubicBezTo>
                    <a:pt x="3921" y="1064"/>
                    <a:pt x="2371" y="274"/>
                    <a:pt x="7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580;p70">
              <a:extLst>
                <a:ext uri="{FF2B5EF4-FFF2-40B4-BE49-F238E27FC236}">
                  <a16:creationId xmlns:a16="http://schemas.microsoft.com/office/drawing/2014/main" xmlns="" id="{960E350C-8564-4CE2-8889-BF0CCCAB5656}"/>
                </a:ext>
              </a:extLst>
            </p:cNvPr>
            <p:cNvSpPr/>
            <p:nvPr/>
          </p:nvSpPr>
          <p:spPr>
            <a:xfrm>
              <a:off x="7662093" y="2867271"/>
              <a:ext cx="9726" cy="9726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"/>
                  </a:moveTo>
                  <a:lnTo>
                    <a:pt x="122" y="153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581;p70">
              <a:extLst>
                <a:ext uri="{FF2B5EF4-FFF2-40B4-BE49-F238E27FC236}">
                  <a16:creationId xmlns:a16="http://schemas.microsoft.com/office/drawing/2014/main" xmlns="" id="{3289BD84-6873-4FA1-838E-7648BA0C8AAD}"/>
                </a:ext>
              </a:extLst>
            </p:cNvPr>
            <p:cNvSpPr/>
            <p:nvPr/>
          </p:nvSpPr>
          <p:spPr>
            <a:xfrm>
              <a:off x="7584971" y="2778943"/>
              <a:ext cx="364787" cy="221748"/>
            </a:xfrm>
            <a:custGeom>
              <a:avLst/>
              <a:gdLst/>
              <a:ahLst/>
              <a:cxnLst/>
              <a:rect l="l" t="t" r="r" b="b"/>
              <a:pathLst>
                <a:path w="6901" h="4195" extrusionOk="0">
                  <a:moveTo>
                    <a:pt x="6505" y="0"/>
                  </a:moveTo>
                  <a:cubicBezTo>
                    <a:pt x="4682" y="1642"/>
                    <a:pt x="2341" y="2857"/>
                    <a:pt x="1" y="3891"/>
                  </a:cubicBezTo>
                  <a:lnTo>
                    <a:pt x="244" y="4195"/>
                  </a:lnTo>
                  <a:lnTo>
                    <a:pt x="6900" y="517"/>
                  </a:lnTo>
                  <a:lnTo>
                    <a:pt x="6505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582;p70">
              <a:extLst>
                <a:ext uri="{FF2B5EF4-FFF2-40B4-BE49-F238E27FC236}">
                  <a16:creationId xmlns:a16="http://schemas.microsoft.com/office/drawing/2014/main" xmlns="" id="{D822712E-587A-4437-9AD4-C3CA72AF5240}"/>
                </a:ext>
              </a:extLst>
            </p:cNvPr>
            <p:cNvSpPr/>
            <p:nvPr/>
          </p:nvSpPr>
          <p:spPr>
            <a:xfrm>
              <a:off x="7554472" y="2737132"/>
              <a:ext cx="404908" cy="265199"/>
            </a:xfrm>
            <a:custGeom>
              <a:avLst/>
              <a:gdLst/>
              <a:ahLst/>
              <a:cxnLst/>
              <a:rect l="l" t="t" r="r" b="b"/>
              <a:pathLst>
                <a:path w="7660" h="5017" extrusionOk="0">
                  <a:moveTo>
                    <a:pt x="6505" y="1"/>
                  </a:moveTo>
                  <a:lnTo>
                    <a:pt x="6657" y="244"/>
                  </a:lnTo>
                  <a:cubicBezTo>
                    <a:pt x="6657" y="244"/>
                    <a:pt x="6657" y="244"/>
                    <a:pt x="6657" y="274"/>
                  </a:cubicBezTo>
                  <a:cubicBezTo>
                    <a:pt x="6626" y="274"/>
                    <a:pt x="6626" y="274"/>
                    <a:pt x="6626" y="244"/>
                  </a:cubicBezTo>
                  <a:lnTo>
                    <a:pt x="6505" y="92"/>
                  </a:lnTo>
                  <a:lnTo>
                    <a:pt x="6383" y="153"/>
                  </a:lnTo>
                  <a:lnTo>
                    <a:pt x="6505" y="305"/>
                  </a:lnTo>
                  <a:cubicBezTo>
                    <a:pt x="6535" y="335"/>
                    <a:pt x="6505" y="335"/>
                    <a:pt x="6505" y="335"/>
                  </a:cubicBezTo>
                  <a:lnTo>
                    <a:pt x="6474" y="335"/>
                  </a:lnTo>
                  <a:lnTo>
                    <a:pt x="6353" y="183"/>
                  </a:lnTo>
                  <a:lnTo>
                    <a:pt x="6262" y="214"/>
                  </a:lnTo>
                  <a:lnTo>
                    <a:pt x="6383" y="396"/>
                  </a:lnTo>
                  <a:cubicBezTo>
                    <a:pt x="6383" y="396"/>
                    <a:pt x="6383" y="396"/>
                    <a:pt x="6383" y="426"/>
                  </a:cubicBezTo>
                  <a:cubicBezTo>
                    <a:pt x="6353" y="426"/>
                    <a:pt x="6353" y="426"/>
                    <a:pt x="6353" y="396"/>
                  </a:cubicBezTo>
                  <a:lnTo>
                    <a:pt x="6231" y="244"/>
                  </a:lnTo>
                  <a:lnTo>
                    <a:pt x="6140" y="305"/>
                  </a:lnTo>
                  <a:lnTo>
                    <a:pt x="6322" y="548"/>
                  </a:lnTo>
                  <a:cubicBezTo>
                    <a:pt x="6322" y="548"/>
                    <a:pt x="6322" y="578"/>
                    <a:pt x="6322" y="609"/>
                  </a:cubicBezTo>
                  <a:cubicBezTo>
                    <a:pt x="6292" y="609"/>
                    <a:pt x="6262" y="609"/>
                    <a:pt x="6231" y="578"/>
                  </a:cubicBezTo>
                  <a:lnTo>
                    <a:pt x="6049" y="335"/>
                  </a:lnTo>
                  <a:lnTo>
                    <a:pt x="5927" y="396"/>
                  </a:lnTo>
                  <a:lnTo>
                    <a:pt x="6079" y="548"/>
                  </a:lnTo>
                  <a:cubicBezTo>
                    <a:pt x="6079" y="578"/>
                    <a:pt x="6079" y="578"/>
                    <a:pt x="6049" y="578"/>
                  </a:cubicBezTo>
                  <a:lnTo>
                    <a:pt x="6018" y="578"/>
                  </a:lnTo>
                  <a:lnTo>
                    <a:pt x="5897" y="426"/>
                  </a:lnTo>
                  <a:lnTo>
                    <a:pt x="5775" y="487"/>
                  </a:lnTo>
                  <a:lnTo>
                    <a:pt x="5897" y="639"/>
                  </a:lnTo>
                  <a:cubicBezTo>
                    <a:pt x="5927" y="670"/>
                    <a:pt x="5927" y="670"/>
                    <a:pt x="5897" y="670"/>
                  </a:cubicBezTo>
                  <a:lnTo>
                    <a:pt x="5867" y="670"/>
                  </a:lnTo>
                  <a:lnTo>
                    <a:pt x="5745" y="518"/>
                  </a:lnTo>
                  <a:lnTo>
                    <a:pt x="5623" y="578"/>
                  </a:lnTo>
                  <a:lnTo>
                    <a:pt x="5745" y="730"/>
                  </a:lnTo>
                  <a:cubicBezTo>
                    <a:pt x="5775" y="730"/>
                    <a:pt x="5775" y="761"/>
                    <a:pt x="5745" y="761"/>
                  </a:cubicBezTo>
                  <a:lnTo>
                    <a:pt x="5715" y="761"/>
                  </a:lnTo>
                  <a:lnTo>
                    <a:pt x="5593" y="578"/>
                  </a:lnTo>
                  <a:lnTo>
                    <a:pt x="5502" y="639"/>
                  </a:lnTo>
                  <a:lnTo>
                    <a:pt x="5623" y="822"/>
                  </a:lnTo>
                  <a:cubicBezTo>
                    <a:pt x="5623" y="822"/>
                    <a:pt x="5623" y="822"/>
                    <a:pt x="5623" y="852"/>
                  </a:cubicBezTo>
                  <a:cubicBezTo>
                    <a:pt x="5593" y="852"/>
                    <a:pt x="5593" y="852"/>
                    <a:pt x="5593" y="822"/>
                  </a:cubicBezTo>
                  <a:lnTo>
                    <a:pt x="5471" y="670"/>
                  </a:lnTo>
                  <a:lnTo>
                    <a:pt x="5350" y="730"/>
                  </a:lnTo>
                  <a:lnTo>
                    <a:pt x="5471" y="882"/>
                  </a:lnTo>
                  <a:cubicBezTo>
                    <a:pt x="5502" y="913"/>
                    <a:pt x="5502" y="913"/>
                    <a:pt x="5471" y="913"/>
                  </a:cubicBezTo>
                  <a:lnTo>
                    <a:pt x="5441" y="913"/>
                  </a:lnTo>
                  <a:lnTo>
                    <a:pt x="5319" y="730"/>
                  </a:lnTo>
                  <a:lnTo>
                    <a:pt x="5198" y="822"/>
                  </a:lnTo>
                  <a:lnTo>
                    <a:pt x="5380" y="1065"/>
                  </a:lnTo>
                  <a:cubicBezTo>
                    <a:pt x="5411" y="1065"/>
                    <a:pt x="5411" y="1095"/>
                    <a:pt x="5380" y="1126"/>
                  </a:cubicBezTo>
                  <a:cubicBezTo>
                    <a:pt x="5350" y="1126"/>
                    <a:pt x="5319" y="1126"/>
                    <a:pt x="5319" y="1095"/>
                  </a:cubicBezTo>
                  <a:lnTo>
                    <a:pt x="5137" y="852"/>
                  </a:lnTo>
                  <a:lnTo>
                    <a:pt x="5015" y="913"/>
                  </a:lnTo>
                  <a:lnTo>
                    <a:pt x="5137" y="1065"/>
                  </a:lnTo>
                  <a:cubicBezTo>
                    <a:pt x="5137" y="1095"/>
                    <a:pt x="5137" y="1095"/>
                    <a:pt x="5137" y="1095"/>
                  </a:cubicBezTo>
                  <a:lnTo>
                    <a:pt x="5107" y="1095"/>
                  </a:lnTo>
                  <a:lnTo>
                    <a:pt x="4985" y="943"/>
                  </a:lnTo>
                  <a:lnTo>
                    <a:pt x="4863" y="1004"/>
                  </a:lnTo>
                  <a:lnTo>
                    <a:pt x="4985" y="1156"/>
                  </a:lnTo>
                  <a:cubicBezTo>
                    <a:pt x="4985" y="1186"/>
                    <a:pt x="4985" y="1186"/>
                    <a:pt x="4985" y="1186"/>
                  </a:cubicBezTo>
                  <a:lnTo>
                    <a:pt x="4955" y="1186"/>
                  </a:lnTo>
                  <a:lnTo>
                    <a:pt x="4833" y="1034"/>
                  </a:lnTo>
                  <a:lnTo>
                    <a:pt x="4711" y="1095"/>
                  </a:lnTo>
                  <a:lnTo>
                    <a:pt x="4833" y="1247"/>
                  </a:lnTo>
                  <a:cubicBezTo>
                    <a:pt x="4833" y="1247"/>
                    <a:pt x="4833" y="1278"/>
                    <a:pt x="4833" y="1278"/>
                  </a:cubicBezTo>
                  <a:lnTo>
                    <a:pt x="4803" y="1278"/>
                  </a:lnTo>
                  <a:lnTo>
                    <a:pt x="4681" y="1095"/>
                  </a:lnTo>
                  <a:lnTo>
                    <a:pt x="4559" y="1156"/>
                  </a:lnTo>
                  <a:lnTo>
                    <a:pt x="4681" y="1338"/>
                  </a:lnTo>
                  <a:cubicBezTo>
                    <a:pt x="4711" y="1338"/>
                    <a:pt x="4711" y="1338"/>
                    <a:pt x="4681" y="1369"/>
                  </a:cubicBezTo>
                  <a:cubicBezTo>
                    <a:pt x="4681" y="1369"/>
                    <a:pt x="4651" y="1369"/>
                    <a:pt x="4651" y="1338"/>
                  </a:cubicBezTo>
                  <a:lnTo>
                    <a:pt x="4529" y="1186"/>
                  </a:lnTo>
                  <a:lnTo>
                    <a:pt x="4438" y="1247"/>
                  </a:lnTo>
                  <a:lnTo>
                    <a:pt x="4559" y="1399"/>
                  </a:lnTo>
                  <a:cubicBezTo>
                    <a:pt x="4559" y="1430"/>
                    <a:pt x="4559" y="1430"/>
                    <a:pt x="4559" y="1430"/>
                  </a:cubicBezTo>
                  <a:lnTo>
                    <a:pt x="4529" y="1430"/>
                  </a:lnTo>
                  <a:lnTo>
                    <a:pt x="4408" y="1247"/>
                  </a:lnTo>
                  <a:lnTo>
                    <a:pt x="4286" y="1338"/>
                  </a:lnTo>
                  <a:lnTo>
                    <a:pt x="4468" y="1582"/>
                  </a:lnTo>
                  <a:cubicBezTo>
                    <a:pt x="4499" y="1582"/>
                    <a:pt x="4468" y="1612"/>
                    <a:pt x="4468" y="1642"/>
                  </a:cubicBezTo>
                  <a:cubicBezTo>
                    <a:pt x="4438" y="1642"/>
                    <a:pt x="4408" y="1642"/>
                    <a:pt x="4377" y="1612"/>
                  </a:cubicBezTo>
                  <a:lnTo>
                    <a:pt x="4195" y="1369"/>
                  </a:lnTo>
                  <a:lnTo>
                    <a:pt x="4073" y="1430"/>
                  </a:lnTo>
                  <a:lnTo>
                    <a:pt x="4225" y="1582"/>
                  </a:lnTo>
                  <a:cubicBezTo>
                    <a:pt x="4225" y="1612"/>
                    <a:pt x="4225" y="1612"/>
                    <a:pt x="4195" y="1612"/>
                  </a:cubicBezTo>
                  <a:lnTo>
                    <a:pt x="4164" y="1612"/>
                  </a:lnTo>
                  <a:lnTo>
                    <a:pt x="4043" y="1460"/>
                  </a:lnTo>
                  <a:lnTo>
                    <a:pt x="3921" y="1521"/>
                  </a:lnTo>
                  <a:lnTo>
                    <a:pt x="4043" y="1673"/>
                  </a:lnTo>
                  <a:cubicBezTo>
                    <a:pt x="4073" y="1703"/>
                    <a:pt x="4073" y="1703"/>
                    <a:pt x="4043" y="1703"/>
                  </a:cubicBezTo>
                  <a:lnTo>
                    <a:pt x="4012" y="1703"/>
                  </a:lnTo>
                  <a:lnTo>
                    <a:pt x="3891" y="1551"/>
                  </a:lnTo>
                  <a:lnTo>
                    <a:pt x="3769" y="1612"/>
                  </a:lnTo>
                  <a:lnTo>
                    <a:pt x="3891" y="1764"/>
                  </a:lnTo>
                  <a:cubicBezTo>
                    <a:pt x="3921" y="1764"/>
                    <a:pt x="3921" y="1794"/>
                    <a:pt x="3891" y="1794"/>
                  </a:cubicBezTo>
                  <a:lnTo>
                    <a:pt x="3860" y="1794"/>
                  </a:lnTo>
                  <a:lnTo>
                    <a:pt x="3739" y="1612"/>
                  </a:lnTo>
                  <a:lnTo>
                    <a:pt x="3648" y="1673"/>
                  </a:lnTo>
                  <a:lnTo>
                    <a:pt x="3769" y="1855"/>
                  </a:lnTo>
                  <a:cubicBezTo>
                    <a:pt x="3769" y="1855"/>
                    <a:pt x="3769" y="1855"/>
                    <a:pt x="3769" y="1885"/>
                  </a:cubicBezTo>
                  <a:cubicBezTo>
                    <a:pt x="3739" y="1885"/>
                    <a:pt x="3739" y="1885"/>
                    <a:pt x="3739" y="1855"/>
                  </a:cubicBezTo>
                  <a:lnTo>
                    <a:pt x="3617" y="1703"/>
                  </a:lnTo>
                  <a:lnTo>
                    <a:pt x="3496" y="1764"/>
                  </a:lnTo>
                  <a:lnTo>
                    <a:pt x="3617" y="1916"/>
                  </a:lnTo>
                  <a:cubicBezTo>
                    <a:pt x="3648" y="1946"/>
                    <a:pt x="3648" y="1946"/>
                    <a:pt x="3617" y="1946"/>
                  </a:cubicBezTo>
                  <a:lnTo>
                    <a:pt x="3587" y="1946"/>
                  </a:lnTo>
                  <a:lnTo>
                    <a:pt x="3465" y="1764"/>
                  </a:lnTo>
                  <a:lnTo>
                    <a:pt x="3344" y="1855"/>
                  </a:lnTo>
                  <a:lnTo>
                    <a:pt x="3526" y="2098"/>
                  </a:lnTo>
                  <a:cubicBezTo>
                    <a:pt x="3556" y="2098"/>
                    <a:pt x="3556" y="2129"/>
                    <a:pt x="3526" y="2159"/>
                  </a:cubicBezTo>
                  <a:cubicBezTo>
                    <a:pt x="3496" y="2159"/>
                    <a:pt x="3465" y="2159"/>
                    <a:pt x="3465" y="2129"/>
                  </a:cubicBezTo>
                  <a:lnTo>
                    <a:pt x="3283" y="1885"/>
                  </a:lnTo>
                  <a:lnTo>
                    <a:pt x="3161" y="1946"/>
                  </a:lnTo>
                  <a:lnTo>
                    <a:pt x="3283" y="2098"/>
                  </a:lnTo>
                  <a:cubicBezTo>
                    <a:pt x="3283" y="2129"/>
                    <a:pt x="3283" y="2129"/>
                    <a:pt x="3283" y="2129"/>
                  </a:cubicBezTo>
                  <a:lnTo>
                    <a:pt x="3252" y="2129"/>
                  </a:lnTo>
                  <a:lnTo>
                    <a:pt x="3131" y="1977"/>
                  </a:lnTo>
                  <a:lnTo>
                    <a:pt x="3009" y="2037"/>
                  </a:lnTo>
                  <a:lnTo>
                    <a:pt x="3131" y="2189"/>
                  </a:lnTo>
                  <a:cubicBezTo>
                    <a:pt x="3131" y="2220"/>
                    <a:pt x="3131" y="2220"/>
                    <a:pt x="3131" y="2220"/>
                  </a:cubicBezTo>
                  <a:lnTo>
                    <a:pt x="3100" y="2220"/>
                  </a:lnTo>
                  <a:lnTo>
                    <a:pt x="2979" y="2068"/>
                  </a:lnTo>
                  <a:lnTo>
                    <a:pt x="2857" y="2129"/>
                  </a:lnTo>
                  <a:lnTo>
                    <a:pt x="2979" y="2281"/>
                  </a:lnTo>
                  <a:cubicBezTo>
                    <a:pt x="2979" y="2281"/>
                    <a:pt x="2979" y="2311"/>
                    <a:pt x="2979" y="2311"/>
                  </a:cubicBezTo>
                  <a:lnTo>
                    <a:pt x="2949" y="2311"/>
                  </a:lnTo>
                  <a:lnTo>
                    <a:pt x="2827" y="2129"/>
                  </a:lnTo>
                  <a:lnTo>
                    <a:pt x="2705" y="2189"/>
                  </a:lnTo>
                  <a:lnTo>
                    <a:pt x="2827" y="2372"/>
                  </a:lnTo>
                  <a:cubicBezTo>
                    <a:pt x="2857" y="2372"/>
                    <a:pt x="2827" y="2372"/>
                    <a:pt x="2827" y="2402"/>
                  </a:cubicBezTo>
                  <a:cubicBezTo>
                    <a:pt x="2827" y="2402"/>
                    <a:pt x="2797" y="2402"/>
                    <a:pt x="2797" y="2372"/>
                  </a:cubicBezTo>
                  <a:lnTo>
                    <a:pt x="2675" y="2220"/>
                  </a:lnTo>
                  <a:lnTo>
                    <a:pt x="2584" y="2281"/>
                  </a:lnTo>
                  <a:lnTo>
                    <a:pt x="2705" y="2433"/>
                  </a:lnTo>
                  <a:cubicBezTo>
                    <a:pt x="2705" y="2463"/>
                    <a:pt x="2705" y="2463"/>
                    <a:pt x="2705" y="2463"/>
                  </a:cubicBezTo>
                  <a:lnTo>
                    <a:pt x="2675" y="2463"/>
                  </a:lnTo>
                  <a:lnTo>
                    <a:pt x="2553" y="2281"/>
                  </a:lnTo>
                  <a:lnTo>
                    <a:pt x="2432" y="2372"/>
                  </a:lnTo>
                  <a:lnTo>
                    <a:pt x="2614" y="2615"/>
                  </a:lnTo>
                  <a:cubicBezTo>
                    <a:pt x="2614" y="2615"/>
                    <a:pt x="2614" y="2645"/>
                    <a:pt x="2614" y="2676"/>
                  </a:cubicBezTo>
                  <a:cubicBezTo>
                    <a:pt x="2584" y="2676"/>
                    <a:pt x="2553" y="2676"/>
                    <a:pt x="2523" y="2645"/>
                  </a:cubicBezTo>
                  <a:lnTo>
                    <a:pt x="2341" y="2402"/>
                  </a:lnTo>
                  <a:lnTo>
                    <a:pt x="2219" y="2463"/>
                  </a:lnTo>
                  <a:lnTo>
                    <a:pt x="2341" y="2615"/>
                  </a:lnTo>
                  <a:cubicBezTo>
                    <a:pt x="2371" y="2645"/>
                    <a:pt x="2371" y="2645"/>
                    <a:pt x="2341" y="2645"/>
                  </a:cubicBezTo>
                  <a:cubicBezTo>
                    <a:pt x="2341" y="2655"/>
                    <a:pt x="2341" y="2659"/>
                    <a:pt x="2339" y="2659"/>
                  </a:cubicBezTo>
                  <a:cubicBezTo>
                    <a:pt x="2337" y="2659"/>
                    <a:pt x="2330" y="2645"/>
                    <a:pt x="2310" y="2645"/>
                  </a:cubicBezTo>
                  <a:lnTo>
                    <a:pt x="2189" y="2493"/>
                  </a:lnTo>
                  <a:lnTo>
                    <a:pt x="2067" y="2554"/>
                  </a:lnTo>
                  <a:lnTo>
                    <a:pt x="2189" y="2706"/>
                  </a:lnTo>
                  <a:cubicBezTo>
                    <a:pt x="2219" y="2737"/>
                    <a:pt x="2219" y="2737"/>
                    <a:pt x="2189" y="2737"/>
                  </a:cubicBezTo>
                  <a:lnTo>
                    <a:pt x="2158" y="2737"/>
                  </a:lnTo>
                  <a:lnTo>
                    <a:pt x="2037" y="2585"/>
                  </a:lnTo>
                  <a:lnTo>
                    <a:pt x="1915" y="2645"/>
                  </a:lnTo>
                  <a:lnTo>
                    <a:pt x="2037" y="2797"/>
                  </a:lnTo>
                  <a:cubicBezTo>
                    <a:pt x="2067" y="2828"/>
                    <a:pt x="2037" y="2828"/>
                    <a:pt x="2037" y="2828"/>
                  </a:cubicBezTo>
                  <a:lnTo>
                    <a:pt x="2006" y="2828"/>
                  </a:lnTo>
                  <a:lnTo>
                    <a:pt x="1885" y="2645"/>
                  </a:lnTo>
                  <a:lnTo>
                    <a:pt x="1793" y="2706"/>
                  </a:lnTo>
                  <a:lnTo>
                    <a:pt x="1915" y="2889"/>
                  </a:lnTo>
                  <a:cubicBezTo>
                    <a:pt x="1915" y="2889"/>
                    <a:pt x="1915" y="2919"/>
                    <a:pt x="1915" y="2919"/>
                  </a:cubicBezTo>
                  <a:cubicBezTo>
                    <a:pt x="1885" y="2919"/>
                    <a:pt x="1885" y="2919"/>
                    <a:pt x="1885" y="2889"/>
                  </a:cubicBezTo>
                  <a:lnTo>
                    <a:pt x="1733" y="2737"/>
                  </a:lnTo>
                  <a:lnTo>
                    <a:pt x="1642" y="2797"/>
                  </a:lnTo>
                  <a:lnTo>
                    <a:pt x="1763" y="2949"/>
                  </a:lnTo>
                  <a:cubicBezTo>
                    <a:pt x="1793" y="2980"/>
                    <a:pt x="1763" y="2980"/>
                    <a:pt x="1763" y="2980"/>
                  </a:cubicBezTo>
                  <a:lnTo>
                    <a:pt x="1733" y="2980"/>
                  </a:lnTo>
                  <a:lnTo>
                    <a:pt x="1611" y="2828"/>
                  </a:lnTo>
                  <a:lnTo>
                    <a:pt x="1490" y="2889"/>
                  </a:lnTo>
                  <a:lnTo>
                    <a:pt x="1672" y="3132"/>
                  </a:lnTo>
                  <a:cubicBezTo>
                    <a:pt x="1702" y="3162"/>
                    <a:pt x="1702" y="3162"/>
                    <a:pt x="1672" y="3192"/>
                  </a:cubicBezTo>
                  <a:cubicBezTo>
                    <a:pt x="1642" y="3192"/>
                    <a:pt x="1611" y="3192"/>
                    <a:pt x="1611" y="3162"/>
                  </a:cubicBezTo>
                  <a:lnTo>
                    <a:pt x="1398" y="2919"/>
                  </a:lnTo>
                  <a:lnTo>
                    <a:pt x="1307" y="2980"/>
                  </a:lnTo>
                  <a:lnTo>
                    <a:pt x="1429" y="3162"/>
                  </a:lnTo>
                  <a:cubicBezTo>
                    <a:pt x="1414" y="3177"/>
                    <a:pt x="1406" y="3185"/>
                    <a:pt x="1402" y="3185"/>
                  </a:cubicBezTo>
                  <a:cubicBezTo>
                    <a:pt x="1398" y="3185"/>
                    <a:pt x="1398" y="3177"/>
                    <a:pt x="1398" y="3162"/>
                  </a:cubicBezTo>
                  <a:lnTo>
                    <a:pt x="1277" y="3010"/>
                  </a:lnTo>
                  <a:lnTo>
                    <a:pt x="1155" y="3071"/>
                  </a:lnTo>
                  <a:lnTo>
                    <a:pt x="1277" y="3223"/>
                  </a:lnTo>
                  <a:cubicBezTo>
                    <a:pt x="1277" y="3253"/>
                    <a:pt x="1277" y="3253"/>
                    <a:pt x="1277" y="3253"/>
                  </a:cubicBezTo>
                  <a:lnTo>
                    <a:pt x="1246" y="3253"/>
                  </a:lnTo>
                  <a:lnTo>
                    <a:pt x="1125" y="3101"/>
                  </a:lnTo>
                  <a:lnTo>
                    <a:pt x="1003" y="3162"/>
                  </a:lnTo>
                  <a:lnTo>
                    <a:pt x="1125" y="3314"/>
                  </a:lnTo>
                  <a:cubicBezTo>
                    <a:pt x="1125" y="3344"/>
                    <a:pt x="1125" y="3344"/>
                    <a:pt x="1125" y="3344"/>
                  </a:cubicBezTo>
                  <a:lnTo>
                    <a:pt x="1094" y="3344"/>
                  </a:lnTo>
                  <a:lnTo>
                    <a:pt x="973" y="3162"/>
                  </a:lnTo>
                  <a:lnTo>
                    <a:pt x="851" y="3223"/>
                  </a:lnTo>
                  <a:lnTo>
                    <a:pt x="973" y="3405"/>
                  </a:lnTo>
                  <a:cubicBezTo>
                    <a:pt x="973" y="3405"/>
                    <a:pt x="973" y="3405"/>
                    <a:pt x="973" y="3436"/>
                  </a:cubicBezTo>
                  <a:cubicBezTo>
                    <a:pt x="973" y="3436"/>
                    <a:pt x="942" y="3436"/>
                    <a:pt x="942" y="3405"/>
                  </a:cubicBezTo>
                  <a:lnTo>
                    <a:pt x="821" y="3253"/>
                  </a:lnTo>
                  <a:lnTo>
                    <a:pt x="730" y="3314"/>
                  </a:lnTo>
                  <a:lnTo>
                    <a:pt x="851" y="3466"/>
                  </a:lnTo>
                  <a:cubicBezTo>
                    <a:pt x="851" y="3496"/>
                    <a:pt x="851" y="3496"/>
                    <a:pt x="851" y="3496"/>
                  </a:cubicBezTo>
                  <a:lnTo>
                    <a:pt x="821" y="3496"/>
                  </a:lnTo>
                  <a:lnTo>
                    <a:pt x="699" y="3344"/>
                  </a:lnTo>
                  <a:lnTo>
                    <a:pt x="578" y="3405"/>
                  </a:lnTo>
                  <a:lnTo>
                    <a:pt x="760" y="3648"/>
                  </a:lnTo>
                  <a:cubicBezTo>
                    <a:pt x="760" y="3648"/>
                    <a:pt x="760" y="3679"/>
                    <a:pt x="760" y="3709"/>
                  </a:cubicBezTo>
                  <a:cubicBezTo>
                    <a:pt x="730" y="3709"/>
                    <a:pt x="699" y="3709"/>
                    <a:pt x="669" y="3679"/>
                  </a:cubicBezTo>
                  <a:lnTo>
                    <a:pt x="486" y="3436"/>
                  </a:lnTo>
                  <a:lnTo>
                    <a:pt x="365" y="3496"/>
                  </a:lnTo>
                  <a:lnTo>
                    <a:pt x="486" y="3648"/>
                  </a:lnTo>
                  <a:cubicBezTo>
                    <a:pt x="517" y="3679"/>
                    <a:pt x="517" y="3679"/>
                    <a:pt x="486" y="3679"/>
                  </a:cubicBezTo>
                  <a:lnTo>
                    <a:pt x="456" y="3679"/>
                  </a:lnTo>
                  <a:lnTo>
                    <a:pt x="334" y="3527"/>
                  </a:lnTo>
                  <a:lnTo>
                    <a:pt x="213" y="3588"/>
                  </a:lnTo>
                  <a:lnTo>
                    <a:pt x="334" y="3740"/>
                  </a:lnTo>
                  <a:cubicBezTo>
                    <a:pt x="365" y="3770"/>
                    <a:pt x="334" y="3770"/>
                    <a:pt x="334" y="3770"/>
                  </a:cubicBezTo>
                  <a:lnTo>
                    <a:pt x="304" y="3770"/>
                  </a:lnTo>
                  <a:lnTo>
                    <a:pt x="183" y="3618"/>
                  </a:lnTo>
                  <a:lnTo>
                    <a:pt x="61" y="3679"/>
                  </a:lnTo>
                  <a:lnTo>
                    <a:pt x="183" y="3831"/>
                  </a:lnTo>
                  <a:cubicBezTo>
                    <a:pt x="213" y="3831"/>
                    <a:pt x="183" y="3861"/>
                    <a:pt x="183" y="3861"/>
                  </a:cubicBezTo>
                  <a:lnTo>
                    <a:pt x="152" y="3861"/>
                  </a:lnTo>
                  <a:lnTo>
                    <a:pt x="31" y="3679"/>
                  </a:lnTo>
                  <a:lnTo>
                    <a:pt x="0" y="3709"/>
                  </a:lnTo>
                  <a:lnTo>
                    <a:pt x="942" y="5016"/>
                  </a:lnTo>
                  <a:lnTo>
                    <a:pt x="7660" y="1308"/>
                  </a:lnTo>
                  <a:lnTo>
                    <a:pt x="6626" y="31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583;p70">
              <a:extLst>
                <a:ext uri="{FF2B5EF4-FFF2-40B4-BE49-F238E27FC236}">
                  <a16:creationId xmlns:a16="http://schemas.microsoft.com/office/drawing/2014/main" xmlns="" id="{CC97BBA5-3CD3-4760-AFF6-68E8C301DFBD}"/>
                </a:ext>
              </a:extLst>
            </p:cNvPr>
            <p:cNvSpPr/>
            <p:nvPr/>
          </p:nvSpPr>
          <p:spPr>
            <a:xfrm>
              <a:off x="7646024" y="287530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22" y="214"/>
                    <a:pt x="153" y="214"/>
                    <a:pt x="153" y="214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584;p70">
              <a:extLst>
                <a:ext uri="{FF2B5EF4-FFF2-40B4-BE49-F238E27FC236}">
                  <a16:creationId xmlns:a16="http://schemas.microsoft.com/office/drawing/2014/main" xmlns="" id="{EBB23958-A7F3-4487-97DC-C29EA23B14CF}"/>
                </a:ext>
              </a:extLst>
            </p:cNvPr>
            <p:cNvSpPr/>
            <p:nvPr/>
          </p:nvSpPr>
          <p:spPr>
            <a:xfrm>
              <a:off x="7548023" y="2737132"/>
              <a:ext cx="380856" cy="245905"/>
            </a:xfrm>
            <a:custGeom>
              <a:avLst/>
              <a:gdLst/>
              <a:ahLst/>
              <a:cxnLst/>
              <a:rect l="l" t="t" r="r" b="b"/>
              <a:pathLst>
                <a:path w="7205" h="4652" extrusionOk="0">
                  <a:moveTo>
                    <a:pt x="6627" y="1"/>
                  </a:moveTo>
                  <a:lnTo>
                    <a:pt x="6536" y="62"/>
                  </a:lnTo>
                  <a:lnTo>
                    <a:pt x="6657" y="214"/>
                  </a:lnTo>
                  <a:cubicBezTo>
                    <a:pt x="6688" y="214"/>
                    <a:pt x="6688" y="244"/>
                    <a:pt x="6657" y="244"/>
                  </a:cubicBezTo>
                  <a:lnTo>
                    <a:pt x="6627" y="244"/>
                  </a:lnTo>
                  <a:lnTo>
                    <a:pt x="6505" y="62"/>
                  </a:lnTo>
                  <a:lnTo>
                    <a:pt x="6414" y="123"/>
                  </a:lnTo>
                  <a:lnTo>
                    <a:pt x="6536" y="305"/>
                  </a:lnTo>
                  <a:cubicBezTo>
                    <a:pt x="6520" y="320"/>
                    <a:pt x="6513" y="328"/>
                    <a:pt x="6509" y="328"/>
                  </a:cubicBezTo>
                  <a:cubicBezTo>
                    <a:pt x="6505" y="328"/>
                    <a:pt x="6505" y="320"/>
                    <a:pt x="6505" y="305"/>
                  </a:cubicBezTo>
                  <a:lnTo>
                    <a:pt x="6353" y="153"/>
                  </a:lnTo>
                  <a:lnTo>
                    <a:pt x="6262" y="214"/>
                  </a:lnTo>
                  <a:lnTo>
                    <a:pt x="6384" y="366"/>
                  </a:lnTo>
                  <a:cubicBezTo>
                    <a:pt x="6414" y="366"/>
                    <a:pt x="6414" y="396"/>
                    <a:pt x="6384" y="396"/>
                  </a:cubicBezTo>
                  <a:lnTo>
                    <a:pt x="6353" y="396"/>
                  </a:lnTo>
                  <a:lnTo>
                    <a:pt x="6232" y="214"/>
                  </a:lnTo>
                  <a:lnTo>
                    <a:pt x="6140" y="274"/>
                  </a:lnTo>
                  <a:lnTo>
                    <a:pt x="6323" y="518"/>
                  </a:lnTo>
                  <a:cubicBezTo>
                    <a:pt x="6353" y="548"/>
                    <a:pt x="6353" y="578"/>
                    <a:pt x="6323" y="578"/>
                  </a:cubicBezTo>
                  <a:cubicBezTo>
                    <a:pt x="6292" y="578"/>
                    <a:pt x="6262" y="578"/>
                    <a:pt x="6262" y="548"/>
                  </a:cubicBezTo>
                  <a:lnTo>
                    <a:pt x="6049" y="305"/>
                  </a:lnTo>
                  <a:lnTo>
                    <a:pt x="5958" y="366"/>
                  </a:lnTo>
                  <a:lnTo>
                    <a:pt x="6080" y="548"/>
                  </a:lnTo>
                  <a:cubicBezTo>
                    <a:pt x="6080" y="548"/>
                    <a:pt x="6080" y="578"/>
                    <a:pt x="6080" y="578"/>
                  </a:cubicBezTo>
                  <a:cubicBezTo>
                    <a:pt x="6080" y="578"/>
                    <a:pt x="6049" y="578"/>
                    <a:pt x="6049" y="548"/>
                  </a:cubicBezTo>
                  <a:lnTo>
                    <a:pt x="5928" y="396"/>
                  </a:lnTo>
                  <a:lnTo>
                    <a:pt x="5806" y="457"/>
                  </a:lnTo>
                  <a:lnTo>
                    <a:pt x="5928" y="639"/>
                  </a:lnTo>
                  <a:cubicBezTo>
                    <a:pt x="5928" y="639"/>
                    <a:pt x="5928" y="639"/>
                    <a:pt x="5928" y="670"/>
                  </a:cubicBezTo>
                  <a:cubicBezTo>
                    <a:pt x="5897" y="670"/>
                    <a:pt x="5897" y="670"/>
                    <a:pt x="5897" y="639"/>
                  </a:cubicBezTo>
                  <a:lnTo>
                    <a:pt x="5776" y="487"/>
                  </a:lnTo>
                  <a:lnTo>
                    <a:pt x="5654" y="548"/>
                  </a:lnTo>
                  <a:lnTo>
                    <a:pt x="5776" y="700"/>
                  </a:lnTo>
                  <a:cubicBezTo>
                    <a:pt x="5776" y="730"/>
                    <a:pt x="5776" y="730"/>
                    <a:pt x="5776" y="730"/>
                  </a:cubicBezTo>
                  <a:lnTo>
                    <a:pt x="5745" y="730"/>
                  </a:lnTo>
                  <a:lnTo>
                    <a:pt x="5624" y="578"/>
                  </a:lnTo>
                  <a:lnTo>
                    <a:pt x="5502" y="639"/>
                  </a:lnTo>
                  <a:lnTo>
                    <a:pt x="5624" y="791"/>
                  </a:lnTo>
                  <a:cubicBezTo>
                    <a:pt x="5624" y="791"/>
                    <a:pt x="5624" y="822"/>
                    <a:pt x="5624" y="822"/>
                  </a:cubicBezTo>
                  <a:lnTo>
                    <a:pt x="5593" y="822"/>
                  </a:lnTo>
                  <a:lnTo>
                    <a:pt x="5472" y="639"/>
                  </a:lnTo>
                  <a:lnTo>
                    <a:pt x="5381" y="700"/>
                  </a:lnTo>
                  <a:lnTo>
                    <a:pt x="5502" y="882"/>
                  </a:lnTo>
                  <a:cubicBezTo>
                    <a:pt x="5487" y="898"/>
                    <a:pt x="5479" y="905"/>
                    <a:pt x="5476" y="905"/>
                  </a:cubicBezTo>
                  <a:cubicBezTo>
                    <a:pt x="5472" y="905"/>
                    <a:pt x="5472" y="898"/>
                    <a:pt x="5472" y="882"/>
                  </a:cubicBezTo>
                  <a:lnTo>
                    <a:pt x="5350" y="730"/>
                  </a:lnTo>
                  <a:lnTo>
                    <a:pt x="5229" y="791"/>
                  </a:lnTo>
                  <a:lnTo>
                    <a:pt x="5411" y="1034"/>
                  </a:lnTo>
                  <a:cubicBezTo>
                    <a:pt x="5411" y="1065"/>
                    <a:pt x="5411" y="1095"/>
                    <a:pt x="5411" y="1095"/>
                  </a:cubicBezTo>
                  <a:cubicBezTo>
                    <a:pt x="5381" y="1095"/>
                    <a:pt x="5350" y="1095"/>
                    <a:pt x="5320" y="1065"/>
                  </a:cubicBezTo>
                  <a:lnTo>
                    <a:pt x="5137" y="822"/>
                  </a:lnTo>
                  <a:lnTo>
                    <a:pt x="5016" y="882"/>
                  </a:lnTo>
                  <a:lnTo>
                    <a:pt x="5137" y="1065"/>
                  </a:lnTo>
                  <a:cubicBezTo>
                    <a:pt x="5168" y="1065"/>
                    <a:pt x="5168" y="1095"/>
                    <a:pt x="5137" y="1095"/>
                  </a:cubicBezTo>
                  <a:cubicBezTo>
                    <a:pt x="5137" y="1095"/>
                    <a:pt x="5137" y="1095"/>
                    <a:pt x="5107" y="1065"/>
                  </a:cubicBezTo>
                  <a:lnTo>
                    <a:pt x="4985" y="913"/>
                  </a:lnTo>
                  <a:lnTo>
                    <a:pt x="4864" y="974"/>
                  </a:lnTo>
                  <a:lnTo>
                    <a:pt x="4985" y="1156"/>
                  </a:lnTo>
                  <a:cubicBezTo>
                    <a:pt x="5016" y="1156"/>
                    <a:pt x="5016" y="1156"/>
                    <a:pt x="4985" y="1186"/>
                  </a:cubicBezTo>
                  <a:cubicBezTo>
                    <a:pt x="4985" y="1186"/>
                    <a:pt x="4955" y="1186"/>
                    <a:pt x="4955" y="1156"/>
                  </a:cubicBezTo>
                  <a:lnTo>
                    <a:pt x="4833" y="1004"/>
                  </a:lnTo>
                  <a:lnTo>
                    <a:pt x="4712" y="1065"/>
                  </a:lnTo>
                  <a:lnTo>
                    <a:pt x="4833" y="1217"/>
                  </a:lnTo>
                  <a:cubicBezTo>
                    <a:pt x="4864" y="1247"/>
                    <a:pt x="4864" y="1247"/>
                    <a:pt x="4833" y="1247"/>
                  </a:cubicBezTo>
                  <a:lnTo>
                    <a:pt x="4803" y="1247"/>
                  </a:lnTo>
                  <a:lnTo>
                    <a:pt x="4681" y="1095"/>
                  </a:lnTo>
                  <a:lnTo>
                    <a:pt x="4590" y="1156"/>
                  </a:lnTo>
                  <a:lnTo>
                    <a:pt x="4712" y="1308"/>
                  </a:lnTo>
                  <a:cubicBezTo>
                    <a:pt x="4712" y="1308"/>
                    <a:pt x="4712" y="1338"/>
                    <a:pt x="4712" y="1338"/>
                  </a:cubicBezTo>
                  <a:lnTo>
                    <a:pt x="4681" y="1338"/>
                  </a:lnTo>
                  <a:lnTo>
                    <a:pt x="4530" y="1156"/>
                  </a:lnTo>
                  <a:lnTo>
                    <a:pt x="4438" y="1217"/>
                  </a:lnTo>
                  <a:lnTo>
                    <a:pt x="4560" y="1399"/>
                  </a:lnTo>
                  <a:cubicBezTo>
                    <a:pt x="4560" y="1409"/>
                    <a:pt x="4557" y="1413"/>
                    <a:pt x="4552" y="1413"/>
                  </a:cubicBezTo>
                  <a:cubicBezTo>
                    <a:pt x="4543" y="1413"/>
                    <a:pt x="4530" y="1399"/>
                    <a:pt x="4530" y="1399"/>
                  </a:cubicBezTo>
                  <a:lnTo>
                    <a:pt x="4408" y="1247"/>
                  </a:lnTo>
                  <a:lnTo>
                    <a:pt x="4286" y="1308"/>
                  </a:lnTo>
                  <a:lnTo>
                    <a:pt x="4469" y="1551"/>
                  </a:lnTo>
                  <a:cubicBezTo>
                    <a:pt x="4499" y="1582"/>
                    <a:pt x="4499" y="1612"/>
                    <a:pt x="4469" y="1612"/>
                  </a:cubicBezTo>
                  <a:cubicBezTo>
                    <a:pt x="4438" y="1612"/>
                    <a:pt x="4408" y="1612"/>
                    <a:pt x="4408" y="1582"/>
                  </a:cubicBezTo>
                  <a:lnTo>
                    <a:pt x="4195" y="1338"/>
                  </a:lnTo>
                  <a:lnTo>
                    <a:pt x="4104" y="1399"/>
                  </a:lnTo>
                  <a:lnTo>
                    <a:pt x="4226" y="1582"/>
                  </a:lnTo>
                  <a:cubicBezTo>
                    <a:pt x="4226" y="1582"/>
                    <a:pt x="4226" y="1612"/>
                    <a:pt x="4226" y="1612"/>
                  </a:cubicBezTo>
                  <a:cubicBezTo>
                    <a:pt x="4195" y="1612"/>
                    <a:pt x="4195" y="1612"/>
                    <a:pt x="4195" y="1582"/>
                  </a:cubicBezTo>
                  <a:lnTo>
                    <a:pt x="4074" y="1430"/>
                  </a:lnTo>
                  <a:lnTo>
                    <a:pt x="3952" y="1490"/>
                  </a:lnTo>
                  <a:lnTo>
                    <a:pt x="4074" y="1673"/>
                  </a:lnTo>
                  <a:cubicBezTo>
                    <a:pt x="4058" y="1688"/>
                    <a:pt x="4051" y="1695"/>
                    <a:pt x="4047" y="1695"/>
                  </a:cubicBezTo>
                  <a:cubicBezTo>
                    <a:pt x="4043" y="1695"/>
                    <a:pt x="4043" y="1688"/>
                    <a:pt x="4043" y="1673"/>
                  </a:cubicBezTo>
                  <a:lnTo>
                    <a:pt x="3922" y="1521"/>
                  </a:lnTo>
                  <a:lnTo>
                    <a:pt x="3800" y="1582"/>
                  </a:lnTo>
                  <a:lnTo>
                    <a:pt x="3922" y="1733"/>
                  </a:lnTo>
                  <a:cubicBezTo>
                    <a:pt x="3922" y="1764"/>
                    <a:pt x="3922" y="1764"/>
                    <a:pt x="3922" y="1764"/>
                  </a:cubicBezTo>
                  <a:lnTo>
                    <a:pt x="3891" y="1764"/>
                  </a:lnTo>
                  <a:lnTo>
                    <a:pt x="3770" y="1612"/>
                  </a:lnTo>
                  <a:lnTo>
                    <a:pt x="3648" y="1673"/>
                  </a:lnTo>
                  <a:lnTo>
                    <a:pt x="3770" y="1825"/>
                  </a:lnTo>
                  <a:cubicBezTo>
                    <a:pt x="3770" y="1825"/>
                    <a:pt x="3770" y="1855"/>
                    <a:pt x="3770" y="1855"/>
                  </a:cubicBezTo>
                  <a:lnTo>
                    <a:pt x="3739" y="1855"/>
                  </a:lnTo>
                  <a:lnTo>
                    <a:pt x="3618" y="1673"/>
                  </a:lnTo>
                  <a:lnTo>
                    <a:pt x="3526" y="1733"/>
                  </a:lnTo>
                  <a:lnTo>
                    <a:pt x="3648" y="1885"/>
                  </a:lnTo>
                  <a:cubicBezTo>
                    <a:pt x="3648" y="1916"/>
                    <a:pt x="3648" y="1916"/>
                    <a:pt x="3648" y="1916"/>
                  </a:cubicBezTo>
                  <a:lnTo>
                    <a:pt x="3618" y="1916"/>
                  </a:lnTo>
                  <a:lnTo>
                    <a:pt x="3496" y="1764"/>
                  </a:lnTo>
                  <a:lnTo>
                    <a:pt x="3374" y="1825"/>
                  </a:lnTo>
                  <a:lnTo>
                    <a:pt x="3557" y="2068"/>
                  </a:lnTo>
                  <a:cubicBezTo>
                    <a:pt x="3557" y="2098"/>
                    <a:pt x="3557" y="2129"/>
                    <a:pt x="3557" y="2129"/>
                  </a:cubicBezTo>
                  <a:cubicBezTo>
                    <a:pt x="3526" y="2129"/>
                    <a:pt x="3496" y="2129"/>
                    <a:pt x="3466" y="2098"/>
                  </a:cubicBezTo>
                  <a:lnTo>
                    <a:pt x="3283" y="1855"/>
                  </a:lnTo>
                  <a:lnTo>
                    <a:pt x="3162" y="1916"/>
                  </a:lnTo>
                  <a:lnTo>
                    <a:pt x="3283" y="2098"/>
                  </a:lnTo>
                  <a:cubicBezTo>
                    <a:pt x="3314" y="2098"/>
                    <a:pt x="3314" y="2098"/>
                    <a:pt x="3283" y="2129"/>
                  </a:cubicBezTo>
                  <a:cubicBezTo>
                    <a:pt x="3283" y="2129"/>
                    <a:pt x="3283" y="2129"/>
                    <a:pt x="3253" y="2098"/>
                  </a:cubicBezTo>
                  <a:lnTo>
                    <a:pt x="3131" y="1946"/>
                  </a:lnTo>
                  <a:lnTo>
                    <a:pt x="3010" y="2007"/>
                  </a:lnTo>
                  <a:lnTo>
                    <a:pt x="3131" y="2189"/>
                  </a:lnTo>
                  <a:cubicBezTo>
                    <a:pt x="3131" y="2205"/>
                    <a:pt x="3124" y="2212"/>
                    <a:pt x="3116" y="2212"/>
                  </a:cubicBezTo>
                  <a:cubicBezTo>
                    <a:pt x="3109" y="2212"/>
                    <a:pt x="3101" y="2205"/>
                    <a:pt x="3101" y="2189"/>
                  </a:cubicBezTo>
                  <a:lnTo>
                    <a:pt x="2979" y="2037"/>
                  </a:lnTo>
                  <a:lnTo>
                    <a:pt x="2858" y="2098"/>
                  </a:lnTo>
                  <a:lnTo>
                    <a:pt x="2979" y="2250"/>
                  </a:lnTo>
                  <a:cubicBezTo>
                    <a:pt x="3010" y="2281"/>
                    <a:pt x="3010" y="2281"/>
                    <a:pt x="2979" y="2281"/>
                  </a:cubicBezTo>
                  <a:lnTo>
                    <a:pt x="2949" y="2281"/>
                  </a:lnTo>
                  <a:lnTo>
                    <a:pt x="2827" y="2129"/>
                  </a:lnTo>
                  <a:lnTo>
                    <a:pt x="2736" y="2189"/>
                  </a:lnTo>
                  <a:lnTo>
                    <a:pt x="2858" y="2341"/>
                  </a:lnTo>
                  <a:cubicBezTo>
                    <a:pt x="2858" y="2341"/>
                    <a:pt x="2858" y="2372"/>
                    <a:pt x="2858" y="2372"/>
                  </a:cubicBezTo>
                  <a:lnTo>
                    <a:pt x="2827" y="2372"/>
                  </a:lnTo>
                  <a:lnTo>
                    <a:pt x="2675" y="2189"/>
                  </a:lnTo>
                  <a:lnTo>
                    <a:pt x="2584" y="2250"/>
                  </a:lnTo>
                  <a:lnTo>
                    <a:pt x="2706" y="2402"/>
                  </a:lnTo>
                  <a:cubicBezTo>
                    <a:pt x="2736" y="2433"/>
                    <a:pt x="2736" y="2433"/>
                    <a:pt x="2706" y="2433"/>
                  </a:cubicBezTo>
                  <a:lnTo>
                    <a:pt x="2675" y="2433"/>
                  </a:lnTo>
                  <a:lnTo>
                    <a:pt x="2554" y="2281"/>
                  </a:lnTo>
                  <a:lnTo>
                    <a:pt x="2432" y="2341"/>
                  </a:lnTo>
                  <a:lnTo>
                    <a:pt x="2615" y="2585"/>
                  </a:lnTo>
                  <a:cubicBezTo>
                    <a:pt x="2645" y="2615"/>
                    <a:pt x="2645" y="2645"/>
                    <a:pt x="2615" y="2645"/>
                  </a:cubicBezTo>
                  <a:cubicBezTo>
                    <a:pt x="2584" y="2645"/>
                    <a:pt x="2554" y="2645"/>
                    <a:pt x="2554" y="2615"/>
                  </a:cubicBezTo>
                  <a:lnTo>
                    <a:pt x="2341" y="2372"/>
                  </a:lnTo>
                  <a:lnTo>
                    <a:pt x="2250" y="2433"/>
                  </a:lnTo>
                  <a:lnTo>
                    <a:pt x="2371" y="2615"/>
                  </a:lnTo>
                  <a:cubicBezTo>
                    <a:pt x="2371" y="2615"/>
                    <a:pt x="2371" y="2615"/>
                    <a:pt x="2371" y="2645"/>
                  </a:cubicBezTo>
                  <a:cubicBezTo>
                    <a:pt x="2341" y="2645"/>
                    <a:pt x="2341" y="2645"/>
                    <a:pt x="2341" y="2615"/>
                  </a:cubicBezTo>
                  <a:lnTo>
                    <a:pt x="2219" y="2463"/>
                  </a:lnTo>
                  <a:lnTo>
                    <a:pt x="2098" y="2524"/>
                  </a:lnTo>
                  <a:lnTo>
                    <a:pt x="2219" y="2706"/>
                  </a:lnTo>
                  <a:cubicBezTo>
                    <a:pt x="2209" y="2716"/>
                    <a:pt x="2203" y="2720"/>
                    <a:pt x="2198" y="2720"/>
                  </a:cubicBezTo>
                  <a:cubicBezTo>
                    <a:pt x="2189" y="2720"/>
                    <a:pt x="2189" y="2706"/>
                    <a:pt x="2189" y="2706"/>
                  </a:cubicBezTo>
                  <a:lnTo>
                    <a:pt x="2067" y="2554"/>
                  </a:lnTo>
                  <a:lnTo>
                    <a:pt x="1946" y="2615"/>
                  </a:lnTo>
                  <a:lnTo>
                    <a:pt x="2067" y="2767"/>
                  </a:lnTo>
                  <a:cubicBezTo>
                    <a:pt x="2067" y="2797"/>
                    <a:pt x="2067" y="2797"/>
                    <a:pt x="2067" y="2797"/>
                  </a:cubicBezTo>
                  <a:lnTo>
                    <a:pt x="2037" y="2797"/>
                  </a:lnTo>
                  <a:lnTo>
                    <a:pt x="1915" y="2645"/>
                  </a:lnTo>
                  <a:lnTo>
                    <a:pt x="1794" y="2706"/>
                  </a:lnTo>
                  <a:lnTo>
                    <a:pt x="1915" y="2858"/>
                  </a:lnTo>
                  <a:cubicBezTo>
                    <a:pt x="1915" y="2858"/>
                    <a:pt x="1915" y="2889"/>
                    <a:pt x="1915" y="2889"/>
                  </a:cubicBezTo>
                  <a:lnTo>
                    <a:pt x="1885" y="2889"/>
                  </a:lnTo>
                  <a:lnTo>
                    <a:pt x="1764" y="2706"/>
                  </a:lnTo>
                  <a:lnTo>
                    <a:pt x="1672" y="2767"/>
                  </a:lnTo>
                  <a:lnTo>
                    <a:pt x="1794" y="2919"/>
                  </a:lnTo>
                  <a:cubicBezTo>
                    <a:pt x="1794" y="2949"/>
                    <a:pt x="1794" y="2949"/>
                    <a:pt x="1794" y="2949"/>
                  </a:cubicBezTo>
                  <a:cubicBezTo>
                    <a:pt x="1784" y="2959"/>
                    <a:pt x="1777" y="2963"/>
                    <a:pt x="1773" y="2963"/>
                  </a:cubicBezTo>
                  <a:cubicBezTo>
                    <a:pt x="1764" y="2963"/>
                    <a:pt x="1764" y="2949"/>
                    <a:pt x="1764" y="2949"/>
                  </a:cubicBezTo>
                  <a:lnTo>
                    <a:pt x="1642" y="2797"/>
                  </a:lnTo>
                  <a:lnTo>
                    <a:pt x="1520" y="2858"/>
                  </a:lnTo>
                  <a:lnTo>
                    <a:pt x="1703" y="3101"/>
                  </a:lnTo>
                  <a:cubicBezTo>
                    <a:pt x="1703" y="3132"/>
                    <a:pt x="1703" y="3162"/>
                    <a:pt x="1703" y="3162"/>
                  </a:cubicBezTo>
                  <a:cubicBezTo>
                    <a:pt x="1672" y="3162"/>
                    <a:pt x="1642" y="3162"/>
                    <a:pt x="1612" y="3132"/>
                  </a:cubicBezTo>
                  <a:lnTo>
                    <a:pt x="1429" y="2889"/>
                  </a:lnTo>
                  <a:lnTo>
                    <a:pt x="1308" y="2949"/>
                  </a:lnTo>
                  <a:lnTo>
                    <a:pt x="1429" y="3132"/>
                  </a:lnTo>
                  <a:cubicBezTo>
                    <a:pt x="1460" y="3132"/>
                    <a:pt x="1460" y="3132"/>
                    <a:pt x="1429" y="3162"/>
                  </a:cubicBezTo>
                  <a:cubicBezTo>
                    <a:pt x="1429" y="3162"/>
                    <a:pt x="1429" y="3162"/>
                    <a:pt x="1399" y="3132"/>
                  </a:cubicBezTo>
                  <a:lnTo>
                    <a:pt x="1277" y="2980"/>
                  </a:lnTo>
                  <a:lnTo>
                    <a:pt x="1156" y="3040"/>
                  </a:lnTo>
                  <a:lnTo>
                    <a:pt x="1277" y="3223"/>
                  </a:lnTo>
                  <a:cubicBezTo>
                    <a:pt x="1277" y="3238"/>
                    <a:pt x="1270" y="3246"/>
                    <a:pt x="1262" y="3246"/>
                  </a:cubicBezTo>
                  <a:cubicBezTo>
                    <a:pt x="1254" y="3246"/>
                    <a:pt x="1247" y="3238"/>
                    <a:pt x="1247" y="3223"/>
                  </a:cubicBezTo>
                  <a:lnTo>
                    <a:pt x="1125" y="3071"/>
                  </a:lnTo>
                  <a:lnTo>
                    <a:pt x="1004" y="3132"/>
                  </a:lnTo>
                  <a:lnTo>
                    <a:pt x="1125" y="3284"/>
                  </a:lnTo>
                  <a:cubicBezTo>
                    <a:pt x="1156" y="3314"/>
                    <a:pt x="1125" y="3314"/>
                    <a:pt x="1125" y="3314"/>
                  </a:cubicBezTo>
                  <a:lnTo>
                    <a:pt x="1095" y="3314"/>
                  </a:lnTo>
                  <a:lnTo>
                    <a:pt x="973" y="3162"/>
                  </a:lnTo>
                  <a:lnTo>
                    <a:pt x="882" y="3223"/>
                  </a:lnTo>
                  <a:lnTo>
                    <a:pt x="1004" y="3375"/>
                  </a:lnTo>
                  <a:cubicBezTo>
                    <a:pt x="1004" y="3375"/>
                    <a:pt x="1004" y="3405"/>
                    <a:pt x="1004" y="3405"/>
                  </a:cubicBezTo>
                  <a:lnTo>
                    <a:pt x="973" y="3405"/>
                  </a:lnTo>
                  <a:lnTo>
                    <a:pt x="821" y="3223"/>
                  </a:lnTo>
                  <a:lnTo>
                    <a:pt x="730" y="3284"/>
                  </a:lnTo>
                  <a:lnTo>
                    <a:pt x="852" y="3436"/>
                  </a:lnTo>
                  <a:cubicBezTo>
                    <a:pt x="882" y="3466"/>
                    <a:pt x="882" y="3466"/>
                    <a:pt x="852" y="3466"/>
                  </a:cubicBezTo>
                  <a:lnTo>
                    <a:pt x="821" y="3466"/>
                  </a:lnTo>
                  <a:lnTo>
                    <a:pt x="700" y="3314"/>
                  </a:lnTo>
                  <a:lnTo>
                    <a:pt x="578" y="3375"/>
                  </a:lnTo>
                  <a:lnTo>
                    <a:pt x="760" y="3618"/>
                  </a:lnTo>
                  <a:cubicBezTo>
                    <a:pt x="791" y="3648"/>
                    <a:pt x="791" y="3648"/>
                    <a:pt x="760" y="3679"/>
                  </a:cubicBezTo>
                  <a:cubicBezTo>
                    <a:pt x="730" y="3679"/>
                    <a:pt x="700" y="3679"/>
                    <a:pt x="700" y="3648"/>
                  </a:cubicBezTo>
                  <a:lnTo>
                    <a:pt x="487" y="3405"/>
                  </a:lnTo>
                  <a:lnTo>
                    <a:pt x="396" y="3466"/>
                  </a:lnTo>
                  <a:lnTo>
                    <a:pt x="517" y="3618"/>
                  </a:lnTo>
                  <a:cubicBezTo>
                    <a:pt x="517" y="3648"/>
                    <a:pt x="517" y="3648"/>
                    <a:pt x="517" y="3648"/>
                  </a:cubicBezTo>
                  <a:cubicBezTo>
                    <a:pt x="507" y="3659"/>
                    <a:pt x="500" y="3662"/>
                    <a:pt x="496" y="3662"/>
                  </a:cubicBezTo>
                  <a:cubicBezTo>
                    <a:pt x="487" y="3662"/>
                    <a:pt x="487" y="3648"/>
                    <a:pt x="487" y="3648"/>
                  </a:cubicBezTo>
                  <a:lnTo>
                    <a:pt x="365" y="3496"/>
                  </a:lnTo>
                  <a:lnTo>
                    <a:pt x="244" y="3557"/>
                  </a:lnTo>
                  <a:lnTo>
                    <a:pt x="365" y="3709"/>
                  </a:lnTo>
                  <a:cubicBezTo>
                    <a:pt x="365" y="3740"/>
                    <a:pt x="365" y="3740"/>
                    <a:pt x="365" y="3740"/>
                  </a:cubicBezTo>
                  <a:lnTo>
                    <a:pt x="335" y="3740"/>
                  </a:lnTo>
                  <a:lnTo>
                    <a:pt x="213" y="3588"/>
                  </a:lnTo>
                  <a:lnTo>
                    <a:pt x="92" y="3648"/>
                  </a:lnTo>
                  <a:lnTo>
                    <a:pt x="213" y="3800"/>
                  </a:lnTo>
                  <a:cubicBezTo>
                    <a:pt x="213" y="3800"/>
                    <a:pt x="213" y="3831"/>
                    <a:pt x="213" y="3831"/>
                  </a:cubicBezTo>
                  <a:lnTo>
                    <a:pt x="183" y="3831"/>
                  </a:lnTo>
                  <a:lnTo>
                    <a:pt x="61" y="3648"/>
                  </a:lnTo>
                  <a:lnTo>
                    <a:pt x="1" y="3679"/>
                  </a:lnTo>
                  <a:lnTo>
                    <a:pt x="760" y="4651"/>
                  </a:lnTo>
                  <a:cubicBezTo>
                    <a:pt x="3040" y="3648"/>
                    <a:pt x="5381" y="2433"/>
                    <a:pt x="7204" y="791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585;p70">
              <a:extLst>
                <a:ext uri="{FF2B5EF4-FFF2-40B4-BE49-F238E27FC236}">
                  <a16:creationId xmlns:a16="http://schemas.microsoft.com/office/drawing/2014/main" xmlns="" id="{A3A82D6D-0529-40F7-8E63-D4F0F29E6AAF}"/>
                </a:ext>
              </a:extLst>
            </p:cNvPr>
            <p:cNvSpPr/>
            <p:nvPr/>
          </p:nvSpPr>
          <p:spPr>
            <a:xfrm>
              <a:off x="7637989" y="2880169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53" y="183"/>
                  </a:lnTo>
                  <a:lnTo>
                    <a:pt x="183" y="183"/>
                  </a:lnTo>
                  <a:cubicBezTo>
                    <a:pt x="183" y="183"/>
                    <a:pt x="183" y="183"/>
                    <a:pt x="183" y="152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1236;p52">
            <a:extLst>
              <a:ext uri="{FF2B5EF4-FFF2-40B4-BE49-F238E27FC236}">
                <a16:creationId xmlns:a16="http://schemas.microsoft.com/office/drawing/2014/main" xmlns="" id="{C8E254CE-67AD-426B-8802-65D91D9D5D9D}"/>
              </a:ext>
            </a:extLst>
          </p:cNvPr>
          <p:cNvGrpSpPr/>
          <p:nvPr/>
        </p:nvGrpSpPr>
        <p:grpSpPr>
          <a:xfrm>
            <a:off x="844787" y="3197517"/>
            <a:ext cx="1350245" cy="1884379"/>
            <a:chOff x="6093502" y="731375"/>
            <a:chExt cx="2104606" cy="3691204"/>
          </a:xfrm>
        </p:grpSpPr>
        <p:sp>
          <p:nvSpPr>
            <p:cNvPr id="283" name="Google Shape;1237;p52">
              <a:extLst>
                <a:ext uri="{FF2B5EF4-FFF2-40B4-BE49-F238E27FC236}">
                  <a16:creationId xmlns:a16="http://schemas.microsoft.com/office/drawing/2014/main" xmlns="" id="{10D7E046-B5FE-410B-BCC2-0EF611F528B3}"/>
                </a:ext>
              </a:extLst>
            </p:cNvPr>
            <p:cNvSpPr/>
            <p:nvPr/>
          </p:nvSpPr>
          <p:spPr>
            <a:xfrm>
              <a:off x="6930093" y="2056524"/>
              <a:ext cx="893880" cy="544133"/>
            </a:xfrm>
            <a:custGeom>
              <a:avLst/>
              <a:gdLst/>
              <a:ahLst/>
              <a:cxnLst/>
              <a:rect l="l" t="t" r="r" b="b"/>
              <a:pathLst>
                <a:path w="16628" h="10122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22"/>
                  </a:lnTo>
                  <a:lnTo>
                    <a:pt x="16019" y="10091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238;p52">
              <a:extLst>
                <a:ext uri="{FF2B5EF4-FFF2-40B4-BE49-F238E27FC236}">
                  <a16:creationId xmlns:a16="http://schemas.microsoft.com/office/drawing/2014/main" xmlns="" id="{46789600-D791-41E1-96F4-5ADDE3B3B8A3}"/>
                </a:ext>
              </a:extLst>
            </p:cNvPr>
            <p:cNvSpPr/>
            <p:nvPr/>
          </p:nvSpPr>
          <p:spPr>
            <a:xfrm>
              <a:off x="6766720" y="1791817"/>
              <a:ext cx="125846" cy="1067033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0"/>
                  </a:moveTo>
                  <a:lnTo>
                    <a:pt x="304" y="91"/>
                  </a:lnTo>
                  <a:lnTo>
                    <a:pt x="0" y="19848"/>
                  </a:lnTo>
                  <a:lnTo>
                    <a:pt x="2341" y="1975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239;p52">
              <a:extLst>
                <a:ext uri="{FF2B5EF4-FFF2-40B4-BE49-F238E27FC236}">
                  <a16:creationId xmlns:a16="http://schemas.microsoft.com/office/drawing/2014/main" xmlns="" id="{4627F1DD-8FCE-4BB7-B977-416903EF845E}"/>
                </a:ext>
              </a:extLst>
            </p:cNvPr>
            <p:cNvSpPr/>
            <p:nvPr/>
          </p:nvSpPr>
          <p:spPr>
            <a:xfrm>
              <a:off x="6884344" y="1791817"/>
              <a:ext cx="73594" cy="1062141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0"/>
                  </a:moveTo>
                  <a:lnTo>
                    <a:pt x="153" y="19757"/>
                  </a:lnTo>
                  <a:lnTo>
                    <a:pt x="1369" y="19727"/>
                  </a:lnTo>
                  <a:lnTo>
                    <a:pt x="1338" y="10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240;p52">
              <a:extLst>
                <a:ext uri="{FF2B5EF4-FFF2-40B4-BE49-F238E27FC236}">
                  <a16:creationId xmlns:a16="http://schemas.microsoft.com/office/drawing/2014/main" xmlns="" id="{1ABB82BA-F8ED-4E6D-A13E-BD930C706C5B}"/>
                </a:ext>
              </a:extLst>
            </p:cNvPr>
            <p:cNvSpPr/>
            <p:nvPr/>
          </p:nvSpPr>
          <p:spPr>
            <a:xfrm>
              <a:off x="7734052" y="1819556"/>
              <a:ext cx="152026" cy="1062141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241;p52">
              <a:extLst>
                <a:ext uri="{FF2B5EF4-FFF2-40B4-BE49-F238E27FC236}">
                  <a16:creationId xmlns:a16="http://schemas.microsoft.com/office/drawing/2014/main" xmlns="" id="{12C56CCD-3289-45F4-8807-952603E79B41}"/>
                </a:ext>
              </a:extLst>
            </p:cNvPr>
            <p:cNvSpPr/>
            <p:nvPr/>
          </p:nvSpPr>
          <p:spPr>
            <a:xfrm>
              <a:off x="7858235" y="1819556"/>
              <a:ext cx="98107" cy="1062141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242;p52">
              <a:extLst>
                <a:ext uri="{FF2B5EF4-FFF2-40B4-BE49-F238E27FC236}">
                  <a16:creationId xmlns:a16="http://schemas.microsoft.com/office/drawing/2014/main" xmlns="" id="{AE52D192-9AEB-4007-9175-B28016623AC8}"/>
                </a:ext>
              </a:extLst>
            </p:cNvPr>
            <p:cNvSpPr/>
            <p:nvPr/>
          </p:nvSpPr>
          <p:spPr>
            <a:xfrm>
              <a:off x="6926867" y="2925800"/>
              <a:ext cx="124234" cy="1042519"/>
            </a:xfrm>
            <a:custGeom>
              <a:avLst/>
              <a:gdLst/>
              <a:ahLst/>
              <a:cxnLst/>
              <a:rect l="l" t="t" r="r" b="b"/>
              <a:pathLst>
                <a:path w="2311" h="19393" extrusionOk="0">
                  <a:moveTo>
                    <a:pt x="0" y="1"/>
                  </a:moveTo>
                  <a:lnTo>
                    <a:pt x="517" y="19332"/>
                  </a:lnTo>
                  <a:lnTo>
                    <a:pt x="2310" y="19393"/>
                  </a:lnTo>
                  <a:lnTo>
                    <a:pt x="2249" y="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243;p52">
              <a:extLst>
                <a:ext uri="{FF2B5EF4-FFF2-40B4-BE49-F238E27FC236}">
                  <a16:creationId xmlns:a16="http://schemas.microsoft.com/office/drawing/2014/main" xmlns="" id="{8ACBC280-6C66-4B35-ADCB-469C20900278}"/>
                </a:ext>
              </a:extLst>
            </p:cNvPr>
            <p:cNvSpPr/>
            <p:nvPr/>
          </p:nvSpPr>
          <p:spPr>
            <a:xfrm>
              <a:off x="7047770" y="2929079"/>
              <a:ext cx="75207" cy="1039240"/>
            </a:xfrm>
            <a:custGeom>
              <a:avLst/>
              <a:gdLst/>
              <a:ahLst/>
              <a:cxnLst/>
              <a:rect l="l" t="t" r="r" b="b"/>
              <a:pathLst>
                <a:path w="1399" h="19332" extrusionOk="0">
                  <a:moveTo>
                    <a:pt x="0" y="0"/>
                  </a:moveTo>
                  <a:lnTo>
                    <a:pt x="61" y="19332"/>
                  </a:lnTo>
                  <a:lnTo>
                    <a:pt x="1399" y="18359"/>
                  </a:lnTo>
                  <a:lnTo>
                    <a:pt x="1186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244;p52">
              <a:extLst>
                <a:ext uri="{FF2B5EF4-FFF2-40B4-BE49-F238E27FC236}">
                  <a16:creationId xmlns:a16="http://schemas.microsoft.com/office/drawing/2014/main" xmlns="" id="{4A457300-BEA6-4EBF-B3F8-0032F9BD1BFF}"/>
                </a:ext>
              </a:extLst>
            </p:cNvPr>
            <p:cNvSpPr/>
            <p:nvPr/>
          </p:nvSpPr>
          <p:spPr>
            <a:xfrm>
              <a:off x="7771629" y="2978107"/>
              <a:ext cx="145468" cy="1039240"/>
            </a:xfrm>
            <a:custGeom>
              <a:avLst/>
              <a:gdLst/>
              <a:ahLst/>
              <a:cxnLst/>
              <a:rect l="l" t="t" r="r" b="b"/>
              <a:pathLst>
                <a:path w="2706" h="19332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3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245;p52">
              <a:extLst>
                <a:ext uri="{FF2B5EF4-FFF2-40B4-BE49-F238E27FC236}">
                  <a16:creationId xmlns:a16="http://schemas.microsoft.com/office/drawing/2014/main" xmlns="" id="{DF072264-D575-4A5F-9DF0-BF401D3BD6F3}"/>
                </a:ext>
              </a:extLst>
            </p:cNvPr>
            <p:cNvSpPr/>
            <p:nvPr/>
          </p:nvSpPr>
          <p:spPr>
            <a:xfrm>
              <a:off x="7894199" y="2979720"/>
              <a:ext cx="93162" cy="1037627"/>
            </a:xfrm>
            <a:custGeom>
              <a:avLst/>
              <a:gdLst/>
              <a:ahLst/>
              <a:cxnLst/>
              <a:rect l="l" t="t" r="r" b="b"/>
              <a:pathLst>
                <a:path w="1733" h="19302" extrusionOk="0">
                  <a:moveTo>
                    <a:pt x="0" y="1"/>
                  </a:moveTo>
                  <a:lnTo>
                    <a:pt x="426" y="1930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246;p52">
              <a:extLst>
                <a:ext uri="{FF2B5EF4-FFF2-40B4-BE49-F238E27FC236}">
                  <a16:creationId xmlns:a16="http://schemas.microsoft.com/office/drawing/2014/main" xmlns="" id="{EE336724-3B94-4A6C-86FA-394B1366B701}"/>
                </a:ext>
              </a:extLst>
            </p:cNvPr>
            <p:cNvSpPr/>
            <p:nvPr/>
          </p:nvSpPr>
          <p:spPr>
            <a:xfrm>
              <a:off x="6864776" y="1965027"/>
              <a:ext cx="919952" cy="575205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38"/>
                  </a:lnTo>
                  <a:lnTo>
                    <a:pt x="17113" y="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247;p52">
              <a:extLst>
                <a:ext uri="{FF2B5EF4-FFF2-40B4-BE49-F238E27FC236}">
                  <a16:creationId xmlns:a16="http://schemas.microsoft.com/office/drawing/2014/main" xmlns="" id="{B49A5DAC-203B-4326-9731-4A816E919023}"/>
                </a:ext>
              </a:extLst>
            </p:cNvPr>
            <p:cNvSpPr/>
            <p:nvPr/>
          </p:nvSpPr>
          <p:spPr>
            <a:xfrm>
              <a:off x="6766720" y="2177427"/>
              <a:ext cx="1055582" cy="256047"/>
            </a:xfrm>
            <a:custGeom>
              <a:avLst/>
              <a:gdLst/>
              <a:ahLst/>
              <a:cxnLst/>
              <a:rect l="l" t="t" r="r" b="b"/>
              <a:pathLst>
                <a:path w="19636" h="4763" extrusionOk="0">
                  <a:moveTo>
                    <a:pt x="18147" y="0"/>
                  </a:moveTo>
                  <a:cubicBezTo>
                    <a:pt x="15097" y="776"/>
                    <a:pt x="11990" y="1180"/>
                    <a:pt x="8879" y="1180"/>
                  </a:cubicBezTo>
                  <a:cubicBezTo>
                    <a:pt x="6501" y="1180"/>
                    <a:pt x="4121" y="944"/>
                    <a:pt x="1763" y="456"/>
                  </a:cubicBezTo>
                  <a:cubicBezTo>
                    <a:pt x="1490" y="730"/>
                    <a:pt x="1247" y="1034"/>
                    <a:pt x="1034" y="1368"/>
                  </a:cubicBezTo>
                  <a:cubicBezTo>
                    <a:pt x="548" y="2159"/>
                    <a:pt x="244" y="2858"/>
                    <a:pt x="0" y="3496"/>
                  </a:cubicBezTo>
                  <a:cubicBezTo>
                    <a:pt x="2381" y="4380"/>
                    <a:pt x="4765" y="4763"/>
                    <a:pt x="7138" y="4763"/>
                  </a:cubicBezTo>
                  <a:cubicBezTo>
                    <a:pt x="11370" y="4763"/>
                    <a:pt x="15566" y="3547"/>
                    <a:pt x="19636" y="1794"/>
                  </a:cubicBezTo>
                  <a:cubicBezTo>
                    <a:pt x="19241" y="1186"/>
                    <a:pt x="18755" y="578"/>
                    <a:pt x="18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248;p52">
              <a:extLst>
                <a:ext uri="{FF2B5EF4-FFF2-40B4-BE49-F238E27FC236}">
                  <a16:creationId xmlns:a16="http://schemas.microsoft.com/office/drawing/2014/main" xmlns="" id="{A1819519-CCDF-40E5-BE3C-A4B504EDA3D2}"/>
                </a:ext>
              </a:extLst>
            </p:cNvPr>
            <p:cNvSpPr/>
            <p:nvPr/>
          </p:nvSpPr>
          <p:spPr>
            <a:xfrm>
              <a:off x="6738927" y="2273816"/>
              <a:ext cx="1138960" cy="280990"/>
            </a:xfrm>
            <a:custGeom>
              <a:avLst/>
              <a:gdLst/>
              <a:ahLst/>
              <a:cxnLst/>
              <a:rect l="l" t="t" r="r" b="b"/>
              <a:pathLst>
                <a:path w="21187" h="5227" extrusionOk="0">
                  <a:moveTo>
                    <a:pt x="20153" y="1"/>
                  </a:moveTo>
                  <a:cubicBezTo>
                    <a:pt x="16083" y="1754"/>
                    <a:pt x="11887" y="2970"/>
                    <a:pt x="7655" y="2970"/>
                  </a:cubicBezTo>
                  <a:cubicBezTo>
                    <a:pt x="5282" y="2970"/>
                    <a:pt x="2898" y="2587"/>
                    <a:pt x="517" y="1703"/>
                  </a:cubicBezTo>
                  <a:cubicBezTo>
                    <a:pt x="1" y="3162"/>
                    <a:pt x="31" y="4165"/>
                    <a:pt x="31" y="4165"/>
                  </a:cubicBezTo>
                  <a:cubicBezTo>
                    <a:pt x="31" y="4165"/>
                    <a:pt x="274" y="4347"/>
                    <a:pt x="761" y="4560"/>
                  </a:cubicBezTo>
                  <a:cubicBezTo>
                    <a:pt x="2772" y="5012"/>
                    <a:pt x="4806" y="5226"/>
                    <a:pt x="6837" y="5226"/>
                  </a:cubicBezTo>
                  <a:cubicBezTo>
                    <a:pt x="11773" y="5226"/>
                    <a:pt x="16685" y="3960"/>
                    <a:pt x="21186" y="1764"/>
                  </a:cubicBezTo>
                  <a:cubicBezTo>
                    <a:pt x="20943" y="1277"/>
                    <a:pt x="20639" y="669"/>
                    <a:pt x="2015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249;p52">
              <a:extLst>
                <a:ext uri="{FF2B5EF4-FFF2-40B4-BE49-F238E27FC236}">
                  <a16:creationId xmlns:a16="http://schemas.microsoft.com/office/drawing/2014/main" xmlns="" id="{3E503696-18B3-421A-BEEA-D4E645480D88}"/>
                </a:ext>
              </a:extLst>
            </p:cNvPr>
            <p:cNvSpPr/>
            <p:nvPr/>
          </p:nvSpPr>
          <p:spPr>
            <a:xfrm>
              <a:off x="6903966" y="2803230"/>
              <a:ext cx="826844" cy="284162"/>
            </a:xfrm>
            <a:custGeom>
              <a:avLst/>
              <a:gdLst/>
              <a:ahLst/>
              <a:cxnLst/>
              <a:rect l="l" t="t" r="r" b="b"/>
              <a:pathLst>
                <a:path w="15381" h="5286" extrusionOk="0">
                  <a:moveTo>
                    <a:pt x="15138" y="1"/>
                  </a:moveTo>
                  <a:cubicBezTo>
                    <a:pt x="11571" y="1441"/>
                    <a:pt x="7781" y="2194"/>
                    <a:pt x="3910" y="2194"/>
                  </a:cubicBezTo>
                  <a:cubicBezTo>
                    <a:pt x="2634" y="2194"/>
                    <a:pt x="1350" y="2112"/>
                    <a:pt x="61" y="1946"/>
                  </a:cubicBezTo>
                  <a:lnTo>
                    <a:pt x="1" y="4499"/>
                  </a:lnTo>
                  <a:cubicBezTo>
                    <a:pt x="1" y="4499"/>
                    <a:pt x="3550" y="5286"/>
                    <a:pt x="7915" y="5286"/>
                  </a:cubicBezTo>
                  <a:cubicBezTo>
                    <a:pt x="10309" y="5286"/>
                    <a:pt x="12948" y="5049"/>
                    <a:pt x="15381" y="4317"/>
                  </a:cubicBezTo>
                  <a:lnTo>
                    <a:pt x="15350" y="3800"/>
                  </a:lnTo>
                  <a:lnTo>
                    <a:pt x="15138" y="1"/>
                  </a:ln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250;p52">
              <a:extLst>
                <a:ext uri="{FF2B5EF4-FFF2-40B4-BE49-F238E27FC236}">
                  <a16:creationId xmlns:a16="http://schemas.microsoft.com/office/drawing/2014/main" xmlns="" id="{88E4129B-BA7C-48BB-9898-8FD134B9B096}"/>
                </a:ext>
              </a:extLst>
            </p:cNvPr>
            <p:cNvSpPr/>
            <p:nvPr/>
          </p:nvSpPr>
          <p:spPr>
            <a:xfrm>
              <a:off x="6907245" y="2646363"/>
              <a:ext cx="810502" cy="274808"/>
            </a:xfrm>
            <a:custGeom>
              <a:avLst/>
              <a:gdLst/>
              <a:ahLst/>
              <a:cxnLst/>
              <a:rect l="l" t="t" r="r" b="b"/>
              <a:pathLst>
                <a:path w="15077" h="5112" extrusionOk="0">
                  <a:moveTo>
                    <a:pt x="14925" y="1"/>
                  </a:moveTo>
                  <a:cubicBezTo>
                    <a:pt x="11643" y="1292"/>
                    <a:pt x="8081" y="1979"/>
                    <a:pt x="4588" y="1979"/>
                  </a:cubicBezTo>
                  <a:cubicBezTo>
                    <a:pt x="3067" y="1979"/>
                    <a:pt x="1558" y="1849"/>
                    <a:pt x="92" y="1582"/>
                  </a:cubicBezTo>
                  <a:lnTo>
                    <a:pt x="0" y="4864"/>
                  </a:lnTo>
                  <a:cubicBezTo>
                    <a:pt x="1289" y="5030"/>
                    <a:pt x="2573" y="5112"/>
                    <a:pt x="3849" y="5112"/>
                  </a:cubicBezTo>
                  <a:cubicBezTo>
                    <a:pt x="7720" y="5112"/>
                    <a:pt x="11510" y="4359"/>
                    <a:pt x="15077" y="2919"/>
                  </a:cubicBezTo>
                  <a:lnTo>
                    <a:pt x="14925" y="1"/>
                  </a:ln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251;p52">
              <a:extLst>
                <a:ext uri="{FF2B5EF4-FFF2-40B4-BE49-F238E27FC236}">
                  <a16:creationId xmlns:a16="http://schemas.microsoft.com/office/drawing/2014/main" xmlns="" id="{DF29C979-B0E0-48BF-8D58-61B5E664650F}"/>
                </a:ext>
              </a:extLst>
            </p:cNvPr>
            <p:cNvSpPr/>
            <p:nvPr/>
          </p:nvSpPr>
          <p:spPr>
            <a:xfrm>
              <a:off x="6779784" y="2368592"/>
              <a:ext cx="1116059" cy="384205"/>
            </a:xfrm>
            <a:custGeom>
              <a:avLst/>
              <a:gdLst/>
              <a:ahLst/>
              <a:cxnLst/>
              <a:rect l="l" t="t" r="r" b="b"/>
              <a:pathLst>
                <a:path w="20761" h="7147" extrusionOk="0">
                  <a:moveTo>
                    <a:pt x="20426" y="1"/>
                  </a:moveTo>
                  <a:cubicBezTo>
                    <a:pt x="15925" y="2197"/>
                    <a:pt x="11013" y="3463"/>
                    <a:pt x="6077" y="3463"/>
                  </a:cubicBezTo>
                  <a:cubicBezTo>
                    <a:pt x="4046" y="3463"/>
                    <a:pt x="2012" y="3249"/>
                    <a:pt x="1" y="2797"/>
                  </a:cubicBezTo>
                  <a:lnTo>
                    <a:pt x="1" y="2797"/>
                  </a:lnTo>
                  <a:cubicBezTo>
                    <a:pt x="517" y="3010"/>
                    <a:pt x="1277" y="3253"/>
                    <a:pt x="2280" y="3314"/>
                  </a:cubicBezTo>
                  <a:cubicBezTo>
                    <a:pt x="2371" y="3314"/>
                    <a:pt x="2463" y="3344"/>
                    <a:pt x="2523" y="3344"/>
                  </a:cubicBezTo>
                  <a:lnTo>
                    <a:pt x="2493" y="4682"/>
                  </a:lnTo>
                  <a:lnTo>
                    <a:pt x="2463" y="6749"/>
                  </a:lnTo>
                  <a:cubicBezTo>
                    <a:pt x="3929" y="7016"/>
                    <a:pt x="5438" y="7146"/>
                    <a:pt x="6958" y="7146"/>
                  </a:cubicBezTo>
                  <a:cubicBezTo>
                    <a:pt x="10449" y="7146"/>
                    <a:pt x="14005" y="6459"/>
                    <a:pt x="17265" y="5168"/>
                  </a:cubicBezTo>
                  <a:lnTo>
                    <a:pt x="17174" y="3223"/>
                  </a:lnTo>
                  <a:cubicBezTo>
                    <a:pt x="17174" y="3223"/>
                    <a:pt x="19150" y="2828"/>
                    <a:pt x="20761" y="852"/>
                  </a:cubicBezTo>
                  <a:cubicBezTo>
                    <a:pt x="20761" y="852"/>
                    <a:pt x="20639" y="517"/>
                    <a:pt x="20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252;p52">
              <a:extLst>
                <a:ext uri="{FF2B5EF4-FFF2-40B4-BE49-F238E27FC236}">
                  <a16:creationId xmlns:a16="http://schemas.microsoft.com/office/drawing/2014/main" xmlns="" id="{2641B980-482F-456E-93A4-0D01EF978243}"/>
                </a:ext>
              </a:extLst>
            </p:cNvPr>
            <p:cNvSpPr/>
            <p:nvPr/>
          </p:nvSpPr>
          <p:spPr>
            <a:xfrm>
              <a:off x="6861497" y="2044374"/>
              <a:ext cx="880763" cy="196484"/>
            </a:xfrm>
            <a:custGeom>
              <a:avLst/>
              <a:gdLst/>
              <a:ahLst/>
              <a:cxnLst/>
              <a:rect l="l" t="t" r="r" b="b"/>
              <a:pathLst>
                <a:path w="16384" h="3655" extrusionOk="0">
                  <a:moveTo>
                    <a:pt x="8270" y="0"/>
                  </a:moveTo>
                  <a:cubicBezTo>
                    <a:pt x="5379" y="0"/>
                    <a:pt x="3952" y="591"/>
                    <a:pt x="3952" y="591"/>
                  </a:cubicBezTo>
                  <a:cubicBezTo>
                    <a:pt x="3952" y="591"/>
                    <a:pt x="1702" y="1199"/>
                    <a:pt x="0" y="2931"/>
                  </a:cubicBezTo>
                  <a:cubicBezTo>
                    <a:pt x="2358" y="3419"/>
                    <a:pt x="4738" y="3655"/>
                    <a:pt x="7116" y="3655"/>
                  </a:cubicBezTo>
                  <a:cubicBezTo>
                    <a:pt x="10227" y="3655"/>
                    <a:pt x="13334" y="3251"/>
                    <a:pt x="16384" y="2475"/>
                  </a:cubicBezTo>
                  <a:cubicBezTo>
                    <a:pt x="15289" y="1442"/>
                    <a:pt x="13830" y="561"/>
                    <a:pt x="11976" y="287"/>
                  </a:cubicBezTo>
                  <a:cubicBezTo>
                    <a:pt x="10549" y="77"/>
                    <a:pt x="9314" y="0"/>
                    <a:pt x="8270" y="0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253;p52">
              <a:extLst>
                <a:ext uri="{FF2B5EF4-FFF2-40B4-BE49-F238E27FC236}">
                  <a16:creationId xmlns:a16="http://schemas.microsoft.com/office/drawing/2014/main" xmlns="" id="{FEF58140-5288-4773-B662-3CA1135B041F}"/>
                </a:ext>
              </a:extLst>
            </p:cNvPr>
            <p:cNvSpPr/>
            <p:nvPr/>
          </p:nvSpPr>
          <p:spPr>
            <a:xfrm>
              <a:off x="6524861" y="1663710"/>
              <a:ext cx="248413" cy="152940"/>
            </a:xfrm>
            <a:custGeom>
              <a:avLst/>
              <a:gdLst/>
              <a:ahLst/>
              <a:cxnLst/>
              <a:rect l="l" t="t" r="r" b="b"/>
              <a:pathLst>
                <a:path w="4621" h="2845" extrusionOk="0">
                  <a:moveTo>
                    <a:pt x="3198" y="0"/>
                  </a:moveTo>
                  <a:cubicBezTo>
                    <a:pt x="1993" y="0"/>
                    <a:pt x="796" y="501"/>
                    <a:pt x="1" y="1441"/>
                  </a:cubicBezTo>
                  <a:cubicBezTo>
                    <a:pt x="337" y="2206"/>
                    <a:pt x="1107" y="2845"/>
                    <a:pt x="2201" y="2845"/>
                  </a:cubicBezTo>
                  <a:cubicBezTo>
                    <a:pt x="2889" y="2845"/>
                    <a:pt x="3705" y="2592"/>
                    <a:pt x="4621" y="1958"/>
                  </a:cubicBezTo>
                  <a:lnTo>
                    <a:pt x="4135" y="103"/>
                  </a:lnTo>
                  <a:cubicBezTo>
                    <a:pt x="3827" y="34"/>
                    <a:pt x="3512" y="0"/>
                    <a:pt x="319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254;p52">
              <a:extLst>
                <a:ext uri="{FF2B5EF4-FFF2-40B4-BE49-F238E27FC236}">
                  <a16:creationId xmlns:a16="http://schemas.microsoft.com/office/drawing/2014/main" xmlns="" id="{623D0D90-5566-46A1-8B15-CCD13D023181}"/>
                </a:ext>
              </a:extLst>
            </p:cNvPr>
            <p:cNvSpPr/>
            <p:nvPr/>
          </p:nvSpPr>
          <p:spPr>
            <a:xfrm>
              <a:off x="6508518" y="1587803"/>
              <a:ext cx="238630" cy="153370"/>
            </a:xfrm>
            <a:custGeom>
              <a:avLst/>
              <a:gdLst/>
              <a:ahLst/>
              <a:cxnLst/>
              <a:rect l="l" t="t" r="r" b="b"/>
              <a:pathLst>
                <a:path w="4439" h="2853" extrusionOk="0">
                  <a:moveTo>
                    <a:pt x="2668" y="0"/>
                  </a:moveTo>
                  <a:cubicBezTo>
                    <a:pt x="2016" y="0"/>
                    <a:pt x="1248" y="177"/>
                    <a:pt x="609" y="816"/>
                  </a:cubicBezTo>
                  <a:cubicBezTo>
                    <a:pt x="62" y="1333"/>
                    <a:pt x="1" y="2154"/>
                    <a:pt x="305" y="2853"/>
                  </a:cubicBezTo>
                  <a:cubicBezTo>
                    <a:pt x="1100" y="1913"/>
                    <a:pt x="2297" y="1412"/>
                    <a:pt x="3502" y="1412"/>
                  </a:cubicBezTo>
                  <a:cubicBezTo>
                    <a:pt x="3816" y="1412"/>
                    <a:pt x="4131" y="1446"/>
                    <a:pt x="4439" y="1515"/>
                  </a:cubicBezTo>
                  <a:lnTo>
                    <a:pt x="4104" y="269"/>
                  </a:lnTo>
                  <a:cubicBezTo>
                    <a:pt x="4104" y="269"/>
                    <a:pt x="3474" y="0"/>
                    <a:pt x="266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255;p52">
              <a:extLst>
                <a:ext uri="{FF2B5EF4-FFF2-40B4-BE49-F238E27FC236}">
                  <a16:creationId xmlns:a16="http://schemas.microsoft.com/office/drawing/2014/main" xmlns="" id="{88EE174B-F3F4-49E7-8DF4-3069AB40D748}"/>
                </a:ext>
              </a:extLst>
            </p:cNvPr>
            <p:cNvSpPr/>
            <p:nvPr/>
          </p:nvSpPr>
          <p:spPr>
            <a:xfrm>
              <a:off x="6586952" y="1672849"/>
              <a:ext cx="166756" cy="102354"/>
            </a:xfrm>
            <a:custGeom>
              <a:avLst/>
              <a:gdLst/>
              <a:ahLst/>
              <a:cxnLst/>
              <a:rect l="l" t="t" r="r" b="b"/>
              <a:pathLst>
                <a:path w="3102" h="1904" extrusionOk="0">
                  <a:moveTo>
                    <a:pt x="1542" y="0"/>
                  </a:moveTo>
                  <a:cubicBezTo>
                    <a:pt x="1009" y="0"/>
                    <a:pt x="458" y="271"/>
                    <a:pt x="1" y="511"/>
                  </a:cubicBezTo>
                  <a:cubicBezTo>
                    <a:pt x="1" y="511"/>
                    <a:pt x="1" y="572"/>
                    <a:pt x="31" y="572"/>
                  </a:cubicBezTo>
                  <a:cubicBezTo>
                    <a:pt x="512" y="441"/>
                    <a:pt x="1040" y="121"/>
                    <a:pt x="1558" y="121"/>
                  </a:cubicBezTo>
                  <a:cubicBezTo>
                    <a:pt x="1761" y="121"/>
                    <a:pt x="1962" y="170"/>
                    <a:pt x="2159" y="298"/>
                  </a:cubicBezTo>
                  <a:cubicBezTo>
                    <a:pt x="2645" y="633"/>
                    <a:pt x="2767" y="1301"/>
                    <a:pt x="2949" y="1848"/>
                  </a:cubicBezTo>
                  <a:cubicBezTo>
                    <a:pt x="2949" y="1887"/>
                    <a:pt x="2976" y="1903"/>
                    <a:pt x="3007" y="1903"/>
                  </a:cubicBezTo>
                  <a:cubicBezTo>
                    <a:pt x="3050" y="1903"/>
                    <a:pt x="3101" y="1871"/>
                    <a:pt x="3101" y="1818"/>
                  </a:cubicBezTo>
                  <a:cubicBezTo>
                    <a:pt x="2949" y="1210"/>
                    <a:pt x="2736" y="481"/>
                    <a:pt x="2159" y="146"/>
                  </a:cubicBezTo>
                  <a:cubicBezTo>
                    <a:pt x="1961" y="43"/>
                    <a:pt x="1753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256;p52">
              <a:extLst>
                <a:ext uri="{FF2B5EF4-FFF2-40B4-BE49-F238E27FC236}">
                  <a16:creationId xmlns:a16="http://schemas.microsoft.com/office/drawing/2014/main" xmlns="" id="{D64885E3-A1AC-4D9A-9D8F-C859C3A2E48B}"/>
                </a:ext>
              </a:extLst>
            </p:cNvPr>
            <p:cNvSpPr/>
            <p:nvPr/>
          </p:nvSpPr>
          <p:spPr>
            <a:xfrm>
              <a:off x="6654580" y="1700696"/>
              <a:ext cx="90313" cy="38114"/>
            </a:xfrm>
            <a:custGeom>
              <a:avLst/>
              <a:gdLst/>
              <a:ahLst/>
              <a:cxnLst/>
              <a:rect l="l" t="t" r="r" b="b"/>
              <a:pathLst>
                <a:path w="1680" h="709" extrusionOk="0">
                  <a:moveTo>
                    <a:pt x="649" y="1"/>
                  </a:moveTo>
                  <a:cubicBezTo>
                    <a:pt x="433" y="1"/>
                    <a:pt x="224" y="96"/>
                    <a:pt x="50" y="327"/>
                  </a:cubicBezTo>
                  <a:cubicBezTo>
                    <a:pt x="0" y="377"/>
                    <a:pt x="52" y="427"/>
                    <a:pt x="106" y="427"/>
                  </a:cubicBezTo>
                  <a:cubicBezTo>
                    <a:pt x="118" y="427"/>
                    <a:pt x="130" y="424"/>
                    <a:pt x="141" y="418"/>
                  </a:cubicBezTo>
                  <a:cubicBezTo>
                    <a:pt x="315" y="263"/>
                    <a:pt x="477" y="170"/>
                    <a:pt x="659" y="170"/>
                  </a:cubicBezTo>
                  <a:cubicBezTo>
                    <a:pt x="762" y="170"/>
                    <a:pt x="871" y="200"/>
                    <a:pt x="992" y="266"/>
                  </a:cubicBezTo>
                  <a:cubicBezTo>
                    <a:pt x="1205" y="388"/>
                    <a:pt x="1357" y="540"/>
                    <a:pt x="1539" y="692"/>
                  </a:cubicBezTo>
                  <a:cubicBezTo>
                    <a:pt x="1551" y="704"/>
                    <a:pt x="1564" y="709"/>
                    <a:pt x="1576" y="709"/>
                  </a:cubicBezTo>
                  <a:cubicBezTo>
                    <a:pt x="1629" y="709"/>
                    <a:pt x="1680" y="620"/>
                    <a:pt x="1630" y="570"/>
                  </a:cubicBezTo>
                  <a:cubicBezTo>
                    <a:pt x="1367" y="251"/>
                    <a:pt x="999" y="1"/>
                    <a:pt x="64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257;p52">
              <a:extLst>
                <a:ext uri="{FF2B5EF4-FFF2-40B4-BE49-F238E27FC236}">
                  <a16:creationId xmlns:a16="http://schemas.microsoft.com/office/drawing/2014/main" xmlns="" id="{02A6EA9A-BBB0-4119-BD9E-9EFF67449237}"/>
                </a:ext>
              </a:extLst>
            </p:cNvPr>
            <p:cNvSpPr/>
            <p:nvPr/>
          </p:nvSpPr>
          <p:spPr>
            <a:xfrm>
              <a:off x="7765125" y="1341911"/>
              <a:ext cx="234705" cy="159068"/>
            </a:xfrm>
            <a:custGeom>
              <a:avLst/>
              <a:gdLst/>
              <a:ahLst/>
              <a:cxnLst/>
              <a:rect l="l" t="t" r="r" b="b"/>
              <a:pathLst>
                <a:path w="4366" h="2959" extrusionOk="0">
                  <a:moveTo>
                    <a:pt x="2836" y="0"/>
                  </a:moveTo>
                  <a:cubicBezTo>
                    <a:pt x="1803" y="0"/>
                    <a:pt x="773" y="395"/>
                    <a:pt x="0" y="1105"/>
                  </a:cubicBezTo>
                  <a:lnTo>
                    <a:pt x="486" y="2928"/>
                  </a:lnTo>
                  <a:cubicBezTo>
                    <a:pt x="706" y="2949"/>
                    <a:pt x="914" y="2959"/>
                    <a:pt x="1112" y="2959"/>
                  </a:cubicBezTo>
                  <a:cubicBezTo>
                    <a:pt x="3520" y="2959"/>
                    <a:pt x="4366" y="1489"/>
                    <a:pt x="4225" y="253"/>
                  </a:cubicBezTo>
                  <a:cubicBezTo>
                    <a:pt x="3778" y="82"/>
                    <a:pt x="3307" y="0"/>
                    <a:pt x="2836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258;p52">
              <a:extLst>
                <a:ext uri="{FF2B5EF4-FFF2-40B4-BE49-F238E27FC236}">
                  <a16:creationId xmlns:a16="http://schemas.microsoft.com/office/drawing/2014/main" xmlns="" id="{050A0447-D607-4582-A71A-2C43441320AC}"/>
                </a:ext>
              </a:extLst>
            </p:cNvPr>
            <p:cNvSpPr/>
            <p:nvPr/>
          </p:nvSpPr>
          <p:spPr>
            <a:xfrm>
              <a:off x="7747116" y="1283637"/>
              <a:ext cx="245188" cy="117675"/>
            </a:xfrm>
            <a:custGeom>
              <a:avLst/>
              <a:gdLst/>
              <a:ahLst/>
              <a:cxnLst/>
              <a:rect l="l" t="t" r="r" b="b"/>
              <a:pathLst>
                <a:path w="4561" h="2189" extrusionOk="0">
                  <a:moveTo>
                    <a:pt x="2007" y="1"/>
                  </a:moveTo>
                  <a:cubicBezTo>
                    <a:pt x="658" y="1"/>
                    <a:pt x="1" y="912"/>
                    <a:pt x="1" y="912"/>
                  </a:cubicBezTo>
                  <a:lnTo>
                    <a:pt x="335" y="2189"/>
                  </a:lnTo>
                  <a:cubicBezTo>
                    <a:pt x="1108" y="1479"/>
                    <a:pt x="2138" y="1084"/>
                    <a:pt x="3171" y="1084"/>
                  </a:cubicBezTo>
                  <a:cubicBezTo>
                    <a:pt x="3642" y="1084"/>
                    <a:pt x="4113" y="1166"/>
                    <a:pt x="4560" y="1337"/>
                  </a:cubicBezTo>
                  <a:cubicBezTo>
                    <a:pt x="4499" y="547"/>
                    <a:pt x="3618" y="334"/>
                    <a:pt x="2888" y="122"/>
                  </a:cubicBezTo>
                  <a:cubicBezTo>
                    <a:pt x="2567" y="36"/>
                    <a:pt x="2274" y="1"/>
                    <a:pt x="200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259;p52">
              <a:extLst>
                <a:ext uri="{FF2B5EF4-FFF2-40B4-BE49-F238E27FC236}">
                  <a16:creationId xmlns:a16="http://schemas.microsoft.com/office/drawing/2014/main" xmlns="" id="{9552C1A3-F09D-411A-8440-45E38E244A9B}"/>
                </a:ext>
              </a:extLst>
            </p:cNvPr>
            <p:cNvSpPr/>
            <p:nvPr/>
          </p:nvSpPr>
          <p:spPr>
            <a:xfrm>
              <a:off x="7789639" y="1348954"/>
              <a:ext cx="130738" cy="145898"/>
            </a:xfrm>
            <a:custGeom>
              <a:avLst/>
              <a:gdLst/>
              <a:ahLst/>
              <a:cxnLst/>
              <a:rect l="l" t="t" r="r" b="b"/>
              <a:pathLst>
                <a:path w="2432" h="2714" extrusionOk="0">
                  <a:moveTo>
                    <a:pt x="2401" y="1"/>
                  </a:moveTo>
                  <a:cubicBezTo>
                    <a:pt x="1702" y="31"/>
                    <a:pt x="760" y="92"/>
                    <a:pt x="334" y="761"/>
                  </a:cubicBezTo>
                  <a:cubicBezTo>
                    <a:pt x="0" y="1308"/>
                    <a:pt x="182" y="2068"/>
                    <a:pt x="365" y="2645"/>
                  </a:cubicBezTo>
                  <a:cubicBezTo>
                    <a:pt x="377" y="2694"/>
                    <a:pt x="409" y="2713"/>
                    <a:pt x="440" y="2713"/>
                  </a:cubicBezTo>
                  <a:cubicBezTo>
                    <a:pt x="488" y="2713"/>
                    <a:pt x="535" y="2670"/>
                    <a:pt x="517" y="2615"/>
                  </a:cubicBezTo>
                  <a:cubicBezTo>
                    <a:pt x="395" y="2068"/>
                    <a:pt x="182" y="1460"/>
                    <a:pt x="426" y="913"/>
                  </a:cubicBezTo>
                  <a:cubicBezTo>
                    <a:pt x="760" y="153"/>
                    <a:pt x="1702" y="244"/>
                    <a:pt x="2401" y="62"/>
                  </a:cubicBezTo>
                  <a:cubicBezTo>
                    <a:pt x="2432" y="62"/>
                    <a:pt x="2432" y="1"/>
                    <a:pt x="24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260;p52">
              <a:extLst>
                <a:ext uri="{FF2B5EF4-FFF2-40B4-BE49-F238E27FC236}">
                  <a16:creationId xmlns:a16="http://schemas.microsoft.com/office/drawing/2014/main" xmlns="" id="{B4D2B955-5AD8-4336-9E76-8B23F06B1B38}"/>
                </a:ext>
              </a:extLst>
            </p:cNvPr>
            <p:cNvSpPr/>
            <p:nvPr/>
          </p:nvSpPr>
          <p:spPr>
            <a:xfrm>
              <a:off x="7798347" y="1395455"/>
              <a:ext cx="73003" cy="62197"/>
            </a:xfrm>
            <a:custGeom>
              <a:avLst/>
              <a:gdLst/>
              <a:ahLst/>
              <a:cxnLst/>
              <a:rect l="l" t="t" r="r" b="b"/>
              <a:pathLst>
                <a:path w="1358" h="1157" extrusionOk="0">
                  <a:moveTo>
                    <a:pt x="947" y="0"/>
                  </a:moveTo>
                  <a:cubicBezTo>
                    <a:pt x="438" y="0"/>
                    <a:pt x="96" y="525"/>
                    <a:pt x="20" y="1051"/>
                  </a:cubicBezTo>
                  <a:cubicBezTo>
                    <a:pt x="1" y="1110"/>
                    <a:pt x="45" y="1157"/>
                    <a:pt x="96" y="1157"/>
                  </a:cubicBezTo>
                  <a:cubicBezTo>
                    <a:pt x="123" y="1157"/>
                    <a:pt x="151" y="1143"/>
                    <a:pt x="172" y="1112"/>
                  </a:cubicBezTo>
                  <a:cubicBezTo>
                    <a:pt x="264" y="899"/>
                    <a:pt x="324" y="656"/>
                    <a:pt x="476" y="443"/>
                  </a:cubicBezTo>
                  <a:cubicBezTo>
                    <a:pt x="609" y="244"/>
                    <a:pt x="790" y="173"/>
                    <a:pt x="996" y="173"/>
                  </a:cubicBezTo>
                  <a:cubicBezTo>
                    <a:pt x="1073" y="173"/>
                    <a:pt x="1154" y="183"/>
                    <a:pt x="1236" y="200"/>
                  </a:cubicBezTo>
                  <a:cubicBezTo>
                    <a:pt x="1297" y="200"/>
                    <a:pt x="1358" y="109"/>
                    <a:pt x="1297" y="78"/>
                  </a:cubicBezTo>
                  <a:cubicBezTo>
                    <a:pt x="1173" y="24"/>
                    <a:pt x="1056" y="0"/>
                    <a:pt x="94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261;p52">
              <a:extLst>
                <a:ext uri="{FF2B5EF4-FFF2-40B4-BE49-F238E27FC236}">
                  <a16:creationId xmlns:a16="http://schemas.microsoft.com/office/drawing/2014/main" xmlns="" id="{E9DE1DAD-EB7F-4778-A3FA-9FA761AAA6BB}"/>
                </a:ext>
              </a:extLst>
            </p:cNvPr>
            <p:cNvSpPr/>
            <p:nvPr/>
          </p:nvSpPr>
          <p:spPr>
            <a:xfrm>
              <a:off x="7175232" y="2025451"/>
              <a:ext cx="271260" cy="139071"/>
            </a:xfrm>
            <a:custGeom>
              <a:avLst/>
              <a:gdLst/>
              <a:ahLst/>
              <a:cxnLst/>
              <a:rect l="l" t="t" r="r" b="b"/>
              <a:pathLst>
                <a:path w="5046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1" y="1277"/>
                    <a:pt x="0" y="1429"/>
                  </a:cubicBezTo>
                  <a:cubicBezTo>
                    <a:pt x="0" y="1429"/>
                    <a:pt x="1082" y="2587"/>
                    <a:pt x="2708" y="2587"/>
                  </a:cubicBezTo>
                  <a:cubicBezTo>
                    <a:pt x="3394" y="2587"/>
                    <a:pt x="4177" y="2380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262;p52">
              <a:extLst>
                <a:ext uri="{FF2B5EF4-FFF2-40B4-BE49-F238E27FC236}">
                  <a16:creationId xmlns:a16="http://schemas.microsoft.com/office/drawing/2014/main" xmlns="" id="{93C246BB-C229-4299-A0FD-2B1F824E5002}"/>
                </a:ext>
              </a:extLst>
            </p:cNvPr>
            <p:cNvSpPr/>
            <p:nvPr/>
          </p:nvSpPr>
          <p:spPr>
            <a:xfrm>
              <a:off x="7175232" y="1878422"/>
              <a:ext cx="320287" cy="197720"/>
            </a:xfrm>
            <a:custGeom>
              <a:avLst/>
              <a:gdLst/>
              <a:ahLst/>
              <a:cxnLst/>
              <a:rect l="l" t="t" r="r" b="b"/>
              <a:pathLst>
                <a:path w="5958" h="3678" extrusionOk="0">
                  <a:moveTo>
                    <a:pt x="5958" y="0"/>
                  </a:moveTo>
                  <a:lnTo>
                    <a:pt x="0" y="1277"/>
                  </a:lnTo>
                  <a:cubicBezTo>
                    <a:pt x="0" y="1277"/>
                    <a:pt x="426" y="2614"/>
                    <a:pt x="183" y="3678"/>
                  </a:cubicBezTo>
                  <a:cubicBezTo>
                    <a:pt x="1763" y="3131"/>
                    <a:pt x="3374" y="2857"/>
                    <a:pt x="5046" y="2736"/>
                  </a:cubicBezTo>
                  <a:cubicBezTo>
                    <a:pt x="5076" y="2128"/>
                    <a:pt x="5745" y="578"/>
                    <a:pt x="595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263;p52">
              <a:extLst>
                <a:ext uri="{FF2B5EF4-FFF2-40B4-BE49-F238E27FC236}">
                  <a16:creationId xmlns:a16="http://schemas.microsoft.com/office/drawing/2014/main" xmlns="" id="{31E543BB-8EFB-44E0-99EA-91D7BC854C14}"/>
                </a:ext>
              </a:extLst>
            </p:cNvPr>
            <p:cNvSpPr/>
            <p:nvPr/>
          </p:nvSpPr>
          <p:spPr>
            <a:xfrm>
              <a:off x="6546149" y="923186"/>
              <a:ext cx="1253302" cy="975430"/>
            </a:xfrm>
            <a:custGeom>
              <a:avLst/>
              <a:gdLst/>
              <a:ahLst/>
              <a:cxnLst/>
              <a:rect l="l" t="t" r="r" b="b"/>
              <a:pathLst>
                <a:path w="23314" h="18145" extrusionOk="0">
                  <a:moveTo>
                    <a:pt x="12186" y="1"/>
                  </a:moveTo>
                  <a:cubicBezTo>
                    <a:pt x="6769" y="1"/>
                    <a:pt x="0" y="1862"/>
                    <a:pt x="2948" y="12055"/>
                  </a:cubicBezTo>
                  <a:cubicBezTo>
                    <a:pt x="2948" y="12055"/>
                    <a:pt x="3070" y="12602"/>
                    <a:pt x="3313" y="13362"/>
                  </a:cubicBezTo>
                  <a:cubicBezTo>
                    <a:pt x="6688" y="16628"/>
                    <a:pt x="11214" y="18145"/>
                    <a:pt x="15868" y="18145"/>
                  </a:cubicBezTo>
                  <a:cubicBezTo>
                    <a:pt x="16454" y="18145"/>
                    <a:pt x="17042" y="18121"/>
                    <a:pt x="17629" y="18073"/>
                  </a:cubicBezTo>
                  <a:cubicBezTo>
                    <a:pt x="20304" y="16888"/>
                    <a:pt x="22584" y="15003"/>
                    <a:pt x="22888" y="12936"/>
                  </a:cubicBezTo>
                  <a:cubicBezTo>
                    <a:pt x="23313" y="9836"/>
                    <a:pt x="23253" y="7799"/>
                    <a:pt x="22158" y="5064"/>
                  </a:cubicBezTo>
                  <a:cubicBezTo>
                    <a:pt x="21064" y="2328"/>
                    <a:pt x="20578" y="1112"/>
                    <a:pt x="17629" y="535"/>
                  </a:cubicBezTo>
                  <a:cubicBezTo>
                    <a:pt x="16724" y="367"/>
                    <a:pt x="14588" y="1"/>
                    <a:pt x="1218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264;p52">
              <a:extLst>
                <a:ext uri="{FF2B5EF4-FFF2-40B4-BE49-F238E27FC236}">
                  <a16:creationId xmlns:a16="http://schemas.microsoft.com/office/drawing/2014/main" xmlns="" id="{2F06FE38-4B9D-4C27-B7A0-EFC0B8ED9292}"/>
                </a:ext>
              </a:extLst>
            </p:cNvPr>
            <p:cNvSpPr/>
            <p:nvPr/>
          </p:nvSpPr>
          <p:spPr>
            <a:xfrm>
              <a:off x="6724251" y="1641454"/>
              <a:ext cx="769646" cy="327168"/>
            </a:xfrm>
            <a:custGeom>
              <a:avLst/>
              <a:gdLst/>
              <a:ahLst/>
              <a:cxnLst/>
              <a:rect l="l" t="t" r="r" b="b"/>
              <a:pathLst>
                <a:path w="14317" h="6086" extrusionOk="0">
                  <a:moveTo>
                    <a:pt x="0" y="1"/>
                  </a:moveTo>
                  <a:lnTo>
                    <a:pt x="0" y="1"/>
                  </a:lnTo>
                  <a:cubicBezTo>
                    <a:pt x="365" y="1186"/>
                    <a:pt x="1003" y="2888"/>
                    <a:pt x="1793" y="3800"/>
                  </a:cubicBezTo>
                  <a:cubicBezTo>
                    <a:pt x="2873" y="5052"/>
                    <a:pt x="5300" y="6085"/>
                    <a:pt x="8258" y="6085"/>
                  </a:cubicBezTo>
                  <a:cubicBezTo>
                    <a:pt x="8964" y="6085"/>
                    <a:pt x="9701" y="6026"/>
                    <a:pt x="10456" y="5897"/>
                  </a:cubicBezTo>
                  <a:cubicBezTo>
                    <a:pt x="11702" y="5685"/>
                    <a:pt x="13040" y="5290"/>
                    <a:pt x="14316" y="4712"/>
                  </a:cubicBezTo>
                  <a:lnTo>
                    <a:pt x="14316" y="4712"/>
                  </a:lnTo>
                  <a:cubicBezTo>
                    <a:pt x="13729" y="4760"/>
                    <a:pt x="13141" y="4784"/>
                    <a:pt x="12555" y="4784"/>
                  </a:cubicBezTo>
                  <a:cubicBezTo>
                    <a:pt x="7901" y="4784"/>
                    <a:pt x="3375" y="3267"/>
                    <a:pt x="0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265;p52">
              <a:extLst>
                <a:ext uri="{FF2B5EF4-FFF2-40B4-BE49-F238E27FC236}">
                  <a16:creationId xmlns:a16="http://schemas.microsoft.com/office/drawing/2014/main" xmlns="" id="{C83AA23E-4266-48D1-8ACA-C94F8C43DCF6}"/>
                </a:ext>
              </a:extLst>
            </p:cNvPr>
            <p:cNvSpPr/>
            <p:nvPr/>
          </p:nvSpPr>
          <p:spPr>
            <a:xfrm>
              <a:off x="6957886" y="1531464"/>
              <a:ext cx="71981" cy="75153"/>
            </a:xfrm>
            <a:custGeom>
              <a:avLst/>
              <a:gdLst/>
              <a:ahLst/>
              <a:cxnLst/>
              <a:rect l="l" t="t" r="r" b="b"/>
              <a:pathLst>
                <a:path w="1339" h="1398" extrusionOk="0">
                  <a:moveTo>
                    <a:pt x="590" y="1"/>
                  </a:moveTo>
                  <a:cubicBezTo>
                    <a:pt x="556" y="1"/>
                    <a:pt x="522" y="4"/>
                    <a:pt x="487" y="10"/>
                  </a:cubicBezTo>
                  <a:cubicBezTo>
                    <a:pt x="183" y="101"/>
                    <a:pt x="1" y="466"/>
                    <a:pt x="92" y="861"/>
                  </a:cubicBezTo>
                  <a:cubicBezTo>
                    <a:pt x="196" y="1174"/>
                    <a:pt x="457" y="1397"/>
                    <a:pt x="720" y="1397"/>
                  </a:cubicBezTo>
                  <a:cubicBezTo>
                    <a:pt x="764" y="1397"/>
                    <a:pt x="808" y="1391"/>
                    <a:pt x="852" y="1378"/>
                  </a:cubicBezTo>
                  <a:cubicBezTo>
                    <a:pt x="1156" y="1317"/>
                    <a:pt x="1338" y="922"/>
                    <a:pt x="1247" y="557"/>
                  </a:cubicBezTo>
                  <a:cubicBezTo>
                    <a:pt x="1165" y="230"/>
                    <a:pt x="888" y="1"/>
                    <a:pt x="590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266;p52">
              <a:extLst>
                <a:ext uri="{FF2B5EF4-FFF2-40B4-BE49-F238E27FC236}">
                  <a16:creationId xmlns:a16="http://schemas.microsoft.com/office/drawing/2014/main" xmlns="" id="{504D9940-8EC4-4282-820D-7DB67BEB2888}"/>
                </a:ext>
              </a:extLst>
            </p:cNvPr>
            <p:cNvSpPr/>
            <p:nvPr/>
          </p:nvSpPr>
          <p:spPr>
            <a:xfrm>
              <a:off x="7459561" y="1400239"/>
              <a:ext cx="70315" cy="75099"/>
            </a:xfrm>
            <a:custGeom>
              <a:avLst/>
              <a:gdLst/>
              <a:ahLst/>
              <a:cxnLst/>
              <a:rect l="l" t="t" r="r" b="b"/>
              <a:pathLst>
                <a:path w="1308" h="1397" extrusionOk="0">
                  <a:moveTo>
                    <a:pt x="618" y="0"/>
                  </a:moveTo>
                  <a:cubicBezTo>
                    <a:pt x="574" y="0"/>
                    <a:pt x="530" y="7"/>
                    <a:pt x="486" y="20"/>
                  </a:cubicBezTo>
                  <a:cubicBezTo>
                    <a:pt x="152" y="80"/>
                    <a:pt x="0" y="475"/>
                    <a:pt x="91" y="840"/>
                  </a:cubicBezTo>
                  <a:cubicBezTo>
                    <a:pt x="173" y="1167"/>
                    <a:pt x="450" y="1397"/>
                    <a:pt x="726" y="1397"/>
                  </a:cubicBezTo>
                  <a:cubicBezTo>
                    <a:pt x="758" y="1397"/>
                    <a:pt x="789" y="1394"/>
                    <a:pt x="821" y="1387"/>
                  </a:cubicBezTo>
                  <a:cubicBezTo>
                    <a:pt x="1155" y="1296"/>
                    <a:pt x="1307" y="931"/>
                    <a:pt x="1216" y="536"/>
                  </a:cubicBezTo>
                  <a:cubicBezTo>
                    <a:pt x="1138" y="224"/>
                    <a:pt x="881" y="0"/>
                    <a:pt x="61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267;p52">
              <a:extLst>
                <a:ext uri="{FF2B5EF4-FFF2-40B4-BE49-F238E27FC236}">
                  <a16:creationId xmlns:a16="http://schemas.microsoft.com/office/drawing/2014/main" xmlns="" id="{6C18A15D-6D12-42AD-8190-1A2E94675582}"/>
                </a:ext>
              </a:extLst>
            </p:cNvPr>
            <p:cNvSpPr/>
            <p:nvPr/>
          </p:nvSpPr>
          <p:spPr>
            <a:xfrm>
              <a:off x="7206251" y="1436526"/>
              <a:ext cx="93216" cy="122997"/>
            </a:xfrm>
            <a:custGeom>
              <a:avLst/>
              <a:gdLst/>
              <a:ahLst/>
              <a:cxnLst/>
              <a:rect l="l" t="t" r="r" b="b"/>
              <a:pathLst>
                <a:path w="1734" h="2288" extrusionOk="0">
                  <a:moveTo>
                    <a:pt x="66" y="1"/>
                  </a:moveTo>
                  <a:cubicBezTo>
                    <a:pt x="46" y="1"/>
                    <a:pt x="31" y="22"/>
                    <a:pt x="31" y="44"/>
                  </a:cubicBezTo>
                  <a:cubicBezTo>
                    <a:pt x="1" y="378"/>
                    <a:pt x="62" y="743"/>
                    <a:pt x="92" y="1077"/>
                  </a:cubicBezTo>
                  <a:cubicBezTo>
                    <a:pt x="122" y="1320"/>
                    <a:pt x="153" y="1594"/>
                    <a:pt x="335" y="1746"/>
                  </a:cubicBezTo>
                  <a:cubicBezTo>
                    <a:pt x="409" y="1819"/>
                    <a:pt x="505" y="1860"/>
                    <a:pt x="603" y="1860"/>
                  </a:cubicBezTo>
                  <a:cubicBezTo>
                    <a:pt x="666" y="1860"/>
                    <a:pt x="731" y="1843"/>
                    <a:pt x="791" y="1807"/>
                  </a:cubicBezTo>
                  <a:cubicBezTo>
                    <a:pt x="882" y="1746"/>
                    <a:pt x="913" y="1655"/>
                    <a:pt x="973" y="1594"/>
                  </a:cubicBezTo>
                  <a:cubicBezTo>
                    <a:pt x="1048" y="1538"/>
                    <a:pt x="1146" y="1390"/>
                    <a:pt x="1252" y="1390"/>
                  </a:cubicBezTo>
                  <a:cubicBezTo>
                    <a:pt x="1319" y="1390"/>
                    <a:pt x="1389" y="1448"/>
                    <a:pt x="1460" y="1624"/>
                  </a:cubicBezTo>
                  <a:cubicBezTo>
                    <a:pt x="1521" y="1807"/>
                    <a:pt x="1369" y="2019"/>
                    <a:pt x="1247" y="2111"/>
                  </a:cubicBezTo>
                  <a:cubicBezTo>
                    <a:pt x="1149" y="2160"/>
                    <a:pt x="1209" y="2288"/>
                    <a:pt x="1284" y="2288"/>
                  </a:cubicBezTo>
                  <a:cubicBezTo>
                    <a:pt x="1302" y="2288"/>
                    <a:pt x="1321" y="2280"/>
                    <a:pt x="1338" y="2263"/>
                  </a:cubicBezTo>
                  <a:cubicBezTo>
                    <a:pt x="1551" y="2111"/>
                    <a:pt x="1733" y="1807"/>
                    <a:pt x="1612" y="1503"/>
                  </a:cubicBezTo>
                  <a:cubicBezTo>
                    <a:pt x="1523" y="1369"/>
                    <a:pt x="1369" y="1284"/>
                    <a:pt x="1209" y="1284"/>
                  </a:cubicBezTo>
                  <a:cubicBezTo>
                    <a:pt x="1150" y="1284"/>
                    <a:pt x="1091" y="1296"/>
                    <a:pt x="1034" y="1320"/>
                  </a:cubicBezTo>
                  <a:cubicBezTo>
                    <a:pt x="913" y="1381"/>
                    <a:pt x="882" y="1503"/>
                    <a:pt x="791" y="1594"/>
                  </a:cubicBezTo>
                  <a:cubicBezTo>
                    <a:pt x="700" y="1659"/>
                    <a:pt x="623" y="1687"/>
                    <a:pt x="560" y="1687"/>
                  </a:cubicBezTo>
                  <a:cubicBezTo>
                    <a:pt x="329" y="1687"/>
                    <a:pt x="268" y="1322"/>
                    <a:pt x="244" y="1107"/>
                  </a:cubicBezTo>
                  <a:cubicBezTo>
                    <a:pt x="214" y="804"/>
                    <a:pt x="335" y="256"/>
                    <a:pt x="92" y="13"/>
                  </a:cubicBezTo>
                  <a:cubicBezTo>
                    <a:pt x="83" y="4"/>
                    <a:pt x="74" y="1"/>
                    <a:pt x="6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268;p52">
              <a:extLst>
                <a:ext uri="{FF2B5EF4-FFF2-40B4-BE49-F238E27FC236}">
                  <a16:creationId xmlns:a16="http://schemas.microsoft.com/office/drawing/2014/main" xmlns="" id="{0578A48E-961F-463F-BE12-B62C4A2971F6}"/>
                </a:ext>
              </a:extLst>
            </p:cNvPr>
            <p:cNvSpPr/>
            <p:nvPr/>
          </p:nvSpPr>
          <p:spPr>
            <a:xfrm>
              <a:off x="7245763" y="1624251"/>
              <a:ext cx="110902" cy="67627"/>
            </a:xfrm>
            <a:custGeom>
              <a:avLst/>
              <a:gdLst/>
              <a:ahLst/>
              <a:cxnLst/>
              <a:rect l="l" t="t" r="r" b="b"/>
              <a:pathLst>
                <a:path w="2063" h="1258" extrusionOk="0">
                  <a:moveTo>
                    <a:pt x="1811" y="0"/>
                  </a:moveTo>
                  <a:cubicBezTo>
                    <a:pt x="1755" y="0"/>
                    <a:pt x="1697" y="40"/>
                    <a:pt x="1697" y="108"/>
                  </a:cubicBezTo>
                  <a:cubicBezTo>
                    <a:pt x="1758" y="564"/>
                    <a:pt x="1576" y="929"/>
                    <a:pt x="1090" y="1050"/>
                  </a:cubicBezTo>
                  <a:cubicBezTo>
                    <a:pt x="1027" y="1063"/>
                    <a:pt x="953" y="1070"/>
                    <a:pt x="876" y="1070"/>
                  </a:cubicBezTo>
                  <a:cubicBezTo>
                    <a:pt x="767" y="1070"/>
                    <a:pt x="649" y="1055"/>
                    <a:pt x="542" y="1020"/>
                  </a:cubicBezTo>
                  <a:cubicBezTo>
                    <a:pt x="330" y="929"/>
                    <a:pt x="238" y="777"/>
                    <a:pt x="56" y="625"/>
                  </a:cubicBezTo>
                  <a:cubicBezTo>
                    <a:pt x="56" y="616"/>
                    <a:pt x="54" y="612"/>
                    <a:pt x="50" y="612"/>
                  </a:cubicBezTo>
                  <a:cubicBezTo>
                    <a:pt x="41" y="612"/>
                    <a:pt x="26" y="634"/>
                    <a:pt x="26" y="655"/>
                  </a:cubicBezTo>
                  <a:cubicBezTo>
                    <a:pt x="1" y="1079"/>
                    <a:pt x="528" y="1257"/>
                    <a:pt x="920" y="1257"/>
                  </a:cubicBezTo>
                  <a:cubicBezTo>
                    <a:pt x="1006" y="1257"/>
                    <a:pt x="1085" y="1249"/>
                    <a:pt x="1150" y="1233"/>
                  </a:cubicBezTo>
                  <a:cubicBezTo>
                    <a:pt x="1697" y="1111"/>
                    <a:pt x="2062" y="625"/>
                    <a:pt x="1910" y="78"/>
                  </a:cubicBezTo>
                  <a:cubicBezTo>
                    <a:pt x="1897" y="24"/>
                    <a:pt x="1854" y="0"/>
                    <a:pt x="181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269;p52">
              <a:extLst>
                <a:ext uri="{FF2B5EF4-FFF2-40B4-BE49-F238E27FC236}">
                  <a16:creationId xmlns:a16="http://schemas.microsoft.com/office/drawing/2014/main" xmlns="" id="{13DC449B-82C2-42FE-9B5E-65E40F632653}"/>
                </a:ext>
              </a:extLst>
            </p:cNvPr>
            <p:cNvSpPr/>
            <p:nvPr/>
          </p:nvSpPr>
          <p:spPr>
            <a:xfrm rot="4096072">
              <a:off x="6905011" y="1289097"/>
              <a:ext cx="88271" cy="97303"/>
            </a:xfrm>
            <a:custGeom>
              <a:avLst/>
              <a:gdLst/>
              <a:ahLst/>
              <a:cxnLst/>
              <a:rect l="l" t="t" r="r" b="b"/>
              <a:pathLst>
                <a:path w="1642" h="1810" extrusionOk="0">
                  <a:moveTo>
                    <a:pt x="1490" y="1"/>
                  </a:moveTo>
                  <a:cubicBezTo>
                    <a:pt x="821" y="153"/>
                    <a:pt x="0" y="1065"/>
                    <a:pt x="61" y="1764"/>
                  </a:cubicBezTo>
                  <a:cubicBezTo>
                    <a:pt x="61" y="1794"/>
                    <a:pt x="76" y="1809"/>
                    <a:pt x="95" y="1809"/>
                  </a:cubicBezTo>
                  <a:cubicBezTo>
                    <a:pt x="114" y="1809"/>
                    <a:pt x="137" y="1794"/>
                    <a:pt x="152" y="1764"/>
                  </a:cubicBezTo>
                  <a:cubicBezTo>
                    <a:pt x="426" y="1034"/>
                    <a:pt x="821" y="518"/>
                    <a:pt x="1551" y="153"/>
                  </a:cubicBezTo>
                  <a:cubicBezTo>
                    <a:pt x="1642" y="122"/>
                    <a:pt x="1581" y="1"/>
                    <a:pt x="14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270;p52">
              <a:extLst>
                <a:ext uri="{FF2B5EF4-FFF2-40B4-BE49-F238E27FC236}">
                  <a16:creationId xmlns:a16="http://schemas.microsoft.com/office/drawing/2014/main" xmlns="" id="{088B268F-995D-4224-A2DE-78C96DA4CFB5}"/>
                </a:ext>
              </a:extLst>
            </p:cNvPr>
            <p:cNvSpPr/>
            <p:nvPr/>
          </p:nvSpPr>
          <p:spPr>
            <a:xfrm>
              <a:off x="7417038" y="1210633"/>
              <a:ext cx="121707" cy="31179"/>
            </a:xfrm>
            <a:custGeom>
              <a:avLst/>
              <a:gdLst/>
              <a:ahLst/>
              <a:cxnLst/>
              <a:rect l="l" t="t" r="r" b="b"/>
              <a:pathLst>
                <a:path w="2264" h="580" extrusionOk="0">
                  <a:moveTo>
                    <a:pt x="877" y="0"/>
                  </a:moveTo>
                  <a:cubicBezTo>
                    <a:pt x="576" y="0"/>
                    <a:pt x="287" y="54"/>
                    <a:pt x="62" y="173"/>
                  </a:cubicBezTo>
                  <a:cubicBezTo>
                    <a:pt x="1" y="203"/>
                    <a:pt x="31" y="264"/>
                    <a:pt x="92" y="264"/>
                  </a:cubicBezTo>
                  <a:cubicBezTo>
                    <a:pt x="259" y="264"/>
                    <a:pt x="426" y="260"/>
                    <a:pt x="593" y="260"/>
                  </a:cubicBezTo>
                  <a:cubicBezTo>
                    <a:pt x="1093" y="260"/>
                    <a:pt x="1589" y="294"/>
                    <a:pt x="2068" y="568"/>
                  </a:cubicBezTo>
                  <a:cubicBezTo>
                    <a:pt x="2085" y="576"/>
                    <a:pt x="2101" y="580"/>
                    <a:pt x="2116" y="580"/>
                  </a:cubicBezTo>
                  <a:cubicBezTo>
                    <a:pt x="2210" y="580"/>
                    <a:pt x="2264" y="434"/>
                    <a:pt x="2159" y="355"/>
                  </a:cubicBezTo>
                  <a:cubicBezTo>
                    <a:pt x="1844" y="132"/>
                    <a:pt x="1347" y="0"/>
                    <a:pt x="87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271;p52">
              <a:extLst>
                <a:ext uri="{FF2B5EF4-FFF2-40B4-BE49-F238E27FC236}">
                  <a16:creationId xmlns:a16="http://schemas.microsoft.com/office/drawing/2014/main" xmlns="" id="{355168DB-5598-4166-834D-7DC3A145212F}"/>
                </a:ext>
              </a:extLst>
            </p:cNvPr>
            <p:cNvSpPr/>
            <p:nvPr/>
          </p:nvSpPr>
          <p:spPr>
            <a:xfrm>
              <a:off x="6907245" y="1662312"/>
              <a:ext cx="228792" cy="196914"/>
            </a:xfrm>
            <a:custGeom>
              <a:avLst/>
              <a:gdLst/>
              <a:ahLst/>
              <a:cxnLst/>
              <a:rect l="l" t="t" r="r" b="b"/>
              <a:pathLst>
                <a:path w="4256" h="3663" extrusionOk="0">
                  <a:moveTo>
                    <a:pt x="2190" y="1"/>
                  </a:moveTo>
                  <a:cubicBezTo>
                    <a:pt x="2020" y="1"/>
                    <a:pt x="1846" y="23"/>
                    <a:pt x="1672" y="69"/>
                  </a:cubicBezTo>
                  <a:cubicBezTo>
                    <a:pt x="608" y="342"/>
                    <a:pt x="0" y="1345"/>
                    <a:pt x="244" y="2318"/>
                  </a:cubicBezTo>
                  <a:cubicBezTo>
                    <a:pt x="446" y="3127"/>
                    <a:pt x="1216" y="3662"/>
                    <a:pt x="2064" y="3662"/>
                  </a:cubicBezTo>
                  <a:cubicBezTo>
                    <a:pt x="2235" y="3662"/>
                    <a:pt x="2410" y="3641"/>
                    <a:pt x="2584" y="3595"/>
                  </a:cubicBezTo>
                  <a:cubicBezTo>
                    <a:pt x="3617" y="3321"/>
                    <a:pt x="4256" y="2318"/>
                    <a:pt x="4013" y="1345"/>
                  </a:cubicBezTo>
                  <a:cubicBezTo>
                    <a:pt x="3785" y="536"/>
                    <a:pt x="3032" y="1"/>
                    <a:pt x="219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272;p52">
              <a:extLst>
                <a:ext uri="{FF2B5EF4-FFF2-40B4-BE49-F238E27FC236}">
                  <a16:creationId xmlns:a16="http://schemas.microsoft.com/office/drawing/2014/main" xmlns="" id="{5D65D1A8-9753-41ED-B740-9EE35192C7D2}"/>
                </a:ext>
              </a:extLst>
            </p:cNvPr>
            <p:cNvSpPr/>
            <p:nvPr/>
          </p:nvSpPr>
          <p:spPr>
            <a:xfrm>
              <a:off x="7459561" y="1516895"/>
              <a:ext cx="230405" cy="196914"/>
            </a:xfrm>
            <a:custGeom>
              <a:avLst/>
              <a:gdLst/>
              <a:ahLst/>
              <a:cxnLst/>
              <a:rect l="l" t="t" r="r" b="b"/>
              <a:pathLst>
                <a:path w="4286" h="3663" extrusionOk="0">
                  <a:moveTo>
                    <a:pt x="2192" y="0"/>
                  </a:moveTo>
                  <a:cubicBezTo>
                    <a:pt x="2021" y="0"/>
                    <a:pt x="1846" y="22"/>
                    <a:pt x="1672" y="68"/>
                  </a:cubicBezTo>
                  <a:cubicBezTo>
                    <a:pt x="638" y="342"/>
                    <a:pt x="0" y="1345"/>
                    <a:pt x="243" y="2318"/>
                  </a:cubicBezTo>
                  <a:cubicBezTo>
                    <a:pt x="471" y="3127"/>
                    <a:pt x="1224" y="3662"/>
                    <a:pt x="2083" y="3662"/>
                  </a:cubicBezTo>
                  <a:cubicBezTo>
                    <a:pt x="2257" y="3662"/>
                    <a:pt x="2435" y="3640"/>
                    <a:pt x="2614" y="3594"/>
                  </a:cubicBezTo>
                  <a:cubicBezTo>
                    <a:pt x="3648" y="3321"/>
                    <a:pt x="4286" y="2318"/>
                    <a:pt x="4012" y="1345"/>
                  </a:cubicBezTo>
                  <a:cubicBezTo>
                    <a:pt x="3810" y="536"/>
                    <a:pt x="3040" y="0"/>
                    <a:pt x="219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273;p52">
              <a:extLst>
                <a:ext uri="{FF2B5EF4-FFF2-40B4-BE49-F238E27FC236}">
                  <a16:creationId xmlns:a16="http://schemas.microsoft.com/office/drawing/2014/main" xmlns="" id="{1593D837-B8B6-4F92-955C-04EE7C79D734}"/>
                </a:ext>
              </a:extLst>
            </p:cNvPr>
            <p:cNvSpPr/>
            <p:nvPr/>
          </p:nvSpPr>
          <p:spPr>
            <a:xfrm>
              <a:off x="6966057" y="1727629"/>
              <a:ext cx="22954" cy="22148"/>
            </a:xfrm>
            <a:custGeom>
              <a:avLst/>
              <a:gdLst/>
              <a:ahLst/>
              <a:cxnLst/>
              <a:rect l="l" t="t" r="r" b="b"/>
              <a:pathLst>
                <a:path w="427" h="412" extrusionOk="0">
                  <a:moveTo>
                    <a:pt x="202" y="1"/>
                  </a:moveTo>
                  <a:cubicBezTo>
                    <a:pt x="185" y="1"/>
                    <a:pt x="168" y="3"/>
                    <a:pt x="153" y="9"/>
                  </a:cubicBezTo>
                  <a:cubicBezTo>
                    <a:pt x="61" y="39"/>
                    <a:pt x="1" y="130"/>
                    <a:pt x="31" y="252"/>
                  </a:cubicBezTo>
                  <a:cubicBezTo>
                    <a:pt x="56" y="353"/>
                    <a:pt x="123" y="412"/>
                    <a:pt x="214" y="412"/>
                  </a:cubicBezTo>
                  <a:cubicBezTo>
                    <a:pt x="233" y="412"/>
                    <a:pt x="253" y="409"/>
                    <a:pt x="274" y="404"/>
                  </a:cubicBezTo>
                  <a:cubicBezTo>
                    <a:pt x="365" y="373"/>
                    <a:pt x="426" y="282"/>
                    <a:pt x="396" y="161"/>
                  </a:cubicBezTo>
                  <a:cubicBezTo>
                    <a:pt x="371" y="60"/>
                    <a:pt x="283" y="1"/>
                    <a:pt x="20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274;p52">
              <a:extLst>
                <a:ext uri="{FF2B5EF4-FFF2-40B4-BE49-F238E27FC236}">
                  <a16:creationId xmlns:a16="http://schemas.microsoft.com/office/drawing/2014/main" xmlns="" id="{875D2EE8-7532-4925-A4B8-3110020C5B2E}"/>
                </a:ext>
              </a:extLst>
            </p:cNvPr>
            <p:cNvSpPr/>
            <p:nvPr/>
          </p:nvSpPr>
          <p:spPr>
            <a:xfrm>
              <a:off x="7047770" y="1771765"/>
              <a:ext cx="21288" cy="22148"/>
            </a:xfrm>
            <a:custGeom>
              <a:avLst/>
              <a:gdLst/>
              <a:ahLst/>
              <a:cxnLst/>
              <a:rect l="l" t="t" r="r" b="b"/>
              <a:pathLst>
                <a:path w="396" h="412" extrusionOk="0">
                  <a:moveTo>
                    <a:pt x="199" y="1"/>
                  </a:moveTo>
                  <a:cubicBezTo>
                    <a:pt x="184" y="1"/>
                    <a:pt x="168" y="3"/>
                    <a:pt x="152" y="8"/>
                  </a:cubicBezTo>
                  <a:cubicBezTo>
                    <a:pt x="31" y="39"/>
                    <a:pt x="0" y="130"/>
                    <a:pt x="31" y="252"/>
                  </a:cubicBezTo>
                  <a:cubicBezTo>
                    <a:pt x="56" y="352"/>
                    <a:pt x="123" y="411"/>
                    <a:pt x="197" y="411"/>
                  </a:cubicBezTo>
                  <a:cubicBezTo>
                    <a:pt x="212" y="411"/>
                    <a:pt x="228" y="409"/>
                    <a:pt x="244" y="403"/>
                  </a:cubicBezTo>
                  <a:cubicBezTo>
                    <a:pt x="335" y="373"/>
                    <a:pt x="396" y="282"/>
                    <a:pt x="365" y="160"/>
                  </a:cubicBezTo>
                  <a:cubicBezTo>
                    <a:pt x="340" y="60"/>
                    <a:pt x="273" y="1"/>
                    <a:pt x="19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275;p52">
              <a:extLst>
                <a:ext uri="{FF2B5EF4-FFF2-40B4-BE49-F238E27FC236}">
                  <a16:creationId xmlns:a16="http://schemas.microsoft.com/office/drawing/2014/main" xmlns="" id="{3DAFFD0B-DB3A-407E-B8CF-AD24F250B16F}"/>
                </a:ext>
              </a:extLst>
            </p:cNvPr>
            <p:cNvSpPr/>
            <p:nvPr/>
          </p:nvSpPr>
          <p:spPr>
            <a:xfrm>
              <a:off x="6979121" y="1833856"/>
              <a:ext cx="21288" cy="22148"/>
            </a:xfrm>
            <a:custGeom>
              <a:avLst/>
              <a:gdLst/>
              <a:ahLst/>
              <a:cxnLst/>
              <a:rect l="l" t="t" r="r" b="b"/>
              <a:pathLst>
                <a:path w="396" h="412" extrusionOk="0">
                  <a:moveTo>
                    <a:pt x="199" y="1"/>
                  </a:moveTo>
                  <a:cubicBezTo>
                    <a:pt x="184" y="1"/>
                    <a:pt x="168" y="3"/>
                    <a:pt x="153" y="8"/>
                  </a:cubicBezTo>
                  <a:cubicBezTo>
                    <a:pt x="62" y="39"/>
                    <a:pt x="1" y="130"/>
                    <a:pt x="31" y="252"/>
                  </a:cubicBezTo>
                  <a:cubicBezTo>
                    <a:pt x="56" y="352"/>
                    <a:pt x="123" y="411"/>
                    <a:pt x="197" y="411"/>
                  </a:cubicBezTo>
                  <a:cubicBezTo>
                    <a:pt x="213" y="411"/>
                    <a:pt x="228" y="409"/>
                    <a:pt x="244" y="404"/>
                  </a:cubicBezTo>
                  <a:cubicBezTo>
                    <a:pt x="366" y="373"/>
                    <a:pt x="396" y="282"/>
                    <a:pt x="366" y="160"/>
                  </a:cubicBezTo>
                  <a:cubicBezTo>
                    <a:pt x="340" y="60"/>
                    <a:pt x="273" y="1"/>
                    <a:pt x="19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276;p52">
              <a:extLst>
                <a:ext uri="{FF2B5EF4-FFF2-40B4-BE49-F238E27FC236}">
                  <a16:creationId xmlns:a16="http://schemas.microsoft.com/office/drawing/2014/main" xmlns="" id="{624A9A93-307E-4D61-A9BA-FF19FD3D2B4A}"/>
                </a:ext>
              </a:extLst>
            </p:cNvPr>
            <p:cNvSpPr/>
            <p:nvPr/>
          </p:nvSpPr>
          <p:spPr>
            <a:xfrm>
              <a:off x="7073897" y="1683547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99" y="0"/>
                  </a:moveTo>
                  <a:cubicBezTo>
                    <a:pt x="184" y="0"/>
                    <a:pt x="168" y="3"/>
                    <a:pt x="153" y="8"/>
                  </a:cubicBezTo>
                  <a:cubicBezTo>
                    <a:pt x="62" y="8"/>
                    <a:pt x="1" y="130"/>
                    <a:pt x="31" y="251"/>
                  </a:cubicBezTo>
                  <a:cubicBezTo>
                    <a:pt x="62" y="342"/>
                    <a:pt x="153" y="403"/>
                    <a:pt x="244" y="403"/>
                  </a:cubicBezTo>
                  <a:cubicBezTo>
                    <a:pt x="335" y="373"/>
                    <a:pt x="396" y="251"/>
                    <a:pt x="366" y="160"/>
                  </a:cubicBezTo>
                  <a:cubicBezTo>
                    <a:pt x="340" y="59"/>
                    <a:pt x="273" y="0"/>
                    <a:pt x="19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1277;p52">
              <a:extLst>
                <a:ext uri="{FF2B5EF4-FFF2-40B4-BE49-F238E27FC236}">
                  <a16:creationId xmlns:a16="http://schemas.microsoft.com/office/drawing/2014/main" xmlns="" id="{58599D10-8713-4434-A4F3-A1CDF6132040}"/>
                </a:ext>
              </a:extLst>
            </p:cNvPr>
            <p:cNvSpPr/>
            <p:nvPr/>
          </p:nvSpPr>
          <p:spPr>
            <a:xfrm>
              <a:off x="7153997" y="1765636"/>
              <a:ext cx="22901" cy="21718"/>
            </a:xfrm>
            <a:custGeom>
              <a:avLst/>
              <a:gdLst/>
              <a:ahLst/>
              <a:cxnLst/>
              <a:rect l="l" t="t" r="r" b="b"/>
              <a:pathLst>
                <a:path w="426" h="404" extrusionOk="0">
                  <a:moveTo>
                    <a:pt x="152" y="1"/>
                  </a:moveTo>
                  <a:cubicBezTo>
                    <a:pt x="61" y="31"/>
                    <a:pt x="0" y="153"/>
                    <a:pt x="31" y="244"/>
                  </a:cubicBezTo>
                  <a:cubicBezTo>
                    <a:pt x="56" y="345"/>
                    <a:pt x="143" y="404"/>
                    <a:pt x="225" y="404"/>
                  </a:cubicBezTo>
                  <a:cubicBezTo>
                    <a:pt x="242" y="404"/>
                    <a:pt x="258" y="401"/>
                    <a:pt x="274" y="396"/>
                  </a:cubicBezTo>
                  <a:cubicBezTo>
                    <a:pt x="365" y="396"/>
                    <a:pt x="426" y="274"/>
                    <a:pt x="395" y="153"/>
                  </a:cubicBezTo>
                  <a:cubicBezTo>
                    <a:pt x="365" y="6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278;p52">
              <a:extLst>
                <a:ext uri="{FF2B5EF4-FFF2-40B4-BE49-F238E27FC236}">
                  <a16:creationId xmlns:a16="http://schemas.microsoft.com/office/drawing/2014/main" xmlns="" id="{E515DC30-4040-4C32-855E-532254CD958C}"/>
                </a:ext>
              </a:extLst>
            </p:cNvPr>
            <p:cNvSpPr/>
            <p:nvPr/>
          </p:nvSpPr>
          <p:spPr>
            <a:xfrm>
              <a:off x="7448110" y="1600275"/>
              <a:ext cx="22901" cy="22041"/>
            </a:xfrm>
            <a:custGeom>
              <a:avLst/>
              <a:gdLst/>
              <a:ahLst/>
              <a:cxnLst/>
              <a:rect l="l" t="t" r="r" b="b"/>
              <a:pathLst>
                <a:path w="426" h="410" extrusionOk="0">
                  <a:moveTo>
                    <a:pt x="190" y="1"/>
                  </a:moveTo>
                  <a:cubicBezTo>
                    <a:pt x="177" y="1"/>
                    <a:pt x="165" y="3"/>
                    <a:pt x="152" y="7"/>
                  </a:cubicBezTo>
                  <a:cubicBezTo>
                    <a:pt x="61" y="37"/>
                    <a:pt x="0" y="128"/>
                    <a:pt x="31" y="250"/>
                  </a:cubicBezTo>
                  <a:cubicBezTo>
                    <a:pt x="56" y="351"/>
                    <a:pt x="123" y="410"/>
                    <a:pt x="214" y="410"/>
                  </a:cubicBezTo>
                  <a:cubicBezTo>
                    <a:pt x="233" y="410"/>
                    <a:pt x="253" y="407"/>
                    <a:pt x="274" y="402"/>
                  </a:cubicBezTo>
                  <a:cubicBezTo>
                    <a:pt x="365" y="372"/>
                    <a:pt x="426" y="280"/>
                    <a:pt x="396" y="159"/>
                  </a:cubicBezTo>
                  <a:cubicBezTo>
                    <a:pt x="369" y="80"/>
                    <a:pt x="274" y="1"/>
                    <a:pt x="1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279;p52">
              <a:extLst>
                <a:ext uri="{FF2B5EF4-FFF2-40B4-BE49-F238E27FC236}">
                  <a16:creationId xmlns:a16="http://schemas.microsoft.com/office/drawing/2014/main" xmlns="" id="{59AE7A15-D459-4570-A919-6550AA54E463}"/>
                </a:ext>
              </a:extLst>
            </p:cNvPr>
            <p:cNvSpPr/>
            <p:nvPr/>
          </p:nvSpPr>
          <p:spPr>
            <a:xfrm>
              <a:off x="7513481" y="1693331"/>
              <a:ext cx="21288" cy="22041"/>
            </a:xfrm>
            <a:custGeom>
              <a:avLst/>
              <a:gdLst/>
              <a:ahLst/>
              <a:cxnLst/>
              <a:rect l="l" t="t" r="r" b="b"/>
              <a:pathLst>
                <a:path w="396" h="410" extrusionOk="0">
                  <a:moveTo>
                    <a:pt x="201" y="1"/>
                  </a:moveTo>
                  <a:cubicBezTo>
                    <a:pt x="184" y="1"/>
                    <a:pt x="168" y="3"/>
                    <a:pt x="152" y="8"/>
                  </a:cubicBezTo>
                  <a:cubicBezTo>
                    <a:pt x="61" y="39"/>
                    <a:pt x="0" y="130"/>
                    <a:pt x="31" y="252"/>
                  </a:cubicBezTo>
                  <a:cubicBezTo>
                    <a:pt x="57" y="330"/>
                    <a:pt x="129" y="409"/>
                    <a:pt x="207" y="409"/>
                  </a:cubicBezTo>
                  <a:cubicBezTo>
                    <a:pt x="219" y="409"/>
                    <a:pt x="231" y="408"/>
                    <a:pt x="243" y="403"/>
                  </a:cubicBezTo>
                  <a:cubicBezTo>
                    <a:pt x="335" y="373"/>
                    <a:pt x="395" y="252"/>
                    <a:pt x="365" y="160"/>
                  </a:cubicBezTo>
                  <a:cubicBezTo>
                    <a:pt x="365" y="60"/>
                    <a:pt x="282" y="1"/>
                    <a:pt x="2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1280;p52">
              <a:extLst>
                <a:ext uri="{FF2B5EF4-FFF2-40B4-BE49-F238E27FC236}">
                  <a16:creationId xmlns:a16="http://schemas.microsoft.com/office/drawing/2014/main" xmlns="" id="{0B345E36-FD1F-406C-8058-11C97264008B}"/>
                </a:ext>
              </a:extLst>
            </p:cNvPr>
            <p:cNvSpPr/>
            <p:nvPr/>
          </p:nvSpPr>
          <p:spPr>
            <a:xfrm>
              <a:off x="7567401" y="1575707"/>
              <a:ext cx="21288" cy="21987"/>
            </a:xfrm>
            <a:custGeom>
              <a:avLst/>
              <a:gdLst/>
              <a:ahLst/>
              <a:cxnLst/>
              <a:rect l="l" t="t" r="r" b="b"/>
              <a:pathLst>
                <a:path w="396" h="409" extrusionOk="0">
                  <a:moveTo>
                    <a:pt x="199" y="0"/>
                  </a:moveTo>
                  <a:cubicBezTo>
                    <a:pt x="184" y="0"/>
                    <a:pt x="168" y="3"/>
                    <a:pt x="152" y="8"/>
                  </a:cubicBezTo>
                  <a:cubicBezTo>
                    <a:pt x="61" y="38"/>
                    <a:pt x="0" y="129"/>
                    <a:pt x="31" y="251"/>
                  </a:cubicBezTo>
                  <a:cubicBezTo>
                    <a:pt x="57" y="330"/>
                    <a:pt x="129" y="409"/>
                    <a:pt x="207" y="409"/>
                  </a:cubicBezTo>
                  <a:cubicBezTo>
                    <a:pt x="219" y="409"/>
                    <a:pt x="231" y="407"/>
                    <a:pt x="243" y="403"/>
                  </a:cubicBezTo>
                  <a:cubicBezTo>
                    <a:pt x="335" y="373"/>
                    <a:pt x="395" y="251"/>
                    <a:pt x="365" y="160"/>
                  </a:cubicBezTo>
                  <a:cubicBezTo>
                    <a:pt x="340" y="59"/>
                    <a:pt x="273" y="0"/>
                    <a:pt x="19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1281;p52">
              <a:extLst>
                <a:ext uri="{FF2B5EF4-FFF2-40B4-BE49-F238E27FC236}">
                  <a16:creationId xmlns:a16="http://schemas.microsoft.com/office/drawing/2014/main" xmlns="" id="{D7CB63E5-3245-40EB-81CF-18238F672E3B}"/>
                </a:ext>
              </a:extLst>
            </p:cNvPr>
            <p:cNvSpPr/>
            <p:nvPr/>
          </p:nvSpPr>
          <p:spPr>
            <a:xfrm>
              <a:off x="7644168" y="1636562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53" y="1"/>
                  </a:moveTo>
                  <a:cubicBezTo>
                    <a:pt x="62" y="31"/>
                    <a:pt x="1" y="152"/>
                    <a:pt x="31" y="244"/>
                  </a:cubicBezTo>
                  <a:cubicBezTo>
                    <a:pt x="56" y="344"/>
                    <a:pt x="123" y="403"/>
                    <a:pt x="197" y="403"/>
                  </a:cubicBezTo>
                  <a:cubicBezTo>
                    <a:pt x="213" y="403"/>
                    <a:pt x="228" y="401"/>
                    <a:pt x="244" y="396"/>
                  </a:cubicBezTo>
                  <a:cubicBezTo>
                    <a:pt x="335" y="396"/>
                    <a:pt x="396" y="274"/>
                    <a:pt x="366" y="152"/>
                  </a:cubicBezTo>
                  <a:cubicBezTo>
                    <a:pt x="335" y="61"/>
                    <a:pt x="244" y="1"/>
                    <a:pt x="1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1282;p52">
              <a:extLst>
                <a:ext uri="{FF2B5EF4-FFF2-40B4-BE49-F238E27FC236}">
                  <a16:creationId xmlns:a16="http://schemas.microsoft.com/office/drawing/2014/main" xmlns="" id="{B94F31B2-72E7-47A8-8996-C3FFAC6A87CB}"/>
                </a:ext>
              </a:extLst>
            </p:cNvPr>
            <p:cNvSpPr/>
            <p:nvPr/>
          </p:nvSpPr>
          <p:spPr>
            <a:xfrm>
              <a:off x="7564121" y="1646346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52" y="1"/>
                  </a:moveTo>
                  <a:cubicBezTo>
                    <a:pt x="61" y="31"/>
                    <a:pt x="0" y="153"/>
                    <a:pt x="31" y="244"/>
                  </a:cubicBezTo>
                  <a:cubicBezTo>
                    <a:pt x="56" y="345"/>
                    <a:pt x="123" y="404"/>
                    <a:pt x="197" y="404"/>
                  </a:cubicBezTo>
                  <a:cubicBezTo>
                    <a:pt x="212" y="404"/>
                    <a:pt x="228" y="401"/>
                    <a:pt x="244" y="396"/>
                  </a:cubicBezTo>
                  <a:cubicBezTo>
                    <a:pt x="335" y="396"/>
                    <a:pt x="396" y="274"/>
                    <a:pt x="365" y="153"/>
                  </a:cubicBezTo>
                  <a:cubicBezTo>
                    <a:pt x="335" y="62"/>
                    <a:pt x="24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1283;p52">
              <a:extLst>
                <a:ext uri="{FF2B5EF4-FFF2-40B4-BE49-F238E27FC236}">
                  <a16:creationId xmlns:a16="http://schemas.microsoft.com/office/drawing/2014/main" xmlns="" id="{C72ED3BB-4678-494D-920D-FB3DEAED155D}"/>
                </a:ext>
              </a:extLst>
            </p:cNvPr>
            <p:cNvSpPr/>
            <p:nvPr/>
          </p:nvSpPr>
          <p:spPr>
            <a:xfrm>
              <a:off x="6784676" y="1228481"/>
              <a:ext cx="933069" cy="517147"/>
            </a:xfrm>
            <a:custGeom>
              <a:avLst/>
              <a:gdLst/>
              <a:ahLst/>
              <a:cxnLst/>
              <a:rect l="l" t="t" r="r" b="b"/>
              <a:pathLst>
                <a:path w="17357" h="9620" extrusionOk="0">
                  <a:moveTo>
                    <a:pt x="13404" y="351"/>
                  </a:moveTo>
                  <a:cubicBezTo>
                    <a:pt x="14824" y="351"/>
                    <a:pt x="16120" y="1290"/>
                    <a:pt x="16506" y="2728"/>
                  </a:cubicBezTo>
                  <a:cubicBezTo>
                    <a:pt x="16962" y="4461"/>
                    <a:pt x="15928" y="6193"/>
                    <a:pt x="14226" y="6649"/>
                  </a:cubicBezTo>
                  <a:cubicBezTo>
                    <a:pt x="13953" y="6722"/>
                    <a:pt x="13679" y="6757"/>
                    <a:pt x="13409" y="6757"/>
                  </a:cubicBezTo>
                  <a:cubicBezTo>
                    <a:pt x="11993" y="6757"/>
                    <a:pt x="10693" y="5799"/>
                    <a:pt x="10335" y="4370"/>
                  </a:cubicBezTo>
                  <a:cubicBezTo>
                    <a:pt x="9879" y="2667"/>
                    <a:pt x="10882" y="904"/>
                    <a:pt x="12615" y="449"/>
                  </a:cubicBezTo>
                  <a:cubicBezTo>
                    <a:pt x="12879" y="383"/>
                    <a:pt x="13144" y="351"/>
                    <a:pt x="13404" y="351"/>
                  </a:cubicBezTo>
                  <a:close/>
                  <a:moveTo>
                    <a:pt x="3946" y="2864"/>
                  </a:moveTo>
                  <a:cubicBezTo>
                    <a:pt x="5356" y="2864"/>
                    <a:pt x="6639" y="3821"/>
                    <a:pt x="7022" y="5251"/>
                  </a:cubicBezTo>
                  <a:cubicBezTo>
                    <a:pt x="7478" y="6953"/>
                    <a:pt x="6445" y="8716"/>
                    <a:pt x="4742" y="9142"/>
                  </a:cubicBezTo>
                  <a:cubicBezTo>
                    <a:pt x="4470" y="9215"/>
                    <a:pt x="4196" y="9250"/>
                    <a:pt x="3926" y="9250"/>
                  </a:cubicBezTo>
                  <a:cubicBezTo>
                    <a:pt x="2510" y="9250"/>
                    <a:pt x="1209" y="8292"/>
                    <a:pt x="852" y="6862"/>
                  </a:cubicBezTo>
                  <a:cubicBezTo>
                    <a:pt x="396" y="5160"/>
                    <a:pt x="1399" y="3397"/>
                    <a:pt x="3131" y="2971"/>
                  </a:cubicBezTo>
                  <a:cubicBezTo>
                    <a:pt x="3404" y="2898"/>
                    <a:pt x="3677" y="2864"/>
                    <a:pt x="3946" y="2864"/>
                  </a:cubicBezTo>
                  <a:close/>
                  <a:moveTo>
                    <a:pt x="13395" y="1"/>
                  </a:moveTo>
                  <a:cubicBezTo>
                    <a:pt x="13097" y="1"/>
                    <a:pt x="12795" y="38"/>
                    <a:pt x="12493" y="114"/>
                  </a:cubicBezTo>
                  <a:cubicBezTo>
                    <a:pt x="10609" y="631"/>
                    <a:pt x="9454" y="2576"/>
                    <a:pt x="9971" y="4461"/>
                  </a:cubicBezTo>
                  <a:cubicBezTo>
                    <a:pt x="9971" y="4461"/>
                    <a:pt x="9603" y="4350"/>
                    <a:pt x="9107" y="4350"/>
                  </a:cubicBezTo>
                  <a:cubicBezTo>
                    <a:pt x="8563" y="4350"/>
                    <a:pt x="7866" y="4483"/>
                    <a:pt x="7326" y="5038"/>
                  </a:cubicBezTo>
                  <a:cubicBezTo>
                    <a:pt x="7041" y="3615"/>
                    <a:pt x="5479" y="2500"/>
                    <a:pt x="3858" y="2500"/>
                  </a:cubicBezTo>
                  <a:cubicBezTo>
                    <a:pt x="3575" y="2500"/>
                    <a:pt x="3290" y="2534"/>
                    <a:pt x="3010" y="2607"/>
                  </a:cubicBezTo>
                  <a:cubicBezTo>
                    <a:pt x="1125" y="3123"/>
                    <a:pt x="1" y="5069"/>
                    <a:pt x="487" y="6953"/>
                  </a:cubicBezTo>
                  <a:cubicBezTo>
                    <a:pt x="923" y="8567"/>
                    <a:pt x="2373" y="9620"/>
                    <a:pt x="3946" y="9620"/>
                  </a:cubicBezTo>
                  <a:cubicBezTo>
                    <a:pt x="4239" y="9620"/>
                    <a:pt x="4537" y="9583"/>
                    <a:pt x="4834" y="9506"/>
                  </a:cubicBezTo>
                  <a:cubicBezTo>
                    <a:pt x="6627" y="9020"/>
                    <a:pt x="7721" y="7288"/>
                    <a:pt x="7448" y="5494"/>
                  </a:cubicBezTo>
                  <a:cubicBezTo>
                    <a:pt x="7543" y="5303"/>
                    <a:pt x="7975" y="4739"/>
                    <a:pt x="9066" y="4739"/>
                  </a:cubicBezTo>
                  <a:cubicBezTo>
                    <a:pt x="9366" y="4739"/>
                    <a:pt x="9716" y="4781"/>
                    <a:pt x="10123" y="4886"/>
                  </a:cubicBezTo>
                  <a:cubicBezTo>
                    <a:pt x="10412" y="5598"/>
                    <a:pt x="11616" y="7131"/>
                    <a:pt x="13436" y="7131"/>
                  </a:cubicBezTo>
                  <a:cubicBezTo>
                    <a:pt x="13715" y="7131"/>
                    <a:pt x="14009" y="7095"/>
                    <a:pt x="14317" y="7014"/>
                  </a:cubicBezTo>
                  <a:cubicBezTo>
                    <a:pt x="16232" y="6497"/>
                    <a:pt x="17357" y="4552"/>
                    <a:pt x="16840" y="2637"/>
                  </a:cubicBezTo>
                  <a:cubicBezTo>
                    <a:pt x="16430" y="1049"/>
                    <a:pt x="14985" y="1"/>
                    <a:pt x="1339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1284;p52">
              <a:extLst>
                <a:ext uri="{FF2B5EF4-FFF2-40B4-BE49-F238E27FC236}">
                  <a16:creationId xmlns:a16="http://schemas.microsoft.com/office/drawing/2014/main" xmlns="" id="{0CF570AE-4E69-4709-BFC7-593914F2E908}"/>
                </a:ext>
              </a:extLst>
            </p:cNvPr>
            <p:cNvSpPr/>
            <p:nvPr/>
          </p:nvSpPr>
          <p:spPr>
            <a:xfrm>
              <a:off x="6426859" y="1162680"/>
              <a:ext cx="398719" cy="297333"/>
            </a:xfrm>
            <a:custGeom>
              <a:avLst/>
              <a:gdLst/>
              <a:ahLst/>
              <a:cxnLst/>
              <a:rect l="l" t="t" r="r" b="b"/>
              <a:pathLst>
                <a:path w="7417" h="5531" extrusionOk="0">
                  <a:moveTo>
                    <a:pt x="1034" y="1"/>
                  </a:moveTo>
                  <a:cubicBezTo>
                    <a:pt x="395" y="1065"/>
                    <a:pt x="0" y="2463"/>
                    <a:pt x="334" y="4165"/>
                  </a:cubicBezTo>
                  <a:cubicBezTo>
                    <a:pt x="365" y="4256"/>
                    <a:pt x="365" y="4317"/>
                    <a:pt x="395" y="4378"/>
                  </a:cubicBezTo>
                  <a:cubicBezTo>
                    <a:pt x="1957" y="5146"/>
                    <a:pt x="3742" y="5531"/>
                    <a:pt x="5551" y="5531"/>
                  </a:cubicBezTo>
                  <a:cubicBezTo>
                    <a:pt x="5960" y="5531"/>
                    <a:pt x="6370" y="5511"/>
                    <a:pt x="6778" y="5472"/>
                  </a:cubicBezTo>
                  <a:cubicBezTo>
                    <a:pt x="6991" y="5016"/>
                    <a:pt x="7234" y="4499"/>
                    <a:pt x="7417" y="3983"/>
                  </a:cubicBezTo>
                  <a:cubicBezTo>
                    <a:pt x="5076" y="3071"/>
                    <a:pt x="2948" y="1673"/>
                    <a:pt x="1034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1285;p52">
              <a:extLst>
                <a:ext uri="{FF2B5EF4-FFF2-40B4-BE49-F238E27FC236}">
                  <a16:creationId xmlns:a16="http://schemas.microsoft.com/office/drawing/2014/main" xmlns="" id="{B1474D73-7E41-4EEF-A9D0-B8B45D4D06EC}"/>
                </a:ext>
              </a:extLst>
            </p:cNvPr>
            <p:cNvSpPr/>
            <p:nvPr/>
          </p:nvSpPr>
          <p:spPr>
            <a:xfrm>
              <a:off x="6482391" y="773791"/>
              <a:ext cx="962474" cy="602998"/>
            </a:xfrm>
            <a:custGeom>
              <a:avLst/>
              <a:gdLst/>
              <a:ahLst/>
              <a:cxnLst/>
              <a:rect l="l" t="t" r="r" b="b"/>
              <a:pathLst>
                <a:path w="17904" h="11217" extrusionOk="0">
                  <a:moveTo>
                    <a:pt x="10092" y="1"/>
                  </a:moveTo>
                  <a:cubicBezTo>
                    <a:pt x="6627" y="1186"/>
                    <a:pt x="4256" y="3131"/>
                    <a:pt x="4256" y="3131"/>
                  </a:cubicBezTo>
                  <a:cubicBezTo>
                    <a:pt x="4256" y="3131"/>
                    <a:pt x="4230" y="220"/>
                    <a:pt x="3422" y="220"/>
                  </a:cubicBezTo>
                  <a:cubicBezTo>
                    <a:pt x="3360" y="220"/>
                    <a:pt x="3294" y="237"/>
                    <a:pt x="3222" y="274"/>
                  </a:cubicBezTo>
                  <a:cubicBezTo>
                    <a:pt x="2280" y="791"/>
                    <a:pt x="3374" y="3679"/>
                    <a:pt x="3374" y="3679"/>
                  </a:cubicBezTo>
                  <a:cubicBezTo>
                    <a:pt x="3374" y="3679"/>
                    <a:pt x="2256" y="1953"/>
                    <a:pt x="1692" y="1953"/>
                  </a:cubicBezTo>
                  <a:cubicBezTo>
                    <a:pt x="1612" y="1953"/>
                    <a:pt x="1543" y="1988"/>
                    <a:pt x="1490" y="2068"/>
                  </a:cubicBezTo>
                  <a:cubicBezTo>
                    <a:pt x="1095" y="2675"/>
                    <a:pt x="2797" y="4560"/>
                    <a:pt x="2797" y="4560"/>
                  </a:cubicBezTo>
                  <a:cubicBezTo>
                    <a:pt x="2797" y="4560"/>
                    <a:pt x="1064" y="5441"/>
                    <a:pt x="1" y="7235"/>
                  </a:cubicBezTo>
                  <a:cubicBezTo>
                    <a:pt x="1915" y="8907"/>
                    <a:pt x="4043" y="10335"/>
                    <a:pt x="6384" y="11217"/>
                  </a:cubicBezTo>
                  <a:cubicBezTo>
                    <a:pt x="6748" y="10244"/>
                    <a:pt x="6961" y="9241"/>
                    <a:pt x="6870" y="8420"/>
                  </a:cubicBezTo>
                  <a:lnTo>
                    <a:pt x="6870" y="8420"/>
                  </a:lnTo>
                  <a:cubicBezTo>
                    <a:pt x="6870" y="8420"/>
                    <a:pt x="9393" y="9910"/>
                    <a:pt x="11581" y="10274"/>
                  </a:cubicBezTo>
                  <a:cubicBezTo>
                    <a:pt x="11612" y="10153"/>
                    <a:pt x="11612" y="10031"/>
                    <a:pt x="11581" y="9849"/>
                  </a:cubicBezTo>
                  <a:lnTo>
                    <a:pt x="11581" y="9849"/>
                  </a:lnTo>
                  <a:cubicBezTo>
                    <a:pt x="11642" y="10031"/>
                    <a:pt x="11612" y="10153"/>
                    <a:pt x="11581" y="10274"/>
                  </a:cubicBezTo>
                  <a:cubicBezTo>
                    <a:pt x="11868" y="10329"/>
                    <a:pt x="12155" y="10359"/>
                    <a:pt x="12431" y="10359"/>
                  </a:cubicBezTo>
                  <a:cubicBezTo>
                    <a:pt x="12769" y="10359"/>
                    <a:pt x="13090" y="10314"/>
                    <a:pt x="13375" y="10214"/>
                  </a:cubicBezTo>
                  <a:cubicBezTo>
                    <a:pt x="15290" y="9545"/>
                    <a:pt x="14135" y="7782"/>
                    <a:pt x="13800" y="7296"/>
                  </a:cubicBezTo>
                  <a:lnTo>
                    <a:pt x="13800" y="7296"/>
                  </a:lnTo>
                  <a:cubicBezTo>
                    <a:pt x="14197" y="7805"/>
                    <a:pt x="15911" y="9791"/>
                    <a:pt x="17545" y="9791"/>
                  </a:cubicBezTo>
                  <a:cubicBezTo>
                    <a:pt x="17665" y="9791"/>
                    <a:pt x="17785" y="9781"/>
                    <a:pt x="17904" y="9758"/>
                  </a:cubicBezTo>
                  <a:cubicBezTo>
                    <a:pt x="16232" y="5837"/>
                    <a:pt x="13648" y="2280"/>
                    <a:pt x="10092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1286;p52">
              <a:extLst>
                <a:ext uri="{FF2B5EF4-FFF2-40B4-BE49-F238E27FC236}">
                  <a16:creationId xmlns:a16="http://schemas.microsoft.com/office/drawing/2014/main" xmlns="" id="{2C610F77-DB79-4ECA-B5EC-486F133F94F9}"/>
                </a:ext>
              </a:extLst>
            </p:cNvPr>
            <p:cNvSpPr/>
            <p:nvPr/>
          </p:nvSpPr>
          <p:spPr>
            <a:xfrm>
              <a:off x="7024869" y="731375"/>
              <a:ext cx="495160" cy="566980"/>
            </a:xfrm>
            <a:custGeom>
              <a:avLst/>
              <a:gdLst/>
              <a:ahLst/>
              <a:cxnLst/>
              <a:rect l="l" t="t" r="r" b="b"/>
              <a:pathLst>
                <a:path w="9211" h="10547" extrusionOk="0">
                  <a:moveTo>
                    <a:pt x="4137" y="0"/>
                  </a:moveTo>
                  <a:cubicBezTo>
                    <a:pt x="3582" y="0"/>
                    <a:pt x="3008" y="45"/>
                    <a:pt x="2402" y="151"/>
                  </a:cubicBezTo>
                  <a:cubicBezTo>
                    <a:pt x="1551" y="303"/>
                    <a:pt x="761" y="546"/>
                    <a:pt x="1" y="790"/>
                  </a:cubicBezTo>
                  <a:cubicBezTo>
                    <a:pt x="3588" y="3069"/>
                    <a:pt x="6141" y="6626"/>
                    <a:pt x="7813" y="10547"/>
                  </a:cubicBezTo>
                  <a:cubicBezTo>
                    <a:pt x="7904" y="10516"/>
                    <a:pt x="7965" y="10516"/>
                    <a:pt x="8056" y="10486"/>
                  </a:cubicBezTo>
                  <a:cubicBezTo>
                    <a:pt x="8694" y="10273"/>
                    <a:pt x="9028" y="9939"/>
                    <a:pt x="9211" y="9544"/>
                  </a:cubicBezTo>
                  <a:cubicBezTo>
                    <a:pt x="8664" y="6078"/>
                    <a:pt x="7387" y="2765"/>
                    <a:pt x="5290" y="60"/>
                  </a:cubicBezTo>
                  <a:cubicBezTo>
                    <a:pt x="4912" y="22"/>
                    <a:pt x="4529" y="0"/>
                    <a:pt x="4137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1287;p52">
              <a:extLst>
                <a:ext uri="{FF2B5EF4-FFF2-40B4-BE49-F238E27FC236}">
                  <a16:creationId xmlns:a16="http://schemas.microsoft.com/office/drawing/2014/main" xmlns="" id="{B1A37B7E-8C9D-4776-BB56-754067D29194}"/>
                </a:ext>
              </a:extLst>
            </p:cNvPr>
            <p:cNvSpPr/>
            <p:nvPr/>
          </p:nvSpPr>
          <p:spPr>
            <a:xfrm>
              <a:off x="7309198" y="734601"/>
              <a:ext cx="593214" cy="578162"/>
            </a:xfrm>
            <a:custGeom>
              <a:avLst/>
              <a:gdLst/>
              <a:ahLst/>
              <a:cxnLst/>
              <a:rect l="l" t="t" r="r" b="b"/>
              <a:pathLst>
                <a:path w="11035" h="10755" extrusionOk="0">
                  <a:moveTo>
                    <a:pt x="1" y="0"/>
                  </a:moveTo>
                  <a:lnTo>
                    <a:pt x="1" y="0"/>
                  </a:lnTo>
                  <a:cubicBezTo>
                    <a:pt x="2098" y="2705"/>
                    <a:pt x="3375" y="6018"/>
                    <a:pt x="3922" y="9484"/>
                  </a:cubicBezTo>
                  <a:cubicBezTo>
                    <a:pt x="4317" y="8633"/>
                    <a:pt x="3922" y="7660"/>
                    <a:pt x="3922" y="7660"/>
                  </a:cubicBezTo>
                  <a:lnTo>
                    <a:pt x="3922" y="7660"/>
                  </a:lnTo>
                  <a:cubicBezTo>
                    <a:pt x="3922" y="7661"/>
                    <a:pt x="5804" y="10755"/>
                    <a:pt x="7936" y="10755"/>
                  </a:cubicBezTo>
                  <a:cubicBezTo>
                    <a:pt x="8166" y="10755"/>
                    <a:pt x="8399" y="10719"/>
                    <a:pt x="8633" y="10639"/>
                  </a:cubicBezTo>
                  <a:cubicBezTo>
                    <a:pt x="11034" y="9818"/>
                    <a:pt x="7721" y="4803"/>
                    <a:pt x="6536" y="3344"/>
                  </a:cubicBezTo>
                  <a:cubicBezTo>
                    <a:pt x="5624" y="2189"/>
                    <a:pt x="3253" y="334"/>
                    <a:pt x="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1288;p52">
              <a:extLst>
                <a:ext uri="{FF2B5EF4-FFF2-40B4-BE49-F238E27FC236}">
                  <a16:creationId xmlns:a16="http://schemas.microsoft.com/office/drawing/2014/main" xmlns="" id="{59A2B296-8736-4EDC-A6D9-71C658147B14}"/>
                </a:ext>
              </a:extLst>
            </p:cNvPr>
            <p:cNvSpPr/>
            <p:nvPr/>
          </p:nvSpPr>
          <p:spPr>
            <a:xfrm>
              <a:off x="6448093" y="1397981"/>
              <a:ext cx="343188" cy="208579"/>
            </a:xfrm>
            <a:custGeom>
              <a:avLst/>
              <a:gdLst/>
              <a:ahLst/>
              <a:cxnLst/>
              <a:rect l="l" t="t" r="r" b="b"/>
              <a:pathLst>
                <a:path w="6384" h="3880" extrusionOk="0">
                  <a:moveTo>
                    <a:pt x="0" y="1"/>
                  </a:moveTo>
                  <a:lnTo>
                    <a:pt x="0" y="1"/>
                  </a:lnTo>
                  <a:cubicBezTo>
                    <a:pt x="713" y="3542"/>
                    <a:pt x="1824" y="3880"/>
                    <a:pt x="2223" y="3880"/>
                  </a:cubicBezTo>
                  <a:cubicBezTo>
                    <a:pt x="2317" y="3880"/>
                    <a:pt x="2371" y="3861"/>
                    <a:pt x="2371" y="3861"/>
                  </a:cubicBezTo>
                  <a:cubicBezTo>
                    <a:pt x="2371" y="3861"/>
                    <a:pt x="2983" y="3591"/>
                    <a:pt x="3943" y="3591"/>
                  </a:cubicBezTo>
                  <a:cubicBezTo>
                    <a:pt x="4231" y="3591"/>
                    <a:pt x="4550" y="3615"/>
                    <a:pt x="4894" y="3679"/>
                  </a:cubicBezTo>
                  <a:cubicBezTo>
                    <a:pt x="4894" y="3679"/>
                    <a:pt x="5654" y="2554"/>
                    <a:pt x="6383" y="1095"/>
                  </a:cubicBezTo>
                  <a:lnTo>
                    <a:pt x="6383" y="1095"/>
                  </a:lnTo>
                  <a:cubicBezTo>
                    <a:pt x="5975" y="1134"/>
                    <a:pt x="5565" y="1154"/>
                    <a:pt x="5156" y="1154"/>
                  </a:cubicBezTo>
                  <a:cubicBezTo>
                    <a:pt x="3347" y="1154"/>
                    <a:pt x="1562" y="769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1289;p52">
              <a:extLst>
                <a:ext uri="{FF2B5EF4-FFF2-40B4-BE49-F238E27FC236}">
                  <a16:creationId xmlns:a16="http://schemas.microsoft.com/office/drawing/2014/main" xmlns="" id="{6B01B04E-6722-430C-AC54-EF285968AEA1}"/>
                </a:ext>
              </a:extLst>
            </p:cNvPr>
            <p:cNvSpPr/>
            <p:nvPr/>
          </p:nvSpPr>
          <p:spPr>
            <a:xfrm>
              <a:off x="7219314" y="1159401"/>
              <a:ext cx="4999" cy="6612"/>
            </a:xfrm>
            <a:custGeom>
              <a:avLst/>
              <a:gdLst/>
              <a:ahLst/>
              <a:cxnLst/>
              <a:rect l="l" t="t" r="r" b="b"/>
              <a:pathLst>
                <a:path w="93" h="123" extrusionOk="0">
                  <a:moveTo>
                    <a:pt x="92" y="12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92" y="12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1290;p52">
              <a:extLst>
                <a:ext uri="{FF2B5EF4-FFF2-40B4-BE49-F238E27FC236}">
                  <a16:creationId xmlns:a16="http://schemas.microsoft.com/office/drawing/2014/main" xmlns="" id="{9DD4C4FA-C6F7-4CA0-B039-0D1F01655EB1}"/>
                </a:ext>
              </a:extLst>
            </p:cNvPr>
            <p:cNvSpPr/>
            <p:nvPr/>
          </p:nvSpPr>
          <p:spPr>
            <a:xfrm>
              <a:off x="6990571" y="3360438"/>
              <a:ext cx="300719" cy="254972"/>
            </a:xfrm>
            <a:custGeom>
              <a:avLst/>
              <a:gdLst/>
              <a:ahLst/>
              <a:cxnLst/>
              <a:rect l="l" t="t" r="r" b="b"/>
              <a:pathLst>
                <a:path w="559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98" y="3770"/>
                    <a:pt x="3770" y="3071"/>
                    <a:pt x="5533" y="2676"/>
                  </a:cubicBezTo>
                  <a:lnTo>
                    <a:pt x="5593" y="1"/>
                  </a:lnTo>
                  <a:close/>
                </a:path>
              </a:pathLst>
            </a:custGeom>
            <a:solidFill>
              <a:srgbClr val="0AB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1291;p52">
              <a:extLst>
                <a:ext uri="{FF2B5EF4-FFF2-40B4-BE49-F238E27FC236}">
                  <a16:creationId xmlns:a16="http://schemas.microsoft.com/office/drawing/2014/main" xmlns="" id="{1C849643-DC8A-43D7-82F5-15C9A673ECAB}"/>
                </a:ext>
              </a:extLst>
            </p:cNvPr>
            <p:cNvSpPr/>
            <p:nvPr/>
          </p:nvSpPr>
          <p:spPr>
            <a:xfrm>
              <a:off x="7021644" y="3504242"/>
              <a:ext cx="266368" cy="442854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192" y="396"/>
                    <a:pt x="1520" y="1095"/>
                    <a:pt x="0" y="2068"/>
                  </a:cubicBezTo>
                  <a:lnTo>
                    <a:pt x="730" y="8207"/>
                  </a:lnTo>
                  <a:lnTo>
                    <a:pt x="474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1292;p52">
              <a:extLst>
                <a:ext uri="{FF2B5EF4-FFF2-40B4-BE49-F238E27FC236}">
                  <a16:creationId xmlns:a16="http://schemas.microsoft.com/office/drawing/2014/main" xmlns="" id="{FE993EA8-F363-4947-B7CF-B9120F827CC8}"/>
                </a:ext>
              </a:extLst>
            </p:cNvPr>
            <p:cNvSpPr/>
            <p:nvPr/>
          </p:nvSpPr>
          <p:spPr>
            <a:xfrm>
              <a:off x="6881119" y="3921409"/>
              <a:ext cx="403611" cy="336414"/>
            </a:xfrm>
            <a:custGeom>
              <a:avLst/>
              <a:gdLst/>
              <a:ahLst/>
              <a:cxnLst/>
              <a:rect l="l" t="t" r="r" b="b"/>
              <a:pathLst>
                <a:path w="7508" h="6258" extrusionOk="0">
                  <a:moveTo>
                    <a:pt x="7415" y="1"/>
                  </a:moveTo>
                  <a:cubicBezTo>
                    <a:pt x="7357" y="1"/>
                    <a:pt x="7228" y="1108"/>
                    <a:pt x="5551" y="1108"/>
                  </a:cubicBezTo>
                  <a:cubicBezTo>
                    <a:pt x="4994" y="1108"/>
                    <a:pt x="4266" y="986"/>
                    <a:pt x="3313" y="660"/>
                  </a:cubicBezTo>
                  <a:cubicBezTo>
                    <a:pt x="3313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7" y="6257"/>
                    <a:pt x="7508" y="478"/>
                    <a:pt x="7508" y="478"/>
                  </a:cubicBezTo>
                  <a:cubicBezTo>
                    <a:pt x="7446" y="130"/>
                    <a:pt x="7434" y="1"/>
                    <a:pt x="741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1293;p52">
              <a:extLst>
                <a:ext uri="{FF2B5EF4-FFF2-40B4-BE49-F238E27FC236}">
                  <a16:creationId xmlns:a16="http://schemas.microsoft.com/office/drawing/2014/main" xmlns="" id="{1748EDF6-5DCE-4125-9654-1562E0758607}"/>
                </a:ext>
              </a:extLst>
            </p:cNvPr>
            <p:cNvSpPr/>
            <p:nvPr/>
          </p:nvSpPr>
          <p:spPr>
            <a:xfrm>
              <a:off x="6979121" y="3935655"/>
              <a:ext cx="297440" cy="18632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74" y="3118"/>
                    <a:pt x="1153" y="3028"/>
                    <a:pt x="1732" y="3028"/>
                  </a:cubicBezTo>
                  <a:cubicBezTo>
                    <a:pt x="2505" y="3028"/>
                    <a:pt x="3279" y="3187"/>
                    <a:pt x="4043" y="3465"/>
                  </a:cubicBezTo>
                  <a:cubicBezTo>
                    <a:pt x="504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77" y="122"/>
                    <a:pt x="4476" y="162"/>
                    <a:pt x="3877" y="162"/>
                  </a:cubicBezTo>
                  <a:cubicBezTo>
                    <a:pt x="2679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1294;p52">
              <a:extLst>
                <a:ext uri="{FF2B5EF4-FFF2-40B4-BE49-F238E27FC236}">
                  <a16:creationId xmlns:a16="http://schemas.microsoft.com/office/drawing/2014/main" xmlns="" id="{D601026A-6C5F-467B-ACB6-B2C9DBB2249C}"/>
                </a:ext>
              </a:extLst>
            </p:cNvPr>
            <p:cNvSpPr/>
            <p:nvPr/>
          </p:nvSpPr>
          <p:spPr>
            <a:xfrm>
              <a:off x="7031428" y="3823891"/>
              <a:ext cx="202236" cy="173529"/>
            </a:xfrm>
            <a:custGeom>
              <a:avLst/>
              <a:gdLst/>
              <a:ahLst/>
              <a:cxnLst/>
              <a:rect l="l" t="t" r="r" b="b"/>
              <a:pathLst>
                <a:path w="3762" h="3228" extrusionOk="0">
                  <a:moveTo>
                    <a:pt x="1214" y="327"/>
                  </a:moveTo>
                  <a:cubicBezTo>
                    <a:pt x="1511" y="327"/>
                    <a:pt x="1642" y="1586"/>
                    <a:pt x="1642" y="1714"/>
                  </a:cubicBezTo>
                  <a:cubicBezTo>
                    <a:pt x="1642" y="1950"/>
                    <a:pt x="1634" y="2177"/>
                    <a:pt x="1622" y="2401"/>
                  </a:cubicBezTo>
                  <a:lnTo>
                    <a:pt x="1622" y="2401"/>
                  </a:lnTo>
                  <a:cubicBezTo>
                    <a:pt x="1525" y="2225"/>
                    <a:pt x="1428" y="2046"/>
                    <a:pt x="1338" y="1866"/>
                  </a:cubicBezTo>
                  <a:cubicBezTo>
                    <a:pt x="1216" y="1562"/>
                    <a:pt x="791" y="802"/>
                    <a:pt x="1034" y="468"/>
                  </a:cubicBezTo>
                  <a:cubicBezTo>
                    <a:pt x="1100" y="369"/>
                    <a:pt x="1160" y="327"/>
                    <a:pt x="1214" y="327"/>
                  </a:cubicBezTo>
                  <a:close/>
                  <a:moveTo>
                    <a:pt x="2583" y="1014"/>
                  </a:moveTo>
                  <a:cubicBezTo>
                    <a:pt x="2736" y="1014"/>
                    <a:pt x="2849" y="1167"/>
                    <a:pt x="2827" y="1380"/>
                  </a:cubicBezTo>
                  <a:cubicBezTo>
                    <a:pt x="2751" y="1912"/>
                    <a:pt x="2337" y="2360"/>
                    <a:pt x="1937" y="2741"/>
                  </a:cubicBezTo>
                  <a:lnTo>
                    <a:pt x="1937" y="2741"/>
                  </a:lnTo>
                  <a:cubicBezTo>
                    <a:pt x="1964" y="2390"/>
                    <a:pt x="2004" y="2043"/>
                    <a:pt x="2098" y="1714"/>
                  </a:cubicBezTo>
                  <a:cubicBezTo>
                    <a:pt x="2159" y="1502"/>
                    <a:pt x="2219" y="1228"/>
                    <a:pt x="2371" y="1106"/>
                  </a:cubicBezTo>
                  <a:cubicBezTo>
                    <a:pt x="2444" y="1042"/>
                    <a:pt x="2517" y="1014"/>
                    <a:pt x="2583" y="1014"/>
                  </a:cubicBezTo>
                  <a:close/>
                  <a:moveTo>
                    <a:pt x="1269" y="0"/>
                  </a:moveTo>
                  <a:cubicBezTo>
                    <a:pt x="1181" y="0"/>
                    <a:pt x="1083" y="23"/>
                    <a:pt x="973" y="73"/>
                  </a:cubicBezTo>
                  <a:cubicBezTo>
                    <a:pt x="0" y="559"/>
                    <a:pt x="1247" y="2535"/>
                    <a:pt x="1581" y="3113"/>
                  </a:cubicBezTo>
                  <a:cubicBezTo>
                    <a:pt x="1622" y="3194"/>
                    <a:pt x="1689" y="3227"/>
                    <a:pt x="1756" y="3227"/>
                  </a:cubicBezTo>
                  <a:cubicBezTo>
                    <a:pt x="1864" y="3227"/>
                    <a:pt x="1970" y="3137"/>
                    <a:pt x="1949" y="3015"/>
                  </a:cubicBezTo>
                  <a:lnTo>
                    <a:pt x="1949" y="3015"/>
                  </a:lnTo>
                  <a:cubicBezTo>
                    <a:pt x="2629" y="2559"/>
                    <a:pt x="3762" y="1414"/>
                    <a:pt x="2918" y="711"/>
                  </a:cubicBezTo>
                  <a:cubicBezTo>
                    <a:pt x="2843" y="644"/>
                    <a:pt x="2756" y="617"/>
                    <a:pt x="2667" y="617"/>
                  </a:cubicBezTo>
                  <a:cubicBezTo>
                    <a:pt x="2431" y="617"/>
                    <a:pt x="2178" y="809"/>
                    <a:pt x="2067" y="985"/>
                  </a:cubicBezTo>
                  <a:cubicBezTo>
                    <a:pt x="2021" y="1062"/>
                    <a:pt x="1979" y="1141"/>
                    <a:pt x="1941" y="1223"/>
                  </a:cubicBezTo>
                  <a:lnTo>
                    <a:pt x="1941" y="1223"/>
                  </a:lnTo>
                  <a:cubicBezTo>
                    <a:pt x="1881" y="570"/>
                    <a:pt x="1706" y="0"/>
                    <a:pt x="12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1295;p52">
              <a:extLst>
                <a:ext uri="{FF2B5EF4-FFF2-40B4-BE49-F238E27FC236}">
                  <a16:creationId xmlns:a16="http://schemas.microsoft.com/office/drawing/2014/main" xmlns="" id="{F3FC999B-C4E8-4161-950B-97440006ADE7}"/>
                </a:ext>
              </a:extLst>
            </p:cNvPr>
            <p:cNvSpPr/>
            <p:nvPr/>
          </p:nvSpPr>
          <p:spPr>
            <a:xfrm>
              <a:off x="6962778" y="4098436"/>
              <a:ext cx="233738" cy="138211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36" y="0"/>
                  </a:moveTo>
                  <a:cubicBezTo>
                    <a:pt x="1457" y="0"/>
                    <a:pt x="878" y="90"/>
                    <a:pt x="305" y="285"/>
                  </a:cubicBezTo>
                  <a:cubicBezTo>
                    <a:pt x="1" y="1471"/>
                    <a:pt x="31" y="2504"/>
                    <a:pt x="1217" y="2565"/>
                  </a:cubicBezTo>
                  <a:cubicBezTo>
                    <a:pt x="1272" y="2569"/>
                    <a:pt x="1327" y="2570"/>
                    <a:pt x="1381" y="2570"/>
                  </a:cubicBezTo>
                  <a:cubicBezTo>
                    <a:pt x="2639" y="2570"/>
                    <a:pt x="3619" y="1574"/>
                    <a:pt x="4347" y="437"/>
                  </a:cubicBezTo>
                  <a:cubicBezTo>
                    <a:pt x="3583" y="159"/>
                    <a:pt x="2809" y="0"/>
                    <a:pt x="203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1296;p52">
              <a:extLst>
                <a:ext uri="{FF2B5EF4-FFF2-40B4-BE49-F238E27FC236}">
                  <a16:creationId xmlns:a16="http://schemas.microsoft.com/office/drawing/2014/main" xmlns="" id="{DC5DB466-CCD4-4DC8-9F92-F86A978086C2}"/>
                </a:ext>
              </a:extLst>
            </p:cNvPr>
            <p:cNvSpPr/>
            <p:nvPr/>
          </p:nvSpPr>
          <p:spPr>
            <a:xfrm>
              <a:off x="7041212" y="3992263"/>
              <a:ext cx="181109" cy="20482"/>
            </a:xfrm>
            <a:custGeom>
              <a:avLst/>
              <a:gdLst/>
              <a:ahLst/>
              <a:cxnLst/>
              <a:rect l="l" t="t" r="r" b="b"/>
              <a:pathLst>
                <a:path w="3369" h="381" extrusionOk="0">
                  <a:moveTo>
                    <a:pt x="1969" y="0"/>
                  </a:moveTo>
                  <a:cubicBezTo>
                    <a:pt x="1331" y="0"/>
                    <a:pt x="681" y="123"/>
                    <a:pt x="62" y="193"/>
                  </a:cubicBezTo>
                  <a:cubicBezTo>
                    <a:pt x="1" y="224"/>
                    <a:pt x="1" y="284"/>
                    <a:pt x="62" y="284"/>
                  </a:cubicBezTo>
                  <a:cubicBezTo>
                    <a:pt x="679" y="250"/>
                    <a:pt x="1277" y="167"/>
                    <a:pt x="1873" y="167"/>
                  </a:cubicBezTo>
                  <a:cubicBezTo>
                    <a:pt x="2332" y="167"/>
                    <a:pt x="2790" y="217"/>
                    <a:pt x="3253" y="376"/>
                  </a:cubicBezTo>
                  <a:cubicBezTo>
                    <a:pt x="3263" y="379"/>
                    <a:pt x="3272" y="381"/>
                    <a:pt x="3281" y="381"/>
                  </a:cubicBezTo>
                  <a:cubicBezTo>
                    <a:pt x="3350" y="381"/>
                    <a:pt x="3368" y="281"/>
                    <a:pt x="3314" y="254"/>
                  </a:cubicBezTo>
                  <a:cubicBezTo>
                    <a:pt x="2882" y="63"/>
                    <a:pt x="2429" y="0"/>
                    <a:pt x="19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1297;p52">
              <a:extLst>
                <a:ext uri="{FF2B5EF4-FFF2-40B4-BE49-F238E27FC236}">
                  <a16:creationId xmlns:a16="http://schemas.microsoft.com/office/drawing/2014/main" xmlns="" id="{1BAFDC27-993A-4BD8-A2E0-0C3539E27A0C}"/>
                </a:ext>
              </a:extLst>
            </p:cNvPr>
            <p:cNvSpPr/>
            <p:nvPr/>
          </p:nvSpPr>
          <p:spPr>
            <a:xfrm>
              <a:off x="7023310" y="4038119"/>
              <a:ext cx="182453" cy="20374"/>
            </a:xfrm>
            <a:custGeom>
              <a:avLst/>
              <a:gdLst/>
              <a:ahLst/>
              <a:cxnLst/>
              <a:rect l="l" t="t" r="r" b="b"/>
              <a:pathLst>
                <a:path w="3394" h="379" extrusionOk="0">
                  <a:moveTo>
                    <a:pt x="2004" y="1"/>
                  </a:moveTo>
                  <a:cubicBezTo>
                    <a:pt x="1356" y="1"/>
                    <a:pt x="687" y="132"/>
                    <a:pt x="60" y="222"/>
                  </a:cubicBezTo>
                  <a:cubicBezTo>
                    <a:pt x="8" y="222"/>
                    <a:pt x="1" y="289"/>
                    <a:pt x="38" y="289"/>
                  </a:cubicBezTo>
                  <a:cubicBezTo>
                    <a:pt x="44" y="289"/>
                    <a:pt x="52" y="287"/>
                    <a:pt x="60" y="283"/>
                  </a:cubicBezTo>
                  <a:cubicBezTo>
                    <a:pt x="695" y="248"/>
                    <a:pt x="1291" y="166"/>
                    <a:pt x="1886" y="166"/>
                  </a:cubicBezTo>
                  <a:cubicBezTo>
                    <a:pt x="2346" y="166"/>
                    <a:pt x="2806" y="215"/>
                    <a:pt x="3282" y="374"/>
                  </a:cubicBezTo>
                  <a:cubicBezTo>
                    <a:pt x="3289" y="377"/>
                    <a:pt x="3296" y="379"/>
                    <a:pt x="3302" y="379"/>
                  </a:cubicBezTo>
                  <a:cubicBezTo>
                    <a:pt x="3355" y="379"/>
                    <a:pt x="3394" y="279"/>
                    <a:pt x="3313" y="252"/>
                  </a:cubicBezTo>
                  <a:cubicBezTo>
                    <a:pt x="2900" y="65"/>
                    <a:pt x="2457" y="1"/>
                    <a:pt x="200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1298;p52">
              <a:extLst>
                <a:ext uri="{FF2B5EF4-FFF2-40B4-BE49-F238E27FC236}">
                  <a16:creationId xmlns:a16="http://schemas.microsoft.com/office/drawing/2014/main" xmlns="" id="{8D1F8261-227D-4EA3-825C-387325234F5D}"/>
                </a:ext>
              </a:extLst>
            </p:cNvPr>
            <p:cNvSpPr/>
            <p:nvPr/>
          </p:nvSpPr>
          <p:spPr>
            <a:xfrm>
              <a:off x="7292856" y="3360438"/>
              <a:ext cx="300719" cy="254972"/>
            </a:xfrm>
            <a:custGeom>
              <a:avLst/>
              <a:gdLst/>
              <a:ahLst/>
              <a:cxnLst/>
              <a:rect l="l" t="t" r="r" b="b"/>
              <a:pathLst>
                <a:path w="559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98" y="3770"/>
                    <a:pt x="3770" y="3071"/>
                    <a:pt x="5533" y="2676"/>
                  </a:cubicBezTo>
                  <a:lnTo>
                    <a:pt x="5594" y="1"/>
                  </a:lnTo>
                  <a:close/>
                </a:path>
              </a:pathLst>
            </a:custGeom>
            <a:solidFill>
              <a:srgbClr val="0AB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1299;p52">
              <a:extLst>
                <a:ext uri="{FF2B5EF4-FFF2-40B4-BE49-F238E27FC236}">
                  <a16:creationId xmlns:a16="http://schemas.microsoft.com/office/drawing/2014/main" xmlns="" id="{61BFCB02-4EC0-49AE-8E57-FE3E3F4603A4}"/>
                </a:ext>
              </a:extLst>
            </p:cNvPr>
            <p:cNvSpPr/>
            <p:nvPr/>
          </p:nvSpPr>
          <p:spPr>
            <a:xfrm>
              <a:off x="7323928" y="3504242"/>
              <a:ext cx="266368" cy="442854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192" y="396"/>
                    <a:pt x="1520" y="1095"/>
                    <a:pt x="0" y="2068"/>
                  </a:cubicBezTo>
                  <a:lnTo>
                    <a:pt x="730" y="8207"/>
                  </a:lnTo>
                  <a:lnTo>
                    <a:pt x="474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1300;p52">
              <a:extLst>
                <a:ext uri="{FF2B5EF4-FFF2-40B4-BE49-F238E27FC236}">
                  <a16:creationId xmlns:a16="http://schemas.microsoft.com/office/drawing/2014/main" xmlns="" id="{147D18D9-918D-48CB-B7F3-2B34CEE3CFFE}"/>
                </a:ext>
              </a:extLst>
            </p:cNvPr>
            <p:cNvSpPr/>
            <p:nvPr/>
          </p:nvSpPr>
          <p:spPr>
            <a:xfrm>
              <a:off x="7183403" y="3921409"/>
              <a:ext cx="403611" cy="336414"/>
            </a:xfrm>
            <a:custGeom>
              <a:avLst/>
              <a:gdLst/>
              <a:ahLst/>
              <a:cxnLst/>
              <a:rect l="l" t="t" r="r" b="b"/>
              <a:pathLst>
                <a:path w="7508" h="6258" extrusionOk="0">
                  <a:moveTo>
                    <a:pt x="7415" y="1"/>
                  </a:moveTo>
                  <a:cubicBezTo>
                    <a:pt x="7358" y="1"/>
                    <a:pt x="7232" y="1108"/>
                    <a:pt x="5567" y="1108"/>
                  </a:cubicBezTo>
                  <a:cubicBezTo>
                    <a:pt x="5014" y="1108"/>
                    <a:pt x="4291" y="986"/>
                    <a:pt x="3344" y="660"/>
                  </a:cubicBezTo>
                  <a:cubicBezTo>
                    <a:pt x="3344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7" y="6257"/>
                    <a:pt x="7508" y="478"/>
                    <a:pt x="7508" y="478"/>
                  </a:cubicBezTo>
                  <a:cubicBezTo>
                    <a:pt x="7446" y="130"/>
                    <a:pt x="7435" y="1"/>
                    <a:pt x="741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1301;p52">
              <a:extLst>
                <a:ext uri="{FF2B5EF4-FFF2-40B4-BE49-F238E27FC236}">
                  <a16:creationId xmlns:a16="http://schemas.microsoft.com/office/drawing/2014/main" xmlns="" id="{321DC49D-B4F2-4242-8826-9B1B0ABC4A2A}"/>
                </a:ext>
              </a:extLst>
            </p:cNvPr>
            <p:cNvSpPr/>
            <p:nvPr/>
          </p:nvSpPr>
          <p:spPr>
            <a:xfrm>
              <a:off x="7281459" y="3935655"/>
              <a:ext cx="297440" cy="18632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520" y="0"/>
                  </a:moveTo>
                  <a:cubicBezTo>
                    <a:pt x="1520" y="0"/>
                    <a:pt x="426" y="1763"/>
                    <a:pt x="0" y="3313"/>
                  </a:cubicBezTo>
                  <a:cubicBezTo>
                    <a:pt x="573" y="3118"/>
                    <a:pt x="1158" y="3028"/>
                    <a:pt x="1741" y="3028"/>
                  </a:cubicBezTo>
                  <a:cubicBezTo>
                    <a:pt x="2519" y="3028"/>
                    <a:pt x="3296" y="3187"/>
                    <a:pt x="4043" y="3465"/>
                  </a:cubicBezTo>
                  <a:cubicBezTo>
                    <a:pt x="5046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76" y="122"/>
                    <a:pt x="4478" y="162"/>
                    <a:pt x="3884" y="162"/>
                  </a:cubicBezTo>
                  <a:cubicBezTo>
                    <a:pt x="2695" y="162"/>
                    <a:pt x="1520" y="0"/>
                    <a:pt x="152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1302;p52">
              <a:extLst>
                <a:ext uri="{FF2B5EF4-FFF2-40B4-BE49-F238E27FC236}">
                  <a16:creationId xmlns:a16="http://schemas.microsoft.com/office/drawing/2014/main" xmlns="" id="{4EAA3C84-BB95-4159-9875-07B21DC1638E}"/>
                </a:ext>
              </a:extLst>
            </p:cNvPr>
            <p:cNvSpPr/>
            <p:nvPr/>
          </p:nvSpPr>
          <p:spPr>
            <a:xfrm>
              <a:off x="7333712" y="3823891"/>
              <a:ext cx="200623" cy="173529"/>
            </a:xfrm>
            <a:custGeom>
              <a:avLst/>
              <a:gdLst/>
              <a:ahLst/>
              <a:cxnLst/>
              <a:rect l="l" t="t" r="r" b="b"/>
              <a:pathLst>
                <a:path w="3732" h="3228" extrusionOk="0">
                  <a:moveTo>
                    <a:pt x="1214" y="327"/>
                  </a:moveTo>
                  <a:cubicBezTo>
                    <a:pt x="1512" y="327"/>
                    <a:pt x="1642" y="1586"/>
                    <a:pt x="1642" y="1714"/>
                  </a:cubicBezTo>
                  <a:cubicBezTo>
                    <a:pt x="1642" y="1950"/>
                    <a:pt x="1634" y="2177"/>
                    <a:pt x="1622" y="2401"/>
                  </a:cubicBezTo>
                  <a:lnTo>
                    <a:pt x="1622" y="2401"/>
                  </a:lnTo>
                  <a:cubicBezTo>
                    <a:pt x="1525" y="2225"/>
                    <a:pt x="1428" y="2046"/>
                    <a:pt x="1338" y="1866"/>
                  </a:cubicBezTo>
                  <a:cubicBezTo>
                    <a:pt x="1217" y="1562"/>
                    <a:pt x="791" y="802"/>
                    <a:pt x="1034" y="468"/>
                  </a:cubicBezTo>
                  <a:cubicBezTo>
                    <a:pt x="1100" y="369"/>
                    <a:pt x="1160" y="327"/>
                    <a:pt x="1214" y="327"/>
                  </a:cubicBezTo>
                  <a:close/>
                  <a:moveTo>
                    <a:pt x="2583" y="1014"/>
                  </a:moveTo>
                  <a:cubicBezTo>
                    <a:pt x="2736" y="1014"/>
                    <a:pt x="2849" y="1167"/>
                    <a:pt x="2827" y="1380"/>
                  </a:cubicBezTo>
                  <a:cubicBezTo>
                    <a:pt x="2751" y="1912"/>
                    <a:pt x="2337" y="2360"/>
                    <a:pt x="1937" y="2741"/>
                  </a:cubicBezTo>
                  <a:lnTo>
                    <a:pt x="1937" y="2741"/>
                  </a:lnTo>
                  <a:cubicBezTo>
                    <a:pt x="1965" y="2390"/>
                    <a:pt x="2004" y="2043"/>
                    <a:pt x="2098" y="1714"/>
                  </a:cubicBezTo>
                  <a:cubicBezTo>
                    <a:pt x="2159" y="1502"/>
                    <a:pt x="2220" y="1228"/>
                    <a:pt x="2372" y="1106"/>
                  </a:cubicBezTo>
                  <a:cubicBezTo>
                    <a:pt x="2445" y="1042"/>
                    <a:pt x="2518" y="1014"/>
                    <a:pt x="2583" y="1014"/>
                  </a:cubicBezTo>
                  <a:close/>
                  <a:moveTo>
                    <a:pt x="1269" y="0"/>
                  </a:moveTo>
                  <a:cubicBezTo>
                    <a:pt x="1182" y="0"/>
                    <a:pt x="1083" y="23"/>
                    <a:pt x="973" y="73"/>
                  </a:cubicBezTo>
                  <a:cubicBezTo>
                    <a:pt x="1" y="559"/>
                    <a:pt x="1247" y="2535"/>
                    <a:pt x="1581" y="3113"/>
                  </a:cubicBezTo>
                  <a:cubicBezTo>
                    <a:pt x="1622" y="3194"/>
                    <a:pt x="1689" y="3227"/>
                    <a:pt x="1756" y="3227"/>
                  </a:cubicBezTo>
                  <a:cubicBezTo>
                    <a:pt x="1866" y="3227"/>
                    <a:pt x="1972" y="3135"/>
                    <a:pt x="1949" y="3012"/>
                  </a:cubicBezTo>
                  <a:lnTo>
                    <a:pt x="1949" y="3012"/>
                  </a:lnTo>
                  <a:cubicBezTo>
                    <a:pt x="2606" y="2552"/>
                    <a:pt x="3732" y="1412"/>
                    <a:pt x="2919" y="711"/>
                  </a:cubicBezTo>
                  <a:cubicBezTo>
                    <a:pt x="2843" y="644"/>
                    <a:pt x="2756" y="617"/>
                    <a:pt x="2667" y="617"/>
                  </a:cubicBezTo>
                  <a:cubicBezTo>
                    <a:pt x="2431" y="617"/>
                    <a:pt x="2178" y="809"/>
                    <a:pt x="2068" y="985"/>
                  </a:cubicBezTo>
                  <a:cubicBezTo>
                    <a:pt x="2021" y="1062"/>
                    <a:pt x="1980" y="1141"/>
                    <a:pt x="1942" y="1223"/>
                  </a:cubicBezTo>
                  <a:lnTo>
                    <a:pt x="1942" y="1223"/>
                  </a:lnTo>
                  <a:cubicBezTo>
                    <a:pt x="1882" y="570"/>
                    <a:pt x="1706" y="0"/>
                    <a:pt x="12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1303;p52">
              <a:extLst>
                <a:ext uri="{FF2B5EF4-FFF2-40B4-BE49-F238E27FC236}">
                  <a16:creationId xmlns:a16="http://schemas.microsoft.com/office/drawing/2014/main" xmlns="" id="{55A04525-97DB-462F-A44D-CD664909299E}"/>
                </a:ext>
              </a:extLst>
            </p:cNvPr>
            <p:cNvSpPr/>
            <p:nvPr/>
          </p:nvSpPr>
          <p:spPr>
            <a:xfrm>
              <a:off x="7265116" y="4098436"/>
              <a:ext cx="233684" cy="138211"/>
            </a:xfrm>
            <a:custGeom>
              <a:avLst/>
              <a:gdLst/>
              <a:ahLst/>
              <a:cxnLst/>
              <a:rect l="l" t="t" r="r" b="b"/>
              <a:pathLst>
                <a:path w="4347" h="2571" extrusionOk="0">
                  <a:moveTo>
                    <a:pt x="2045" y="0"/>
                  </a:moveTo>
                  <a:cubicBezTo>
                    <a:pt x="1462" y="0"/>
                    <a:pt x="877" y="90"/>
                    <a:pt x="304" y="285"/>
                  </a:cubicBezTo>
                  <a:cubicBezTo>
                    <a:pt x="0" y="1471"/>
                    <a:pt x="30" y="2504"/>
                    <a:pt x="1216" y="2565"/>
                  </a:cubicBezTo>
                  <a:cubicBezTo>
                    <a:pt x="1271" y="2569"/>
                    <a:pt x="1326" y="2570"/>
                    <a:pt x="1380" y="2570"/>
                  </a:cubicBezTo>
                  <a:cubicBezTo>
                    <a:pt x="2638" y="2570"/>
                    <a:pt x="3618" y="1574"/>
                    <a:pt x="4347" y="437"/>
                  </a:cubicBezTo>
                  <a:cubicBezTo>
                    <a:pt x="3600" y="159"/>
                    <a:pt x="2823" y="0"/>
                    <a:pt x="20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1304;p52">
              <a:extLst>
                <a:ext uri="{FF2B5EF4-FFF2-40B4-BE49-F238E27FC236}">
                  <a16:creationId xmlns:a16="http://schemas.microsoft.com/office/drawing/2014/main" xmlns="" id="{74B53BDA-80E3-42BC-B553-17788EAAEB9C}"/>
                </a:ext>
              </a:extLst>
            </p:cNvPr>
            <p:cNvSpPr/>
            <p:nvPr/>
          </p:nvSpPr>
          <p:spPr>
            <a:xfrm>
              <a:off x="7343550" y="3992263"/>
              <a:ext cx="181055" cy="20482"/>
            </a:xfrm>
            <a:custGeom>
              <a:avLst/>
              <a:gdLst/>
              <a:ahLst/>
              <a:cxnLst/>
              <a:rect l="l" t="t" r="r" b="b"/>
              <a:pathLst>
                <a:path w="3368" h="381" extrusionOk="0">
                  <a:moveTo>
                    <a:pt x="1969" y="0"/>
                  </a:moveTo>
                  <a:cubicBezTo>
                    <a:pt x="1330" y="0"/>
                    <a:pt x="680" y="123"/>
                    <a:pt x="61" y="193"/>
                  </a:cubicBezTo>
                  <a:cubicBezTo>
                    <a:pt x="0" y="224"/>
                    <a:pt x="0" y="284"/>
                    <a:pt x="61" y="284"/>
                  </a:cubicBezTo>
                  <a:cubicBezTo>
                    <a:pt x="678" y="250"/>
                    <a:pt x="1277" y="167"/>
                    <a:pt x="1877" y="167"/>
                  </a:cubicBezTo>
                  <a:cubicBezTo>
                    <a:pt x="2341" y="167"/>
                    <a:pt x="2806" y="217"/>
                    <a:pt x="3283" y="376"/>
                  </a:cubicBezTo>
                  <a:cubicBezTo>
                    <a:pt x="3289" y="379"/>
                    <a:pt x="3296" y="381"/>
                    <a:pt x="3302" y="381"/>
                  </a:cubicBezTo>
                  <a:cubicBezTo>
                    <a:pt x="3349" y="381"/>
                    <a:pt x="3367" y="281"/>
                    <a:pt x="3313" y="254"/>
                  </a:cubicBezTo>
                  <a:cubicBezTo>
                    <a:pt x="2881" y="63"/>
                    <a:pt x="2428" y="0"/>
                    <a:pt x="19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1305;p52">
              <a:extLst>
                <a:ext uri="{FF2B5EF4-FFF2-40B4-BE49-F238E27FC236}">
                  <a16:creationId xmlns:a16="http://schemas.microsoft.com/office/drawing/2014/main" xmlns="" id="{9D33F291-F76E-4397-B595-923C0BD8E579}"/>
                </a:ext>
              </a:extLst>
            </p:cNvPr>
            <p:cNvSpPr/>
            <p:nvPr/>
          </p:nvSpPr>
          <p:spPr>
            <a:xfrm>
              <a:off x="7325595" y="4038119"/>
              <a:ext cx="182668" cy="20374"/>
            </a:xfrm>
            <a:custGeom>
              <a:avLst/>
              <a:gdLst/>
              <a:ahLst/>
              <a:cxnLst/>
              <a:rect l="l" t="t" r="r" b="b"/>
              <a:pathLst>
                <a:path w="3398" h="379" extrusionOk="0">
                  <a:moveTo>
                    <a:pt x="2011" y="1"/>
                  </a:moveTo>
                  <a:cubicBezTo>
                    <a:pt x="1356" y="1"/>
                    <a:pt x="687" y="132"/>
                    <a:pt x="61" y="222"/>
                  </a:cubicBezTo>
                  <a:cubicBezTo>
                    <a:pt x="8" y="222"/>
                    <a:pt x="1" y="289"/>
                    <a:pt x="38" y="289"/>
                  </a:cubicBezTo>
                  <a:cubicBezTo>
                    <a:pt x="44" y="289"/>
                    <a:pt x="52" y="287"/>
                    <a:pt x="61" y="283"/>
                  </a:cubicBezTo>
                  <a:cubicBezTo>
                    <a:pt x="695" y="248"/>
                    <a:pt x="1291" y="166"/>
                    <a:pt x="1887" y="166"/>
                  </a:cubicBezTo>
                  <a:cubicBezTo>
                    <a:pt x="2346" y="166"/>
                    <a:pt x="2806" y="215"/>
                    <a:pt x="3282" y="374"/>
                  </a:cubicBezTo>
                  <a:cubicBezTo>
                    <a:pt x="3289" y="377"/>
                    <a:pt x="3296" y="379"/>
                    <a:pt x="3302" y="379"/>
                  </a:cubicBezTo>
                  <a:cubicBezTo>
                    <a:pt x="3355" y="379"/>
                    <a:pt x="3397" y="279"/>
                    <a:pt x="3343" y="252"/>
                  </a:cubicBezTo>
                  <a:cubicBezTo>
                    <a:pt x="2918" y="65"/>
                    <a:pt x="2468" y="1"/>
                    <a:pt x="201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1306;p52">
              <a:extLst>
                <a:ext uri="{FF2B5EF4-FFF2-40B4-BE49-F238E27FC236}">
                  <a16:creationId xmlns:a16="http://schemas.microsoft.com/office/drawing/2014/main" xmlns="" id="{B80D317E-DFBA-4899-A6B2-4B77BD87206D}"/>
                </a:ext>
              </a:extLst>
            </p:cNvPr>
            <p:cNvSpPr/>
            <p:nvPr/>
          </p:nvSpPr>
          <p:spPr>
            <a:xfrm>
              <a:off x="7903983" y="2597389"/>
              <a:ext cx="289269" cy="586656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21"/>
                  </a:lnTo>
                  <a:lnTo>
                    <a:pt x="1" y="10912"/>
                  </a:lnTo>
                  <a:lnTo>
                    <a:pt x="5381" y="2796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1307;p52">
              <a:extLst>
                <a:ext uri="{FF2B5EF4-FFF2-40B4-BE49-F238E27FC236}">
                  <a16:creationId xmlns:a16="http://schemas.microsoft.com/office/drawing/2014/main" xmlns="" id="{BF4967FA-343D-4B8E-89B5-330977781E8A}"/>
                </a:ext>
              </a:extLst>
            </p:cNvPr>
            <p:cNvSpPr/>
            <p:nvPr/>
          </p:nvSpPr>
          <p:spPr>
            <a:xfrm>
              <a:off x="6712801" y="3099010"/>
              <a:ext cx="158531" cy="1062141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1308;p52">
              <a:extLst>
                <a:ext uri="{FF2B5EF4-FFF2-40B4-BE49-F238E27FC236}">
                  <a16:creationId xmlns:a16="http://schemas.microsoft.com/office/drawing/2014/main" xmlns="" id="{4AE58186-2FFA-4582-A932-686010426982}"/>
                </a:ext>
              </a:extLst>
            </p:cNvPr>
            <p:cNvSpPr/>
            <p:nvPr/>
          </p:nvSpPr>
          <p:spPr>
            <a:xfrm>
              <a:off x="6840262" y="3099010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1309;p52">
              <a:extLst>
                <a:ext uri="{FF2B5EF4-FFF2-40B4-BE49-F238E27FC236}">
                  <a16:creationId xmlns:a16="http://schemas.microsoft.com/office/drawing/2014/main" xmlns="" id="{986E43D6-96D2-4D46-B394-5E33E977E113}"/>
                </a:ext>
              </a:extLst>
            </p:cNvPr>
            <p:cNvSpPr/>
            <p:nvPr/>
          </p:nvSpPr>
          <p:spPr>
            <a:xfrm>
              <a:off x="7943227" y="3082668"/>
              <a:ext cx="130738" cy="1078483"/>
            </a:xfrm>
            <a:custGeom>
              <a:avLst/>
              <a:gdLst/>
              <a:ahLst/>
              <a:cxnLst/>
              <a:rect l="l" t="t" r="r" b="b"/>
              <a:pathLst>
                <a:path w="2432" h="20062" extrusionOk="0">
                  <a:moveTo>
                    <a:pt x="0" y="1"/>
                  </a:moveTo>
                  <a:lnTo>
                    <a:pt x="547" y="20062"/>
                  </a:lnTo>
                  <a:lnTo>
                    <a:pt x="2432" y="20062"/>
                  </a:lnTo>
                  <a:lnTo>
                    <a:pt x="1885" y="3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1310;p52">
              <a:extLst>
                <a:ext uri="{FF2B5EF4-FFF2-40B4-BE49-F238E27FC236}">
                  <a16:creationId xmlns:a16="http://schemas.microsoft.com/office/drawing/2014/main" xmlns="" id="{195F55FA-0B8C-4B15-83F3-89A71DED4AA8}"/>
                </a:ext>
              </a:extLst>
            </p:cNvPr>
            <p:cNvSpPr/>
            <p:nvPr/>
          </p:nvSpPr>
          <p:spPr>
            <a:xfrm>
              <a:off x="8044508" y="2991170"/>
              <a:ext cx="102999" cy="1169978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1311;p52">
              <a:extLst>
                <a:ext uri="{FF2B5EF4-FFF2-40B4-BE49-F238E27FC236}">
                  <a16:creationId xmlns:a16="http://schemas.microsoft.com/office/drawing/2014/main" xmlns="" id="{63301A83-97E5-4570-8CB1-709A086D4DB1}"/>
                </a:ext>
              </a:extLst>
            </p:cNvPr>
            <p:cNvSpPr/>
            <p:nvPr/>
          </p:nvSpPr>
          <p:spPr>
            <a:xfrm>
              <a:off x="6222576" y="3184002"/>
              <a:ext cx="1697769" cy="176486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1312;p52">
              <a:extLst>
                <a:ext uri="{FF2B5EF4-FFF2-40B4-BE49-F238E27FC236}">
                  <a16:creationId xmlns:a16="http://schemas.microsoft.com/office/drawing/2014/main" xmlns="" id="{56D05D90-F8A4-43BF-94D7-C60AD208571A}"/>
                </a:ext>
              </a:extLst>
            </p:cNvPr>
            <p:cNvSpPr/>
            <p:nvPr/>
          </p:nvSpPr>
          <p:spPr>
            <a:xfrm>
              <a:off x="7903983" y="2798338"/>
              <a:ext cx="254972" cy="562142"/>
            </a:xfrm>
            <a:custGeom>
              <a:avLst/>
              <a:gdLst/>
              <a:ahLst/>
              <a:cxnLst/>
              <a:rect l="l" t="t" r="r" b="b"/>
              <a:pathLst>
                <a:path w="4743" h="10457" extrusionOk="0">
                  <a:moveTo>
                    <a:pt x="4743" y="1"/>
                  </a:moveTo>
                  <a:lnTo>
                    <a:pt x="1" y="7174"/>
                  </a:lnTo>
                  <a:lnTo>
                    <a:pt x="305" y="10457"/>
                  </a:lnTo>
                  <a:lnTo>
                    <a:pt x="4743" y="276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1313;p52">
              <a:extLst>
                <a:ext uri="{FF2B5EF4-FFF2-40B4-BE49-F238E27FC236}">
                  <a16:creationId xmlns:a16="http://schemas.microsoft.com/office/drawing/2014/main" xmlns="" id="{879A9316-A550-4332-A414-AEC1F5C8FD99}"/>
                </a:ext>
              </a:extLst>
            </p:cNvPr>
            <p:cNvSpPr/>
            <p:nvPr/>
          </p:nvSpPr>
          <p:spPr>
            <a:xfrm>
              <a:off x="6289559" y="3360438"/>
              <a:ext cx="158585" cy="1062141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1314;p52">
              <a:extLst>
                <a:ext uri="{FF2B5EF4-FFF2-40B4-BE49-F238E27FC236}">
                  <a16:creationId xmlns:a16="http://schemas.microsoft.com/office/drawing/2014/main" xmlns="" id="{16425C25-739B-43DF-B046-588002EE2381}"/>
                </a:ext>
              </a:extLst>
            </p:cNvPr>
            <p:cNvSpPr/>
            <p:nvPr/>
          </p:nvSpPr>
          <p:spPr>
            <a:xfrm>
              <a:off x="6417021" y="3360438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1315;p52">
              <a:extLst>
                <a:ext uri="{FF2B5EF4-FFF2-40B4-BE49-F238E27FC236}">
                  <a16:creationId xmlns:a16="http://schemas.microsoft.com/office/drawing/2014/main" xmlns="" id="{37E8259C-BC55-4828-B3DA-F2762FEB6384}"/>
                </a:ext>
              </a:extLst>
            </p:cNvPr>
            <p:cNvSpPr/>
            <p:nvPr/>
          </p:nvSpPr>
          <p:spPr>
            <a:xfrm>
              <a:off x="7673574" y="3360438"/>
              <a:ext cx="158585" cy="1062141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1316;p52">
              <a:extLst>
                <a:ext uri="{FF2B5EF4-FFF2-40B4-BE49-F238E27FC236}">
                  <a16:creationId xmlns:a16="http://schemas.microsoft.com/office/drawing/2014/main" xmlns="" id="{2DA24622-FD5D-49CE-AED7-8EED1D6CCF1F}"/>
                </a:ext>
              </a:extLst>
            </p:cNvPr>
            <p:cNvSpPr/>
            <p:nvPr/>
          </p:nvSpPr>
          <p:spPr>
            <a:xfrm>
              <a:off x="7801035" y="3360438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1317;p52">
              <a:extLst>
                <a:ext uri="{FF2B5EF4-FFF2-40B4-BE49-F238E27FC236}">
                  <a16:creationId xmlns:a16="http://schemas.microsoft.com/office/drawing/2014/main" xmlns="" id="{6B7E9378-F83D-47BE-A922-C78D6B2F2AC7}"/>
                </a:ext>
              </a:extLst>
            </p:cNvPr>
            <p:cNvSpPr/>
            <p:nvPr/>
          </p:nvSpPr>
          <p:spPr>
            <a:xfrm>
              <a:off x="6093502" y="3012405"/>
              <a:ext cx="472260" cy="171648"/>
            </a:xfrm>
            <a:custGeom>
              <a:avLst/>
              <a:gdLst/>
              <a:ahLst/>
              <a:cxnLst/>
              <a:rect l="l" t="t" r="r" b="b"/>
              <a:pathLst>
                <a:path w="8785" h="3193" extrusionOk="0">
                  <a:moveTo>
                    <a:pt x="0" y="1"/>
                  </a:moveTo>
                  <a:lnTo>
                    <a:pt x="578" y="3192"/>
                  </a:lnTo>
                  <a:lnTo>
                    <a:pt x="8785" y="3192"/>
                  </a:lnTo>
                  <a:cubicBezTo>
                    <a:pt x="8055" y="2341"/>
                    <a:pt x="7295" y="943"/>
                    <a:pt x="6596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1318;p52">
              <a:extLst>
                <a:ext uri="{FF2B5EF4-FFF2-40B4-BE49-F238E27FC236}">
                  <a16:creationId xmlns:a16="http://schemas.microsoft.com/office/drawing/2014/main" xmlns="" id="{C27E101B-9EA1-414E-BDF0-798D70969709}"/>
                </a:ext>
              </a:extLst>
            </p:cNvPr>
            <p:cNvSpPr/>
            <p:nvPr/>
          </p:nvSpPr>
          <p:spPr>
            <a:xfrm>
              <a:off x="6448093" y="3012405"/>
              <a:ext cx="251693" cy="171648"/>
            </a:xfrm>
            <a:custGeom>
              <a:avLst/>
              <a:gdLst/>
              <a:ahLst/>
              <a:cxnLst/>
              <a:rect l="l" t="t" r="r" b="b"/>
              <a:pathLst>
                <a:path w="4682" h="3193" extrusionOk="0">
                  <a:moveTo>
                    <a:pt x="0" y="1"/>
                  </a:moveTo>
                  <a:cubicBezTo>
                    <a:pt x="699" y="943"/>
                    <a:pt x="1459" y="2341"/>
                    <a:pt x="2189" y="3192"/>
                  </a:cubicBezTo>
                  <a:lnTo>
                    <a:pt x="4681" y="3192"/>
                  </a:lnTo>
                  <a:cubicBezTo>
                    <a:pt x="3982" y="2280"/>
                    <a:pt x="3070" y="912"/>
                    <a:pt x="2341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1319;p52">
              <a:extLst>
                <a:ext uri="{FF2B5EF4-FFF2-40B4-BE49-F238E27FC236}">
                  <a16:creationId xmlns:a16="http://schemas.microsoft.com/office/drawing/2014/main" xmlns="" id="{F496685E-CB4A-4EE2-AC8B-6408A4368644}"/>
                </a:ext>
              </a:extLst>
            </p:cNvPr>
            <p:cNvSpPr/>
            <p:nvPr/>
          </p:nvSpPr>
          <p:spPr>
            <a:xfrm>
              <a:off x="6573888" y="3012405"/>
              <a:ext cx="277819" cy="171648"/>
            </a:xfrm>
            <a:custGeom>
              <a:avLst/>
              <a:gdLst/>
              <a:ahLst/>
              <a:cxnLst/>
              <a:rect l="l" t="t" r="r" b="b"/>
              <a:pathLst>
                <a:path w="5168" h="3193" extrusionOk="0">
                  <a:moveTo>
                    <a:pt x="1" y="1"/>
                  </a:moveTo>
                  <a:cubicBezTo>
                    <a:pt x="730" y="912"/>
                    <a:pt x="1672" y="2280"/>
                    <a:pt x="2341" y="3192"/>
                  </a:cubicBezTo>
                  <a:lnTo>
                    <a:pt x="5168" y="3192"/>
                  </a:lnTo>
                  <a:cubicBezTo>
                    <a:pt x="4682" y="2250"/>
                    <a:pt x="3861" y="912"/>
                    <a:pt x="337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1320;p52">
              <a:extLst>
                <a:ext uri="{FF2B5EF4-FFF2-40B4-BE49-F238E27FC236}">
                  <a16:creationId xmlns:a16="http://schemas.microsoft.com/office/drawing/2014/main" xmlns="" id="{4E90B1F0-AFE3-498F-8404-D807752DD44F}"/>
                </a:ext>
              </a:extLst>
            </p:cNvPr>
            <p:cNvSpPr/>
            <p:nvPr/>
          </p:nvSpPr>
          <p:spPr>
            <a:xfrm>
              <a:off x="6990571" y="3012405"/>
              <a:ext cx="936348" cy="171648"/>
            </a:xfrm>
            <a:custGeom>
              <a:avLst/>
              <a:gdLst/>
              <a:ahLst/>
              <a:cxnLst/>
              <a:rect l="l" t="t" r="r" b="b"/>
              <a:pathLst>
                <a:path w="17418" h="3193" extrusionOk="0">
                  <a:moveTo>
                    <a:pt x="1" y="1"/>
                  </a:moveTo>
                  <a:cubicBezTo>
                    <a:pt x="487" y="973"/>
                    <a:pt x="1308" y="2250"/>
                    <a:pt x="1885" y="3192"/>
                  </a:cubicBezTo>
                  <a:lnTo>
                    <a:pt x="16992" y="3192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1321;p52">
              <a:extLst>
                <a:ext uri="{FF2B5EF4-FFF2-40B4-BE49-F238E27FC236}">
                  <a16:creationId xmlns:a16="http://schemas.microsoft.com/office/drawing/2014/main" xmlns="" id="{EFC524F5-9194-4D00-B30F-A2EBB7CA997A}"/>
                </a:ext>
              </a:extLst>
            </p:cNvPr>
            <p:cNvSpPr/>
            <p:nvPr/>
          </p:nvSpPr>
          <p:spPr>
            <a:xfrm>
              <a:off x="6755270" y="3012405"/>
              <a:ext cx="336683" cy="171648"/>
            </a:xfrm>
            <a:custGeom>
              <a:avLst/>
              <a:gdLst/>
              <a:ahLst/>
              <a:cxnLst/>
              <a:rect l="l" t="t" r="r" b="b"/>
              <a:pathLst>
                <a:path w="6263" h="3193" extrusionOk="0">
                  <a:moveTo>
                    <a:pt x="1" y="1"/>
                  </a:moveTo>
                  <a:cubicBezTo>
                    <a:pt x="487" y="912"/>
                    <a:pt x="1308" y="2250"/>
                    <a:pt x="1794" y="3192"/>
                  </a:cubicBezTo>
                  <a:lnTo>
                    <a:pt x="6262" y="3192"/>
                  </a:lnTo>
                  <a:cubicBezTo>
                    <a:pt x="5685" y="2250"/>
                    <a:pt x="4864" y="973"/>
                    <a:pt x="4378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1322;p52">
              <a:extLst>
                <a:ext uri="{FF2B5EF4-FFF2-40B4-BE49-F238E27FC236}">
                  <a16:creationId xmlns:a16="http://schemas.microsoft.com/office/drawing/2014/main" xmlns="" id="{C4E625D6-B7EF-4C1A-9841-B72656D0BCD9}"/>
                </a:ext>
              </a:extLst>
            </p:cNvPr>
            <p:cNvSpPr/>
            <p:nvPr/>
          </p:nvSpPr>
          <p:spPr>
            <a:xfrm>
              <a:off x="6098394" y="2563037"/>
              <a:ext cx="2099714" cy="449413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1"/>
                  </a:moveTo>
                  <a:lnTo>
                    <a:pt x="1" y="8360"/>
                  </a:lnTo>
                  <a:lnTo>
                    <a:pt x="34105" y="8360"/>
                  </a:lnTo>
                  <a:lnTo>
                    <a:pt x="39059" y="639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1323;p52">
              <a:extLst>
                <a:ext uri="{FF2B5EF4-FFF2-40B4-BE49-F238E27FC236}">
                  <a16:creationId xmlns:a16="http://schemas.microsoft.com/office/drawing/2014/main" xmlns="" id="{E38CBB22-E7B7-4963-A51D-2BFD9664C9F3}"/>
                </a:ext>
              </a:extLst>
            </p:cNvPr>
            <p:cNvSpPr/>
            <p:nvPr/>
          </p:nvSpPr>
          <p:spPr>
            <a:xfrm>
              <a:off x="6967724" y="2590830"/>
              <a:ext cx="643800" cy="364422"/>
            </a:xfrm>
            <a:custGeom>
              <a:avLst/>
              <a:gdLst/>
              <a:ahLst/>
              <a:cxnLst/>
              <a:rect l="l" t="t" r="r" b="b"/>
              <a:pathLst>
                <a:path w="11976" h="6779" extrusionOk="0">
                  <a:moveTo>
                    <a:pt x="10851" y="578"/>
                  </a:moveTo>
                  <a:cubicBezTo>
                    <a:pt x="11034" y="578"/>
                    <a:pt x="11186" y="700"/>
                    <a:pt x="11186" y="852"/>
                  </a:cubicBezTo>
                  <a:cubicBezTo>
                    <a:pt x="11186" y="1004"/>
                    <a:pt x="11034" y="1125"/>
                    <a:pt x="10851" y="1125"/>
                  </a:cubicBezTo>
                  <a:cubicBezTo>
                    <a:pt x="10669" y="1125"/>
                    <a:pt x="10517" y="1004"/>
                    <a:pt x="10517" y="852"/>
                  </a:cubicBezTo>
                  <a:cubicBezTo>
                    <a:pt x="10517" y="700"/>
                    <a:pt x="10639" y="578"/>
                    <a:pt x="10851" y="578"/>
                  </a:cubicBezTo>
                  <a:close/>
                  <a:moveTo>
                    <a:pt x="10183" y="2827"/>
                  </a:moveTo>
                  <a:cubicBezTo>
                    <a:pt x="10365" y="2827"/>
                    <a:pt x="10517" y="2949"/>
                    <a:pt x="10517" y="3101"/>
                  </a:cubicBezTo>
                  <a:cubicBezTo>
                    <a:pt x="10517" y="3253"/>
                    <a:pt x="10365" y="3374"/>
                    <a:pt x="10183" y="3374"/>
                  </a:cubicBezTo>
                  <a:cubicBezTo>
                    <a:pt x="10000" y="3374"/>
                    <a:pt x="9848" y="3253"/>
                    <a:pt x="9848" y="3101"/>
                  </a:cubicBezTo>
                  <a:cubicBezTo>
                    <a:pt x="9848" y="2949"/>
                    <a:pt x="10000" y="2827"/>
                    <a:pt x="10183" y="2827"/>
                  </a:cubicBezTo>
                  <a:close/>
                  <a:moveTo>
                    <a:pt x="9180" y="5563"/>
                  </a:moveTo>
                  <a:cubicBezTo>
                    <a:pt x="9392" y="5563"/>
                    <a:pt x="9514" y="5684"/>
                    <a:pt x="9514" y="5836"/>
                  </a:cubicBezTo>
                  <a:cubicBezTo>
                    <a:pt x="9514" y="5988"/>
                    <a:pt x="9362" y="6110"/>
                    <a:pt x="9180" y="6110"/>
                  </a:cubicBezTo>
                  <a:cubicBezTo>
                    <a:pt x="8997" y="6110"/>
                    <a:pt x="8845" y="5988"/>
                    <a:pt x="8845" y="5836"/>
                  </a:cubicBezTo>
                  <a:cubicBezTo>
                    <a:pt x="8845" y="5684"/>
                    <a:pt x="8997" y="5563"/>
                    <a:pt x="9180" y="5563"/>
                  </a:cubicBezTo>
                  <a:close/>
                  <a:moveTo>
                    <a:pt x="3131" y="1"/>
                  </a:moveTo>
                  <a:lnTo>
                    <a:pt x="0" y="6779"/>
                  </a:lnTo>
                  <a:lnTo>
                    <a:pt x="9848" y="6779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1324;p52">
              <a:extLst>
                <a:ext uri="{FF2B5EF4-FFF2-40B4-BE49-F238E27FC236}">
                  <a16:creationId xmlns:a16="http://schemas.microsoft.com/office/drawing/2014/main" xmlns="" id="{830F939C-3AAA-450C-9E8C-4829CCC92F28}"/>
                </a:ext>
              </a:extLst>
            </p:cNvPr>
            <p:cNvSpPr/>
            <p:nvPr/>
          </p:nvSpPr>
          <p:spPr>
            <a:xfrm>
              <a:off x="7401394" y="2602603"/>
              <a:ext cx="111439" cy="332759"/>
            </a:xfrm>
            <a:custGeom>
              <a:avLst/>
              <a:gdLst/>
              <a:ahLst/>
              <a:cxnLst/>
              <a:rect l="l" t="t" r="r" b="b"/>
              <a:pathLst>
                <a:path w="2073" h="6190" extrusionOk="0">
                  <a:moveTo>
                    <a:pt x="1983" y="0"/>
                  </a:moveTo>
                  <a:cubicBezTo>
                    <a:pt x="1950" y="0"/>
                    <a:pt x="1916" y="17"/>
                    <a:pt x="1903" y="55"/>
                  </a:cubicBezTo>
                  <a:cubicBezTo>
                    <a:pt x="1143" y="2000"/>
                    <a:pt x="535" y="4098"/>
                    <a:pt x="18" y="6104"/>
                  </a:cubicBezTo>
                  <a:cubicBezTo>
                    <a:pt x="1" y="6157"/>
                    <a:pt x="34" y="6189"/>
                    <a:pt x="72" y="6189"/>
                  </a:cubicBezTo>
                  <a:cubicBezTo>
                    <a:pt x="98" y="6189"/>
                    <a:pt x="127" y="6172"/>
                    <a:pt x="140" y="6134"/>
                  </a:cubicBezTo>
                  <a:cubicBezTo>
                    <a:pt x="900" y="4219"/>
                    <a:pt x="1568" y="2122"/>
                    <a:pt x="2055" y="85"/>
                  </a:cubicBezTo>
                  <a:cubicBezTo>
                    <a:pt x="2072" y="32"/>
                    <a:pt x="2029" y="0"/>
                    <a:pt x="198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1325;p52">
              <a:extLst>
                <a:ext uri="{FF2B5EF4-FFF2-40B4-BE49-F238E27FC236}">
                  <a16:creationId xmlns:a16="http://schemas.microsoft.com/office/drawing/2014/main" xmlns="" id="{C672847C-419F-4499-B020-C25327F39C82}"/>
                </a:ext>
              </a:extLst>
            </p:cNvPr>
            <p:cNvSpPr/>
            <p:nvPr/>
          </p:nvSpPr>
          <p:spPr>
            <a:xfrm>
              <a:off x="7033040" y="2843818"/>
              <a:ext cx="444521" cy="19514"/>
            </a:xfrm>
            <a:custGeom>
              <a:avLst/>
              <a:gdLst/>
              <a:ahLst/>
              <a:cxnLst/>
              <a:rect l="l" t="t" r="r" b="b"/>
              <a:pathLst>
                <a:path w="8269" h="363" extrusionOk="0">
                  <a:moveTo>
                    <a:pt x="5181" y="0"/>
                  </a:moveTo>
                  <a:cubicBezTo>
                    <a:pt x="3355" y="0"/>
                    <a:pt x="1369" y="52"/>
                    <a:pt x="92" y="127"/>
                  </a:cubicBezTo>
                  <a:cubicBezTo>
                    <a:pt x="1" y="127"/>
                    <a:pt x="1" y="249"/>
                    <a:pt x="92" y="249"/>
                  </a:cubicBezTo>
                  <a:cubicBezTo>
                    <a:pt x="1126" y="325"/>
                    <a:pt x="2630" y="363"/>
                    <a:pt x="4135" y="363"/>
                  </a:cubicBezTo>
                  <a:cubicBezTo>
                    <a:pt x="5639" y="363"/>
                    <a:pt x="7144" y="325"/>
                    <a:pt x="8177" y="249"/>
                  </a:cubicBezTo>
                  <a:cubicBezTo>
                    <a:pt x="8269" y="219"/>
                    <a:pt x="8269" y="97"/>
                    <a:pt x="8177" y="67"/>
                  </a:cubicBezTo>
                  <a:cubicBezTo>
                    <a:pt x="7376" y="20"/>
                    <a:pt x="6309" y="0"/>
                    <a:pt x="5181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1326;p52">
              <a:extLst>
                <a:ext uri="{FF2B5EF4-FFF2-40B4-BE49-F238E27FC236}">
                  <a16:creationId xmlns:a16="http://schemas.microsoft.com/office/drawing/2014/main" xmlns="" id="{D77FA365-9BF9-4DF3-B3EA-20B87C0BD562}"/>
                </a:ext>
              </a:extLst>
            </p:cNvPr>
            <p:cNvSpPr/>
            <p:nvPr/>
          </p:nvSpPr>
          <p:spPr>
            <a:xfrm>
              <a:off x="7047770" y="2781620"/>
              <a:ext cx="446133" cy="18224"/>
            </a:xfrm>
            <a:custGeom>
              <a:avLst/>
              <a:gdLst/>
              <a:ahLst/>
              <a:cxnLst/>
              <a:rect l="l" t="t" r="r" b="b"/>
              <a:pathLst>
                <a:path w="8299" h="339" extrusionOk="0">
                  <a:moveTo>
                    <a:pt x="5020" y="1"/>
                  </a:moveTo>
                  <a:cubicBezTo>
                    <a:pt x="3239" y="1"/>
                    <a:pt x="1332" y="44"/>
                    <a:pt x="92" y="99"/>
                  </a:cubicBezTo>
                  <a:cubicBezTo>
                    <a:pt x="0" y="99"/>
                    <a:pt x="0" y="251"/>
                    <a:pt x="92" y="251"/>
                  </a:cubicBezTo>
                  <a:cubicBezTo>
                    <a:pt x="1067" y="308"/>
                    <a:pt x="2463" y="339"/>
                    <a:pt x="3883" y="339"/>
                  </a:cubicBezTo>
                  <a:cubicBezTo>
                    <a:pt x="5470" y="339"/>
                    <a:pt x="7086" y="301"/>
                    <a:pt x="8177" y="221"/>
                  </a:cubicBezTo>
                  <a:cubicBezTo>
                    <a:pt x="8298" y="221"/>
                    <a:pt x="8268" y="69"/>
                    <a:pt x="8177" y="69"/>
                  </a:cubicBezTo>
                  <a:cubicBezTo>
                    <a:pt x="7338" y="20"/>
                    <a:pt x="6207" y="1"/>
                    <a:pt x="502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1327;p52">
              <a:extLst>
                <a:ext uri="{FF2B5EF4-FFF2-40B4-BE49-F238E27FC236}">
                  <a16:creationId xmlns:a16="http://schemas.microsoft.com/office/drawing/2014/main" xmlns="" id="{490B4611-63AC-40ED-A16E-436E88CB47FB}"/>
                </a:ext>
              </a:extLst>
            </p:cNvPr>
            <p:cNvSpPr/>
            <p:nvPr/>
          </p:nvSpPr>
          <p:spPr>
            <a:xfrm>
              <a:off x="7090240" y="2729420"/>
              <a:ext cx="415115" cy="17579"/>
            </a:xfrm>
            <a:custGeom>
              <a:avLst/>
              <a:gdLst/>
              <a:ahLst/>
              <a:cxnLst/>
              <a:rect l="l" t="t" r="r" b="b"/>
              <a:pathLst>
                <a:path w="7722" h="327" extrusionOk="0">
                  <a:moveTo>
                    <a:pt x="4830" y="1"/>
                  </a:moveTo>
                  <a:cubicBezTo>
                    <a:pt x="3132" y="1"/>
                    <a:pt x="1275" y="53"/>
                    <a:pt x="92" y="128"/>
                  </a:cubicBezTo>
                  <a:cubicBezTo>
                    <a:pt x="1" y="128"/>
                    <a:pt x="1" y="249"/>
                    <a:pt x="92" y="249"/>
                  </a:cubicBezTo>
                  <a:cubicBezTo>
                    <a:pt x="932" y="303"/>
                    <a:pt x="2110" y="327"/>
                    <a:pt x="3330" y="327"/>
                  </a:cubicBezTo>
                  <a:cubicBezTo>
                    <a:pt x="4893" y="327"/>
                    <a:pt x="6524" y="287"/>
                    <a:pt x="7600" y="219"/>
                  </a:cubicBezTo>
                  <a:cubicBezTo>
                    <a:pt x="7721" y="189"/>
                    <a:pt x="7691" y="67"/>
                    <a:pt x="7600" y="67"/>
                  </a:cubicBezTo>
                  <a:cubicBezTo>
                    <a:pt x="6868" y="20"/>
                    <a:pt x="5880" y="1"/>
                    <a:pt x="48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1328;p52">
              <a:extLst>
                <a:ext uri="{FF2B5EF4-FFF2-40B4-BE49-F238E27FC236}">
                  <a16:creationId xmlns:a16="http://schemas.microsoft.com/office/drawing/2014/main" xmlns="" id="{8034BA36-D88D-4AA3-85F2-9FF8962C5D8F}"/>
                </a:ext>
              </a:extLst>
            </p:cNvPr>
            <p:cNvSpPr/>
            <p:nvPr/>
          </p:nvSpPr>
          <p:spPr>
            <a:xfrm>
              <a:off x="7098411" y="2679209"/>
              <a:ext cx="415115" cy="17686"/>
            </a:xfrm>
            <a:custGeom>
              <a:avLst/>
              <a:gdLst/>
              <a:ahLst/>
              <a:cxnLst/>
              <a:rect l="l" t="t" r="r" b="b"/>
              <a:pathLst>
                <a:path w="7722" h="329" extrusionOk="0">
                  <a:moveTo>
                    <a:pt x="5146" y="0"/>
                  </a:moveTo>
                  <a:cubicBezTo>
                    <a:pt x="3368" y="0"/>
                    <a:pt x="1365" y="60"/>
                    <a:pt x="92" y="119"/>
                  </a:cubicBezTo>
                  <a:cubicBezTo>
                    <a:pt x="1" y="119"/>
                    <a:pt x="1" y="241"/>
                    <a:pt x="92" y="241"/>
                  </a:cubicBezTo>
                  <a:cubicBezTo>
                    <a:pt x="1010" y="298"/>
                    <a:pt x="2308" y="329"/>
                    <a:pt x="3627" y="329"/>
                  </a:cubicBezTo>
                  <a:cubicBezTo>
                    <a:pt x="5102" y="329"/>
                    <a:pt x="6603" y="291"/>
                    <a:pt x="7630" y="211"/>
                  </a:cubicBezTo>
                  <a:cubicBezTo>
                    <a:pt x="7721" y="211"/>
                    <a:pt x="7721" y="59"/>
                    <a:pt x="7630" y="59"/>
                  </a:cubicBezTo>
                  <a:cubicBezTo>
                    <a:pt x="6958" y="17"/>
                    <a:pt x="6083" y="0"/>
                    <a:pt x="5146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1329;p52">
              <a:extLst>
                <a:ext uri="{FF2B5EF4-FFF2-40B4-BE49-F238E27FC236}">
                  <a16:creationId xmlns:a16="http://schemas.microsoft.com/office/drawing/2014/main" xmlns="" id="{D13FD022-E762-4E1F-A8FC-47685AB7EF24}"/>
                </a:ext>
              </a:extLst>
            </p:cNvPr>
            <p:cNvSpPr/>
            <p:nvPr/>
          </p:nvSpPr>
          <p:spPr>
            <a:xfrm>
              <a:off x="7114753" y="2628139"/>
              <a:ext cx="415115" cy="17579"/>
            </a:xfrm>
            <a:custGeom>
              <a:avLst/>
              <a:gdLst/>
              <a:ahLst/>
              <a:cxnLst/>
              <a:rect l="l" t="t" r="r" b="b"/>
              <a:pathLst>
                <a:path w="7722" h="327" extrusionOk="0">
                  <a:moveTo>
                    <a:pt x="4830" y="0"/>
                  </a:moveTo>
                  <a:cubicBezTo>
                    <a:pt x="3132" y="0"/>
                    <a:pt x="1275" y="52"/>
                    <a:pt x="92" y="127"/>
                  </a:cubicBezTo>
                  <a:cubicBezTo>
                    <a:pt x="1" y="127"/>
                    <a:pt x="1" y="249"/>
                    <a:pt x="92" y="249"/>
                  </a:cubicBezTo>
                  <a:cubicBezTo>
                    <a:pt x="931" y="302"/>
                    <a:pt x="2110" y="326"/>
                    <a:pt x="3330" y="326"/>
                  </a:cubicBezTo>
                  <a:cubicBezTo>
                    <a:pt x="4893" y="326"/>
                    <a:pt x="6524" y="287"/>
                    <a:pt x="7600" y="218"/>
                  </a:cubicBezTo>
                  <a:cubicBezTo>
                    <a:pt x="7721" y="188"/>
                    <a:pt x="7691" y="66"/>
                    <a:pt x="7600" y="66"/>
                  </a:cubicBezTo>
                  <a:cubicBezTo>
                    <a:pt x="6868" y="20"/>
                    <a:pt x="5880" y="0"/>
                    <a:pt x="4830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1330;p52">
              <a:extLst>
                <a:ext uri="{FF2B5EF4-FFF2-40B4-BE49-F238E27FC236}">
                  <a16:creationId xmlns:a16="http://schemas.microsoft.com/office/drawing/2014/main" xmlns="" id="{043F9191-0B97-4F66-987D-CFB6EBEC2C41}"/>
                </a:ext>
              </a:extLst>
            </p:cNvPr>
            <p:cNvSpPr/>
            <p:nvPr/>
          </p:nvSpPr>
          <p:spPr>
            <a:xfrm>
              <a:off x="6162098" y="2700337"/>
              <a:ext cx="822974" cy="310503"/>
            </a:xfrm>
            <a:custGeom>
              <a:avLst/>
              <a:gdLst/>
              <a:ahLst/>
              <a:cxnLst/>
              <a:rect l="l" t="t" r="r" b="b"/>
              <a:pathLst>
                <a:path w="15309" h="5776" extrusionOk="0">
                  <a:moveTo>
                    <a:pt x="4864" y="0"/>
                  </a:moveTo>
                  <a:cubicBezTo>
                    <a:pt x="4104" y="1672"/>
                    <a:pt x="1" y="4377"/>
                    <a:pt x="1" y="4377"/>
                  </a:cubicBezTo>
                  <a:lnTo>
                    <a:pt x="9576" y="5775"/>
                  </a:lnTo>
                  <a:cubicBezTo>
                    <a:pt x="10062" y="5410"/>
                    <a:pt x="14257" y="3647"/>
                    <a:pt x="14895" y="2219"/>
                  </a:cubicBezTo>
                  <a:cubicBezTo>
                    <a:pt x="15309" y="1273"/>
                    <a:pt x="14265" y="1106"/>
                    <a:pt x="13480" y="1106"/>
                  </a:cubicBezTo>
                  <a:cubicBezTo>
                    <a:pt x="13055" y="1106"/>
                    <a:pt x="12706" y="1155"/>
                    <a:pt x="12706" y="1155"/>
                  </a:cubicBezTo>
                  <a:lnTo>
                    <a:pt x="4864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1331;p52">
              <a:extLst>
                <a:ext uri="{FF2B5EF4-FFF2-40B4-BE49-F238E27FC236}">
                  <a16:creationId xmlns:a16="http://schemas.microsoft.com/office/drawing/2014/main" xmlns="" id="{741EE84A-DF24-42D8-AB71-94C653903733}"/>
                </a:ext>
              </a:extLst>
            </p:cNvPr>
            <p:cNvSpPr/>
            <p:nvPr/>
          </p:nvSpPr>
          <p:spPr>
            <a:xfrm>
              <a:off x="6209513" y="2698670"/>
              <a:ext cx="743520" cy="272927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3982" y="1"/>
                  </a:moveTo>
                  <a:lnTo>
                    <a:pt x="0" y="3709"/>
                  </a:lnTo>
                  <a:lnTo>
                    <a:pt x="9271" y="5077"/>
                  </a:lnTo>
                  <a:cubicBezTo>
                    <a:pt x="11490" y="4560"/>
                    <a:pt x="13830" y="2189"/>
                    <a:pt x="13830" y="2189"/>
                  </a:cubicBezTo>
                  <a:lnTo>
                    <a:pt x="11824" y="1642"/>
                  </a:lnTo>
                  <a:lnTo>
                    <a:pt x="3982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1332;p52">
              <a:extLst>
                <a:ext uri="{FF2B5EF4-FFF2-40B4-BE49-F238E27FC236}">
                  <a16:creationId xmlns:a16="http://schemas.microsoft.com/office/drawing/2014/main" xmlns="" id="{0DA50839-F5BF-458F-9A58-A1D63455E9CE}"/>
                </a:ext>
              </a:extLst>
            </p:cNvPr>
            <p:cNvSpPr/>
            <p:nvPr/>
          </p:nvSpPr>
          <p:spPr>
            <a:xfrm>
              <a:off x="6201342" y="2672543"/>
              <a:ext cx="743520" cy="272927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4013" y="0"/>
                  </a:moveTo>
                  <a:lnTo>
                    <a:pt x="0" y="3678"/>
                  </a:lnTo>
                  <a:lnTo>
                    <a:pt x="9271" y="5076"/>
                  </a:lnTo>
                  <a:cubicBezTo>
                    <a:pt x="11490" y="4560"/>
                    <a:pt x="13831" y="2158"/>
                    <a:pt x="13831" y="2158"/>
                  </a:cubicBezTo>
                  <a:lnTo>
                    <a:pt x="11824" y="1642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1333;p52">
              <a:extLst>
                <a:ext uri="{FF2B5EF4-FFF2-40B4-BE49-F238E27FC236}">
                  <a16:creationId xmlns:a16="http://schemas.microsoft.com/office/drawing/2014/main" xmlns="" id="{411729B7-305E-4580-A617-0F6D845C3C85}"/>
                </a:ext>
              </a:extLst>
            </p:cNvPr>
            <p:cNvSpPr/>
            <p:nvPr/>
          </p:nvSpPr>
          <p:spPr>
            <a:xfrm>
              <a:off x="6165377" y="2651094"/>
              <a:ext cx="803997" cy="273142"/>
            </a:xfrm>
            <a:custGeom>
              <a:avLst/>
              <a:gdLst/>
              <a:ahLst/>
              <a:cxnLst/>
              <a:rect l="l" t="t" r="r" b="b"/>
              <a:pathLst>
                <a:path w="14956" h="5081" extrusionOk="0">
                  <a:moveTo>
                    <a:pt x="6080" y="1"/>
                  </a:moveTo>
                  <a:cubicBezTo>
                    <a:pt x="5717" y="1"/>
                    <a:pt x="5440" y="29"/>
                    <a:pt x="5290" y="95"/>
                  </a:cubicBezTo>
                  <a:cubicBezTo>
                    <a:pt x="4135" y="582"/>
                    <a:pt x="1" y="3652"/>
                    <a:pt x="1" y="3652"/>
                  </a:cubicBezTo>
                  <a:lnTo>
                    <a:pt x="9697" y="5080"/>
                  </a:lnTo>
                  <a:cubicBezTo>
                    <a:pt x="10123" y="4807"/>
                    <a:pt x="14074" y="3013"/>
                    <a:pt x="14500" y="2041"/>
                  </a:cubicBezTo>
                  <a:cubicBezTo>
                    <a:pt x="14955" y="1098"/>
                    <a:pt x="13314" y="977"/>
                    <a:pt x="13314" y="977"/>
                  </a:cubicBezTo>
                  <a:cubicBezTo>
                    <a:pt x="13314" y="977"/>
                    <a:pt x="8211" y="1"/>
                    <a:pt x="6080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1334;p52">
              <a:extLst>
                <a:ext uri="{FF2B5EF4-FFF2-40B4-BE49-F238E27FC236}">
                  <a16:creationId xmlns:a16="http://schemas.microsoft.com/office/drawing/2014/main" xmlns="" id="{89AF3D31-9DEE-47EB-9842-32CDB72E0BF2}"/>
                </a:ext>
              </a:extLst>
            </p:cNvPr>
            <p:cNvSpPr/>
            <p:nvPr/>
          </p:nvSpPr>
          <p:spPr>
            <a:xfrm>
              <a:off x="6135971" y="2847366"/>
              <a:ext cx="576872" cy="163477"/>
            </a:xfrm>
            <a:custGeom>
              <a:avLst/>
              <a:gdLst/>
              <a:ahLst/>
              <a:cxnLst/>
              <a:rect l="l" t="t" r="r" b="b"/>
              <a:pathLst>
                <a:path w="10731" h="3041" extrusionOk="0">
                  <a:moveTo>
                    <a:pt x="548" y="1"/>
                  </a:moveTo>
                  <a:cubicBezTo>
                    <a:pt x="1" y="1308"/>
                    <a:pt x="487" y="1642"/>
                    <a:pt x="487" y="1642"/>
                  </a:cubicBezTo>
                  <a:lnTo>
                    <a:pt x="10062" y="3040"/>
                  </a:lnTo>
                  <a:cubicBezTo>
                    <a:pt x="10730" y="2584"/>
                    <a:pt x="10244" y="1429"/>
                    <a:pt x="10244" y="1429"/>
                  </a:cubicBezTo>
                  <a:lnTo>
                    <a:pt x="548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1335;p52">
              <a:extLst>
                <a:ext uri="{FF2B5EF4-FFF2-40B4-BE49-F238E27FC236}">
                  <a16:creationId xmlns:a16="http://schemas.microsoft.com/office/drawing/2014/main" xmlns="" id="{92C0CFE9-34CB-4A06-90D9-37471EAE0C39}"/>
                </a:ext>
              </a:extLst>
            </p:cNvPr>
            <p:cNvSpPr/>
            <p:nvPr/>
          </p:nvSpPr>
          <p:spPr>
            <a:xfrm>
              <a:off x="6577168" y="2644750"/>
              <a:ext cx="305611" cy="382431"/>
            </a:xfrm>
            <a:custGeom>
              <a:avLst/>
              <a:gdLst/>
              <a:ahLst/>
              <a:cxnLst/>
              <a:rect l="l" t="t" r="r" b="b"/>
              <a:pathLst>
                <a:path w="5685" h="7114" extrusionOk="0">
                  <a:moveTo>
                    <a:pt x="1429" y="1"/>
                  </a:moveTo>
                  <a:lnTo>
                    <a:pt x="0" y="730"/>
                  </a:lnTo>
                  <a:lnTo>
                    <a:pt x="4256" y="7113"/>
                  </a:lnTo>
                  <a:lnTo>
                    <a:pt x="5684" y="6384"/>
                  </a:lnTo>
                  <a:lnTo>
                    <a:pt x="5654" y="6353"/>
                  </a:lnTo>
                  <a:lnTo>
                    <a:pt x="5472" y="6444"/>
                  </a:lnTo>
                  <a:cubicBezTo>
                    <a:pt x="5472" y="6444"/>
                    <a:pt x="5441" y="6444"/>
                    <a:pt x="5441" y="6414"/>
                  </a:cubicBezTo>
                  <a:lnTo>
                    <a:pt x="5654" y="6323"/>
                  </a:lnTo>
                  <a:lnTo>
                    <a:pt x="5563" y="6201"/>
                  </a:lnTo>
                  <a:lnTo>
                    <a:pt x="5381" y="6292"/>
                  </a:lnTo>
                  <a:lnTo>
                    <a:pt x="5350" y="6292"/>
                  </a:lnTo>
                  <a:cubicBezTo>
                    <a:pt x="5350" y="6262"/>
                    <a:pt x="5350" y="6262"/>
                    <a:pt x="5350" y="6262"/>
                  </a:cubicBezTo>
                  <a:lnTo>
                    <a:pt x="5532" y="6171"/>
                  </a:lnTo>
                  <a:lnTo>
                    <a:pt x="5472" y="6049"/>
                  </a:lnTo>
                  <a:lnTo>
                    <a:pt x="5289" y="6140"/>
                  </a:lnTo>
                  <a:lnTo>
                    <a:pt x="5259" y="6140"/>
                  </a:lnTo>
                  <a:cubicBezTo>
                    <a:pt x="5229" y="6110"/>
                    <a:pt x="5259" y="6110"/>
                    <a:pt x="5259" y="6110"/>
                  </a:cubicBezTo>
                  <a:lnTo>
                    <a:pt x="5441" y="6019"/>
                  </a:lnTo>
                  <a:lnTo>
                    <a:pt x="5381" y="5928"/>
                  </a:lnTo>
                  <a:lnTo>
                    <a:pt x="5107" y="6049"/>
                  </a:lnTo>
                  <a:cubicBezTo>
                    <a:pt x="5077" y="6049"/>
                    <a:pt x="5046" y="6049"/>
                    <a:pt x="5016" y="6019"/>
                  </a:cubicBezTo>
                  <a:cubicBezTo>
                    <a:pt x="5016" y="6019"/>
                    <a:pt x="5016" y="5989"/>
                    <a:pt x="5046" y="5958"/>
                  </a:cubicBezTo>
                  <a:lnTo>
                    <a:pt x="5320" y="5837"/>
                  </a:lnTo>
                  <a:lnTo>
                    <a:pt x="5259" y="5715"/>
                  </a:lnTo>
                  <a:lnTo>
                    <a:pt x="5046" y="5806"/>
                  </a:lnTo>
                  <a:lnTo>
                    <a:pt x="5016" y="5806"/>
                  </a:lnTo>
                  <a:cubicBezTo>
                    <a:pt x="5016" y="5776"/>
                    <a:pt x="5016" y="5776"/>
                    <a:pt x="5046" y="5776"/>
                  </a:cubicBezTo>
                  <a:lnTo>
                    <a:pt x="5229" y="5685"/>
                  </a:lnTo>
                  <a:lnTo>
                    <a:pt x="5168" y="5593"/>
                  </a:lnTo>
                  <a:lnTo>
                    <a:pt x="4985" y="5685"/>
                  </a:lnTo>
                  <a:cubicBezTo>
                    <a:pt x="4955" y="5685"/>
                    <a:pt x="4955" y="5685"/>
                    <a:pt x="4955" y="5654"/>
                  </a:cubicBezTo>
                  <a:lnTo>
                    <a:pt x="5137" y="5563"/>
                  </a:lnTo>
                  <a:lnTo>
                    <a:pt x="5077" y="5441"/>
                  </a:lnTo>
                  <a:lnTo>
                    <a:pt x="4894" y="5533"/>
                  </a:lnTo>
                  <a:lnTo>
                    <a:pt x="4864" y="5533"/>
                  </a:lnTo>
                  <a:cubicBezTo>
                    <a:pt x="4833" y="5533"/>
                    <a:pt x="4833" y="5502"/>
                    <a:pt x="4864" y="5502"/>
                  </a:cubicBezTo>
                  <a:lnTo>
                    <a:pt x="5046" y="5411"/>
                  </a:lnTo>
                  <a:lnTo>
                    <a:pt x="4955" y="5289"/>
                  </a:lnTo>
                  <a:lnTo>
                    <a:pt x="4773" y="5381"/>
                  </a:lnTo>
                  <a:lnTo>
                    <a:pt x="4742" y="5381"/>
                  </a:lnTo>
                  <a:cubicBezTo>
                    <a:pt x="4742" y="5381"/>
                    <a:pt x="4742" y="5350"/>
                    <a:pt x="4773" y="5350"/>
                  </a:cubicBezTo>
                  <a:lnTo>
                    <a:pt x="4955" y="5259"/>
                  </a:lnTo>
                  <a:lnTo>
                    <a:pt x="4864" y="5168"/>
                  </a:lnTo>
                  <a:lnTo>
                    <a:pt x="4681" y="5229"/>
                  </a:lnTo>
                  <a:cubicBezTo>
                    <a:pt x="4681" y="5239"/>
                    <a:pt x="4678" y="5242"/>
                    <a:pt x="4674" y="5242"/>
                  </a:cubicBezTo>
                  <a:cubicBezTo>
                    <a:pt x="4665" y="5242"/>
                    <a:pt x="4651" y="5229"/>
                    <a:pt x="4651" y="5229"/>
                  </a:cubicBezTo>
                  <a:cubicBezTo>
                    <a:pt x="4651" y="5229"/>
                    <a:pt x="4651" y="5198"/>
                    <a:pt x="4651" y="5198"/>
                  </a:cubicBezTo>
                  <a:lnTo>
                    <a:pt x="4833" y="5137"/>
                  </a:lnTo>
                  <a:lnTo>
                    <a:pt x="4773" y="5016"/>
                  </a:lnTo>
                  <a:lnTo>
                    <a:pt x="4499" y="5137"/>
                  </a:lnTo>
                  <a:cubicBezTo>
                    <a:pt x="4484" y="5153"/>
                    <a:pt x="4469" y="5160"/>
                    <a:pt x="4453" y="5160"/>
                  </a:cubicBezTo>
                  <a:cubicBezTo>
                    <a:pt x="4438" y="5160"/>
                    <a:pt x="4423" y="5153"/>
                    <a:pt x="4408" y="5137"/>
                  </a:cubicBezTo>
                  <a:cubicBezTo>
                    <a:pt x="4408" y="5107"/>
                    <a:pt x="4408" y="5077"/>
                    <a:pt x="4438" y="5077"/>
                  </a:cubicBezTo>
                  <a:lnTo>
                    <a:pt x="4712" y="4955"/>
                  </a:lnTo>
                  <a:lnTo>
                    <a:pt x="4651" y="4833"/>
                  </a:lnTo>
                  <a:lnTo>
                    <a:pt x="4469" y="4925"/>
                  </a:lnTo>
                  <a:cubicBezTo>
                    <a:pt x="4438" y="4925"/>
                    <a:pt x="4438" y="4925"/>
                    <a:pt x="4438" y="4894"/>
                  </a:cubicBezTo>
                  <a:lnTo>
                    <a:pt x="4621" y="4803"/>
                  </a:lnTo>
                  <a:lnTo>
                    <a:pt x="4560" y="4712"/>
                  </a:lnTo>
                  <a:lnTo>
                    <a:pt x="4377" y="4773"/>
                  </a:lnTo>
                  <a:cubicBezTo>
                    <a:pt x="4367" y="4783"/>
                    <a:pt x="4361" y="4786"/>
                    <a:pt x="4356" y="4786"/>
                  </a:cubicBezTo>
                  <a:cubicBezTo>
                    <a:pt x="4347" y="4786"/>
                    <a:pt x="4347" y="4773"/>
                    <a:pt x="4347" y="4773"/>
                  </a:cubicBezTo>
                  <a:cubicBezTo>
                    <a:pt x="4347" y="4773"/>
                    <a:pt x="4347" y="4742"/>
                    <a:pt x="4347" y="4742"/>
                  </a:cubicBezTo>
                  <a:lnTo>
                    <a:pt x="4529" y="4651"/>
                  </a:lnTo>
                  <a:lnTo>
                    <a:pt x="4469" y="4560"/>
                  </a:lnTo>
                  <a:lnTo>
                    <a:pt x="4286" y="4651"/>
                  </a:lnTo>
                  <a:lnTo>
                    <a:pt x="4256" y="4651"/>
                  </a:lnTo>
                  <a:cubicBezTo>
                    <a:pt x="4256" y="4621"/>
                    <a:pt x="4256" y="4621"/>
                    <a:pt x="4256" y="4621"/>
                  </a:cubicBezTo>
                  <a:lnTo>
                    <a:pt x="4438" y="4530"/>
                  </a:lnTo>
                  <a:lnTo>
                    <a:pt x="4377" y="4408"/>
                  </a:lnTo>
                  <a:lnTo>
                    <a:pt x="4195" y="4499"/>
                  </a:lnTo>
                  <a:lnTo>
                    <a:pt x="4165" y="4499"/>
                  </a:lnTo>
                  <a:cubicBezTo>
                    <a:pt x="4134" y="4469"/>
                    <a:pt x="4134" y="4469"/>
                    <a:pt x="4165" y="4469"/>
                  </a:cubicBezTo>
                  <a:lnTo>
                    <a:pt x="4347" y="4378"/>
                  </a:lnTo>
                  <a:lnTo>
                    <a:pt x="4256" y="4256"/>
                  </a:lnTo>
                  <a:lnTo>
                    <a:pt x="4074" y="4347"/>
                  </a:lnTo>
                  <a:lnTo>
                    <a:pt x="4043" y="4347"/>
                  </a:lnTo>
                  <a:cubicBezTo>
                    <a:pt x="4043" y="4347"/>
                    <a:pt x="4043" y="4317"/>
                    <a:pt x="4074" y="4317"/>
                  </a:cubicBezTo>
                  <a:lnTo>
                    <a:pt x="4256" y="4226"/>
                  </a:lnTo>
                  <a:lnTo>
                    <a:pt x="4165" y="4134"/>
                  </a:lnTo>
                  <a:lnTo>
                    <a:pt x="3891" y="4256"/>
                  </a:lnTo>
                  <a:cubicBezTo>
                    <a:pt x="3861" y="4256"/>
                    <a:pt x="3830" y="4256"/>
                    <a:pt x="3830" y="4226"/>
                  </a:cubicBezTo>
                  <a:cubicBezTo>
                    <a:pt x="3800" y="4226"/>
                    <a:pt x="3830" y="4195"/>
                    <a:pt x="3830" y="4165"/>
                  </a:cubicBezTo>
                  <a:lnTo>
                    <a:pt x="4134" y="4043"/>
                  </a:lnTo>
                  <a:lnTo>
                    <a:pt x="4043" y="3922"/>
                  </a:lnTo>
                  <a:lnTo>
                    <a:pt x="3861" y="4013"/>
                  </a:lnTo>
                  <a:lnTo>
                    <a:pt x="3830" y="4013"/>
                  </a:lnTo>
                  <a:cubicBezTo>
                    <a:pt x="3830" y="4013"/>
                    <a:pt x="3830" y="3982"/>
                    <a:pt x="3830" y="3982"/>
                  </a:cubicBezTo>
                  <a:lnTo>
                    <a:pt x="4013" y="3891"/>
                  </a:lnTo>
                  <a:lnTo>
                    <a:pt x="3952" y="3800"/>
                  </a:lnTo>
                  <a:lnTo>
                    <a:pt x="3770" y="3891"/>
                  </a:lnTo>
                  <a:lnTo>
                    <a:pt x="3739" y="3891"/>
                  </a:lnTo>
                  <a:cubicBezTo>
                    <a:pt x="3739" y="3861"/>
                    <a:pt x="3739" y="3861"/>
                    <a:pt x="3739" y="3861"/>
                  </a:cubicBezTo>
                  <a:lnTo>
                    <a:pt x="3952" y="3770"/>
                  </a:lnTo>
                  <a:lnTo>
                    <a:pt x="3861" y="3678"/>
                  </a:lnTo>
                  <a:lnTo>
                    <a:pt x="3678" y="3739"/>
                  </a:lnTo>
                  <a:cubicBezTo>
                    <a:pt x="3678" y="3749"/>
                    <a:pt x="3675" y="3753"/>
                    <a:pt x="3670" y="3753"/>
                  </a:cubicBezTo>
                  <a:cubicBezTo>
                    <a:pt x="3661" y="3753"/>
                    <a:pt x="3648" y="3739"/>
                    <a:pt x="3648" y="3739"/>
                  </a:cubicBezTo>
                  <a:cubicBezTo>
                    <a:pt x="3648" y="3739"/>
                    <a:pt x="3648" y="3709"/>
                    <a:pt x="3648" y="3709"/>
                  </a:cubicBezTo>
                  <a:lnTo>
                    <a:pt x="3861" y="3618"/>
                  </a:lnTo>
                  <a:lnTo>
                    <a:pt x="3770" y="3526"/>
                  </a:lnTo>
                  <a:lnTo>
                    <a:pt x="3587" y="3618"/>
                  </a:lnTo>
                  <a:cubicBezTo>
                    <a:pt x="3587" y="3618"/>
                    <a:pt x="3557" y="3618"/>
                    <a:pt x="3557" y="3587"/>
                  </a:cubicBezTo>
                  <a:cubicBezTo>
                    <a:pt x="3557" y="3587"/>
                    <a:pt x="3557" y="3587"/>
                    <a:pt x="3557" y="3557"/>
                  </a:cubicBezTo>
                  <a:lnTo>
                    <a:pt x="3739" y="3496"/>
                  </a:lnTo>
                  <a:lnTo>
                    <a:pt x="3678" y="3374"/>
                  </a:lnTo>
                  <a:lnTo>
                    <a:pt x="3496" y="3466"/>
                  </a:lnTo>
                  <a:lnTo>
                    <a:pt x="3466" y="3466"/>
                  </a:lnTo>
                  <a:cubicBezTo>
                    <a:pt x="3435" y="3435"/>
                    <a:pt x="3466" y="3435"/>
                    <a:pt x="3466" y="3435"/>
                  </a:cubicBezTo>
                  <a:lnTo>
                    <a:pt x="3648" y="3344"/>
                  </a:lnTo>
                  <a:lnTo>
                    <a:pt x="3587" y="3223"/>
                  </a:lnTo>
                  <a:lnTo>
                    <a:pt x="3314" y="3374"/>
                  </a:lnTo>
                  <a:cubicBezTo>
                    <a:pt x="3283" y="3374"/>
                    <a:pt x="3253" y="3374"/>
                    <a:pt x="3222" y="3344"/>
                  </a:cubicBezTo>
                  <a:cubicBezTo>
                    <a:pt x="3222" y="3314"/>
                    <a:pt x="3222" y="3314"/>
                    <a:pt x="3253" y="3283"/>
                  </a:cubicBezTo>
                  <a:lnTo>
                    <a:pt x="3526" y="3162"/>
                  </a:lnTo>
                  <a:lnTo>
                    <a:pt x="3466" y="3040"/>
                  </a:lnTo>
                  <a:lnTo>
                    <a:pt x="3253" y="3131"/>
                  </a:lnTo>
                  <a:lnTo>
                    <a:pt x="3222" y="3131"/>
                  </a:lnTo>
                  <a:cubicBezTo>
                    <a:pt x="3222" y="3131"/>
                    <a:pt x="3222" y="3101"/>
                    <a:pt x="3253" y="3101"/>
                  </a:cubicBezTo>
                  <a:lnTo>
                    <a:pt x="3435" y="3010"/>
                  </a:lnTo>
                  <a:lnTo>
                    <a:pt x="3374" y="2919"/>
                  </a:lnTo>
                  <a:lnTo>
                    <a:pt x="3192" y="3010"/>
                  </a:lnTo>
                  <a:lnTo>
                    <a:pt x="3162" y="3010"/>
                  </a:lnTo>
                  <a:cubicBezTo>
                    <a:pt x="3131" y="2979"/>
                    <a:pt x="3131" y="2979"/>
                    <a:pt x="3162" y="2979"/>
                  </a:cubicBezTo>
                  <a:lnTo>
                    <a:pt x="3344" y="2888"/>
                  </a:lnTo>
                  <a:lnTo>
                    <a:pt x="3283" y="2767"/>
                  </a:lnTo>
                  <a:lnTo>
                    <a:pt x="3101" y="2858"/>
                  </a:lnTo>
                  <a:lnTo>
                    <a:pt x="3070" y="2858"/>
                  </a:lnTo>
                  <a:cubicBezTo>
                    <a:pt x="3040" y="2858"/>
                    <a:pt x="3040" y="2827"/>
                    <a:pt x="3070" y="2827"/>
                  </a:cubicBezTo>
                  <a:lnTo>
                    <a:pt x="3253" y="2736"/>
                  </a:lnTo>
                  <a:lnTo>
                    <a:pt x="3162" y="2645"/>
                  </a:lnTo>
                  <a:lnTo>
                    <a:pt x="2979" y="2706"/>
                  </a:lnTo>
                  <a:cubicBezTo>
                    <a:pt x="2979" y="2716"/>
                    <a:pt x="2979" y="2719"/>
                    <a:pt x="2978" y="2719"/>
                  </a:cubicBezTo>
                  <a:cubicBezTo>
                    <a:pt x="2976" y="2719"/>
                    <a:pt x="2969" y="2706"/>
                    <a:pt x="2949" y="2706"/>
                  </a:cubicBezTo>
                  <a:cubicBezTo>
                    <a:pt x="2949" y="2706"/>
                    <a:pt x="2949" y="2675"/>
                    <a:pt x="2979" y="2675"/>
                  </a:cubicBezTo>
                  <a:lnTo>
                    <a:pt x="3162" y="2584"/>
                  </a:lnTo>
                  <a:lnTo>
                    <a:pt x="3070" y="2493"/>
                  </a:lnTo>
                  <a:lnTo>
                    <a:pt x="2888" y="2554"/>
                  </a:lnTo>
                  <a:cubicBezTo>
                    <a:pt x="2888" y="2564"/>
                    <a:pt x="2885" y="2567"/>
                    <a:pt x="2880" y="2567"/>
                  </a:cubicBezTo>
                  <a:cubicBezTo>
                    <a:pt x="2871" y="2567"/>
                    <a:pt x="2858" y="2554"/>
                    <a:pt x="2858" y="2554"/>
                  </a:cubicBezTo>
                  <a:cubicBezTo>
                    <a:pt x="2858" y="2554"/>
                    <a:pt x="2858" y="2523"/>
                    <a:pt x="2858" y="2523"/>
                  </a:cubicBezTo>
                  <a:lnTo>
                    <a:pt x="3040" y="2432"/>
                  </a:lnTo>
                  <a:lnTo>
                    <a:pt x="2979" y="2341"/>
                  </a:lnTo>
                  <a:lnTo>
                    <a:pt x="2706" y="2463"/>
                  </a:lnTo>
                  <a:cubicBezTo>
                    <a:pt x="2696" y="2473"/>
                    <a:pt x="2685" y="2476"/>
                    <a:pt x="2676" y="2476"/>
                  </a:cubicBezTo>
                  <a:cubicBezTo>
                    <a:pt x="2658" y="2476"/>
                    <a:pt x="2645" y="2463"/>
                    <a:pt x="2645" y="2463"/>
                  </a:cubicBezTo>
                  <a:cubicBezTo>
                    <a:pt x="2615" y="2432"/>
                    <a:pt x="2615" y="2402"/>
                    <a:pt x="2645" y="2402"/>
                  </a:cubicBezTo>
                  <a:lnTo>
                    <a:pt x="2918" y="2250"/>
                  </a:lnTo>
                  <a:lnTo>
                    <a:pt x="2858" y="2159"/>
                  </a:lnTo>
                  <a:lnTo>
                    <a:pt x="2675" y="2250"/>
                  </a:lnTo>
                  <a:cubicBezTo>
                    <a:pt x="2645" y="2250"/>
                    <a:pt x="2645" y="2250"/>
                    <a:pt x="2645" y="2219"/>
                  </a:cubicBezTo>
                  <a:cubicBezTo>
                    <a:pt x="2645" y="2219"/>
                    <a:pt x="2645" y="2219"/>
                    <a:pt x="2645" y="2189"/>
                  </a:cubicBezTo>
                  <a:lnTo>
                    <a:pt x="2827" y="2128"/>
                  </a:lnTo>
                  <a:lnTo>
                    <a:pt x="2766" y="2007"/>
                  </a:lnTo>
                  <a:lnTo>
                    <a:pt x="2584" y="2098"/>
                  </a:lnTo>
                  <a:lnTo>
                    <a:pt x="2554" y="2098"/>
                  </a:lnTo>
                  <a:cubicBezTo>
                    <a:pt x="2554" y="2098"/>
                    <a:pt x="2554" y="2067"/>
                    <a:pt x="2554" y="2067"/>
                  </a:cubicBezTo>
                  <a:lnTo>
                    <a:pt x="2736" y="1976"/>
                  </a:lnTo>
                  <a:lnTo>
                    <a:pt x="2675" y="1885"/>
                  </a:lnTo>
                  <a:lnTo>
                    <a:pt x="2493" y="1976"/>
                  </a:lnTo>
                  <a:lnTo>
                    <a:pt x="2463" y="1976"/>
                  </a:lnTo>
                  <a:cubicBezTo>
                    <a:pt x="2463" y="1946"/>
                    <a:pt x="2463" y="1946"/>
                    <a:pt x="2463" y="1946"/>
                  </a:cubicBezTo>
                  <a:lnTo>
                    <a:pt x="2645" y="1855"/>
                  </a:lnTo>
                  <a:lnTo>
                    <a:pt x="2584" y="1733"/>
                  </a:lnTo>
                  <a:lnTo>
                    <a:pt x="2402" y="1824"/>
                  </a:lnTo>
                  <a:lnTo>
                    <a:pt x="2371" y="1824"/>
                  </a:lnTo>
                  <a:cubicBezTo>
                    <a:pt x="2371" y="1794"/>
                    <a:pt x="2371" y="1794"/>
                    <a:pt x="2371" y="1794"/>
                  </a:cubicBezTo>
                  <a:lnTo>
                    <a:pt x="2554" y="1703"/>
                  </a:lnTo>
                  <a:lnTo>
                    <a:pt x="2493" y="1581"/>
                  </a:lnTo>
                  <a:lnTo>
                    <a:pt x="2311" y="1672"/>
                  </a:lnTo>
                  <a:lnTo>
                    <a:pt x="2280" y="1672"/>
                  </a:lnTo>
                  <a:cubicBezTo>
                    <a:pt x="2250" y="1642"/>
                    <a:pt x="2250" y="1642"/>
                    <a:pt x="2280" y="1642"/>
                  </a:cubicBezTo>
                  <a:lnTo>
                    <a:pt x="2463" y="1551"/>
                  </a:lnTo>
                  <a:lnTo>
                    <a:pt x="2402" y="1429"/>
                  </a:lnTo>
                  <a:lnTo>
                    <a:pt x="2098" y="1581"/>
                  </a:lnTo>
                  <a:cubicBezTo>
                    <a:pt x="2067" y="1581"/>
                    <a:pt x="2037" y="1581"/>
                    <a:pt x="2037" y="1551"/>
                  </a:cubicBezTo>
                  <a:cubicBezTo>
                    <a:pt x="2007" y="1520"/>
                    <a:pt x="2037" y="1490"/>
                    <a:pt x="2067" y="1490"/>
                  </a:cubicBezTo>
                  <a:lnTo>
                    <a:pt x="2341" y="1368"/>
                  </a:lnTo>
                  <a:lnTo>
                    <a:pt x="2250" y="1247"/>
                  </a:lnTo>
                  <a:lnTo>
                    <a:pt x="2067" y="1338"/>
                  </a:lnTo>
                  <a:lnTo>
                    <a:pt x="2037" y="1338"/>
                  </a:lnTo>
                  <a:cubicBezTo>
                    <a:pt x="2037" y="1308"/>
                    <a:pt x="2037" y="1308"/>
                    <a:pt x="2037" y="1308"/>
                  </a:cubicBezTo>
                  <a:lnTo>
                    <a:pt x="2250" y="1216"/>
                  </a:lnTo>
                  <a:lnTo>
                    <a:pt x="2159" y="1125"/>
                  </a:lnTo>
                  <a:lnTo>
                    <a:pt x="1976" y="1216"/>
                  </a:lnTo>
                  <a:cubicBezTo>
                    <a:pt x="1976" y="1216"/>
                    <a:pt x="1976" y="1216"/>
                    <a:pt x="1946" y="1186"/>
                  </a:cubicBezTo>
                  <a:lnTo>
                    <a:pt x="1976" y="1186"/>
                  </a:lnTo>
                  <a:lnTo>
                    <a:pt x="2159" y="1095"/>
                  </a:lnTo>
                  <a:lnTo>
                    <a:pt x="2067" y="973"/>
                  </a:lnTo>
                  <a:lnTo>
                    <a:pt x="1885" y="1064"/>
                  </a:lnTo>
                  <a:lnTo>
                    <a:pt x="1855" y="1064"/>
                  </a:lnTo>
                  <a:cubicBezTo>
                    <a:pt x="1855" y="1064"/>
                    <a:pt x="1855" y="1034"/>
                    <a:pt x="1885" y="1034"/>
                  </a:cubicBezTo>
                  <a:lnTo>
                    <a:pt x="2067" y="973"/>
                  </a:lnTo>
                  <a:lnTo>
                    <a:pt x="1976" y="852"/>
                  </a:lnTo>
                  <a:lnTo>
                    <a:pt x="1794" y="943"/>
                  </a:lnTo>
                  <a:cubicBezTo>
                    <a:pt x="1794" y="943"/>
                    <a:pt x="1794" y="943"/>
                    <a:pt x="1763" y="912"/>
                  </a:cubicBezTo>
                  <a:lnTo>
                    <a:pt x="1794" y="912"/>
                  </a:lnTo>
                  <a:lnTo>
                    <a:pt x="1976" y="821"/>
                  </a:lnTo>
                  <a:lnTo>
                    <a:pt x="1885" y="700"/>
                  </a:lnTo>
                  <a:lnTo>
                    <a:pt x="1703" y="791"/>
                  </a:lnTo>
                  <a:cubicBezTo>
                    <a:pt x="1703" y="791"/>
                    <a:pt x="1672" y="791"/>
                    <a:pt x="1672" y="760"/>
                  </a:cubicBezTo>
                  <a:lnTo>
                    <a:pt x="1855" y="669"/>
                  </a:lnTo>
                  <a:lnTo>
                    <a:pt x="1794" y="548"/>
                  </a:lnTo>
                  <a:lnTo>
                    <a:pt x="1520" y="669"/>
                  </a:lnTo>
                  <a:cubicBezTo>
                    <a:pt x="1505" y="684"/>
                    <a:pt x="1490" y="692"/>
                    <a:pt x="1475" y="692"/>
                  </a:cubicBezTo>
                  <a:cubicBezTo>
                    <a:pt x="1459" y="692"/>
                    <a:pt x="1444" y="684"/>
                    <a:pt x="1429" y="669"/>
                  </a:cubicBezTo>
                  <a:cubicBezTo>
                    <a:pt x="1429" y="639"/>
                    <a:pt x="1429" y="608"/>
                    <a:pt x="1459" y="608"/>
                  </a:cubicBezTo>
                  <a:lnTo>
                    <a:pt x="1733" y="487"/>
                  </a:lnTo>
                  <a:lnTo>
                    <a:pt x="1672" y="396"/>
                  </a:lnTo>
                  <a:lnTo>
                    <a:pt x="1490" y="487"/>
                  </a:lnTo>
                  <a:cubicBezTo>
                    <a:pt x="1490" y="487"/>
                    <a:pt x="1490" y="487"/>
                    <a:pt x="1459" y="457"/>
                  </a:cubicBezTo>
                  <a:lnTo>
                    <a:pt x="1490" y="457"/>
                  </a:lnTo>
                  <a:lnTo>
                    <a:pt x="1672" y="365"/>
                  </a:lnTo>
                  <a:lnTo>
                    <a:pt x="1611" y="274"/>
                  </a:lnTo>
                  <a:lnTo>
                    <a:pt x="1399" y="335"/>
                  </a:lnTo>
                  <a:cubicBezTo>
                    <a:pt x="1399" y="345"/>
                    <a:pt x="1399" y="348"/>
                    <a:pt x="1398" y="348"/>
                  </a:cubicBezTo>
                  <a:cubicBezTo>
                    <a:pt x="1395" y="348"/>
                    <a:pt x="1389" y="335"/>
                    <a:pt x="1368" y="335"/>
                  </a:cubicBezTo>
                  <a:cubicBezTo>
                    <a:pt x="1368" y="335"/>
                    <a:pt x="1368" y="305"/>
                    <a:pt x="1399" y="305"/>
                  </a:cubicBezTo>
                  <a:lnTo>
                    <a:pt x="1581" y="213"/>
                  </a:lnTo>
                  <a:lnTo>
                    <a:pt x="1520" y="122"/>
                  </a:lnTo>
                  <a:lnTo>
                    <a:pt x="1307" y="213"/>
                  </a:lnTo>
                  <a:lnTo>
                    <a:pt x="1277" y="213"/>
                  </a:lnTo>
                  <a:cubicBezTo>
                    <a:pt x="1277" y="183"/>
                    <a:pt x="1277" y="183"/>
                    <a:pt x="1307" y="183"/>
                  </a:cubicBezTo>
                  <a:lnTo>
                    <a:pt x="1520" y="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1336;p52">
              <a:extLst>
                <a:ext uri="{FF2B5EF4-FFF2-40B4-BE49-F238E27FC236}">
                  <a16:creationId xmlns:a16="http://schemas.microsoft.com/office/drawing/2014/main" xmlns="" id="{9918479F-9B6E-45CD-82A5-8D02D20C2CBA}"/>
                </a:ext>
              </a:extLst>
            </p:cNvPr>
            <p:cNvSpPr/>
            <p:nvPr/>
          </p:nvSpPr>
          <p:spPr>
            <a:xfrm>
              <a:off x="6582060" y="2669264"/>
              <a:ext cx="245134" cy="354638"/>
            </a:xfrm>
            <a:custGeom>
              <a:avLst/>
              <a:gdLst/>
              <a:ahLst/>
              <a:cxnLst/>
              <a:rect l="l" t="t" r="r" b="b"/>
              <a:pathLst>
                <a:path w="4560" h="6597" extrusionOk="0">
                  <a:moveTo>
                    <a:pt x="578" y="1"/>
                  </a:moveTo>
                  <a:lnTo>
                    <a:pt x="1" y="274"/>
                  </a:lnTo>
                  <a:lnTo>
                    <a:pt x="4195" y="6596"/>
                  </a:lnTo>
                  <a:lnTo>
                    <a:pt x="4560" y="6444"/>
                  </a:lnTo>
                  <a:cubicBezTo>
                    <a:pt x="2949" y="4469"/>
                    <a:pt x="1460" y="2311"/>
                    <a:pt x="57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1337;p52">
              <a:extLst>
                <a:ext uri="{FF2B5EF4-FFF2-40B4-BE49-F238E27FC236}">
                  <a16:creationId xmlns:a16="http://schemas.microsoft.com/office/drawing/2014/main" xmlns="" id="{B96EF30D-9AB8-43D2-8455-1ADEBCBCCED0}"/>
                </a:ext>
              </a:extLst>
            </p:cNvPr>
            <p:cNvSpPr/>
            <p:nvPr/>
          </p:nvSpPr>
          <p:spPr>
            <a:xfrm>
              <a:off x="6611466" y="2646363"/>
              <a:ext cx="277873" cy="370981"/>
            </a:xfrm>
            <a:custGeom>
              <a:avLst/>
              <a:gdLst/>
              <a:ahLst/>
              <a:cxnLst/>
              <a:rect l="l" t="t" r="r" b="b"/>
              <a:pathLst>
                <a:path w="5169" h="6901" extrusionOk="0">
                  <a:moveTo>
                    <a:pt x="882" y="1"/>
                  </a:moveTo>
                  <a:lnTo>
                    <a:pt x="1" y="427"/>
                  </a:lnTo>
                  <a:cubicBezTo>
                    <a:pt x="913" y="2737"/>
                    <a:pt x="2402" y="4895"/>
                    <a:pt x="4043" y="6901"/>
                  </a:cubicBezTo>
                  <a:lnTo>
                    <a:pt x="5168" y="6384"/>
                  </a:lnTo>
                  <a:lnTo>
                    <a:pt x="5138" y="6354"/>
                  </a:lnTo>
                  <a:lnTo>
                    <a:pt x="4955" y="6445"/>
                  </a:lnTo>
                  <a:lnTo>
                    <a:pt x="4925" y="6445"/>
                  </a:lnTo>
                  <a:cubicBezTo>
                    <a:pt x="4925" y="6414"/>
                    <a:pt x="4925" y="6414"/>
                    <a:pt x="4925" y="6414"/>
                  </a:cubicBezTo>
                  <a:lnTo>
                    <a:pt x="5107" y="6323"/>
                  </a:lnTo>
                  <a:lnTo>
                    <a:pt x="5046" y="6202"/>
                  </a:lnTo>
                  <a:lnTo>
                    <a:pt x="4864" y="6293"/>
                  </a:lnTo>
                  <a:lnTo>
                    <a:pt x="4834" y="6293"/>
                  </a:lnTo>
                  <a:cubicBezTo>
                    <a:pt x="4803" y="6293"/>
                    <a:pt x="4834" y="6262"/>
                    <a:pt x="4834" y="6262"/>
                  </a:cubicBezTo>
                  <a:lnTo>
                    <a:pt x="5016" y="6171"/>
                  </a:lnTo>
                  <a:lnTo>
                    <a:pt x="4925" y="6050"/>
                  </a:lnTo>
                  <a:lnTo>
                    <a:pt x="4743" y="6141"/>
                  </a:lnTo>
                  <a:lnTo>
                    <a:pt x="4712" y="6141"/>
                  </a:lnTo>
                  <a:cubicBezTo>
                    <a:pt x="4712" y="6141"/>
                    <a:pt x="4712" y="6110"/>
                    <a:pt x="4743" y="6110"/>
                  </a:cubicBezTo>
                  <a:lnTo>
                    <a:pt x="4925" y="6019"/>
                  </a:lnTo>
                  <a:lnTo>
                    <a:pt x="4834" y="5928"/>
                  </a:lnTo>
                  <a:lnTo>
                    <a:pt x="4560" y="6050"/>
                  </a:lnTo>
                  <a:cubicBezTo>
                    <a:pt x="4530" y="6050"/>
                    <a:pt x="4499" y="6050"/>
                    <a:pt x="4499" y="6019"/>
                  </a:cubicBezTo>
                  <a:cubicBezTo>
                    <a:pt x="4469" y="6019"/>
                    <a:pt x="4469" y="5989"/>
                    <a:pt x="4499" y="5959"/>
                  </a:cubicBezTo>
                  <a:lnTo>
                    <a:pt x="4803" y="5837"/>
                  </a:lnTo>
                  <a:lnTo>
                    <a:pt x="4712" y="5715"/>
                  </a:lnTo>
                  <a:lnTo>
                    <a:pt x="4530" y="5807"/>
                  </a:lnTo>
                  <a:lnTo>
                    <a:pt x="4499" y="5807"/>
                  </a:lnTo>
                  <a:cubicBezTo>
                    <a:pt x="4499" y="5807"/>
                    <a:pt x="4499" y="5776"/>
                    <a:pt x="4499" y="5776"/>
                  </a:cubicBezTo>
                  <a:lnTo>
                    <a:pt x="4682" y="5685"/>
                  </a:lnTo>
                  <a:lnTo>
                    <a:pt x="4621" y="5594"/>
                  </a:lnTo>
                  <a:lnTo>
                    <a:pt x="4439" y="5685"/>
                  </a:lnTo>
                  <a:lnTo>
                    <a:pt x="4408" y="5685"/>
                  </a:lnTo>
                  <a:cubicBezTo>
                    <a:pt x="4408" y="5655"/>
                    <a:pt x="4408" y="5655"/>
                    <a:pt x="4408" y="5655"/>
                  </a:cubicBezTo>
                  <a:lnTo>
                    <a:pt x="4621" y="5563"/>
                  </a:lnTo>
                  <a:lnTo>
                    <a:pt x="4530" y="5472"/>
                  </a:lnTo>
                  <a:lnTo>
                    <a:pt x="4347" y="5533"/>
                  </a:lnTo>
                  <a:cubicBezTo>
                    <a:pt x="4347" y="5543"/>
                    <a:pt x="4344" y="5546"/>
                    <a:pt x="4339" y="5546"/>
                  </a:cubicBezTo>
                  <a:cubicBezTo>
                    <a:pt x="4330" y="5546"/>
                    <a:pt x="4317" y="5533"/>
                    <a:pt x="4317" y="5533"/>
                  </a:cubicBezTo>
                  <a:cubicBezTo>
                    <a:pt x="4317" y="5533"/>
                    <a:pt x="4317" y="5503"/>
                    <a:pt x="4317" y="5503"/>
                  </a:cubicBezTo>
                  <a:lnTo>
                    <a:pt x="4530" y="5411"/>
                  </a:lnTo>
                  <a:lnTo>
                    <a:pt x="4439" y="5320"/>
                  </a:lnTo>
                  <a:lnTo>
                    <a:pt x="4256" y="5411"/>
                  </a:lnTo>
                  <a:cubicBezTo>
                    <a:pt x="4256" y="5411"/>
                    <a:pt x="4226" y="5411"/>
                    <a:pt x="4226" y="5381"/>
                  </a:cubicBezTo>
                  <a:cubicBezTo>
                    <a:pt x="4226" y="5381"/>
                    <a:pt x="4226" y="5381"/>
                    <a:pt x="4226" y="5351"/>
                  </a:cubicBezTo>
                  <a:lnTo>
                    <a:pt x="4408" y="5290"/>
                  </a:lnTo>
                  <a:lnTo>
                    <a:pt x="4347" y="5168"/>
                  </a:lnTo>
                  <a:lnTo>
                    <a:pt x="4165" y="5259"/>
                  </a:lnTo>
                  <a:cubicBezTo>
                    <a:pt x="4135" y="5259"/>
                    <a:pt x="4135" y="5259"/>
                    <a:pt x="4135" y="5229"/>
                  </a:cubicBezTo>
                  <a:lnTo>
                    <a:pt x="4317" y="5138"/>
                  </a:lnTo>
                  <a:lnTo>
                    <a:pt x="4256" y="5016"/>
                  </a:lnTo>
                  <a:lnTo>
                    <a:pt x="3983" y="5138"/>
                  </a:lnTo>
                  <a:cubicBezTo>
                    <a:pt x="3967" y="5153"/>
                    <a:pt x="3952" y="5161"/>
                    <a:pt x="3937" y="5161"/>
                  </a:cubicBezTo>
                  <a:cubicBezTo>
                    <a:pt x="3922" y="5161"/>
                    <a:pt x="3907" y="5153"/>
                    <a:pt x="3891" y="5138"/>
                  </a:cubicBezTo>
                  <a:cubicBezTo>
                    <a:pt x="3891" y="5107"/>
                    <a:pt x="3891" y="5077"/>
                    <a:pt x="3922" y="5077"/>
                  </a:cubicBezTo>
                  <a:lnTo>
                    <a:pt x="4195" y="4955"/>
                  </a:lnTo>
                  <a:lnTo>
                    <a:pt x="4135" y="4834"/>
                  </a:lnTo>
                  <a:lnTo>
                    <a:pt x="3922" y="4925"/>
                  </a:lnTo>
                  <a:cubicBezTo>
                    <a:pt x="3922" y="4925"/>
                    <a:pt x="3922" y="4925"/>
                    <a:pt x="3891" y="4895"/>
                  </a:cubicBezTo>
                  <a:lnTo>
                    <a:pt x="3922" y="4895"/>
                  </a:lnTo>
                  <a:lnTo>
                    <a:pt x="4104" y="4803"/>
                  </a:lnTo>
                  <a:lnTo>
                    <a:pt x="4043" y="4712"/>
                  </a:lnTo>
                  <a:lnTo>
                    <a:pt x="3861" y="4773"/>
                  </a:lnTo>
                  <a:cubicBezTo>
                    <a:pt x="3851" y="4783"/>
                    <a:pt x="3844" y="4787"/>
                    <a:pt x="3840" y="4787"/>
                  </a:cubicBezTo>
                  <a:cubicBezTo>
                    <a:pt x="3831" y="4787"/>
                    <a:pt x="3831" y="4773"/>
                    <a:pt x="3831" y="4773"/>
                  </a:cubicBezTo>
                  <a:cubicBezTo>
                    <a:pt x="3800" y="4773"/>
                    <a:pt x="3800" y="4743"/>
                    <a:pt x="3831" y="4743"/>
                  </a:cubicBezTo>
                  <a:lnTo>
                    <a:pt x="4013" y="4651"/>
                  </a:lnTo>
                  <a:lnTo>
                    <a:pt x="3952" y="4560"/>
                  </a:lnTo>
                  <a:lnTo>
                    <a:pt x="3770" y="4651"/>
                  </a:lnTo>
                  <a:lnTo>
                    <a:pt x="3739" y="4651"/>
                  </a:lnTo>
                  <a:cubicBezTo>
                    <a:pt x="3709" y="4621"/>
                    <a:pt x="3709" y="4621"/>
                    <a:pt x="3739" y="4621"/>
                  </a:cubicBezTo>
                  <a:lnTo>
                    <a:pt x="3922" y="4530"/>
                  </a:lnTo>
                  <a:lnTo>
                    <a:pt x="3831" y="4408"/>
                  </a:lnTo>
                  <a:lnTo>
                    <a:pt x="3648" y="4500"/>
                  </a:lnTo>
                  <a:lnTo>
                    <a:pt x="3618" y="4500"/>
                  </a:lnTo>
                  <a:cubicBezTo>
                    <a:pt x="3618" y="4500"/>
                    <a:pt x="3618" y="4469"/>
                    <a:pt x="3648" y="4469"/>
                  </a:cubicBezTo>
                  <a:lnTo>
                    <a:pt x="3831" y="4378"/>
                  </a:lnTo>
                  <a:lnTo>
                    <a:pt x="3739" y="4256"/>
                  </a:lnTo>
                  <a:lnTo>
                    <a:pt x="3557" y="4348"/>
                  </a:lnTo>
                  <a:lnTo>
                    <a:pt x="3527" y="4348"/>
                  </a:lnTo>
                  <a:cubicBezTo>
                    <a:pt x="3527" y="4348"/>
                    <a:pt x="3527" y="4317"/>
                    <a:pt x="3527" y="4317"/>
                  </a:cubicBezTo>
                  <a:lnTo>
                    <a:pt x="3709" y="4226"/>
                  </a:lnTo>
                  <a:lnTo>
                    <a:pt x="3648" y="4135"/>
                  </a:lnTo>
                  <a:lnTo>
                    <a:pt x="3375" y="4256"/>
                  </a:lnTo>
                  <a:cubicBezTo>
                    <a:pt x="3344" y="4256"/>
                    <a:pt x="3314" y="4256"/>
                    <a:pt x="3284" y="4226"/>
                  </a:cubicBezTo>
                  <a:cubicBezTo>
                    <a:pt x="3284" y="4226"/>
                    <a:pt x="3284" y="4196"/>
                    <a:pt x="3314" y="4165"/>
                  </a:cubicBezTo>
                  <a:lnTo>
                    <a:pt x="3587" y="4044"/>
                  </a:lnTo>
                  <a:lnTo>
                    <a:pt x="3527" y="3922"/>
                  </a:lnTo>
                  <a:lnTo>
                    <a:pt x="3344" y="4013"/>
                  </a:lnTo>
                  <a:lnTo>
                    <a:pt x="3314" y="4013"/>
                  </a:lnTo>
                  <a:cubicBezTo>
                    <a:pt x="3284" y="4013"/>
                    <a:pt x="3314" y="3983"/>
                    <a:pt x="3314" y="3983"/>
                  </a:cubicBezTo>
                  <a:lnTo>
                    <a:pt x="3496" y="3892"/>
                  </a:lnTo>
                  <a:lnTo>
                    <a:pt x="3436" y="3800"/>
                  </a:lnTo>
                  <a:lnTo>
                    <a:pt x="3253" y="3892"/>
                  </a:lnTo>
                  <a:lnTo>
                    <a:pt x="3223" y="3892"/>
                  </a:lnTo>
                  <a:cubicBezTo>
                    <a:pt x="3223" y="3861"/>
                    <a:pt x="3223" y="3861"/>
                    <a:pt x="3223" y="3861"/>
                  </a:cubicBezTo>
                  <a:lnTo>
                    <a:pt x="3405" y="3770"/>
                  </a:lnTo>
                  <a:lnTo>
                    <a:pt x="3344" y="3679"/>
                  </a:lnTo>
                  <a:lnTo>
                    <a:pt x="3162" y="3770"/>
                  </a:lnTo>
                  <a:cubicBezTo>
                    <a:pt x="3162" y="3770"/>
                    <a:pt x="3132" y="3770"/>
                    <a:pt x="3132" y="3740"/>
                  </a:cubicBezTo>
                  <a:lnTo>
                    <a:pt x="3314" y="3648"/>
                  </a:lnTo>
                  <a:lnTo>
                    <a:pt x="3253" y="3527"/>
                  </a:lnTo>
                  <a:lnTo>
                    <a:pt x="3071" y="3618"/>
                  </a:lnTo>
                  <a:cubicBezTo>
                    <a:pt x="3040" y="3618"/>
                    <a:pt x="3040" y="3618"/>
                    <a:pt x="3040" y="3588"/>
                  </a:cubicBezTo>
                  <a:lnTo>
                    <a:pt x="3223" y="3496"/>
                  </a:lnTo>
                  <a:lnTo>
                    <a:pt x="3162" y="3375"/>
                  </a:lnTo>
                  <a:lnTo>
                    <a:pt x="2949" y="3466"/>
                  </a:lnTo>
                  <a:cubicBezTo>
                    <a:pt x="2949" y="3466"/>
                    <a:pt x="2949" y="3466"/>
                    <a:pt x="2919" y="3436"/>
                  </a:cubicBezTo>
                  <a:lnTo>
                    <a:pt x="2949" y="3436"/>
                  </a:lnTo>
                  <a:lnTo>
                    <a:pt x="3132" y="3344"/>
                  </a:lnTo>
                  <a:lnTo>
                    <a:pt x="3071" y="3223"/>
                  </a:lnTo>
                  <a:lnTo>
                    <a:pt x="2767" y="3375"/>
                  </a:lnTo>
                  <a:cubicBezTo>
                    <a:pt x="2736" y="3375"/>
                    <a:pt x="2706" y="3375"/>
                    <a:pt x="2706" y="3344"/>
                  </a:cubicBezTo>
                  <a:cubicBezTo>
                    <a:pt x="2676" y="3314"/>
                    <a:pt x="2706" y="3284"/>
                    <a:pt x="2736" y="3284"/>
                  </a:cubicBezTo>
                  <a:lnTo>
                    <a:pt x="3010" y="3162"/>
                  </a:lnTo>
                  <a:lnTo>
                    <a:pt x="2919" y="3041"/>
                  </a:lnTo>
                  <a:lnTo>
                    <a:pt x="2736" y="3132"/>
                  </a:lnTo>
                  <a:lnTo>
                    <a:pt x="2706" y="3132"/>
                  </a:lnTo>
                  <a:cubicBezTo>
                    <a:pt x="2706" y="3101"/>
                    <a:pt x="2706" y="3101"/>
                    <a:pt x="2736" y="3101"/>
                  </a:cubicBezTo>
                  <a:lnTo>
                    <a:pt x="2919" y="3010"/>
                  </a:lnTo>
                  <a:lnTo>
                    <a:pt x="2858" y="2919"/>
                  </a:lnTo>
                  <a:lnTo>
                    <a:pt x="2645" y="3010"/>
                  </a:lnTo>
                  <a:cubicBezTo>
                    <a:pt x="2645" y="3010"/>
                    <a:pt x="2645" y="3010"/>
                    <a:pt x="2615" y="2980"/>
                  </a:cubicBezTo>
                  <a:cubicBezTo>
                    <a:pt x="2615" y="2980"/>
                    <a:pt x="2615" y="2980"/>
                    <a:pt x="2645" y="2949"/>
                  </a:cubicBezTo>
                  <a:lnTo>
                    <a:pt x="2828" y="2889"/>
                  </a:lnTo>
                  <a:lnTo>
                    <a:pt x="2767" y="2767"/>
                  </a:lnTo>
                  <a:lnTo>
                    <a:pt x="2554" y="2858"/>
                  </a:lnTo>
                  <a:lnTo>
                    <a:pt x="2524" y="2858"/>
                  </a:lnTo>
                  <a:cubicBezTo>
                    <a:pt x="2524" y="2828"/>
                    <a:pt x="2524" y="2828"/>
                    <a:pt x="2554" y="2828"/>
                  </a:cubicBezTo>
                  <a:lnTo>
                    <a:pt x="2736" y="2737"/>
                  </a:lnTo>
                  <a:lnTo>
                    <a:pt x="2645" y="2615"/>
                  </a:lnTo>
                  <a:lnTo>
                    <a:pt x="2463" y="2706"/>
                  </a:lnTo>
                  <a:lnTo>
                    <a:pt x="2432" y="2706"/>
                  </a:lnTo>
                  <a:cubicBezTo>
                    <a:pt x="2432" y="2706"/>
                    <a:pt x="2432" y="2676"/>
                    <a:pt x="2432" y="2676"/>
                  </a:cubicBezTo>
                  <a:lnTo>
                    <a:pt x="2645" y="2585"/>
                  </a:lnTo>
                  <a:lnTo>
                    <a:pt x="2554" y="2493"/>
                  </a:lnTo>
                  <a:lnTo>
                    <a:pt x="2372" y="2554"/>
                  </a:lnTo>
                  <a:cubicBezTo>
                    <a:pt x="2372" y="2564"/>
                    <a:pt x="2368" y="2568"/>
                    <a:pt x="2364" y="2568"/>
                  </a:cubicBezTo>
                  <a:cubicBezTo>
                    <a:pt x="2355" y="2568"/>
                    <a:pt x="2341" y="2554"/>
                    <a:pt x="2341" y="2554"/>
                  </a:cubicBezTo>
                  <a:cubicBezTo>
                    <a:pt x="2341" y="2554"/>
                    <a:pt x="2341" y="2524"/>
                    <a:pt x="2341" y="2524"/>
                  </a:cubicBezTo>
                  <a:lnTo>
                    <a:pt x="2524" y="2433"/>
                  </a:lnTo>
                  <a:lnTo>
                    <a:pt x="2463" y="2341"/>
                  </a:lnTo>
                  <a:lnTo>
                    <a:pt x="2189" y="2463"/>
                  </a:lnTo>
                  <a:cubicBezTo>
                    <a:pt x="2179" y="2473"/>
                    <a:pt x="2169" y="2477"/>
                    <a:pt x="2159" y="2477"/>
                  </a:cubicBezTo>
                  <a:cubicBezTo>
                    <a:pt x="2139" y="2477"/>
                    <a:pt x="2118" y="2463"/>
                    <a:pt x="2098" y="2463"/>
                  </a:cubicBezTo>
                  <a:cubicBezTo>
                    <a:pt x="2098" y="2433"/>
                    <a:pt x="2098" y="2402"/>
                    <a:pt x="2128" y="2402"/>
                  </a:cubicBezTo>
                  <a:lnTo>
                    <a:pt x="2402" y="2250"/>
                  </a:lnTo>
                  <a:lnTo>
                    <a:pt x="2341" y="2159"/>
                  </a:lnTo>
                  <a:lnTo>
                    <a:pt x="2159" y="2250"/>
                  </a:lnTo>
                  <a:cubicBezTo>
                    <a:pt x="2128" y="2250"/>
                    <a:pt x="2128" y="2250"/>
                    <a:pt x="2128" y="2220"/>
                  </a:cubicBezTo>
                  <a:cubicBezTo>
                    <a:pt x="2098" y="2220"/>
                    <a:pt x="2098" y="2220"/>
                    <a:pt x="2128" y="2189"/>
                  </a:cubicBezTo>
                  <a:lnTo>
                    <a:pt x="2311" y="2129"/>
                  </a:lnTo>
                  <a:lnTo>
                    <a:pt x="2250" y="2007"/>
                  </a:lnTo>
                  <a:lnTo>
                    <a:pt x="2068" y="2098"/>
                  </a:lnTo>
                  <a:lnTo>
                    <a:pt x="2037" y="2098"/>
                  </a:lnTo>
                  <a:cubicBezTo>
                    <a:pt x="2007" y="2098"/>
                    <a:pt x="2037" y="2068"/>
                    <a:pt x="2037" y="2068"/>
                  </a:cubicBezTo>
                  <a:lnTo>
                    <a:pt x="2220" y="1977"/>
                  </a:lnTo>
                  <a:lnTo>
                    <a:pt x="2159" y="1885"/>
                  </a:lnTo>
                  <a:lnTo>
                    <a:pt x="1977" y="1977"/>
                  </a:lnTo>
                  <a:lnTo>
                    <a:pt x="1946" y="1977"/>
                  </a:lnTo>
                  <a:cubicBezTo>
                    <a:pt x="1916" y="1946"/>
                    <a:pt x="1946" y="1946"/>
                    <a:pt x="1946" y="1946"/>
                  </a:cubicBezTo>
                  <a:lnTo>
                    <a:pt x="2128" y="1855"/>
                  </a:lnTo>
                  <a:lnTo>
                    <a:pt x="2068" y="1734"/>
                  </a:lnTo>
                  <a:lnTo>
                    <a:pt x="1855" y="1825"/>
                  </a:lnTo>
                  <a:lnTo>
                    <a:pt x="1825" y="1825"/>
                  </a:lnTo>
                  <a:cubicBezTo>
                    <a:pt x="1825" y="1794"/>
                    <a:pt x="1825" y="1794"/>
                    <a:pt x="1855" y="1794"/>
                  </a:cubicBezTo>
                  <a:lnTo>
                    <a:pt x="2037" y="1703"/>
                  </a:lnTo>
                  <a:lnTo>
                    <a:pt x="1946" y="1582"/>
                  </a:lnTo>
                  <a:lnTo>
                    <a:pt x="1764" y="1673"/>
                  </a:lnTo>
                  <a:lnTo>
                    <a:pt x="1733" y="1673"/>
                  </a:lnTo>
                  <a:cubicBezTo>
                    <a:pt x="1733" y="1673"/>
                    <a:pt x="1733" y="1642"/>
                    <a:pt x="1733" y="1642"/>
                  </a:cubicBezTo>
                  <a:lnTo>
                    <a:pt x="1946" y="1551"/>
                  </a:lnTo>
                  <a:lnTo>
                    <a:pt x="1855" y="1460"/>
                  </a:lnTo>
                  <a:lnTo>
                    <a:pt x="1581" y="1582"/>
                  </a:lnTo>
                  <a:cubicBezTo>
                    <a:pt x="1551" y="1582"/>
                    <a:pt x="1521" y="1582"/>
                    <a:pt x="1521" y="1551"/>
                  </a:cubicBezTo>
                  <a:cubicBezTo>
                    <a:pt x="1490" y="1551"/>
                    <a:pt x="1490" y="1521"/>
                    <a:pt x="1521" y="1490"/>
                  </a:cubicBezTo>
                  <a:lnTo>
                    <a:pt x="1825" y="1369"/>
                  </a:lnTo>
                  <a:lnTo>
                    <a:pt x="1733" y="1247"/>
                  </a:lnTo>
                  <a:lnTo>
                    <a:pt x="1551" y="1338"/>
                  </a:lnTo>
                  <a:lnTo>
                    <a:pt x="1521" y="1338"/>
                  </a:lnTo>
                  <a:cubicBezTo>
                    <a:pt x="1521" y="1338"/>
                    <a:pt x="1521" y="1308"/>
                    <a:pt x="1521" y="1308"/>
                  </a:cubicBezTo>
                  <a:lnTo>
                    <a:pt x="1703" y="1217"/>
                  </a:lnTo>
                  <a:lnTo>
                    <a:pt x="1642" y="1126"/>
                  </a:lnTo>
                  <a:lnTo>
                    <a:pt x="1460" y="1217"/>
                  </a:lnTo>
                  <a:lnTo>
                    <a:pt x="1429" y="1217"/>
                  </a:lnTo>
                  <a:cubicBezTo>
                    <a:pt x="1429" y="1217"/>
                    <a:pt x="1429" y="1186"/>
                    <a:pt x="1429" y="1186"/>
                  </a:cubicBezTo>
                  <a:lnTo>
                    <a:pt x="1612" y="1095"/>
                  </a:lnTo>
                  <a:lnTo>
                    <a:pt x="1551" y="1004"/>
                  </a:lnTo>
                  <a:lnTo>
                    <a:pt x="1369" y="1095"/>
                  </a:lnTo>
                  <a:cubicBezTo>
                    <a:pt x="1369" y="1095"/>
                    <a:pt x="1338" y="1095"/>
                    <a:pt x="1338" y="1065"/>
                  </a:cubicBezTo>
                  <a:cubicBezTo>
                    <a:pt x="1338" y="1065"/>
                    <a:pt x="1338" y="1065"/>
                    <a:pt x="1338" y="1034"/>
                  </a:cubicBezTo>
                  <a:lnTo>
                    <a:pt x="1521" y="974"/>
                  </a:lnTo>
                  <a:lnTo>
                    <a:pt x="1460" y="852"/>
                  </a:lnTo>
                  <a:lnTo>
                    <a:pt x="1277" y="943"/>
                  </a:lnTo>
                  <a:cubicBezTo>
                    <a:pt x="1247" y="943"/>
                    <a:pt x="1247" y="943"/>
                    <a:pt x="1247" y="913"/>
                  </a:cubicBezTo>
                  <a:lnTo>
                    <a:pt x="1429" y="822"/>
                  </a:lnTo>
                  <a:lnTo>
                    <a:pt x="1369" y="700"/>
                  </a:lnTo>
                  <a:lnTo>
                    <a:pt x="1186" y="791"/>
                  </a:lnTo>
                  <a:lnTo>
                    <a:pt x="1156" y="791"/>
                  </a:lnTo>
                  <a:cubicBezTo>
                    <a:pt x="1125" y="761"/>
                    <a:pt x="1125" y="761"/>
                    <a:pt x="1156" y="761"/>
                  </a:cubicBezTo>
                  <a:lnTo>
                    <a:pt x="1338" y="670"/>
                  </a:lnTo>
                  <a:lnTo>
                    <a:pt x="1277" y="548"/>
                  </a:lnTo>
                  <a:lnTo>
                    <a:pt x="973" y="700"/>
                  </a:lnTo>
                  <a:cubicBezTo>
                    <a:pt x="973" y="700"/>
                    <a:pt x="943" y="700"/>
                    <a:pt x="913" y="670"/>
                  </a:cubicBezTo>
                  <a:cubicBezTo>
                    <a:pt x="913" y="639"/>
                    <a:pt x="913" y="609"/>
                    <a:pt x="943" y="609"/>
                  </a:cubicBezTo>
                  <a:lnTo>
                    <a:pt x="1217" y="487"/>
                  </a:lnTo>
                  <a:lnTo>
                    <a:pt x="1156" y="396"/>
                  </a:lnTo>
                  <a:lnTo>
                    <a:pt x="973" y="487"/>
                  </a:lnTo>
                  <a:cubicBezTo>
                    <a:pt x="973" y="487"/>
                    <a:pt x="943" y="487"/>
                    <a:pt x="943" y="457"/>
                  </a:cubicBezTo>
                  <a:lnTo>
                    <a:pt x="1125" y="366"/>
                  </a:lnTo>
                  <a:lnTo>
                    <a:pt x="1065" y="275"/>
                  </a:lnTo>
                  <a:lnTo>
                    <a:pt x="882" y="335"/>
                  </a:lnTo>
                  <a:lnTo>
                    <a:pt x="852" y="335"/>
                  </a:lnTo>
                  <a:cubicBezTo>
                    <a:pt x="852" y="335"/>
                    <a:pt x="852" y="305"/>
                    <a:pt x="852" y="305"/>
                  </a:cubicBezTo>
                  <a:lnTo>
                    <a:pt x="1034" y="214"/>
                  </a:lnTo>
                  <a:lnTo>
                    <a:pt x="973" y="123"/>
                  </a:lnTo>
                  <a:lnTo>
                    <a:pt x="791" y="214"/>
                  </a:lnTo>
                  <a:lnTo>
                    <a:pt x="761" y="214"/>
                  </a:lnTo>
                  <a:cubicBezTo>
                    <a:pt x="761" y="183"/>
                    <a:pt x="761" y="183"/>
                    <a:pt x="761" y="183"/>
                  </a:cubicBezTo>
                  <a:lnTo>
                    <a:pt x="943" y="92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1338;p52">
              <a:extLst>
                <a:ext uri="{FF2B5EF4-FFF2-40B4-BE49-F238E27FC236}">
                  <a16:creationId xmlns:a16="http://schemas.microsoft.com/office/drawing/2014/main" xmlns="" id="{4982534C-898B-45DF-B362-D8CE493CD293}"/>
                </a:ext>
              </a:extLst>
            </p:cNvPr>
            <p:cNvSpPr/>
            <p:nvPr/>
          </p:nvSpPr>
          <p:spPr>
            <a:xfrm>
              <a:off x="6658881" y="2670877"/>
              <a:ext cx="19621" cy="12257"/>
            </a:xfrm>
            <a:custGeom>
              <a:avLst/>
              <a:gdLst/>
              <a:ahLst/>
              <a:cxnLst/>
              <a:rect l="l" t="t" r="r" b="b"/>
              <a:pathLst>
                <a:path w="365" h="228" extrusionOk="0">
                  <a:moveTo>
                    <a:pt x="335" y="1"/>
                  </a:moveTo>
                  <a:lnTo>
                    <a:pt x="31" y="153"/>
                  </a:lnTo>
                  <a:cubicBezTo>
                    <a:pt x="31" y="153"/>
                    <a:pt x="0" y="183"/>
                    <a:pt x="31" y="214"/>
                  </a:cubicBezTo>
                  <a:cubicBezTo>
                    <a:pt x="31" y="214"/>
                    <a:pt x="44" y="227"/>
                    <a:pt x="62" y="227"/>
                  </a:cubicBezTo>
                  <a:cubicBezTo>
                    <a:pt x="71" y="227"/>
                    <a:pt x="81" y="224"/>
                    <a:pt x="91" y="214"/>
                  </a:cubicBezTo>
                  <a:lnTo>
                    <a:pt x="365" y="9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1339;p52">
              <a:extLst>
                <a:ext uri="{FF2B5EF4-FFF2-40B4-BE49-F238E27FC236}">
                  <a16:creationId xmlns:a16="http://schemas.microsoft.com/office/drawing/2014/main" xmlns="" id="{6891F536-D854-4442-87D1-DA85DB2CF227}"/>
                </a:ext>
              </a:extLst>
            </p:cNvPr>
            <p:cNvSpPr/>
            <p:nvPr/>
          </p:nvSpPr>
          <p:spPr>
            <a:xfrm>
              <a:off x="6691566" y="2719905"/>
              <a:ext cx="19621" cy="11074"/>
            </a:xfrm>
            <a:custGeom>
              <a:avLst/>
              <a:gdLst/>
              <a:ahLst/>
              <a:cxnLst/>
              <a:rect l="l" t="t" r="r" b="b"/>
              <a:pathLst>
                <a:path w="365" h="206" extrusionOk="0">
                  <a:moveTo>
                    <a:pt x="304" y="1"/>
                  </a:moveTo>
                  <a:lnTo>
                    <a:pt x="31" y="122"/>
                  </a:lnTo>
                  <a:cubicBezTo>
                    <a:pt x="0" y="122"/>
                    <a:pt x="0" y="153"/>
                    <a:pt x="0" y="183"/>
                  </a:cubicBezTo>
                  <a:cubicBezTo>
                    <a:pt x="15" y="198"/>
                    <a:pt x="31" y="206"/>
                    <a:pt x="46" y="206"/>
                  </a:cubicBezTo>
                  <a:cubicBezTo>
                    <a:pt x="61" y="206"/>
                    <a:pt x="76" y="198"/>
                    <a:pt x="91" y="183"/>
                  </a:cubicBezTo>
                  <a:lnTo>
                    <a:pt x="365" y="62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1340;p52">
              <a:extLst>
                <a:ext uri="{FF2B5EF4-FFF2-40B4-BE49-F238E27FC236}">
                  <a16:creationId xmlns:a16="http://schemas.microsoft.com/office/drawing/2014/main" xmlns="" id="{DBCD00A4-3535-4F46-95A7-97271B826D41}"/>
                </a:ext>
              </a:extLst>
            </p:cNvPr>
            <p:cNvSpPr/>
            <p:nvPr/>
          </p:nvSpPr>
          <p:spPr>
            <a:xfrm>
              <a:off x="6722585" y="2767320"/>
              <a:ext cx="19675" cy="11450"/>
            </a:xfrm>
            <a:custGeom>
              <a:avLst/>
              <a:gdLst/>
              <a:ahLst/>
              <a:cxnLst/>
              <a:rect l="l" t="t" r="r" b="b"/>
              <a:pathLst>
                <a:path w="366" h="213" extrusionOk="0">
                  <a:moveTo>
                    <a:pt x="335" y="0"/>
                  </a:moveTo>
                  <a:lnTo>
                    <a:pt x="61" y="122"/>
                  </a:lnTo>
                  <a:cubicBezTo>
                    <a:pt x="31" y="152"/>
                    <a:pt x="1" y="152"/>
                    <a:pt x="3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61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1341;p52">
              <a:extLst>
                <a:ext uri="{FF2B5EF4-FFF2-40B4-BE49-F238E27FC236}">
                  <a16:creationId xmlns:a16="http://schemas.microsoft.com/office/drawing/2014/main" xmlns="" id="{EF4F0957-96D1-4F5B-AB97-A8E8F226C058}"/>
                </a:ext>
              </a:extLst>
            </p:cNvPr>
            <p:cNvSpPr/>
            <p:nvPr/>
          </p:nvSpPr>
          <p:spPr>
            <a:xfrm>
              <a:off x="6755270" y="2814681"/>
              <a:ext cx="19675" cy="11504"/>
            </a:xfrm>
            <a:custGeom>
              <a:avLst/>
              <a:gdLst/>
              <a:ahLst/>
              <a:cxnLst/>
              <a:rect l="l" t="t" r="r" b="b"/>
              <a:pathLst>
                <a:path w="366" h="214" extrusionOk="0">
                  <a:moveTo>
                    <a:pt x="305" y="1"/>
                  </a:moveTo>
                  <a:lnTo>
                    <a:pt x="31" y="122"/>
                  </a:lnTo>
                  <a:cubicBezTo>
                    <a:pt x="1" y="153"/>
                    <a:pt x="1" y="183"/>
                    <a:pt x="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92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1342;p52">
              <a:extLst>
                <a:ext uri="{FF2B5EF4-FFF2-40B4-BE49-F238E27FC236}">
                  <a16:creationId xmlns:a16="http://schemas.microsoft.com/office/drawing/2014/main" xmlns="" id="{F46C7EBF-787B-4963-8DA6-888F327A4042}"/>
                </a:ext>
              </a:extLst>
            </p:cNvPr>
            <p:cNvSpPr/>
            <p:nvPr/>
          </p:nvSpPr>
          <p:spPr>
            <a:xfrm>
              <a:off x="6786342" y="2863709"/>
              <a:ext cx="19621" cy="10590"/>
            </a:xfrm>
            <a:custGeom>
              <a:avLst/>
              <a:gdLst/>
              <a:ahLst/>
              <a:cxnLst/>
              <a:rect l="l" t="t" r="r" b="b"/>
              <a:pathLst>
                <a:path w="365" h="197" extrusionOk="0">
                  <a:moveTo>
                    <a:pt x="334" y="1"/>
                  </a:moveTo>
                  <a:lnTo>
                    <a:pt x="61" y="122"/>
                  </a:lnTo>
                  <a:cubicBezTo>
                    <a:pt x="31" y="122"/>
                    <a:pt x="0" y="153"/>
                    <a:pt x="31" y="183"/>
                  </a:cubicBezTo>
                  <a:cubicBezTo>
                    <a:pt x="31" y="183"/>
                    <a:pt x="44" y="196"/>
                    <a:pt x="62" y="196"/>
                  </a:cubicBezTo>
                  <a:cubicBezTo>
                    <a:pt x="71" y="196"/>
                    <a:pt x="81" y="193"/>
                    <a:pt x="91" y="183"/>
                  </a:cubicBezTo>
                  <a:lnTo>
                    <a:pt x="365" y="61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1343;p52">
              <a:extLst>
                <a:ext uri="{FF2B5EF4-FFF2-40B4-BE49-F238E27FC236}">
                  <a16:creationId xmlns:a16="http://schemas.microsoft.com/office/drawing/2014/main" xmlns="" id="{7723DDD2-801E-4AC9-A39F-5229CABA1EB9}"/>
                </a:ext>
              </a:extLst>
            </p:cNvPr>
            <p:cNvSpPr/>
            <p:nvPr/>
          </p:nvSpPr>
          <p:spPr>
            <a:xfrm>
              <a:off x="6819028" y="2911124"/>
              <a:ext cx="19621" cy="11450"/>
            </a:xfrm>
            <a:custGeom>
              <a:avLst/>
              <a:gdLst/>
              <a:ahLst/>
              <a:cxnLst/>
              <a:rect l="l" t="t" r="r" b="b"/>
              <a:pathLst>
                <a:path w="365" h="213" extrusionOk="0">
                  <a:moveTo>
                    <a:pt x="304" y="0"/>
                  </a:moveTo>
                  <a:lnTo>
                    <a:pt x="30" y="122"/>
                  </a:lnTo>
                  <a:cubicBezTo>
                    <a:pt x="0" y="122"/>
                    <a:pt x="0" y="152"/>
                    <a:pt x="0" y="182"/>
                  </a:cubicBezTo>
                  <a:cubicBezTo>
                    <a:pt x="30" y="213"/>
                    <a:pt x="61" y="213"/>
                    <a:pt x="91" y="213"/>
                  </a:cubicBezTo>
                  <a:lnTo>
                    <a:pt x="365" y="61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1344;p52">
              <a:extLst>
                <a:ext uri="{FF2B5EF4-FFF2-40B4-BE49-F238E27FC236}">
                  <a16:creationId xmlns:a16="http://schemas.microsoft.com/office/drawing/2014/main" xmlns="" id="{791CA694-A292-4C17-8EF3-51E96198BF39}"/>
                </a:ext>
              </a:extLst>
            </p:cNvPr>
            <p:cNvSpPr/>
            <p:nvPr/>
          </p:nvSpPr>
          <p:spPr>
            <a:xfrm>
              <a:off x="6850046" y="2958485"/>
              <a:ext cx="19675" cy="11504"/>
            </a:xfrm>
            <a:custGeom>
              <a:avLst/>
              <a:gdLst/>
              <a:ahLst/>
              <a:cxnLst/>
              <a:rect l="l" t="t" r="r" b="b"/>
              <a:pathLst>
                <a:path w="366" h="214" extrusionOk="0">
                  <a:moveTo>
                    <a:pt x="335" y="1"/>
                  </a:moveTo>
                  <a:lnTo>
                    <a:pt x="61" y="122"/>
                  </a:lnTo>
                  <a:cubicBezTo>
                    <a:pt x="31" y="153"/>
                    <a:pt x="1" y="183"/>
                    <a:pt x="3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9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1345;p52">
              <a:extLst>
                <a:ext uri="{FF2B5EF4-FFF2-40B4-BE49-F238E27FC236}">
                  <a16:creationId xmlns:a16="http://schemas.microsoft.com/office/drawing/2014/main" xmlns="" id="{EF039B42-7DD2-4B77-BD19-65435F0F0542}"/>
                </a:ext>
              </a:extLst>
            </p:cNvPr>
            <p:cNvSpPr/>
            <p:nvPr/>
          </p:nvSpPr>
          <p:spPr>
            <a:xfrm>
              <a:off x="6671944" y="2680715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1346;p52">
              <a:extLst>
                <a:ext uri="{FF2B5EF4-FFF2-40B4-BE49-F238E27FC236}">
                  <a16:creationId xmlns:a16="http://schemas.microsoft.com/office/drawing/2014/main" xmlns="" id="{8ACB5DBE-BE55-4194-83FE-2CE5437CDA1F}"/>
                </a:ext>
              </a:extLst>
            </p:cNvPr>
            <p:cNvSpPr/>
            <p:nvPr/>
          </p:nvSpPr>
          <p:spPr>
            <a:xfrm>
              <a:off x="6704629" y="2729742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0" y="61"/>
                  </a:lnTo>
                  <a:cubicBezTo>
                    <a:pt x="0" y="91"/>
                    <a:pt x="0" y="91"/>
                    <a:pt x="0" y="91"/>
                  </a:cubicBezTo>
                  <a:cubicBezTo>
                    <a:pt x="0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1347;p52">
              <a:extLst>
                <a:ext uri="{FF2B5EF4-FFF2-40B4-BE49-F238E27FC236}">
                  <a16:creationId xmlns:a16="http://schemas.microsoft.com/office/drawing/2014/main" xmlns="" id="{9BA09809-CA80-4353-90AB-62992DC2B243}"/>
                </a:ext>
              </a:extLst>
            </p:cNvPr>
            <p:cNvSpPr/>
            <p:nvPr/>
          </p:nvSpPr>
          <p:spPr>
            <a:xfrm>
              <a:off x="6735648" y="277710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1348;p52">
              <a:extLst>
                <a:ext uri="{FF2B5EF4-FFF2-40B4-BE49-F238E27FC236}">
                  <a16:creationId xmlns:a16="http://schemas.microsoft.com/office/drawing/2014/main" xmlns="" id="{57F1AA5E-70AE-42AB-AB09-0DC78F20309F}"/>
                </a:ext>
              </a:extLst>
            </p:cNvPr>
            <p:cNvSpPr/>
            <p:nvPr/>
          </p:nvSpPr>
          <p:spPr>
            <a:xfrm>
              <a:off x="6768333" y="282451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1349;p52">
              <a:extLst>
                <a:ext uri="{FF2B5EF4-FFF2-40B4-BE49-F238E27FC236}">
                  <a16:creationId xmlns:a16="http://schemas.microsoft.com/office/drawing/2014/main" xmlns="" id="{CFC62299-8F0C-431A-8F3E-AD37019BB20F}"/>
                </a:ext>
              </a:extLst>
            </p:cNvPr>
            <p:cNvSpPr/>
            <p:nvPr/>
          </p:nvSpPr>
          <p:spPr>
            <a:xfrm>
              <a:off x="6799406" y="2873493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62"/>
                  </a:lnTo>
                  <a:cubicBezTo>
                    <a:pt x="0" y="92"/>
                    <a:pt x="0" y="92"/>
                    <a:pt x="0" y="92"/>
                  </a:cubicBezTo>
                  <a:cubicBezTo>
                    <a:pt x="31" y="123"/>
                    <a:pt x="31" y="123"/>
                    <a:pt x="31" y="123"/>
                  </a:cubicBez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1350;p52">
              <a:extLst>
                <a:ext uri="{FF2B5EF4-FFF2-40B4-BE49-F238E27FC236}">
                  <a16:creationId xmlns:a16="http://schemas.microsoft.com/office/drawing/2014/main" xmlns="" id="{70031993-6A95-4E5B-A3E3-D45A89F75926}"/>
                </a:ext>
              </a:extLst>
            </p:cNvPr>
            <p:cNvSpPr/>
            <p:nvPr/>
          </p:nvSpPr>
          <p:spPr>
            <a:xfrm>
              <a:off x="6832091" y="2920908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3" y="0"/>
                  </a:moveTo>
                  <a:lnTo>
                    <a:pt x="0" y="92"/>
                  </a:lnTo>
                  <a:cubicBezTo>
                    <a:pt x="0" y="92"/>
                    <a:pt x="0" y="9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1351;p52">
              <a:extLst>
                <a:ext uri="{FF2B5EF4-FFF2-40B4-BE49-F238E27FC236}">
                  <a16:creationId xmlns:a16="http://schemas.microsoft.com/office/drawing/2014/main" xmlns="" id="{47C036B3-D0A2-4FF4-9138-D82FA228C4DD}"/>
                </a:ext>
              </a:extLst>
            </p:cNvPr>
            <p:cNvSpPr/>
            <p:nvPr/>
          </p:nvSpPr>
          <p:spPr>
            <a:xfrm>
              <a:off x="6863110" y="2968269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44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1352;p52">
              <a:extLst>
                <a:ext uri="{FF2B5EF4-FFF2-40B4-BE49-F238E27FC236}">
                  <a16:creationId xmlns:a16="http://schemas.microsoft.com/office/drawing/2014/main" xmlns="" id="{470F84DD-7368-492E-B3AD-33F8419445D5}"/>
                </a:ext>
              </a:extLst>
            </p:cNvPr>
            <p:cNvSpPr/>
            <p:nvPr/>
          </p:nvSpPr>
          <p:spPr>
            <a:xfrm>
              <a:off x="6676836" y="2688886"/>
              <a:ext cx="13117" cy="6558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1" y="91"/>
                    <a:pt x="1" y="122"/>
                    <a:pt x="31" y="122"/>
                  </a:cubicBezTo>
                  <a:lnTo>
                    <a:pt x="61" y="122"/>
                  </a:lnTo>
                  <a:lnTo>
                    <a:pt x="244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1353;p52">
              <a:extLst>
                <a:ext uri="{FF2B5EF4-FFF2-40B4-BE49-F238E27FC236}">
                  <a16:creationId xmlns:a16="http://schemas.microsoft.com/office/drawing/2014/main" xmlns="" id="{D9409E1D-60CD-4D58-983E-FB0361B5A2CA}"/>
                </a:ext>
              </a:extLst>
            </p:cNvPr>
            <p:cNvSpPr/>
            <p:nvPr/>
          </p:nvSpPr>
          <p:spPr>
            <a:xfrm>
              <a:off x="6709521" y="2737914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61"/>
                  </a:lnTo>
                  <a:cubicBezTo>
                    <a:pt x="1" y="91"/>
                    <a:pt x="1" y="91"/>
                    <a:pt x="1" y="91"/>
                  </a:cubicBez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1354;p52">
              <a:extLst>
                <a:ext uri="{FF2B5EF4-FFF2-40B4-BE49-F238E27FC236}">
                  <a16:creationId xmlns:a16="http://schemas.microsoft.com/office/drawing/2014/main" xmlns="" id="{CB8C0D27-3545-45E5-964D-71A542611CE9}"/>
                </a:ext>
              </a:extLst>
            </p:cNvPr>
            <p:cNvSpPr/>
            <p:nvPr/>
          </p:nvSpPr>
          <p:spPr>
            <a:xfrm>
              <a:off x="6740594" y="2785275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0" y="92"/>
                  </a:lnTo>
                  <a:cubicBezTo>
                    <a:pt x="30" y="92"/>
                    <a:pt x="0" y="92"/>
                    <a:pt x="30" y="122"/>
                  </a:cubicBezTo>
                  <a:lnTo>
                    <a:pt x="61" y="122"/>
                  </a:ln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1355;p52">
              <a:extLst>
                <a:ext uri="{FF2B5EF4-FFF2-40B4-BE49-F238E27FC236}">
                  <a16:creationId xmlns:a16="http://schemas.microsoft.com/office/drawing/2014/main" xmlns="" id="{7A1D4210-A3E0-4749-9EC7-993D86E02C1B}"/>
                </a:ext>
              </a:extLst>
            </p:cNvPr>
            <p:cNvSpPr/>
            <p:nvPr/>
          </p:nvSpPr>
          <p:spPr>
            <a:xfrm>
              <a:off x="6773225" y="2832690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4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1356;p52">
              <a:extLst>
                <a:ext uri="{FF2B5EF4-FFF2-40B4-BE49-F238E27FC236}">
                  <a16:creationId xmlns:a16="http://schemas.microsoft.com/office/drawing/2014/main" xmlns="" id="{99740412-4AFA-4ADB-961C-A8153C9FE281}"/>
                </a:ext>
              </a:extLst>
            </p:cNvPr>
            <p:cNvSpPr/>
            <p:nvPr/>
          </p:nvSpPr>
          <p:spPr>
            <a:xfrm>
              <a:off x="6804298" y="2880051"/>
              <a:ext cx="13117" cy="7311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31" y="92"/>
                    <a:pt x="0" y="122"/>
                    <a:pt x="31" y="122"/>
                  </a:cubicBezTo>
                  <a:cubicBezTo>
                    <a:pt x="31" y="122"/>
                    <a:pt x="31" y="136"/>
                    <a:pt x="40" y="136"/>
                  </a:cubicBezTo>
                  <a:cubicBezTo>
                    <a:pt x="44" y="136"/>
                    <a:pt x="51" y="132"/>
                    <a:pt x="61" y="122"/>
                  </a:cubicBezTo>
                  <a:lnTo>
                    <a:pt x="244" y="6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1357;p52">
              <a:extLst>
                <a:ext uri="{FF2B5EF4-FFF2-40B4-BE49-F238E27FC236}">
                  <a16:creationId xmlns:a16="http://schemas.microsoft.com/office/drawing/2014/main" xmlns="" id="{561B190C-7D23-4C17-8F09-1D421F563108}"/>
                </a:ext>
              </a:extLst>
            </p:cNvPr>
            <p:cNvSpPr/>
            <p:nvPr/>
          </p:nvSpPr>
          <p:spPr>
            <a:xfrm>
              <a:off x="6836983" y="292907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0" y="61"/>
                  </a:lnTo>
                  <a:cubicBezTo>
                    <a:pt x="0" y="92"/>
                    <a:pt x="0" y="92"/>
                    <a:pt x="0" y="92"/>
                  </a:cubicBezTo>
                  <a:cubicBezTo>
                    <a:pt x="0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1358;p52">
              <a:extLst>
                <a:ext uri="{FF2B5EF4-FFF2-40B4-BE49-F238E27FC236}">
                  <a16:creationId xmlns:a16="http://schemas.microsoft.com/office/drawing/2014/main" xmlns="" id="{12C05315-4BD2-48E2-9274-C8165BCCD1F6}"/>
                </a:ext>
              </a:extLst>
            </p:cNvPr>
            <p:cNvSpPr/>
            <p:nvPr/>
          </p:nvSpPr>
          <p:spPr>
            <a:xfrm>
              <a:off x="6868002" y="2976441"/>
              <a:ext cx="13171" cy="6612"/>
            </a:xfrm>
            <a:custGeom>
              <a:avLst/>
              <a:gdLst/>
              <a:ahLst/>
              <a:cxnLst/>
              <a:rect l="l" t="t" r="r" b="b"/>
              <a:pathLst>
                <a:path w="245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31" y="92"/>
                    <a:pt x="1" y="122"/>
                    <a:pt x="31" y="122"/>
                  </a:cubicBezTo>
                  <a:lnTo>
                    <a:pt x="62" y="122"/>
                  </a:lnTo>
                  <a:lnTo>
                    <a:pt x="24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1359;p52">
              <a:extLst>
                <a:ext uri="{FF2B5EF4-FFF2-40B4-BE49-F238E27FC236}">
                  <a16:creationId xmlns:a16="http://schemas.microsoft.com/office/drawing/2014/main" xmlns="" id="{6B57798F-620F-4B42-8D44-F471830A2C2D}"/>
                </a:ext>
              </a:extLst>
            </p:cNvPr>
            <p:cNvSpPr/>
            <p:nvPr/>
          </p:nvSpPr>
          <p:spPr>
            <a:xfrm>
              <a:off x="6683395" y="2697057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3" y="0"/>
                  </a:moveTo>
                  <a:lnTo>
                    <a:pt x="0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1360;p52">
              <a:extLst>
                <a:ext uri="{FF2B5EF4-FFF2-40B4-BE49-F238E27FC236}">
                  <a16:creationId xmlns:a16="http://schemas.microsoft.com/office/drawing/2014/main" xmlns="" id="{10B7A846-EDBC-42C0-9B66-D5B7C12AEB76}"/>
                </a:ext>
              </a:extLst>
            </p:cNvPr>
            <p:cNvSpPr/>
            <p:nvPr/>
          </p:nvSpPr>
          <p:spPr>
            <a:xfrm>
              <a:off x="6714413" y="2744419"/>
              <a:ext cx="11504" cy="7311"/>
            </a:xfrm>
            <a:custGeom>
              <a:avLst/>
              <a:gdLst/>
              <a:ahLst/>
              <a:cxnLst/>
              <a:rect l="l" t="t" r="r" b="b"/>
              <a:pathLst>
                <a:path w="21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92"/>
                    <a:pt x="1" y="122"/>
                    <a:pt x="1" y="122"/>
                  </a:cubicBezTo>
                  <a:cubicBezTo>
                    <a:pt x="21" y="122"/>
                    <a:pt x="28" y="136"/>
                    <a:pt x="30" y="136"/>
                  </a:cubicBezTo>
                  <a:cubicBezTo>
                    <a:pt x="31" y="136"/>
                    <a:pt x="31" y="132"/>
                    <a:pt x="31" y="122"/>
                  </a:cubicBezTo>
                  <a:lnTo>
                    <a:pt x="21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1361;p52">
              <a:extLst>
                <a:ext uri="{FF2B5EF4-FFF2-40B4-BE49-F238E27FC236}">
                  <a16:creationId xmlns:a16="http://schemas.microsoft.com/office/drawing/2014/main" xmlns="" id="{2999AD05-49BD-4C79-92CC-6FB296E47570}"/>
                </a:ext>
              </a:extLst>
            </p:cNvPr>
            <p:cNvSpPr/>
            <p:nvPr/>
          </p:nvSpPr>
          <p:spPr>
            <a:xfrm>
              <a:off x="6747099" y="2793446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1" y="61"/>
                  </a:lnTo>
                  <a:cubicBezTo>
                    <a:pt x="1" y="92"/>
                    <a:pt x="1" y="92"/>
                    <a:pt x="1" y="92"/>
                  </a:cubicBez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1362;p52">
              <a:extLst>
                <a:ext uri="{FF2B5EF4-FFF2-40B4-BE49-F238E27FC236}">
                  <a16:creationId xmlns:a16="http://schemas.microsoft.com/office/drawing/2014/main" xmlns="" id="{3C142B35-BF8A-4C50-B094-6CFD2931A59E}"/>
                </a:ext>
              </a:extLst>
            </p:cNvPr>
            <p:cNvSpPr/>
            <p:nvPr/>
          </p:nvSpPr>
          <p:spPr>
            <a:xfrm>
              <a:off x="6778171" y="2840861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0" y="91"/>
                    <a:pt x="0" y="91"/>
                    <a:pt x="0" y="122"/>
                  </a:cubicBezTo>
                  <a:lnTo>
                    <a:pt x="31" y="122"/>
                  </a:lnTo>
                  <a:lnTo>
                    <a:pt x="21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1363;p52">
              <a:extLst>
                <a:ext uri="{FF2B5EF4-FFF2-40B4-BE49-F238E27FC236}">
                  <a16:creationId xmlns:a16="http://schemas.microsoft.com/office/drawing/2014/main" xmlns="" id="{36407EDF-1518-4B00-9947-78F0B646F619}"/>
                </a:ext>
              </a:extLst>
            </p:cNvPr>
            <p:cNvSpPr/>
            <p:nvPr/>
          </p:nvSpPr>
          <p:spPr>
            <a:xfrm>
              <a:off x="6810856" y="2888223"/>
              <a:ext cx="11450" cy="6612"/>
            </a:xfrm>
            <a:custGeom>
              <a:avLst/>
              <a:gdLst/>
              <a:ahLst/>
              <a:cxnLst/>
              <a:rect l="l" t="t" r="r" b="b"/>
              <a:pathLst>
                <a:path w="213" h="123" extrusionOk="0">
                  <a:moveTo>
                    <a:pt x="182" y="1"/>
                  </a:moveTo>
                  <a:lnTo>
                    <a:pt x="0" y="92"/>
                  </a:lnTo>
                  <a:cubicBezTo>
                    <a:pt x="0" y="92"/>
                    <a:pt x="0" y="122"/>
                    <a:pt x="0" y="122"/>
                  </a:cubicBezTo>
                  <a:lnTo>
                    <a:pt x="30" y="122"/>
                  </a:lnTo>
                  <a:lnTo>
                    <a:pt x="213" y="61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1364;p52">
              <a:extLst>
                <a:ext uri="{FF2B5EF4-FFF2-40B4-BE49-F238E27FC236}">
                  <a16:creationId xmlns:a16="http://schemas.microsoft.com/office/drawing/2014/main" xmlns="" id="{86630768-F0AD-4248-93B3-CF2634CB82D2}"/>
                </a:ext>
              </a:extLst>
            </p:cNvPr>
            <p:cNvSpPr/>
            <p:nvPr/>
          </p:nvSpPr>
          <p:spPr>
            <a:xfrm>
              <a:off x="6841875" y="2935584"/>
              <a:ext cx="13117" cy="8225"/>
            </a:xfrm>
            <a:custGeom>
              <a:avLst/>
              <a:gdLst/>
              <a:ahLst/>
              <a:cxnLst/>
              <a:rect l="l" t="t" r="r" b="b"/>
              <a:pathLst>
                <a:path w="244" h="153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123"/>
                    <a:pt x="1" y="123"/>
                    <a:pt x="1" y="123"/>
                  </a:cubicBezTo>
                  <a:cubicBezTo>
                    <a:pt x="31" y="153"/>
                    <a:pt x="31" y="153"/>
                    <a:pt x="31" y="153"/>
                  </a:cubicBezTo>
                  <a:lnTo>
                    <a:pt x="244" y="62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1365;p52">
              <a:extLst>
                <a:ext uri="{FF2B5EF4-FFF2-40B4-BE49-F238E27FC236}">
                  <a16:creationId xmlns:a16="http://schemas.microsoft.com/office/drawing/2014/main" xmlns="" id="{3FAD408E-B9BD-4C79-AC51-C2BDEE9E6A52}"/>
                </a:ext>
              </a:extLst>
            </p:cNvPr>
            <p:cNvSpPr/>
            <p:nvPr/>
          </p:nvSpPr>
          <p:spPr>
            <a:xfrm>
              <a:off x="6874560" y="2984612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0" y="92"/>
                  </a:lnTo>
                  <a:cubicBezTo>
                    <a:pt x="0" y="92"/>
                    <a:pt x="0" y="9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1366;p52">
              <a:extLst>
                <a:ext uri="{FF2B5EF4-FFF2-40B4-BE49-F238E27FC236}">
                  <a16:creationId xmlns:a16="http://schemas.microsoft.com/office/drawing/2014/main" xmlns="" id="{84711E56-0BAB-40FD-BBAB-D5C7B8D97A0C}"/>
                </a:ext>
              </a:extLst>
            </p:cNvPr>
            <p:cNvSpPr/>
            <p:nvPr/>
          </p:nvSpPr>
          <p:spPr>
            <a:xfrm>
              <a:off x="6688287" y="270522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0" y="61"/>
                  </a:lnTo>
                  <a:cubicBezTo>
                    <a:pt x="0" y="91"/>
                    <a:pt x="0" y="91"/>
                    <a:pt x="0" y="91"/>
                  </a:cubicBezTo>
                  <a:cubicBezTo>
                    <a:pt x="0" y="122"/>
                    <a:pt x="0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1367;p52">
              <a:extLst>
                <a:ext uri="{FF2B5EF4-FFF2-40B4-BE49-F238E27FC236}">
                  <a16:creationId xmlns:a16="http://schemas.microsoft.com/office/drawing/2014/main" xmlns="" id="{6500A178-6581-40F6-AEBD-60CEEAC0A5CD}"/>
                </a:ext>
              </a:extLst>
            </p:cNvPr>
            <p:cNvSpPr/>
            <p:nvPr/>
          </p:nvSpPr>
          <p:spPr>
            <a:xfrm>
              <a:off x="6719305" y="2752590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1368;p52">
              <a:extLst>
                <a:ext uri="{FF2B5EF4-FFF2-40B4-BE49-F238E27FC236}">
                  <a16:creationId xmlns:a16="http://schemas.microsoft.com/office/drawing/2014/main" xmlns="" id="{781C300D-D891-409F-85C0-8D4E7D3C70F7}"/>
                </a:ext>
              </a:extLst>
            </p:cNvPr>
            <p:cNvSpPr/>
            <p:nvPr/>
          </p:nvSpPr>
          <p:spPr>
            <a:xfrm>
              <a:off x="6751991" y="2800005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1369;p52">
              <a:extLst>
                <a:ext uri="{FF2B5EF4-FFF2-40B4-BE49-F238E27FC236}">
                  <a16:creationId xmlns:a16="http://schemas.microsoft.com/office/drawing/2014/main" xmlns="" id="{A87C4208-527B-4685-AC00-8720467C380A}"/>
                </a:ext>
              </a:extLst>
            </p:cNvPr>
            <p:cNvSpPr/>
            <p:nvPr/>
          </p:nvSpPr>
          <p:spPr>
            <a:xfrm>
              <a:off x="6783063" y="2849033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31" y="61"/>
                  </a:lnTo>
                  <a:cubicBezTo>
                    <a:pt x="0" y="61"/>
                    <a:pt x="0" y="91"/>
                    <a:pt x="0" y="91"/>
                  </a:cubicBezTo>
                  <a:cubicBezTo>
                    <a:pt x="31" y="91"/>
                    <a:pt x="31" y="122"/>
                    <a:pt x="31" y="122"/>
                  </a:cubicBezTo>
                  <a:lnTo>
                    <a:pt x="21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1370;p52">
              <a:extLst>
                <a:ext uri="{FF2B5EF4-FFF2-40B4-BE49-F238E27FC236}">
                  <a16:creationId xmlns:a16="http://schemas.microsoft.com/office/drawing/2014/main" xmlns="" id="{A089E5E2-52E7-4D7D-81DC-43E18AC9B49A}"/>
                </a:ext>
              </a:extLst>
            </p:cNvPr>
            <p:cNvSpPr/>
            <p:nvPr/>
          </p:nvSpPr>
          <p:spPr>
            <a:xfrm>
              <a:off x="6815748" y="2896394"/>
              <a:ext cx="11450" cy="6612"/>
            </a:xfrm>
            <a:custGeom>
              <a:avLst/>
              <a:gdLst/>
              <a:ahLst/>
              <a:cxnLst/>
              <a:rect l="l" t="t" r="r" b="b"/>
              <a:pathLst>
                <a:path w="213" h="123" extrusionOk="0">
                  <a:moveTo>
                    <a:pt x="183" y="0"/>
                  </a:moveTo>
                  <a:lnTo>
                    <a:pt x="0" y="92"/>
                  </a:lnTo>
                  <a:cubicBezTo>
                    <a:pt x="0" y="122"/>
                    <a:pt x="0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1371;p52">
              <a:extLst>
                <a:ext uri="{FF2B5EF4-FFF2-40B4-BE49-F238E27FC236}">
                  <a16:creationId xmlns:a16="http://schemas.microsoft.com/office/drawing/2014/main" xmlns="" id="{ED487D66-89DD-43F7-9F0D-18450D91B8F0}"/>
                </a:ext>
              </a:extLst>
            </p:cNvPr>
            <p:cNvSpPr/>
            <p:nvPr/>
          </p:nvSpPr>
          <p:spPr>
            <a:xfrm>
              <a:off x="6846767" y="2943755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3"/>
                  </a:cubicBezTo>
                  <a:lnTo>
                    <a:pt x="31" y="123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1372;p52">
              <a:extLst>
                <a:ext uri="{FF2B5EF4-FFF2-40B4-BE49-F238E27FC236}">
                  <a16:creationId xmlns:a16="http://schemas.microsoft.com/office/drawing/2014/main" xmlns="" id="{2BCAFC4D-AFFD-4A8E-847D-470CD9491F76}"/>
                </a:ext>
              </a:extLst>
            </p:cNvPr>
            <p:cNvSpPr/>
            <p:nvPr/>
          </p:nvSpPr>
          <p:spPr>
            <a:xfrm>
              <a:off x="6691566" y="2711733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62"/>
                  </a:lnTo>
                  <a:cubicBezTo>
                    <a:pt x="0" y="92"/>
                    <a:pt x="0" y="92"/>
                    <a:pt x="31" y="92"/>
                  </a:cubicBezTo>
                  <a:cubicBezTo>
                    <a:pt x="31" y="122"/>
                    <a:pt x="31" y="122"/>
                    <a:pt x="61" y="122"/>
                  </a:cubicBez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1373;p52">
              <a:extLst>
                <a:ext uri="{FF2B5EF4-FFF2-40B4-BE49-F238E27FC236}">
                  <a16:creationId xmlns:a16="http://schemas.microsoft.com/office/drawing/2014/main" xmlns="" id="{8E423361-6769-457F-B798-DA6667844DDC}"/>
                </a:ext>
              </a:extLst>
            </p:cNvPr>
            <p:cNvSpPr/>
            <p:nvPr/>
          </p:nvSpPr>
          <p:spPr>
            <a:xfrm>
              <a:off x="6652322" y="265130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91"/>
                    <a:pt x="1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1374;p52">
              <a:extLst>
                <a:ext uri="{FF2B5EF4-FFF2-40B4-BE49-F238E27FC236}">
                  <a16:creationId xmlns:a16="http://schemas.microsoft.com/office/drawing/2014/main" xmlns="" id="{065CB14F-3341-4D67-972C-475369797793}"/>
                </a:ext>
              </a:extLst>
            </p:cNvPr>
            <p:cNvSpPr/>
            <p:nvPr/>
          </p:nvSpPr>
          <p:spPr>
            <a:xfrm>
              <a:off x="6657214" y="265781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1375;p52">
              <a:extLst>
                <a:ext uri="{FF2B5EF4-FFF2-40B4-BE49-F238E27FC236}">
                  <a16:creationId xmlns:a16="http://schemas.microsoft.com/office/drawing/2014/main" xmlns="" id="{BD1F83AA-6701-408A-81D7-E1AD91278E68}"/>
                </a:ext>
              </a:extLst>
            </p:cNvPr>
            <p:cNvSpPr/>
            <p:nvPr/>
          </p:nvSpPr>
          <p:spPr>
            <a:xfrm>
              <a:off x="6662160" y="2664372"/>
              <a:ext cx="11450" cy="7795"/>
            </a:xfrm>
            <a:custGeom>
              <a:avLst/>
              <a:gdLst/>
              <a:ahLst/>
              <a:cxnLst/>
              <a:rect l="l" t="t" r="r" b="b"/>
              <a:pathLst>
                <a:path w="213" h="145" extrusionOk="0">
                  <a:moveTo>
                    <a:pt x="182" y="0"/>
                  </a:moveTo>
                  <a:lnTo>
                    <a:pt x="0" y="92"/>
                  </a:lnTo>
                  <a:cubicBezTo>
                    <a:pt x="0" y="92"/>
                    <a:pt x="0" y="122"/>
                    <a:pt x="0" y="122"/>
                  </a:cubicBezTo>
                  <a:cubicBezTo>
                    <a:pt x="0" y="137"/>
                    <a:pt x="0" y="145"/>
                    <a:pt x="4" y="145"/>
                  </a:cubicBezTo>
                  <a:cubicBezTo>
                    <a:pt x="8" y="145"/>
                    <a:pt x="15" y="137"/>
                    <a:pt x="30" y="122"/>
                  </a:cubicBezTo>
                  <a:lnTo>
                    <a:pt x="213" y="6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1376;p52">
              <a:extLst>
                <a:ext uri="{FF2B5EF4-FFF2-40B4-BE49-F238E27FC236}">
                  <a16:creationId xmlns:a16="http://schemas.microsoft.com/office/drawing/2014/main" xmlns="" id="{0D1044E5-5375-461B-BEA3-A783A5C29DDD}"/>
                </a:ext>
              </a:extLst>
            </p:cNvPr>
            <p:cNvSpPr/>
            <p:nvPr/>
          </p:nvSpPr>
          <p:spPr>
            <a:xfrm>
              <a:off x="6724251" y="2759148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2" y="0"/>
                  </a:moveTo>
                  <a:lnTo>
                    <a:pt x="0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0" y="122"/>
                  </a:lnTo>
                  <a:lnTo>
                    <a:pt x="213" y="3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1377;p52">
              <a:extLst>
                <a:ext uri="{FF2B5EF4-FFF2-40B4-BE49-F238E27FC236}">
                  <a16:creationId xmlns:a16="http://schemas.microsoft.com/office/drawing/2014/main" xmlns="" id="{9AFCB912-079B-42C0-A16C-42E8FD69CEDE}"/>
                </a:ext>
              </a:extLst>
            </p:cNvPr>
            <p:cNvSpPr/>
            <p:nvPr/>
          </p:nvSpPr>
          <p:spPr>
            <a:xfrm>
              <a:off x="6755270" y="2806510"/>
              <a:ext cx="13117" cy="7311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31" y="92"/>
                    <a:pt x="1" y="122"/>
                    <a:pt x="31" y="122"/>
                  </a:cubicBezTo>
                  <a:cubicBezTo>
                    <a:pt x="31" y="122"/>
                    <a:pt x="31" y="136"/>
                    <a:pt x="40" y="136"/>
                  </a:cubicBezTo>
                  <a:cubicBezTo>
                    <a:pt x="45" y="136"/>
                    <a:pt x="51" y="132"/>
                    <a:pt x="61" y="122"/>
                  </a:cubicBezTo>
                  <a:lnTo>
                    <a:pt x="244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1378;p52">
              <a:extLst>
                <a:ext uri="{FF2B5EF4-FFF2-40B4-BE49-F238E27FC236}">
                  <a16:creationId xmlns:a16="http://schemas.microsoft.com/office/drawing/2014/main" xmlns="" id="{A620E44D-56A8-4F35-8F30-52CC1798A03B}"/>
                </a:ext>
              </a:extLst>
            </p:cNvPr>
            <p:cNvSpPr/>
            <p:nvPr/>
          </p:nvSpPr>
          <p:spPr>
            <a:xfrm>
              <a:off x="6787955" y="2855538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3" y="1"/>
                  </a:moveTo>
                  <a:lnTo>
                    <a:pt x="1" y="92"/>
                  </a:ln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1379;p52">
              <a:extLst>
                <a:ext uri="{FF2B5EF4-FFF2-40B4-BE49-F238E27FC236}">
                  <a16:creationId xmlns:a16="http://schemas.microsoft.com/office/drawing/2014/main" xmlns="" id="{DEEAA8DB-7D83-4E90-A698-66FA3F29A56E}"/>
                </a:ext>
              </a:extLst>
            </p:cNvPr>
            <p:cNvSpPr/>
            <p:nvPr/>
          </p:nvSpPr>
          <p:spPr>
            <a:xfrm>
              <a:off x="6819028" y="2902953"/>
              <a:ext cx="13117" cy="6558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13" y="0"/>
                  </a:moveTo>
                  <a:lnTo>
                    <a:pt x="30" y="91"/>
                  </a:lnTo>
                  <a:cubicBezTo>
                    <a:pt x="30" y="91"/>
                    <a:pt x="0" y="91"/>
                    <a:pt x="30" y="122"/>
                  </a:cubicBezTo>
                  <a:lnTo>
                    <a:pt x="61" y="122"/>
                  </a:lnTo>
                  <a:lnTo>
                    <a:pt x="24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1380;p52">
              <a:extLst>
                <a:ext uri="{FF2B5EF4-FFF2-40B4-BE49-F238E27FC236}">
                  <a16:creationId xmlns:a16="http://schemas.microsoft.com/office/drawing/2014/main" xmlns="" id="{D8B0C206-3769-4AC8-A21B-297E712A048A}"/>
                </a:ext>
              </a:extLst>
            </p:cNvPr>
            <p:cNvSpPr/>
            <p:nvPr/>
          </p:nvSpPr>
          <p:spPr>
            <a:xfrm>
              <a:off x="6851659" y="295031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1381;p52">
              <a:extLst>
                <a:ext uri="{FF2B5EF4-FFF2-40B4-BE49-F238E27FC236}">
                  <a16:creationId xmlns:a16="http://schemas.microsoft.com/office/drawing/2014/main" xmlns="" id="{13CC3055-58F1-47E4-B6AE-35F3E2F49946}"/>
                </a:ext>
              </a:extLst>
            </p:cNvPr>
            <p:cNvSpPr/>
            <p:nvPr/>
          </p:nvSpPr>
          <p:spPr>
            <a:xfrm>
              <a:off x="7268342" y="2902953"/>
              <a:ext cx="18063" cy="22901"/>
            </a:xfrm>
            <a:custGeom>
              <a:avLst/>
              <a:gdLst/>
              <a:ahLst/>
              <a:cxnLst/>
              <a:rect l="l" t="t" r="r" b="b"/>
              <a:pathLst>
                <a:path w="336" h="426" extrusionOk="0">
                  <a:moveTo>
                    <a:pt x="244" y="0"/>
                  </a:moveTo>
                  <a:cubicBezTo>
                    <a:pt x="153" y="122"/>
                    <a:pt x="31" y="243"/>
                    <a:pt x="1" y="426"/>
                  </a:cubicBezTo>
                  <a:cubicBezTo>
                    <a:pt x="153" y="426"/>
                    <a:pt x="274" y="395"/>
                    <a:pt x="305" y="334"/>
                  </a:cubicBezTo>
                  <a:cubicBezTo>
                    <a:pt x="335" y="274"/>
                    <a:pt x="305" y="152"/>
                    <a:pt x="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1382;p52">
              <a:extLst>
                <a:ext uri="{FF2B5EF4-FFF2-40B4-BE49-F238E27FC236}">
                  <a16:creationId xmlns:a16="http://schemas.microsoft.com/office/drawing/2014/main" xmlns="" id="{ACC2DAF9-914F-4C80-B14D-2A144A95C2B1}"/>
                </a:ext>
              </a:extLst>
            </p:cNvPr>
            <p:cNvSpPr/>
            <p:nvPr/>
          </p:nvSpPr>
          <p:spPr>
            <a:xfrm>
              <a:off x="7070618" y="2777104"/>
              <a:ext cx="170035" cy="147134"/>
            </a:xfrm>
            <a:custGeom>
              <a:avLst/>
              <a:gdLst/>
              <a:ahLst/>
              <a:cxnLst/>
              <a:rect l="l" t="t" r="r" b="b"/>
              <a:pathLst>
                <a:path w="3163" h="2737" extrusionOk="0">
                  <a:moveTo>
                    <a:pt x="487" y="1"/>
                  </a:moveTo>
                  <a:lnTo>
                    <a:pt x="1" y="821"/>
                  </a:lnTo>
                  <a:lnTo>
                    <a:pt x="3071" y="2706"/>
                  </a:lnTo>
                  <a:cubicBezTo>
                    <a:pt x="3071" y="2706"/>
                    <a:pt x="3071" y="2706"/>
                    <a:pt x="3101" y="2736"/>
                  </a:cubicBezTo>
                  <a:cubicBezTo>
                    <a:pt x="3132" y="2675"/>
                    <a:pt x="3162" y="2645"/>
                    <a:pt x="3162" y="2615"/>
                  </a:cubicBezTo>
                  <a:cubicBezTo>
                    <a:pt x="2372" y="2159"/>
                    <a:pt x="1308" y="1581"/>
                    <a:pt x="700" y="852"/>
                  </a:cubicBezTo>
                  <a:cubicBezTo>
                    <a:pt x="518" y="609"/>
                    <a:pt x="548" y="335"/>
                    <a:pt x="639" y="92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1383;p52">
              <a:extLst>
                <a:ext uri="{FF2B5EF4-FFF2-40B4-BE49-F238E27FC236}">
                  <a16:creationId xmlns:a16="http://schemas.microsoft.com/office/drawing/2014/main" xmlns="" id="{2E20B0C7-A63A-4374-B5D6-1F4AD7C816E0}"/>
                </a:ext>
              </a:extLst>
            </p:cNvPr>
            <p:cNvSpPr/>
            <p:nvPr/>
          </p:nvSpPr>
          <p:spPr>
            <a:xfrm>
              <a:off x="7098411" y="2781996"/>
              <a:ext cx="165089" cy="135684"/>
            </a:xfrm>
            <a:custGeom>
              <a:avLst/>
              <a:gdLst/>
              <a:ahLst/>
              <a:cxnLst/>
              <a:rect l="l" t="t" r="r" b="b"/>
              <a:pathLst>
                <a:path w="3071" h="2524" extrusionOk="0">
                  <a:moveTo>
                    <a:pt x="122" y="1"/>
                  </a:moveTo>
                  <a:lnTo>
                    <a:pt x="122" y="1"/>
                  </a:lnTo>
                  <a:cubicBezTo>
                    <a:pt x="31" y="244"/>
                    <a:pt x="1" y="518"/>
                    <a:pt x="183" y="761"/>
                  </a:cubicBezTo>
                  <a:cubicBezTo>
                    <a:pt x="791" y="1490"/>
                    <a:pt x="1855" y="2098"/>
                    <a:pt x="2676" y="2524"/>
                  </a:cubicBezTo>
                  <a:cubicBezTo>
                    <a:pt x="2736" y="2463"/>
                    <a:pt x="2797" y="2432"/>
                    <a:pt x="2797" y="2432"/>
                  </a:cubicBezTo>
                  <a:cubicBezTo>
                    <a:pt x="2645" y="2128"/>
                    <a:pt x="3010" y="2037"/>
                    <a:pt x="3010" y="2037"/>
                  </a:cubicBezTo>
                  <a:cubicBezTo>
                    <a:pt x="2949" y="1916"/>
                    <a:pt x="3010" y="1825"/>
                    <a:pt x="3071" y="1794"/>
                  </a:cubicBezTo>
                  <a:lnTo>
                    <a:pt x="122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1384;p52">
              <a:extLst>
                <a:ext uri="{FF2B5EF4-FFF2-40B4-BE49-F238E27FC236}">
                  <a16:creationId xmlns:a16="http://schemas.microsoft.com/office/drawing/2014/main" xmlns="" id="{332CAA36-385C-4190-AEFE-3DDB0DDF96DC}"/>
                </a:ext>
              </a:extLst>
            </p:cNvPr>
            <p:cNvSpPr/>
            <p:nvPr/>
          </p:nvSpPr>
          <p:spPr>
            <a:xfrm>
              <a:off x="7237323" y="2917629"/>
              <a:ext cx="18009" cy="8225"/>
            </a:xfrm>
            <a:custGeom>
              <a:avLst/>
              <a:gdLst/>
              <a:ahLst/>
              <a:cxnLst/>
              <a:rect l="l" t="t" r="r" b="b"/>
              <a:pathLst>
                <a:path w="335" h="153" extrusionOk="0">
                  <a:moveTo>
                    <a:pt x="92" y="1"/>
                  </a:moveTo>
                  <a:cubicBezTo>
                    <a:pt x="61" y="31"/>
                    <a:pt x="31" y="61"/>
                    <a:pt x="0" y="122"/>
                  </a:cubicBezTo>
                  <a:cubicBezTo>
                    <a:pt x="61" y="122"/>
                    <a:pt x="183" y="122"/>
                    <a:pt x="335" y="153"/>
                  </a:cubicBezTo>
                  <a:lnTo>
                    <a:pt x="92" y="1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1385;p52">
              <a:extLst>
                <a:ext uri="{FF2B5EF4-FFF2-40B4-BE49-F238E27FC236}">
                  <a16:creationId xmlns:a16="http://schemas.microsoft.com/office/drawing/2014/main" xmlns="" id="{5723F4E2-0933-4000-9E19-E4D9BBD86B8A}"/>
                </a:ext>
              </a:extLst>
            </p:cNvPr>
            <p:cNvSpPr/>
            <p:nvPr/>
          </p:nvSpPr>
          <p:spPr>
            <a:xfrm>
              <a:off x="7240602" y="2878439"/>
              <a:ext cx="40856" cy="47414"/>
            </a:xfrm>
            <a:custGeom>
              <a:avLst/>
              <a:gdLst/>
              <a:ahLst/>
              <a:cxnLst/>
              <a:rect l="l" t="t" r="r" b="b"/>
              <a:pathLst>
                <a:path w="760" h="882" extrusionOk="0">
                  <a:moveTo>
                    <a:pt x="426" y="0"/>
                  </a:moveTo>
                  <a:cubicBezTo>
                    <a:pt x="365" y="31"/>
                    <a:pt x="304" y="122"/>
                    <a:pt x="365" y="243"/>
                  </a:cubicBezTo>
                  <a:cubicBezTo>
                    <a:pt x="365" y="243"/>
                    <a:pt x="0" y="334"/>
                    <a:pt x="152" y="638"/>
                  </a:cubicBezTo>
                  <a:cubicBezTo>
                    <a:pt x="152" y="638"/>
                    <a:pt x="91" y="669"/>
                    <a:pt x="31" y="730"/>
                  </a:cubicBezTo>
                  <a:lnTo>
                    <a:pt x="274" y="882"/>
                  </a:lnTo>
                  <a:lnTo>
                    <a:pt x="517" y="882"/>
                  </a:lnTo>
                  <a:cubicBezTo>
                    <a:pt x="547" y="699"/>
                    <a:pt x="669" y="547"/>
                    <a:pt x="760" y="456"/>
                  </a:cubicBezTo>
                  <a:cubicBezTo>
                    <a:pt x="699" y="334"/>
                    <a:pt x="486" y="31"/>
                    <a:pt x="426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1386;p52">
              <a:extLst>
                <a:ext uri="{FF2B5EF4-FFF2-40B4-BE49-F238E27FC236}">
                  <a16:creationId xmlns:a16="http://schemas.microsoft.com/office/drawing/2014/main" xmlns="" id="{6E298E8F-90E1-41FB-827D-8AAD622A39FB}"/>
                </a:ext>
              </a:extLst>
            </p:cNvPr>
            <p:cNvSpPr/>
            <p:nvPr/>
          </p:nvSpPr>
          <p:spPr>
            <a:xfrm>
              <a:off x="7046158" y="2785275"/>
              <a:ext cx="27793" cy="33437"/>
            </a:xfrm>
            <a:custGeom>
              <a:avLst/>
              <a:gdLst/>
              <a:ahLst/>
              <a:cxnLst/>
              <a:rect l="l" t="t" r="r" b="b"/>
              <a:pathLst>
                <a:path w="517" h="622" extrusionOk="0">
                  <a:moveTo>
                    <a:pt x="213" y="1"/>
                  </a:moveTo>
                  <a:lnTo>
                    <a:pt x="91" y="183"/>
                  </a:lnTo>
                  <a:cubicBezTo>
                    <a:pt x="91" y="213"/>
                    <a:pt x="0" y="396"/>
                    <a:pt x="122" y="457"/>
                  </a:cubicBezTo>
                  <a:lnTo>
                    <a:pt x="334" y="609"/>
                  </a:lnTo>
                  <a:cubicBezTo>
                    <a:pt x="343" y="617"/>
                    <a:pt x="352" y="621"/>
                    <a:pt x="361" y="621"/>
                  </a:cubicBezTo>
                  <a:cubicBezTo>
                    <a:pt x="383" y="621"/>
                    <a:pt x="404" y="600"/>
                    <a:pt x="426" y="578"/>
                  </a:cubicBezTo>
                  <a:lnTo>
                    <a:pt x="517" y="457"/>
                  </a:lnTo>
                  <a:cubicBezTo>
                    <a:pt x="334" y="335"/>
                    <a:pt x="243" y="183"/>
                    <a:pt x="213" y="1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1387;p52">
              <a:extLst>
                <a:ext uri="{FF2B5EF4-FFF2-40B4-BE49-F238E27FC236}">
                  <a16:creationId xmlns:a16="http://schemas.microsoft.com/office/drawing/2014/main" xmlns="" id="{772DC685-AA3E-454E-853B-75A01491CF46}"/>
                </a:ext>
              </a:extLst>
            </p:cNvPr>
            <p:cNvSpPr/>
            <p:nvPr/>
          </p:nvSpPr>
          <p:spPr>
            <a:xfrm>
              <a:off x="7057554" y="2764793"/>
              <a:ext cx="36018" cy="45049"/>
            </a:xfrm>
            <a:custGeom>
              <a:avLst/>
              <a:gdLst/>
              <a:ahLst/>
              <a:cxnLst/>
              <a:rect l="l" t="t" r="r" b="b"/>
              <a:pathLst>
                <a:path w="670" h="838" extrusionOk="0">
                  <a:moveTo>
                    <a:pt x="341" y="0"/>
                  </a:moveTo>
                  <a:cubicBezTo>
                    <a:pt x="262" y="0"/>
                    <a:pt x="177" y="89"/>
                    <a:pt x="153" y="138"/>
                  </a:cubicBezTo>
                  <a:lnTo>
                    <a:pt x="31" y="351"/>
                  </a:lnTo>
                  <a:lnTo>
                    <a:pt x="1" y="351"/>
                  </a:lnTo>
                  <a:lnTo>
                    <a:pt x="1" y="382"/>
                  </a:lnTo>
                  <a:cubicBezTo>
                    <a:pt x="31" y="564"/>
                    <a:pt x="122" y="716"/>
                    <a:pt x="305" y="838"/>
                  </a:cubicBezTo>
                  <a:lnTo>
                    <a:pt x="396" y="625"/>
                  </a:lnTo>
                  <a:lnTo>
                    <a:pt x="426" y="564"/>
                  </a:lnTo>
                  <a:lnTo>
                    <a:pt x="639" y="260"/>
                  </a:lnTo>
                  <a:cubicBezTo>
                    <a:pt x="670" y="199"/>
                    <a:pt x="670" y="169"/>
                    <a:pt x="639" y="138"/>
                  </a:cubicBezTo>
                  <a:lnTo>
                    <a:pt x="396" y="17"/>
                  </a:lnTo>
                  <a:cubicBezTo>
                    <a:pt x="379" y="5"/>
                    <a:pt x="360" y="0"/>
                    <a:pt x="341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1388;p52">
              <a:extLst>
                <a:ext uri="{FF2B5EF4-FFF2-40B4-BE49-F238E27FC236}">
                  <a16:creationId xmlns:a16="http://schemas.microsoft.com/office/drawing/2014/main" xmlns="" id="{D67ABA30-4D67-47E1-990C-0CC6F75CEF09}"/>
                </a:ext>
              </a:extLst>
            </p:cNvPr>
            <p:cNvSpPr/>
            <p:nvPr/>
          </p:nvSpPr>
          <p:spPr>
            <a:xfrm>
              <a:off x="7064113" y="2806510"/>
              <a:ext cx="13117" cy="14783"/>
            </a:xfrm>
            <a:custGeom>
              <a:avLst/>
              <a:gdLst/>
              <a:ahLst/>
              <a:cxnLst/>
              <a:rect l="l" t="t" r="r" b="b"/>
              <a:pathLst>
                <a:path w="244" h="275" extrusionOk="0">
                  <a:moveTo>
                    <a:pt x="122" y="1"/>
                  </a:moveTo>
                  <a:lnTo>
                    <a:pt x="0" y="214"/>
                  </a:lnTo>
                  <a:lnTo>
                    <a:pt x="122" y="274"/>
                  </a:lnTo>
                  <a:lnTo>
                    <a:pt x="244" y="92"/>
                  </a:lnTo>
                  <a:cubicBezTo>
                    <a:pt x="183" y="62"/>
                    <a:pt x="152" y="31"/>
                    <a:pt x="122" y="1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1389;p52">
              <a:extLst>
                <a:ext uri="{FF2B5EF4-FFF2-40B4-BE49-F238E27FC236}">
                  <a16:creationId xmlns:a16="http://schemas.microsoft.com/office/drawing/2014/main" xmlns="" id="{E4C8E73B-029A-4622-9B3F-524CD9C30FB2}"/>
                </a:ext>
              </a:extLst>
            </p:cNvPr>
            <p:cNvSpPr/>
            <p:nvPr/>
          </p:nvSpPr>
          <p:spPr>
            <a:xfrm>
              <a:off x="7070618" y="2772212"/>
              <a:ext cx="27846" cy="39243"/>
            </a:xfrm>
            <a:custGeom>
              <a:avLst/>
              <a:gdLst/>
              <a:ahLst/>
              <a:cxnLst/>
              <a:rect l="l" t="t" r="r" b="b"/>
              <a:pathLst>
                <a:path w="518" h="730" extrusionOk="0">
                  <a:moveTo>
                    <a:pt x="366" y="0"/>
                  </a:moveTo>
                  <a:lnTo>
                    <a:pt x="1" y="639"/>
                  </a:lnTo>
                  <a:cubicBezTo>
                    <a:pt x="31" y="669"/>
                    <a:pt x="62" y="700"/>
                    <a:pt x="123" y="730"/>
                  </a:cubicBezTo>
                  <a:lnTo>
                    <a:pt x="518" y="92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1390;p52">
              <a:extLst>
                <a:ext uri="{FF2B5EF4-FFF2-40B4-BE49-F238E27FC236}">
                  <a16:creationId xmlns:a16="http://schemas.microsoft.com/office/drawing/2014/main" xmlns="" id="{AA5D1165-1C34-4D30-B5C9-F875859DB23F}"/>
                </a:ext>
              </a:extLst>
            </p:cNvPr>
            <p:cNvSpPr/>
            <p:nvPr/>
          </p:nvSpPr>
          <p:spPr>
            <a:xfrm>
              <a:off x="6711134" y="2399665"/>
              <a:ext cx="297440" cy="267175"/>
            </a:xfrm>
            <a:custGeom>
              <a:avLst/>
              <a:gdLst/>
              <a:ahLst/>
              <a:cxnLst/>
              <a:rect l="l" t="t" r="r" b="b"/>
              <a:pathLst>
                <a:path w="5533" h="4970" extrusionOk="0">
                  <a:moveTo>
                    <a:pt x="882" y="0"/>
                  </a:moveTo>
                  <a:cubicBezTo>
                    <a:pt x="366" y="1581"/>
                    <a:pt x="1" y="2918"/>
                    <a:pt x="1" y="3374"/>
                  </a:cubicBezTo>
                  <a:cubicBezTo>
                    <a:pt x="38" y="4262"/>
                    <a:pt x="1223" y="4970"/>
                    <a:pt x="2523" y="4970"/>
                  </a:cubicBezTo>
                  <a:cubicBezTo>
                    <a:pt x="3358" y="4970"/>
                    <a:pt x="4240" y="4677"/>
                    <a:pt x="4895" y="3952"/>
                  </a:cubicBezTo>
                  <a:cubicBezTo>
                    <a:pt x="5168" y="3648"/>
                    <a:pt x="5381" y="3131"/>
                    <a:pt x="5533" y="2493"/>
                  </a:cubicBezTo>
                  <a:cubicBezTo>
                    <a:pt x="3800" y="1946"/>
                    <a:pt x="2189" y="1125"/>
                    <a:pt x="88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1391;p52">
              <a:extLst>
                <a:ext uri="{FF2B5EF4-FFF2-40B4-BE49-F238E27FC236}">
                  <a16:creationId xmlns:a16="http://schemas.microsoft.com/office/drawing/2014/main" xmlns="" id="{1B2ACCBC-CB68-4B7F-93BC-43B0DC98CF11}"/>
                </a:ext>
              </a:extLst>
            </p:cNvPr>
            <p:cNvSpPr/>
            <p:nvPr/>
          </p:nvSpPr>
          <p:spPr>
            <a:xfrm>
              <a:off x="6758549" y="1786817"/>
              <a:ext cx="294161" cy="746853"/>
            </a:xfrm>
            <a:custGeom>
              <a:avLst/>
              <a:gdLst/>
              <a:ahLst/>
              <a:cxnLst/>
              <a:rect l="l" t="t" r="r" b="b"/>
              <a:pathLst>
                <a:path w="5472" h="13893" extrusionOk="0">
                  <a:moveTo>
                    <a:pt x="1500" y="1"/>
                  </a:moveTo>
                  <a:cubicBezTo>
                    <a:pt x="1487" y="1"/>
                    <a:pt x="1483" y="29"/>
                    <a:pt x="1490" y="93"/>
                  </a:cubicBezTo>
                  <a:cubicBezTo>
                    <a:pt x="1490" y="93"/>
                    <a:pt x="1277" y="2616"/>
                    <a:pt x="2766" y="3710"/>
                  </a:cubicBezTo>
                  <a:cubicBezTo>
                    <a:pt x="2766" y="3710"/>
                    <a:pt x="1095" y="8118"/>
                    <a:pt x="0" y="11400"/>
                  </a:cubicBezTo>
                  <a:cubicBezTo>
                    <a:pt x="1307" y="12525"/>
                    <a:pt x="2918" y="13346"/>
                    <a:pt x="4651" y="13893"/>
                  </a:cubicBezTo>
                  <a:cubicBezTo>
                    <a:pt x="5472" y="10580"/>
                    <a:pt x="5046" y="3832"/>
                    <a:pt x="5046" y="3832"/>
                  </a:cubicBezTo>
                  <a:cubicBezTo>
                    <a:pt x="5046" y="3832"/>
                    <a:pt x="4621" y="1400"/>
                    <a:pt x="3891" y="1279"/>
                  </a:cubicBezTo>
                  <a:cubicBezTo>
                    <a:pt x="3833" y="1269"/>
                    <a:pt x="3781" y="1264"/>
                    <a:pt x="3734" y="1264"/>
                  </a:cubicBezTo>
                  <a:cubicBezTo>
                    <a:pt x="3199" y="1264"/>
                    <a:pt x="3405" y="1856"/>
                    <a:pt x="3405" y="1856"/>
                  </a:cubicBezTo>
                  <a:cubicBezTo>
                    <a:pt x="3405" y="1856"/>
                    <a:pt x="2626" y="326"/>
                    <a:pt x="2319" y="326"/>
                  </a:cubicBezTo>
                  <a:cubicBezTo>
                    <a:pt x="2305" y="326"/>
                    <a:pt x="2292" y="330"/>
                    <a:pt x="2280" y="336"/>
                  </a:cubicBezTo>
                  <a:cubicBezTo>
                    <a:pt x="2007" y="488"/>
                    <a:pt x="2189" y="1613"/>
                    <a:pt x="2189" y="1613"/>
                  </a:cubicBezTo>
                  <a:cubicBezTo>
                    <a:pt x="2189" y="1613"/>
                    <a:pt x="1596" y="1"/>
                    <a:pt x="15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1392;p52">
              <a:extLst>
                <a:ext uri="{FF2B5EF4-FFF2-40B4-BE49-F238E27FC236}">
                  <a16:creationId xmlns:a16="http://schemas.microsoft.com/office/drawing/2014/main" xmlns="" id="{2D3E905E-1F88-4CC0-B94D-A301E50E0D8F}"/>
                </a:ext>
              </a:extLst>
            </p:cNvPr>
            <p:cNvSpPr/>
            <p:nvPr/>
          </p:nvSpPr>
          <p:spPr>
            <a:xfrm>
              <a:off x="7724268" y="2412728"/>
              <a:ext cx="268035" cy="222287"/>
            </a:xfrm>
            <a:custGeom>
              <a:avLst/>
              <a:gdLst/>
              <a:ahLst/>
              <a:cxnLst/>
              <a:rect l="l" t="t" r="r" b="b"/>
              <a:pathLst>
                <a:path w="4986" h="4135" extrusionOk="0">
                  <a:moveTo>
                    <a:pt x="3587" y="0"/>
                  </a:moveTo>
                  <a:cubicBezTo>
                    <a:pt x="2584" y="973"/>
                    <a:pt x="0" y="2402"/>
                    <a:pt x="0" y="2402"/>
                  </a:cubicBezTo>
                  <a:cubicBezTo>
                    <a:pt x="0" y="2402"/>
                    <a:pt x="0" y="3101"/>
                    <a:pt x="183" y="4134"/>
                  </a:cubicBezTo>
                  <a:cubicBezTo>
                    <a:pt x="1824" y="3678"/>
                    <a:pt x="3374" y="2888"/>
                    <a:pt x="4985" y="2645"/>
                  </a:cubicBezTo>
                  <a:cubicBezTo>
                    <a:pt x="4468" y="1247"/>
                    <a:pt x="3587" y="0"/>
                    <a:pt x="358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1393;p52">
              <a:extLst>
                <a:ext uri="{FF2B5EF4-FFF2-40B4-BE49-F238E27FC236}">
                  <a16:creationId xmlns:a16="http://schemas.microsoft.com/office/drawing/2014/main" xmlns="" id="{DADC9276-8CD7-46F5-9783-05F91ECF406A}"/>
                </a:ext>
              </a:extLst>
            </p:cNvPr>
            <p:cNvSpPr/>
            <p:nvPr/>
          </p:nvSpPr>
          <p:spPr>
            <a:xfrm>
              <a:off x="7268342" y="2710121"/>
              <a:ext cx="764808" cy="162831"/>
            </a:xfrm>
            <a:custGeom>
              <a:avLst/>
              <a:gdLst/>
              <a:ahLst/>
              <a:cxnLst/>
              <a:rect l="l" t="t" r="r" b="b"/>
              <a:pathLst>
                <a:path w="14227" h="3029" extrusionOk="0">
                  <a:moveTo>
                    <a:pt x="1" y="2645"/>
                  </a:moveTo>
                  <a:cubicBezTo>
                    <a:pt x="4" y="2645"/>
                    <a:pt x="7" y="2645"/>
                    <a:pt x="10" y="2646"/>
                  </a:cubicBezTo>
                  <a:lnTo>
                    <a:pt x="10" y="2646"/>
                  </a:lnTo>
                  <a:cubicBezTo>
                    <a:pt x="7" y="2645"/>
                    <a:pt x="4" y="2645"/>
                    <a:pt x="1" y="2645"/>
                  </a:cubicBezTo>
                  <a:close/>
                  <a:moveTo>
                    <a:pt x="14196" y="0"/>
                  </a:moveTo>
                  <a:cubicBezTo>
                    <a:pt x="10818" y="1948"/>
                    <a:pt x="6781" y="2776"/>
                    <a:pt x="2781" y="2776"/>
                  </a:cubicBezTo>
                  <a:cubicBezTo>
                    <a:pt x="1852" y="2776"/>
                    <a:pt x="926" y="2731"/>
                    <a:pt x="10" y="2646"/>
                  </a:cubicBezTo>
                  <a:lnTo>
                    <a:pt x="10" y="2646"/>
                  </a:lnTo>
                  <a:cubicBezTo>
                    <a:pt x="37" y="2651"/>
                    <a:pt x="65" y="2678"/>
                    <a:pt x="92" y="2706"/>
                  </a:cubicBezTo>
                  <a:cubicBezTo>
                    <a:pt x="484" y="2883"/>
                    <a:pt x="2545" y="3028"/>
                    <a:pt x="4958" y="3028"/>
                  </a:cubicBezTo>
                  <a:cubicBezTo>
                    <a:pt x="8343" y="3028"/>
                    <a:pt x="12422" y="2742"/>
                    <a:pt x="13557" y="1855"/>
                  </a:cubicBezTo>
                  <a:cubicBezTo>
                    <a:pt x="14074" y="1459"/>
                    <a:pt x="14226" y="791"/>
                    <a:pt x="14196" y="0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1394;p52">
              <a:extLst>
                <a:ext uri="{FF2B5EF4-FFF2-40B4-BE49-F238E27FC236}">
                  <a16:creationId xmlns:a16="http://schemas.microsoft.com/office/drawing/2014/main" xmlns="" id="{B25F3A54-5B46-4E90-9CF8-A107612015E0}"/>
                </a:ext>
              </a:extLst>
            </p:cNvPr>
            <p:cNvSpPr/>
            <p:nvPr/>
          </p:nvSpPr>
          <p:spPr>
            <a:xfrm>
              <a:off x="7213293" y="2554866"/>
              <a:ext cx="818189" cy="304375"/>
            </a:xfrm>
            <a:custGeom>
              <a:avLst/>
              <a:gdLst/>
              <a:ahLst/>
              <a:cxnLst/>
              <a:rect l="l" t="t" r="r" b="b"/>
              <a:pathLst>
                <a:path w="15220" h="5662" extrusionOk="0">
                  <a:moveTo>
                    <a:pt x="14490" y="1"/>
                  </a:moveTo>
                  <a:cubicBezTo>
                    <a:pt x="12879" y="244"/>
                    <a:pt x="11299" y="1034"/>
                    <a:pt x="9688" y="1521"/>
                  </a:cubicBezTo>
                  <a:cubicBezTo>
                    <a:pt x="9688" y="1551"/>
                    <a:pt x="9688" y="1612"/>
                    <a:pt x="9688" y="1673"/>
                  </a:cubicBezTo>
                  <a:cubicBezTo>
                    <a:pt x="9701" y="2084"/>
                    <a:pt x="8573" y="2200"/>
                    <a:pt x="7297" y="2200"/>
                  </a:cubicBezTo>
                  <a:cubicBezTo>
                    <a:pt x="5651" y="2200"/>
                    <a:pt x="3760" y="2007"/>
                    <a:pt x="3760" y="2007"/>
                  </a:cubicBezTo>
                  <a:cubicBezTo>
                    <a:pt x="3760" y="2007"/>
                    <a:pt x="3396" y="1399"/>
                    <a:pt x="2514" y="1004"/>
                  </a:cubicBezTo>
                  <a:cubicBezTo>
                    <a:pt x="2420" y="965"/>
                    <a:pt x="2344" y="947"/>
                    <a:pt x="2283" y="947"/>
                  </a:cubicBezTo>
                  <a:cubicBezTo>
                    <a:pt x="1775" y="947"/>
                    <a:pt x="2332" y="2159"/>
                    <a:pt x="2332" y="2159"/>
                  </a:cubicBezTo>
                  <a:cubicBezTo>
                    <a:pt x="2332" y="2159"/>
                    <a:pt x="2314" y="2159"/>
                    <a:pt x="2282" y="2159"/>
                  </a:cubicBezTo>
                  <a:cubicBezTo>
                    <a:pt x="1941" y="2159"/>
                    <a:pt x="1" y="2184"/>
                    <a:pt x="417" y="2767"/>
                  </a:cubicBezTo>
                  <a:cubicBezTo>
                    <a:pt x="805" y="3350"/>
                    <a:pt x="1574" y="3375"/>
                    <a:pt x="1705" y="3375"/>
                  </a:cubicBezTo>
                  <a:cubicBezTo>
                    <a:pt x="1717" y="3375"/>
                    <a:pt x="1724" y="3375"/>
                    <a:pt x="1724" y="3375"/>
                  </a:cubicBezTo>
                  <a:lnTo>
                    <a:pt x="1724" y="3375"/>
                  </a:lnTo>
                  <a:cubicBezTo>
                    <a:pt x="1724" y="3375"/>
                    <a:pt x="143" y="3800"/>
                    <a:pt x="508" y="4195"/>
                  </a:cubicBezTo>
                  <a:cubicBezTo>
                    <a:pt x="903" y="4560"/>
                    <a:pt x="1663" y="4743"/>
                    <a:pt x="1663" y="4743"/>
                  </a:cubicBezTo>
                  <a:cubicBezTo>
                    <a:pt x="1663" y="4743"/>
                    <a:pt x="265" y="5107"/>
                    <a:pt x="1025" y="5533"/>
                  </a:cubicBezTo>
                  <a:cubicBezTo>
                    <a:pt x="1928" y="5617"/>
                    <a:pt x="2840" y="5661"/>
                    <a:pt x="3754" y="5661"/>
                  </a:cubicBezTo>
                  <a:cubicBezTo>
                    <a:pt x="7763" y="5661"/>
                    <a:pt x="11804" y="4819"/>
                    <a:pt x="15220" y="2888"/>
                  </a:cubicBezTo>
                  <a:cubicBezTo>
                    <a:pt x="15159" y="1977"/>
                    <a:pt x="14855" y="913"/>
                    <a:pt x="1449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" name="Google Shape;730;p43">
            <a:extLst>
              <a:ext uri="{FF2B5EF4-FFF2-40B4-BE49-F238E27FC236}">
                <a16:creationId xmlns:a16="http://schemas.microsoft.com/office/drawing/2014/main" xmlns="" id="{FC3A169B-63A4-4730-A6CA-AC3403F42967}"/>
              </a:ext>
            </a:extLst>
          </p:cNvPr>
          <p:cNvGrpSpPr/>
          <p:nvPr/>
        </p:nvGrpSpPr>
        <p:grpSpPr>
          <a:xfrm>
            <a:off x="4696519" y="3339046"/>
            <a:ext cx="1147510" cy="1668400"/>
            <a:chOff x="5885161" y="728625"/>
            <a:chExt cx="2145411" cy="3693995"/>
          </a:xfrm>
        </p:grpSpPr>
        <p:sp>
          <p:nvSpPr>
            <p:cNvPr id="547" name="Google Shape;731;p43">
              <a:extLst>
                <a:ext uri="{FF2B5EF4-FFF2-40B4-BE49-F238E27FC236}">
                  <a16:creationId xmlns:a16="http://schemas.microsoft.com/office/drawing/2014/main" xmlns="" id="{7A38D3F8-4536-47F7-82BB-FD019F3DF4CC}"/>
                </a:ext>
              </a:extLst>
            </p:cNvPr>
            <p:cNvSpPr/>
            <p:nvPr/>
          </p:nvSpPr>
          <p:spPr>
            <a:xfrm>
              <a:off x="6713773" y="2074585"/>
              <a:ext cx="888704" cy="541663"/>
            </a:xfrm>
            <a:custGeom>
              <a:avLst/>
              <a:gdLst/>
              <a:ahLst/>
              <a:cxnLst/>
              <a:rect l="l" t="t" r="r" b="b"/>
              <a:pathLst>
                <a:path w="16658" h="10153" extrusionOk="0">
                  <a:moveTo>
                    <a:pt x="1665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5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732;p43">
              <a:extLst>
                <a:ext uri="{FF2B5EF4-FFF2-40B4-BE49-F238E27FC236}">
                  <a16:creationId xmlns:a16="http://schemas.microsoft.com/office/drawing/2014/main" xmlns="" id="{0D0A486D-A59B-4261-9D34-4BF5B19BD110}"/>
                </a:ext>
              </a:extLst>
            </p:cNvPr>
            <p:cNvSpPr/>
            <p:nvPr/>
          </p:nvSpPr>
          <p:spPr>
            <a:xfrm>
              <a:off x="6553247" y="1813502"/>
              <a:ext cx="123292" cy="1058944"/>
            </a:xfrm>
            <a:custGeom>
              <a:avLst/>
              <a:gdLst/>
              <a:ahLst/>
              <a:cxnLst/>
              <a:rect l="l" t="t" r="r" b="b"/>
              <a:pathLst>
                <a:path w="2311" h="19849" extrusionOk="0">
                  <a:moveTo>
                    <a:pt x="215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11" y="1975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733;p43">
              <a:extLst>
                <a:ext uri="{FF2B5EF4-FFF2-40B4-BE49-F238E27FC236}">
                  <a16:creationId xmlns:a16="http://schemas.microsoft.com/office/drawing/2014/main" xmlns="" id="{F0106A73-6A1B-4C70-9246-272870E275A8}"/>
                </a:ext>
              </a:extLst>
            </p:cNvPr>
            <p:cNvSpPr/>
            <p:nvPr/>
          </p:nvSpPr>
          <p:spPr>
            <a:xfrm>
              <a:off x="6668374" y="1813502"/>
              <a:ext cx="73036" cy="1054089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8" y="19697"/>
                  </a:lnTo>
                  <a:lnTo>
                    <a:pt x="136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734;p43">
              <a:extLst>
                <a:ext uri="{FF2B5EF4-FFF2-40B4-BE49-F238E27FC236}">
                  <a16:creationId xmlns:a16="http://schemas.microsoft.com/office/drawing/2014/main" xmlns="" id="{8F712AC9-A850-429F-B176-E2C618EA8FB0}"/>
                </a:ext>
              </a:extLst>
            </p:cNvPr>
            <p:cNvSpPr/>
            <p:nvPr/>
          </p:nvSpPr>
          <p:spPr>
            <a:xfrm>
              <a:off x="7511604" y="1839429"/>
              <a:ext cx="150874" cy="1054089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0" y="19758"/>
                  </a:lnTo>
                  <a:lnTo>
                    <a:pt x="234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735;p43">
              <a:extLst>
                <a:ext uri="{FF2B5EF4-FFF2-40B4-BE49-F238E27FC236}">
                  <a16:creationId xmlns:a16="http://schemas.microsoft.com/office/drawing/2014/main" xmlns="" id="{A8A70251-20E4-4A10-B3D9-933E9E8EFA2E}"/>
                </a:ext>
              </a:extLst>
            </p:cNvPr>
            <p:cNvSpPr/>
            <p:nvPr/>
          </p:nvSpPr>
          <p:spPr>
            <a:xfrm>
              <a:off x="7636440" y="1839429"/>
              <a:ext cx="97364" cy="1054089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487" y="1"/>
                  </a:moveTo>
                  <a:lnTo>
                    <a:pt x="1" y="19758"/>
                  </a:lnTo>
                  <a:lnTo>
                    <a:pt x="1217" y="19758"/>
                  </a:lnTo>
                  <a:lnTo>
                    <a:pt x="1825" y="103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736;p43">
              <a:extLst>
                <a:ext uri="{FF2B5EF4-FFF2-40B4-BE49-F238E27FC236}">
                  <a16:creationId xmlns:a16="http://schemas.microsoft.com/office/drawing/2014/main" xmlns="" id="{2B7E5977-AC0E-4443-9CFB-F4732018E846}"/>
                </a:ext>
              </a:extLst>
            </p:cNvPr>
            <p:cNvSpPr/>
            <p:nvPr/>
          </p:nvSpPr>
          <p:spPr>
            <a:xfrm>
              <a:off x="6710519" y="2938869"/>
              <a:ext cx="124946" cy="1033016"/>
            </a:xfrm>
            <a:custGeom>
              <a:avLst/>
              <a:gdLst/>
              <a:ahLst/>
              <a:cxnLst/>
              <a:rect l="l" t="t" r="r" b="b"/>
              <a:pathLst>
                <a:path w="2342" h="19363" extrusionOk="0">
                  <a:moveTo>
                    <a:pt x="1" y="0"/>
                  </a:moveTo>
                  <a:lnTo>
                    <a:pt x="518" y="19332"/>
                  </a:lnTo>
                  <a:lnTo>
                    <a:pt x="2341" y="19362"/>
                  </a:lnTo>
                  <a:lnTo>
                    <a:pt x="2341" y="19362"/>
                  </a:lnTo>
                  <a:lnTo>
                    <a:pt x="2281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737;p43">
              <a:extLst>
                <a:ext uri="{FF2B5EF4-FFF2-40B4-BE49-F238E27FC236}">
                  <a16:creationId xmlns:a16="http://schemas.microsoft.com/office/drawing/2014/main" xmlns="" id="{4F4E89C5-C5AB-4DD3-92DE-9C08BEE438B0}"/>
                </a:ext>
              </a:extLst>
            </p:cNvPr>
            <p:cNvSpPr/>
            <p:nvPr/>
          </p:nvSpPr>
          <p:spPr>
            <a:xfrm>
              <a:off x="6832154" y="2942070"/>
              <a:ext cx="73036" cy="1029815"/>
            </a:xfrm>
            <a:custGeom>
              <a:avLst/>
              <a:gdLst/>
              <a:ahLst/>
              <a:cxnLst/>
              <a:rect l="l" t="t" r="r" b="b"/>
              <a:pathLst>
                <a:path w="1369" h="19303" extrusionOk="0">
                  <a:moveTo>
                    <a:pt x="1" y="1"/>
                  </a:moveTo>
                  <a:lnTo>
                    <a:pt x="61" y="19302"/>
                  </a:lnTo>
                  <a:lnTo>
                    <a:pt x="1368" y="18329"/>
                  </a:lnTo>
                  <a:lnTo>
                    <a:pt x="1186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738;p43">
              <a:extLst>
                <a:ext uri="{FF2B5EF4-FFF2-40B4-BE49-F238E27FC236}">
                  <a16:creationId xmlns:a16="http://schemas.microsoft.com/office/drawing/2014/main" xmlns="" id="{493128E1-CDE2-44F3-955B-912A27284702}"/>
                </a:ext>
              </a:extLst>
            </p:cNvPr>
            <p:cNvSpPr/>
            <p:nvPr/>
          </p:nvSpPr>
          <p:spPr>
            <a:xfrm>
              <a:off x="7550495" y="2989123"/>
              <a:ext cx="144418" cy="1033016"/>
            </a:xfrm>
            <a:custGeom>
              <a:avLst/>
              <a:gdLst/>
              <a:ahLst/>
              <a:cxnLst/>
              <a:rect l="l" t="t" r="r" b="b"/>
              <a:pathLst>
                <a:path w="2707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706" y="19362"/>
                  </a:lnTo>
                  <a:lnTo>
                    <a:pt x="2281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739;p43">
              <a:extLst>
                <a:ext uri="{FF2B5EF4-FFF2-40B4-BE49-F238E27FC236}">
                  <a16:creationId xmlns:a16="http://schemas.microsoft.com/office/drawing/2014/main" xmlns="" id="{12DD58E7-9CEC-4F37-992D-E6DE1D779EFB}"/>
                </a:ext>
              </a:extLst>
            </p:cNvPr>
            <p:cNvSpPr/>
            <p:nvPr/>
          </p:nvSpPr>
          <p:spPr>
            <a:xfrm>
              <a:off x="7672130" y="2990723"/>
              <a:ext cx="90855" cy="1031416"/>
            </a:xfrm>
            <a:custGeom>
              <a:avLst/>
              <a:gdLst/>
              <a:ahLst/>
              <a:cxnLst/>
              <a:rect l="l" t="t" r="r" b="b"/>
              <a:pathLst>
                <a:path w="1703" h="19333" extrusionOk="0">
                  <a:moveTo>
                    <a:pt x="1" y="1"/>
                  </a:moveTo>
                  <a:lnTo>
                    <a:pt x="426" y="19332"/>
                  </a:lnTo>
                  <a:lnTo>
                    <a:pt x="170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740;p43">
              <a:extLst>
                <a:ext uri="{FF2B5EF4-FFF2-40B4-BE49-F238E27FC236}">
                  <a16:creationId xmlns:a16="http://schemas.microsoft.com/office/drawing/2014/main" xmlns="" id="{2F1BD1D4-A0B0-4CA2-BCB2-384015E821B0}"/>
                </a:ext>
              </a:extLst>
            </p:cNvPr>
            <p:cNvSpPr/>
            <p:nvPr/>
          </p:nvSpPr>
          <p:spPr>
            <a:xfrm>
              <a:off x="6648901" y="1983787"/>
              <a:ext cx="913032" cy="570845"/>
            </a:xfrm>
            <a:custGeom>
              <a:avLst/>
              <a:gdLst/>
              <a:ahLst/>
              <a:cxnLst/>
              <a:rect l="l" t="t" r="r" b="b"/>
              <a:pathLst>
                <a:path w="17114" h="10700" extrusionOk="0">
                  <a:moveTo>
                    <a:pt x="1" y="0"/>
                  </a:moveTo>
                  <a:lnTo>
                    <a:pt x="487" y="10699"/>
                  </a:lnTo>
                  <a:lnTo>
                    <a:pt x="16506" y="10669"/>
                  </a:lnTo>
                  <a:lnTo>
                    <a:pt x="17114" y="5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741;p43">
              <a:extLst>
                <a:ext uri="{FF2B5EF4-FFF2-40B4-BE49-F238E27FC236}">
                  <a16:creationId xmlns:a16="http://schemas.microsoft.com/office/drawing/2014/main" xmlns="" id="{6D462D36-787C-4E91-9A99-31D186140F30}"/>
                </a:ext>
              </a:extLst>
            </p:cNvPr>
            <p:cNvSpPr/>
            <p:nvPr/>
          </p:nvSpPr>
          <p:spPr>
            <a:xfrm>
              <a:off x="6118668" y="1174077"/>
              <a:ext cx="1911904" cy="1348154"/>
            </a:xfrm>
            <a:custGeom>
              <a:avLst/>
              <a:gdLst/>
              <a:ahLst/>
              <a:cxnLst/>
              <a:rect l="l" t="t" r="r" b="b"/>
              <a:pathLst>
                <a:path w="35837" h="25270" extrusionOk="0">
                  <a:moveTo>
                    <a:pt x="21522" y="1"/>
                  </a:moveTo>
                  <a:cubicBezTo>
                    <a:pt x="14641" y="1"/>
                    <a:pt x="4955" y="2230"/>
                    <a:pt x="4955" y="2230"/>
                  </a:cubicBezTo>
                  <a:cubicBezTo>
                    <a:pt x="4955" y="2230"/>
                    <a:pt x="1946" y="21257"/>
                    <a:pt x="0" y="23354"/>
                  </a:cubicBezTo>
                  <a:cubicBezTo>
                    <a:pt x="0" y="23354"/>
                    <a:pt x="983" y="25017"/>
                    <a:pt x="3980" y="25017"/>
                  </a:cubicBezTo>
                  <a:cubicBezTo>
                    <a:pt x="4275" y="25017"/>
                    <a:pt x="4589" y="25001"/>
                    <a:pt x="4925" y="24965"/>
                  </a:cubicBezTo>
                  <a:cubicBezTo>
                    <a:pt x="8694" y="24601"/>
                    <a:pt x="29819" y="25269"/>
                    <a:pt x="31946" y="22807"/>
                  </a:cubicBezTo>
                  <a:lnTo>
                    <a:pt x="31369" y="19859"/>
                  </a:lnTo>
                  <a:lnTo>
                    <a:pt x="33466" y="22351"/>
                  </a:lnTo>
                  <a:cubicBezTo>
                    <a:pt x="33466" y="22351"/>
                    <a:pt x="34803" y="21592"/>
                    <a:pt x="35837" y="20528"/>
                  </a:cubicBezTo>
                  <a:cubicBezTo>
                    <a:pt x="35837" y="20528"/>
                    <a:pt x="29606" y="7245"/>
                    <a:pt x="28177" y="2230"/>
                  </a:cubicBezTo>
                  <a:cubicBezTo>
                    <a:pt x="27701" y="558"/>
                    <a:pt x="24962" y="1"/>
                    <a:pt x="21522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742;p43">
              <a:extLst>
                <a:ext uri="{FF2B5EF4-FFF2-40B4-BE49-F238E27FC236}">
                  <a16:creationId xmlns:a16="http://schemas.microsoft.com/office/drawing/2014/main" xmlns="" id="{0AE2B896-FAAC-40DA-8DA5-117B988D1144}"/>
                </a:ext>
              </a:extLst>
            </p:cNvPr>
            <p:cNvSpPr/>
            <p:nvPr/>
          </p:nvSpPr>
          <p:spPr>
            <a:xfrm>
              <a:off x="6775391" y="3368531"/>
              <a:ext cx="296839" cy="253039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48" y="4743"/>
                  </a:lnTo>
                  <a:cubicBezTo>
                    <a:pt x="2068" y="3770"/>
                    <a:pt x="3739" y="3071"/>
                    <a:pt x="5502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743;p43">
              <a:extLst>
                <a:ext uri="{FF2B5EF4-FFF2-40B4-BE49-F238E27FC236}">
                  <a16:creationId xmlns:a16="http://schemas.microsoft.com/office/drawing/2014/main" xmlns="" id="{3DFE7DE2-C233-4A04-8B69-0F9BB75662F5}"/>
                </a:ext>
              </a:extLst>
            </p:cNvPr>
            <p:cNvSpPr/>
            <p:nvPr/>
          </p:nvSpPr>
          <p:spPr>
            <a:xfrm>
              <a:off x="6804573" y="3511236"/>
              <a:ext cx="264403" cy="441151"/>
            </a:xfrm>
            <a:custGeom>
              <a:avLst/>
              <a:gdLst/>
              <a:ahLst/>
              <a:cxnLst/>
              <a:rect l="l" t="t" r="r" b="b"/>
              <a:pathLst>
                <a:path w="4956" h="8269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192" y="426"/>
                    <a:pt x="1521" y="1095"/>
                    <a:pt x="1" y="2098"/>
                  </a:cubicBezTo>
                  <a:lnTo>
                    <a:pt x="761" y="8208"/>
                  </a:lnTo>
                  <a:lnTo>
                    <a:pt x="4773" y="826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744;p43">
              <a:extLst>
                <a:ext uri="{FF2B5EF4-FFF2-40B4-BE49-F238E27FC236}">
                  <a16:creationId xmlns:a16="http://schemas.microsoft.com/office/drawing/2014/main" xmlns="" id="{D9BB166E-8BCA-46E5-AF03-9BBF88DE8F4A}"/>
                </a:ext>
              </a:extLst>
            </p:cNvPr>
            <p:cNvSpPr/>
            <p:nvPr/>
          </p:nvSpPr>
          <p:spPr>
            <a:xfrm>
              <a:off x="6666773" y="3926013"/>
              <a:ext cx="398951" cy="333117"/>
            </a:xfrm>
            <a:custGeom>
              <a:avLst/>
              <a:gdLst/>
              <a:ahLst/>
              <a:cxnLst/>
              <a:rect l="l" t="t" r="r" b="b"/>
              <a:pathLst>
                <a:path w="7478" h="6244" extrusionOk="0">
                  <a:moveTo>
                    <a:pt x="7387" y="1"/>
                  </a:moveTo>
                  <a:cubicBezTo>
                    <a:pt x="7335" y="1"/>
                    <a:pt x="7211" y="1093"/>
                    <a:pt x="5550" y="1093"/>
                  </a:cubicBezTo>
                  <a:cubicBezTo>
                    <a:pt x="4994" y="1093"/>
                    <a:pt x="4267" y="971"/>
                    <a:pt x="3313" y="645"/>
                  </a:cubicBezTo>
                  <a:cubicBezTo>
                    <a:pt x="3313" y="645"/>
                    <a:pt x="0" y="6086"/>
                    <a:pt x="2736" y="6238"/>
                  </a:cubicBezTo>
                  <a:cubicBezTo>
                    <a:pt x="2790" y="6242"/>
                    <a:pt x="2843" y="6244"/>
                    <a:pt x="2896" y="6244"/>
                  </a:cubicBezTo>
                  <a:cubicBezTo>
                    <a:pt x="5864" y="6244"/>
                    <a:pt x="7478" y="493"/>
                    <a:pt x="7478" y="493"/>
                  </a:cubicBezTo>
                  <a:cubicBezTo>
                    <a:pt x="7414" y="134"/>
                    <a:pt x="7405" y="1"/>
                    <a:pt x="738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745;p43">
              <a:extLst>
                <a:ext uri="{FF2B5EF4-FFF2-40B4-BE49-F238E27FC236}">
                  <a16:creationId xmlns:a16="http://schemas.microsoft.com/office/drawing/2014/main" xmlns="" id="{47E7BCCD-C20F-4EDA-8FDB-B39787A81F26}"/>
                </a:ext>
              </a:extLst>
            </p:cNvPr>
            <p:cNvSpPr/>
            <p:nvPr/>
          </p:nvSpPr>
          <p:spPr>
            <a:xfrm>
              <a:off x="6764028" y="3939350"/>
              <a:ext cx="295186" cy="186512"/>
            </a:xfrm>
            <a:custGeom>
              <a:avLst/>
              <a:gdLst/>
              <a:ahLst/>
              <a:cxnLst/>
              <a:rect l="l" t="t" r="r" b="b"/>
              <a:pathLst>
                <a:path w="5533" h="349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60" y="3135"/>
                    <a:pt x="1124" y="3053"/>
                    <a:pt x="1687" y="3053"/>
                  </a:cubicBezTo>
                  <a:cubicBezTo>
                    <a:pt x="2471" y="3053"/>
                    <a:pt x="3252" y="3213"/>
                    <a:pt x="4013" y="3496"/>
                  </a:cubicBezTo>
                  <a:cubicBezTo>
                    <a:pt x="501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67" y="122"/>
                    <a:pt x="4462" y="162"/>
                    <a:pt x="3863" y="162"/>
                  </a:cubicBezTo>
                  <a:cubicBezTo>
                    <a:pt x="2666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746;p43">
              <a:extLst>
                <a:ext uri="{FF2B5EF4-FFF2-40B4-BE49-F238E27FC236}">
                  <a16:creationId xmlns:a16="http://schemas.microsoft.com/office/drawing/2014/main" xmlns="" id="{0E1A5AF7-89EB-4310-9F06-2C31DC14BF00}"/>
                </a:ext>
              </a:extLst>
            </p:cNvPr>
            <p:cNvSpPr/>
            <p:nvPr/>
          </p:nvSpPr>
          <p:spPr>
            <a:xfrm>
              <a:off x="6814336" y="3829668"/>
              <a:ext cx="200809" cy="171520"/>
            </a:xfrm>
            <a:custGeom>
              <a:avLst/>
              <a:gdLst/>
              <a:ahLst/>
              <a:cxnLst/>
              <a:rect l="l" t="t" r="r" b="b"/>
              <a:pathLst>
                <a:path w="3764" h="3215" extrusionOk="0">
                  <a:moveTo>
                    <a:pt x="1233" y="323"/>
                  </a:moveTo>
                  <a:cubicBezTo>
                    <a:pt x="1543" y="323"/>
                    <a:pt x="1672" y="1564"/>
                    <a:pt x="1672" y="1691"/>
                  </a:cubicBezTo>
                  <a:cubicBezTo>
                    <a:pt x="1672" y="1935"/>
                    <a:pt x="1663" y="2170"/>
                    <a:pt x="1651" y="2400"/>
                  </a:cubicBezTo>
                  <a:lnTo>
                    <a:pt x="1651" y="2400"/>
                  </a:lnTo>
                  <a:cubicBezTo>
                    <a:pt x="1554" y="2215"/>
                    <a:pt x="1461" y="2029"/>
                    <a:pt x="1368" y="1843"/>
                  </a:cubicBezTo>
                  <a:cubicBezTo>
                    <a:pt x="1216" y="1539"/>
                    <a:pt x="821" y="810"/>
                    <a:pt x="1034" y="476"/>
                  </a:cubicBezTo>
                  <a:cubicBezTo>
                    <a:pt x="1107" y="368"/>
                    <a:pt x="1173" y="323"/>
                    <a:pt x="1233" y="323"/>
                  </a:cubicBezTo>
                  <a:close/>
                  <a:moveTo>
                    <a:pt x="2599" y="991"/>
                  </a:moveTo>
                  <a:cubicBezTo>
                    <a:pt x="2748" y="991"/>
                    <a:pt x="2870" y="1144"/>
                    <a:pt x="2827" y="1357"/>
                  </a:cubicBezTo>
                  <a:cubicBezTo>
                    <a:pt x="2777" y="1908"/>
                    <a:pt x="2376" y="2356"/>
                    <a:pt x="1965" y="2734"/>
                  </a:cubicBezTo>
                  <a:lnTo>
                    <a:pt x="1965" y="2734"/>
                  </a:lnTo>
                  <a:cubicBezTo>
                    <a:pt x="1968" y="2670"/>
                    <a:pt x="1972" y="2598"/>
                    <a:pt x="1976" y="2521"/>
                  </a:cubicBezTo>
                  <a:lnTo>
                    <a:pt x="1976" y="2521"/>
                  </a:lnTo>
                  <a:cubicBezTo>
                    <a:pt x="1997" y="2238"/>
                    <a:pt x="2032" y="1959"/>
                    <a:pt x="2128" y="1691"/>
                  </a:cubicBezTo>
                  <a:cubicBezTo>
                    <a:pt x="2189" y="1509"/>
                    <a:pt x="2249" y="1205"/>
                    <a:pt x="2401" y="1083"/>
                  </a:cubicBezTo>
                  <a:cubicBezTo>
                    <a:pt x="2465" y="1020"/>
                    <a:pt x="2535" y="991"/>
                    <a:pt x="2599" y="991"/>
                  </a:cubicBezTo>
                  <a:close/>
                  <a:moveTo>
                    <a:pt x="1305" y="0"/>
                  </a:moveTo>
                  <a:cubicBezTo>
                    <a:pt x="1216" y="0"/>
                    <a:pt x="1116" y="26"/>
                    <a:pt x="1003" y="80"/>
                  </a:cubicBezTo>
                  <a:cubicBezTo>
                    <a:pt x="0" y="536"/>
                    <a:pt x="1277" y="2542"/>
                    <a:pt x="1611" y="3120"/>
                  </a:cubicBezTo>
                  <a:cubicBezTo>
                    <a:pt x="1649" y="3187"/>
                    <a:pt x="1709" y="3215"/>
                    <a:pt x="1769" y="3215"/>
                  </a:cubicBezTo>
                  <a:cubicBezTo>
                    <a:pt x="1880" y="3215"/>
                    <a:pt x="1993" y="3117"/>
                    <a:pt x="1968" y="2996"/>
                  </a:cubicBezTo>
                  <a:lnTo>
                    <a:pt x="1968" y="2996"/>
                  </a:lnTo>
                  <a:cubicBezTo>
                    <a:pt x="2623" y="2546"/>
                    <a:pt x="3764" y="1421"/>
                    <a:pt x="2918" y="688"/>
                  </a:cubicBezTo>
                  <a:cubicBezTo>
                    <a:pt x="2844" y="631"/>
                    <a:pt x="2762" y="607"/>
                    <a:pt x="2677" y="607"/>
                  </a:cubicBezTo>
                  <a:cubicBezTo>
                    <a:pt x="2449" y="607"/>
                    <a:pt x="2208" y="784"/>
                    <a:pt x="2097" y="962"/>
                  </a:cubicBezTo>
                  <a:cubicBezTo>
                    <a:pt x="2047" y="1045"/>
                    <a:pt x="2002" y="1132"/>
                    <a:pt x="1962" y="1220"/>
                  </a:cubicBezTo>
                  <a:lnTo>
                    <a:pt x="1962" y="1220"/>
                  </a:lnTo>
                  <a:cubicBezTo>
                    <a:pt x="1901" y="570"/>
                    <a:pt x="1728" y="0"/>
                    <a:pt x="1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747;p43">
              <a:extLst>
                <a:ext uri="{FF2B5EF4-FFF2-40B4-BE49-F238E27FC236}">
                  <a16:creationId xmlns:a16="http://schemas.microsoft.com/office/drawing/2014/main" xmlns="" id="{33756844-1481-417F-BF92-35A8571CBBFA}"/>
                </a:ext>
              </a:extLst>
            </p:cNvPr>
            <p:cNvSpPr/>
            <p:nvPr/>
          </p:nvSpPr>
          <p:spPr>
            <a:xfrm>
              <a:off x="6746209" y="4102221"/>
              <a:ext cx="231966" cy="137270"/>
            </a:xfrm>
            <a:custGeom>
              <a:avLst/>
              <a:gdLst/>
              <a:ahLst/>
              <a:cxnLst/>
              <a:rect l="l" t="t" r="r" b="b"/>
              <a:pathLst>
                <a:path w="4348" h="2573" extrusionOk="0">
                  <a:moveTo>
                    <a:pt x="2021" y="0"/>
                  </a:moveTo>
                  <a:cubicBezTo>
                    <a:pt x="1458" y="0"/>
                    <a:pt x="894" y="82"/>
                    <a:pt x="335" y="260"/>
                  </a:cubicBezTo>
                  <a:cubicBezTo>
                    <a:pt x="1" y="1446"/>
                    <a:pt x="61" y="2479"/>
                    <a:pt x="1247" y="2570"/>
                  </a:cubicBezTo>
                  <a:cubicBezTo>
                    <a:pt x="1285" y="2572"/>
                    <a:pt x="1322" y="2573"/>
                    <a:pt x="1359" y="2573"/>
                  </a:cubicBezTo>
                  <a:cubicBezTo>
                    <a:pt x="2613" y="2573"/>
                    <a:pt x="3609" y="1594"/>
                    <a:pt x="4347" y="443"/>
                  </a:cubicBezTo>
                  <a:cubicBezTo>
                    <a:pt x="3586" y="160"/>
                    <a:pt x="2805" y="0"/>
                    <a:pt x="202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748;p43">
              <a:extLst>
                <a:ext uri="{FF2B5EF4-FFF2-40B4-BE49-F238E27FC236}">
                  <a16:creationId xmlns:a16="http://schemas.microsoft.com/office/drawing/2014/main" xmlns="" id="{42D11787-8E28-4476-8951-38EB177A15B9}"/>
                </a:ext>
              </a:extLst>
            </p:cNvPr>
            <p:cNvSpPr/>
            <p:nvPr/>
          </p:nvSpPr>
          <p:spPr>
            <a:xfrm>
              <a:off x="6824525" y="3995632"/>
              <a:ext cx="180857" cy="20220"/>
            </a:xfrm>
            <a:custGeom>
              <a:avLst/>
              <a:gdLst/>
              <a:ahLst/>
              <a:cxnLst/>
              <a:rect l="l" t="t" r="r" b="b"/>
              <a:pathLst>
                <a:path w="3390" h="379" extrusionOk="0">
                  <a:moveTo>
                    <a:pt x="2012" y="1"/>
                  </a:moveTo>
                  <a:cubicBezTo>
                    <a:pt x="1362" y="1"/>
                    <a:pt x="697" y="132"/>
                    <a:pt x="52" y="222"/>
                  </a:cubicBezTo>
                  <a:cubicBezTo>
                    <a:pt x="26" y="222"/>
                    <a:pt x="0" y="289"/>
                    <a:pt x="32" y="289"/>
                  </a:cubicBezTo>
                  <a:cubicBezTo>
                    <a:pt x="37" y="289"/>
                    <a:pt x="44" y="287"/>
                    <a:pt x="52" y="283"/>
                  </a:cubicBezTo>
                  <a:cubicBezTo>
                    <a:pt x="687" y="248"/>
                    <a:pt x="1283" y="166"/>
                    <a:pt x="1878" y="166"/>
                  </a:cubicBezTo>
                  <a:cubicBezTo>
                    <a:pt x="2338" y="166"/>
                    <a:pt x="2798" y="215"/>
                    <a:pt x="3274" y="374"/>
                  </a:cubicBezTo>
                  <a:cubicBezTo>
                    <a:pt x="3281" y="377"/>
                    <a:pt x="3288" y="379"/>
                    <a:pt x="3294" y="379"/>
                  </a:cubicBezTo>
                  <a:cubicBezTo>
                    <a:pt x="3347" y="379"/>
                    <a:pt x="3389" y="279"/>
                    <a:pt x="3335" y="252"/>
                  </a:cubicBezTo>
                  <a:cubicBezTo>
                    <a:pt x="2910" y="65"/>
                    <a:pt x="2465" y="1"/>
                    <a:pt x="201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749;p43">
              <a:extLst>
                <a:ext uri="{FF2B5EF4-FFF2-40B4-BE49-F238E27FC236}">
                  <a16:creationId xmlns:a16="http://schemas.microsoft.com/office/drawing/2014/main" xmlns="" id="{057FA59B-85DB-4E8F-BBBF-AE4935D8EE55}"/>
                </a:ext>
              </a:extLst>
            </p:cNvPr>
            <p:cNvSpPr/>
            <p:nvPr/>
          </p:nvSpPr>
          <p:spPr>
            <a:xfrm>
              <a:off x="6807827" y="4042044"/>
              <a:ext cx="179629" cy="19259"/>
            </a:xfrm>
            <a:custGeom>
              <a:avLst/>
              <a:gdLst/>
              <a:ahLst/>
              <a:cxnLst/>
              <a:rect l="l" t="t" r="r" b="b"/>
              <a:pathLst>
                <a:path w="3367" h="361" extrusionOk="0">
                  <a:moveTo>
                    <a:pt x="1926" y="0"/>
                  </a:moveTo>
                  <a:cubicBezTo>
                    <a:pt x="1301" y="0"/>
                    <a:pt x="667" y="116"/>
                    <a:pt x="61" y="203"/>
                  </a:cubicBezTo>
                  <a:cubicBezTo>
                    <a:pt x="1" y="203"/>
                    <a:pt x="1" y="294"/>
                    <a:pt x="61" y="294"/>
                  </a:cubicBezTo>
                  <a:cubicBezTo>
                    <a:pt x="680" y="242"/>
                    <a:pt x="1279" y="162"/>
                    <a:pt x="1875" y="162"/>
                  </a:cubicBezTo>
                  <a:cubicBezTo>
                    <a:pt x="2334" y="162"/>
                    <a:pt x="2791" y="209"/>
                    <a:pt x="3253" y="355"/>
                  </a:cubicBezTo>
                  <a:cubicBezTo>
                    <a:pt x="3266" y="359"/>
                    <a:pt x="3277" y="361"/>
                    <a:pt x="3287" y="361"/>
                  </a:cubicBezTo>
                  <a:cubicBezTo>
                    <a:pt x="3351" y="361"/>
                    <a:pt x="3366" y="290"/>
                    <a:pt x="3314" y="264"/>
                  </a:cubicBezTo>
                  <a:cubicBezTo>
                    <a:pt x="2868" y="67"/>
                    <a:pt x="2400" y="0"/>
                    <a:pt x="19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750;p43">
              <a:extLst>
                <a:ext uri="{FF2B5EF4-FFF2-40B4-BE49-F238E27FC236}">
                  <a16:creationId xmlns:a16="http://schemas.microsoft.com/office/drawing/2014/main" xmlns="" id="{749F0681-73A2-42D6-B415-BEF467606F97}"/>
                </a:ext>
              </a:extLst>
            </p:cNvPr>
            <p:cNvSpPr/>
            <p:nvPr/>
          </p:nvSpPr>
          <p:spPr>
            <a:xfrm>
              <a:off x="7075371" y="3368531"/>
              <a:ext cx="296839" cy="253039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68" y="3770"/>
                    <a:pt x="3770" y="3071"/>
                    <a:pt x="5503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751;p43">
              <a:extLst>
                <a:ext uri="{FF2B5EF4-FFF2-40B4-BE49-F238E27FC236}">
                  <a16:creationId xmlns:a16="http://schemas.microsoft.com/office/drawing/2014/main" xmlns="" id="{EEA4D537-832D-460F-81FB-DA46AC0BC839}"/>
                </a:ext>
              </a:extLst>
            </p:cNvPr>
            <p:cNvSpPr/>
            <p:nvPr/>
          </p:nvSpPr>
          <p:spPr>
            <a:xfrm>
              <a:off x="7104606" y="3511236"/>
              <a:ext cx="264349" cy="441151"/>
            </a:xfrm>
            <a:custGeom>
              <a:avLst/>
              <a:gdLst/>
              <a:ahLst/>
              <a:cxnLst/>
              <a:rect l="l" t="t" r="r" b="b"/>
              <a:pathLst>
                <a:path w="4955" h="8269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222" y="396"/>
                    <a:pt x="1520" y="1095"/>
                    <a:pt x="0" y="2068"/>
                  </a:cubicBezTo>
                  <a:lnTo>
                    <a:pt x="760" y="8208"/>
                  </a:lnTo>
                  <a:lnTo>
                    <a:pt x="4772" y="826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752;p43">
              <a:extLst>
                <a:ext uri="{FF2B5EF4-FFF2-40B4-BE49-F238E27FC236}">
                  <a16:creationId xmlns:a16="http://schemas.microsoft.com/office/drawing/2014/main" xmlns="" id="{5F16DAA5-F571-4C8C-9EAF-7831821BE096}"/>
                </a:ext>
              </a:extLst>
            </p:cNvPr>
            <p:cNvSpPr/>
            <p:nvPr/>
          </p:nvSpPr>
          <p:spPr>
            <a:xfrm>
              <a:off x="6966753" y="3926013"/>
              <a:ext cx="398951" cy="333117"/>
            </a:xfrm>
            <a:custGeom>
              <a:avLst/>
              <a:gdLst/>
              <a:ahLst/>
              <a:cxnLst/>
              <a:rect l="l" t="t" r="r" b="b"/>
              <a:pathLst>
                <a:path w="7478" h="6244" extrusionOk="0">
                  <a:moveTo>
                    <a:pt x="7387" y="1"/>
                  </a:moveTo>
                  <a:cubicBezTo>
                    <a:pt x="7335" y="1"/>
                    <a:pt x="7211" y="1093"/>
                    <a:pt x="5550" y="1093"/>
                  </a:cubicBezTo>
                  <a:cubicBezTo>
                    <a:pt x="4995" y="1093"/>
                    <a:pt x="4267" y="971"/>
                    <a:pt x="3314" y="645"/>
                  </a:cubicBezTo>
                  <a:cubicBezTo>
                    <a:pt x="3314" y="645"/>
                    <a:pt x="0" y="6086"/>
                    <a:pt x="2736" y="6238"/>
                  </a:cubicBezTo>
                  <a:cubicBezTo>
                    <a:pt x="2790" y="6242"/>
                    <a:pt x="2843" y="6244"/>
                    <a:pt x="2896" y="6244"/>
                  </a:cubicBezTo>
                  <a:cubicBezTo>
                    <a:pt x="5864" y="6244"/>
                    <a:pt x="7478" y="493"/>
                    <a:pt x="7478" y="493"/>
                  </a:cubicBezTo>
                  <a:cubicBezTo>
                    <a:pt x="7415" y="134"/>
                    <a:pt x="7405" y="1"/>
                    <a:pt x="738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753;p43">
              <a:extLst>
                <a:ext uri="{FF2B5EF4-FFF2-40B4-BE49-F238E27FC236}">
                  <a16:creationId xmlns:a16="http://schemas.microsoft.com/office/drawing/2014/main" xmlns="" id="{21C538BC-85B3-42E7-9A9D-95E4A6C1CBF9}"/>
                </a:ext>
              </a:extLst>
            </p:cNvPr>
            <p:cNvSpPr/>
            <p:nvPr/>
          </p:nvSpPr>
          <p:spPr>
            <a:xfrm>
              <a:off x="7064061" y="3939350"/>
              <a:ext cx="295186" cy="186512"/>
            </a:xfrm>
            <a:custGeom>
              <a:avLst/>
              <a:gdLst/>
              <a:ahLst/>
              <a:cxnLst/>
              <a:rect l="l" t="t" r="r" b="b"/>
              <a:pathLst>
                <a:path w="5533" h="3496" extrusionOk="0">
                  <a:moveTo>
                    <a:pt x="1490" y="0"/>
                  </a:moveTo>
                  <a:cubicBezTo>
                    <a:pt x="1490" y="0"/>
                    <a:pt x="426" y="1763"/>
                    <a:pt x="0" y="3313"/>
                  </a:cubicBezTo>
                  <a:cubicBezTo>
                    <a:pt x="546" y="3135"/>
                    <a:pt x="1109" y="3053"/>
                    <a:pt x="1674" y="3053"/>
                  </a:cubicBezTo>
                  <a:cubicBezTo>
                    <a:pt x="2460" y="3053"/>
                    <a:pt x="3252" y="3213"/>
                    <a:pt x="4012" y="3496"/>
                  </a:cubicBezTo>
                  <a:cubicBezTo>
                    <a:pt x="5015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66" y="122"/>
                    <a:pt x="4462" y="162"/>
                    <a:pt x="3863" y="162"/>
                  </a:cubicBezTo>
                  <a:cubicBezTo>
                    <a:pt x="2665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754;p43">
              <a:extLst>
                <a:ext uri="{FF2B5EF4-FFF2-40B4-BE49-F238E27FC236}">
                  <a16:creationId xmlns:a16="http://schemas.microsoft.com/office/drawing/2014/main" xmlns="" id="{370E888F-CFE4-49D1-A8D6-43C370CC12A3}"/>
                </a:ext>
              </a:extLst>
            </p:cNvPr>
            <p:cNvSpPr/>
            <p:nvPr/>
          </p:nvSpPr>
          <p:spPr>
            <a:xfrm>
              <a:off x="7114316" y="3829668"/>
              <a:ext cx="200809" cy="171520"/>
            </a:xfrm>
            <a:custGeom>
              <a:avLst/>
              <a:gdLst/>
              <a:ahLst/>
              <a:cxnLst/>
              <a:rect l="l" t="t" r="r" b="b"/>
              <a:pathLst>
                <a:path w="3764" h="3215" extrusionOk="0">
                  <a:moveTo>
                    <a:pt x="1222" y="323"/>
                  </a:moveTo>
                  <a:cubicBezTo>
                    <a:pt x="1522" y="323"/>
                    <a:pt x="1672" y="1564"/>
                    <a:pt x="1672" y="1691"/>
                  </a:cubicBezTo>
                  <a:cubicBezTo>
                    <a:pt x="1672" y="1935"/>
                    <a:pt x="1663" y="2170"/>
                    <a:pt x="1651" y="2400"/>
                  </a:cubicBezTo>
                  <a:lnTo>
                    <a:pt x="1651" y="2400"/>
                  </a:lnTo>
                  <a:cubicBezTo>
                    <a:pt x="1554" y="2215"/>
                    <a:pt x="1461" y="2029"/>
                    <a:pt x="1368" y="1843"/>
                  </a:cubicBezTo>
                  <a:cubicBezTo>
                    <a:pt x="1216" y="1539"/>
                    <a:pt x="821" y="810"/>
                    <a:pt x="1034" y="476"/>
                  </a:cubicBezTo>
                  <a:cubicBezTo>
                    <a:pt x="1102" y="368"/>
                    <a:pt x="1165" y="323"/>
                    <a:pt x="1222" y="323"/>
                  </a:cubicBezTo>
                  <a:close/>
                  <a:moveTo>
                    <a:pt x="2599" y="991"/>
                  </a:moveTo>
                  <a:cubicBezTo>
                    <a:pt x="2749" y="991"/>
                    <a:pt x="2870" y="1144"/>
                    <a:pt x="2827" y="1357"/>
                  </a:cubicBezTo>
                  <a:cubicBezTo>
                    <a:pt x="2777" y="1909"/>
                    <a:pt x="2375" y="2357"/>
                    <a:pt x="1963" y="2736"/>
                  </a:cubicBezTo>
                  <a:lnTo>
                    <a:pt x="1963" y="2736"/>
                  </a:lnTo>
                  <a:cubicBezTo>
                    <a:pt x="1983" y="2379"/>
                    <a:pt x="2009" y="2026"/>
                    <a:pt x="2128" y="1691"/>
                  </a:cubicBezTo>
                  <a:cubicBezTo>
                    <a:pt x="2189" y="1509"/>
                    <a:pt x="2250" y="1205"/>
                    <a:pt x="2402" y="1083"/>
                  </a:cubicBezTo>
                  <a:cubicBezTo>
                    <a:pt x="2466" y="1020"/>
                    <a:pt x="2535" y="991"/>
                    <a:pt x="2599" y="991"/>
                  </a:cubicBezTo>
                  <a:close/>
                  <a:moveTo>
                    <a:pt x="1304" y="0"/>
                  </a:moveTo>
                  <a:cubicBezTo>
                    <a:pt x="1216" y="0"/>
                    <a:pt x="1116" y="26"/>
                    <a:pt x="1003" y="80"/>
                  </a:cubicBezTo>
                  <a:cubicBezTo>
                    <a:pt x="0" y="536"/>
                    <a:pt x="1277" y="2542"/>
                    <a:pt x="1611" y="3120"/>
                  </a:cubicBezTo>
                  <a:cubicBezTo>
                    <a:pt x="1650" y="3187"/>
                    <a:pt x="1709" y="3215"/>
                    <a:pt x="1769" y="3215"/>
                  </a:cubicBezTo>
                  <a:cubicBezTo>
                    <a:pt x="1881" y="3215"/>
                    <a:pt x="1993" y="3117"/>
                    <a:pt x="1968" y="2996"/>
                  </a:cubicBezTo>
                  <a:lnTo>
                    <a:pt x="1968" y="2996"/>
                  </a:lnTo>
                  <a:cubicBezTo>
                    <a:pt x="2624" y="2546"/>
                    <a:pt x="3764" y="1421"/>
                    <a:pt x="2918" y="688"/>
                  </a:cubicBezTo>
                  <a:cubicBezTo>
                    <a:pt x="2845" y="631"/>
                    <a:pt x="2762" y="607"/>
                    <a:pt x="2678" y="607"/>
                  </a:cubicBezTo>
                  <a:cubicBezTo>
                    <a:pt x="2449" y="607"/>
                    <a:pt x="2209" y="784"/>
                    <a:pt x="2098" y="962"/>
                  </a:cubicBezTo>
                  <a:cubicBezTo>
                    <a:pt x="2043" y="1047"/>
                    <a:pt x="1994" y="1135"/>
                    <a:pt x="1951" y="1225"/>
                  </a:cubicBezTo>
                  <a:lnTo>
                    <a:pt x="1951" y="1225"/>
                  </a:lnTo>
                  <a:cubicBezTo>
                    <a:pt x="1893" y="572"/>
                    <a:pt x="1726" y="0"/>
                    <a:pt x="130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755;p43">
              <a:extLst>
                <a:ext uri="{FF2B5EF4-FFF2-40B4-BE49-F238E27FC236}">
                  <a16:creationId xmlns:a16="http://schemas.microsoft.com/office/drawing/2014/main" xmlns="" id="{55559D4F-725B-4407-B80E-586A814D6971}"/>
                </a:ext>
              </a:extLst>
            </p:cNvPr>
            <p:cNvSpPr/>
            <p:nvPr/>
          </p:nvSpPr>
          <p:spPr>
            <a:xfrm>
              <a:off x="7046189" y="4102221"/>
              <a:ext cx="231966" cy="137270"/>
            </a:xfrm>
            <a:custGeom>
              <a:avLst/>
              <a:gdLst/>
              <a:ahLst/>
              <a:cxnLst/>
              <a:rect l="l" t="t" r="r" b="b"/>
              <a:pathLst>
                <a:path w="4348" h="2573" extrusionOk="0">
                  <a:moveTo>
                    <a:pt x="2009" y="0"/>
                  </a:moveTo>
                  <a:cubicBezTo>
                    <a:pt x="1444" y="0"/>
                    <a:pt x="881" y="82"/>
                    <a:pt x="335" y="260"/>
                  </a:cubicBezTo>
                  <a:cubicBezTo>
                    <a:pt x="1" y="1446"/>
                    <a:pt x="62" y="2479"/>
                    <a:pt x="1247" y="2570"/>
                  </a:cubicBezTo>
                  <a:cubicBezTo>
                    <a:pt x="1285" y="2572"/>
                    <a:pt x="1322" y="2573"/>
                    <a:pt x="1360" y="2573"/>
                  </a:cubicBezTo>
                  <a:cubicBezTo>
                    <a:pt x="2614" y="2573"/>
                    <a:pt x="3609" y="1594"/>
                    <a:pt x="4347" y="443"/>
                  </a:cubicBezTo>
                  <a:cubicBezTo>
                    <a:pt x="3587" y="160"/>
                    <a:pt x="2795" y="0"/>
                    <a:pt x="200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756;p43">
              <a:extLst>
                <a:ext uri="{FF2B5EF4-FFF2-40B4-BE49-F238E27FC236}">
                  <a16:creationId xmlns:a16="http://schemas.microsoft.com/office/drawing/2014/main" xmlns="" id="{03F431B6-B6BC-46EA-9FA2-2C0B1D78FB66}"/>
                </a:ext>
              </a:extLst>
            </p:cNvPr>
            <p:cNvSpPr/>
            <p:nvPr/>
          </p:nvSpPr>
          <p:spPr>
            <a:xfrm>
              <a:off x="7125732" y="3995632"/>
              <a:ext cx="179629" cy="20220"/>
            </a:xfrm>
            <a:custGeom>
              <a:avLst/>
              <a:gdLst/>
              <a:ahLst/>
              <a:cxnLst/>
              <a:rect l="l" t="t" r="r" b="b"/>
              <a:pathLst>
                <a:path w="3367" h="379" extrusionOk="0">
                  <a:moveTo>
                    <a:pt x="1991" y="1"/>
                  </a:moveTo>
                  <a:cubicBezTo>
                    <a:pt x="1345" y="1"/>
                    <a:pt x="686" y="132"/>
                    <a:pt x="60" y="222"/>
                  </a:cubicBezTo>
                  <a:cubicBezTo>
                    <a:pt x="8" y="222"/>
                    <a:pt x="0" y="289"/>
                    <a:pt x="18" y="289"/>
                  </a:cubicBezTo>
                  <a:cubicBezTo>
                    <a:pt x="21" y="289"/>
                    <a:pt x="25" y="287"/>
                    <a:pt x="30" y="283"/>
                  </a:cubicBezTo>
                  <a:cubicBezTo>
                    <a:pt x="664" y="248"/>
                    <a:pt x="1260" y="166"/>
                    <a:pt x="1856" y="166"/>
                  </a:cubicBezTo>
                  <a:cubicBezTo>
                    <a:pt x="2315" y="166"/>
                    <a:pt x="2775" y="215"/>
                    <a:pt x="3251" y="374"/>
                  </a:cubicBezTo>
                  <a:cubicBezTo>
                    <a:pt x="3258" y="377"/>
                    <a:pt x="3265" y="379"/>
                    <a:pt x="3271" y="379"/>
                  </a:cubicBezTo>
                  <a:cubicBezTo>
                    <a:pt x="3324" y="379"/>
                    <a:pt x="3366" y="279"/>
                    <a:pt x="3312" y="252"/>
                  </a:cubicBezTo>
                  <a:cubicBezTo>
                    <a:pt x="2887" y="65"/>
                    <a:pt x="2442" y="1"/>
                    <a:pt x="19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757;p43">
              <a:extLst>
                <a:ext uri="{FF2B5EF4-FFF2-40B4-BE49-F238E27FC236}">
                  <a16:creationId xmlns:a16="http://schemas.microsoft.com/office/drawing/2014/main" xmlns="" id="{90EF4F84-8CEC-4AD6-944D-090C81B3C9C3}"/>
                </a:ext>
              </a:extLst>
            </p:cNvPr>
            <p:cNvSpPr/>
            <p:nvPr/>
          </p:nvSpPr>
          <p:spPr>
            <a:xfrm>
              <a:off x="7107807" y="4042044"/>
              <a:ext cx="179629" cy="19259"/>
            </a:xfrm>
            <a:custGeom>
              <a:avLst/>
              <a:gdLst/>
              <a:ahLst/>
              <a:cxnLst/>
              <a:rect l="l" t="t" r="r" b="b"/>
              <a:pathLst>
                <a:path w="3367" h="361" extrusionOk="0">
                  <a:moveTo>
                    <a:pt x="1926" y="0"/>
                  </a:moveTo>
                  <a:cubicBezTo>
                    <a:pt x="1301" y="0"/>
                    <a:pt x="667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680" y="242"/>
                    <a:pt x="1279" y="162"/>
                    <a:pt x="1881" y="162"/>
                  </a:cubicBezTo>
                  <a:cubicBezTo>
                    <a:pt x="2344" y="162"/>
                    <a:pt x="2808" y="209"/>
                    <a:pt x="3284" y="355"/>
                  </a:cubicBezTo>
                  <a:cubicBezTo>
                    <a:pt x="3292" y="359"/>
                    <a:pt x="3300" y="361"/>
                    <a:pt x="3307" y="361"/>
                  </a:cubicBezTo>
                  <a:cubicBezTo>
                    <a:pt x="3351" y="361"/>
                    <a:pt x="3366" y="290"/>
                    <a:pt x="3314" y="264"/>
                  </a:cubicBezTo>
                  <a:cubicBezTo>
                    <a:pt x="2868" y="67"/>
                    <a:pt x="2400" y="0"/>
                    <a:pt x="19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758;p43">
              <a:extLst>
                <a:ext uri="{FF2B5EF4-FFF2-40B4-BE49-F238E27FC236}">
                  <a16:creationId xmlns:a16="http://schemas.microsoft.com/office/drawing/2014/main" xmlns="" id="{18F34F32-1BAE-4A5B-95E8-3897175F58EC}"/>
                </a:ext>
              </a:extLst>
            </p:cNvPr>
            <p:cNvSpPr/>
            <p:nvPr/>
          </p:nvSpPr>
          <p:spPr>
            <a:xfrm>
              <a:off x="7681839" y="2611315"/>
              <a:ext cx="285476" cy="582209"/>
            </a:xfrm>
            <a:custGeom>
              <a:avLst/>
              <a:gdLst/>
              <a:ahLst/>
              <a:cxnLst/>
              <a:rect l="l" t="t" r="r" b="b"/>
              <a:pathLst>
                <a:path w="5351" h="10913" extrusionOk="0">
                  <a:moveTo>
                    <a:pt x="535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51" y="2797"/>
                  </a:lnTo>
                  <a:lnTo>
                    <a:pt x="53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759;p43">
              <a:extLst>
                <a:ext uri="{FF2B5EF4-FFF2-40B4-BE49-F238E27FC236}">
                  <a16:creationId xmlns:a16="http://schemas.microsoft.com/office/drawing/2014/main" xmlns="" id="{CBC80460-369E-4B03-B16D-8C66E233D26D}"/>
                </a:ext>
              </a:extLst>
            </p:cNvPr>
            <p:cNvSpPr/>
            <p:nvPr/>
          </p:nvSpPr>
          <p:spPr>
            <a:xfrm>
              <a:off x="6499738" y="3109102"/>
              <a:ext cx="157329" cy="1054089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760;p43">
              <a:extLst>
                <a:ext uri="{FF2B5EF4-FFF2-40B4-BE49-F238E27FC236}">
                  <a16:creationId xmlns:a16="http://schemas.microsoft.com/office/drawing/2014/main" xmlns="" id="{C7576A5E-D471-4541-AEDC-F8889489839A}"/>
                </a:ext>
              </a:extLst>
            </p:cNvPr>
            <p:cNvSpPr/>
            <p:nvPr/>
          </p:nvSpPr>
          <p:spPr>
            <a:xfrm>
              <a:off x="6626228" y="3109102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761;p43">
              <a:extLst>
                <a:ext uri="{FF2B5EF4-FFF2-40B4-BE49-F238E27FC236}">
                  <a16:creationId xmlns:a16="http://schemas.microsoft.com/office/drawing/2014/main" xmlns="" id="{4CF41A64-C29E-4EB6-8B47-B84BB434EE32}"/>
                </a:ext>
              </a:extLst>
            </p:cNvPr>
            <p:cNvSpPr/>
            <p:nvPr/>
          </p:nvSpPr>
          <p:spPr>
            <a:xfrm>
              <a:off x="7719130" y="3094538"/>
              <a:ext cx="131454" cy="1068654"/>
            </a:xfrm>
            <a:custGeom>
              <a:avLst/>
              <a:gdLst/>
              <a:ahLst/>
              <a:cxnLst/>
              <a:rect l="l" t="t" r="r" b="b"/>
              <a:pathLst>
                <a:path w="2464" h="20031" extrusionOk="0">
                  <a:moveTo>
                    <a:pt x="1" y="0"/>
                  </a:moveTo>
                  <a:lnTo>
                    <a:pt x="578" y="20031"/>
                  </a:lnTo>
                  <a:lnTo>
                    <a:pt x="2463" y="20031"/>
                  </a:lnTo>
                  <a:lnTo>
                    <a:pt x="1886" y="2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762;p43">
              <a:extLst>
                <a:ext uri="{FF2B5EF4-FFF2-40B4-BE49-F238E27FC236}">
                  <a16:creationId xmlns:a16="http://schemas.microsoft.com/office/drawing/2014/main" xmlns="" id="{B683A6B5-7390-4BF5-A526-EF5CC6C9D26F}"/>
                </a:ext>
              </a:extLst>
            </p:cNvPr>
            <p:cNvSpPr/>
            <p:nvPr/>
          </p:nvSpPr>
          <p:spPr>
            <a:xfrm>
              <a:off x="7819693" y="3002086"/>
              <a:ext cx="102219" cy="1161109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68" y="0"/>
                  </a:moveTo>
                  <a:lnTo>
                    <a:pt x="1" y="2007"/>
                  </a:lnTo>
                  <a:lnTo>
                    <a:pt x="578" y="21764"/>
                  </a:lnTo>
                  <a:lnTo>
                    <a:pt x="1915" y="2070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763;p43">
              <a:extLst>
                <a:ext uri="{FF2B5EF4-FFF2-40B4-BE49-F238E27FC236}">
                  <a16:creationId xmlns:a16="http://schemas.microsoft.com/office/drawing/2014/main" xmlns="" id="{3B3836E4-C294-4245-915C-94873A15D9B6}"/>
                </a:ext>
              </a:extLst>
            </p:cNvPr>
            <p:cNvSpPr/>
            <p:nvPr/>
          </p:nvSpPr>
          <p:spPr>
            <a:xfrm>
              <a:off x="6013251" y="3193444"/>
              <a:ext cx="1684900" cy="175148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764;p43">
              <a:extLst>
                <a:ext uri="{FF2B5EF4-FFF2-40B4-BE49-F238E27FC236}">
                  <a16:creationId xmlns:a16="http://schemas.microsoft.com/office/drawing/2014/main" xmlns="" id="{CAD8604E-E6EE-4A11-8F98-3437455660A7}"/>
                </a:ext>
              </a:extLst>
            </p:cNvPr>
            <p:cNvSpPr/>
            <p:nvPr/>
          </p:nvSpPr>
          <p:spPr>
            <a:xfrm>
              <a:off x="7681839" y="2801019"/>
              <a:ext cx="259548" cy="567591"/>
            </a:xfrm>
            <a:custGeom>
              <a:avLst/>
              <a:gdLst/>
              <a:ahLst/>
              <a:cxnLst/>
              <a:rect l="l" t="t" r="r" b="b"/>
              <a:pathLst>
                <a:path w="4865" h="10639" extrusionOk="0">
                  <a:moveTo>
                    <a:pt x="4864" y="0"/>
                  </a:moveTo>
                  <a:lnTo>
                    <a:pt x="1" y="7356"/>
                  </a:lnTo>
                  <a:lnTo>
                    <a:pt x="305" y="10639"/>
                  </a:lnTo>
                  <a:lnTo>
                    <a:pt x="4743" y="2949"/>
                  </a:lnTo>
                  <a:lnTo>
                    <a:pt x="4864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765;p43">
              <a:extLst>
                <a:ext uri="{FF2B5EF4-FFF2-40B4-BE49-F238E27FC236}">
                  <a16:creationId xmlns:a16="http://schemas.microsoft.com/office/drawing/2014/main" xmlns="" id="{9E95F86A-47E7-4468-8DE5-71B82D1DA529}"/>
                </a:ext>
              </a:extLst>
            </p:cNvPr>
            <p:cNvSpPr/>
            <p:nvPr/>
          </p:nvSpPr>
          <p:spPr>
            <a:xfrm>
              <a:off x="6079724" y="3368531"/>
              <a:ext cx="157382" cy="1054089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766;p43">
              <a:extLst>
                <a:ext uri="{FF2B5EF4-FFF2-40B4-BE49-F238E27FC236}">
                  <a16:creationId xmlns:a16="http://schemas.microsoft.com/office/drawing/2014/main" xmlns="" id="{D4E6EFD8-57A9-44EF-A6AE-1288D723DDFF}"/>
                </a:ext>
              </a:extLst>
            </p:cNvPr>
            <p:cNvSpPr/>
            <p:nvPr/>
          </p:nvSpPr>
          <p:spPr>
            <a:xfrm>
              <a:off x="6206213" y="3368531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767;p43">
              <a:extLst>
                <a:ext uri="{FF2B5EF4-FFF2-40B4-BE49-F238E27FC236}">
                  <a16:creationId xmlns:a16="http://schemas.microsoft.com/office/drawing/2014/main" xmlns="" id="{4A3ADEFF-E6B4-4B7D-AAE5-82E570C14AAD}"/>
                </a:ext>
              </a:extLst>
            </p:cNvPr>
            <p:cNvSpPr/>
            <p:nvPr/>
          </p:nvSpPr>
          <p:spPr>
            <a:xfrm>
              <a:off x="7453240" y="3368531"/>
              <a:ext cx="157329" cy="1054089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8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768;p43">
              <a:extLst>
                <a:ext uri="{FF2B5EF4-FFF2-40B4-BE49-F238E27FC236}">
                  <a16:creationId xmlns:a16="http://schemas.microsoft.com/office/drawing/2014/main" xmlns="" id="{68F4FC4D-E0D3-48C3-8DC2-2A416C6D76F6}"/>
                </a:ext>
              </a:extLst>
            </p:cNvPr>
            <p:cNvSpPr/>
            <p:nvPr/>
          </p:nvSpPr>
          <p:spPr>
            <a:xfrm>
              <a:off x="7579677" y="3368531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769;p43">
              <a:extLst>
                <a:ext uri="{FF2B5EF4-FFF2-40B4-BE49-F238E27FC236}">
                  <a16:creationId xmlns:a16="http://schemas.microsoft.com/office/drawing/2014/main" xmlns="" id="{5A0CCAC0-2259-4DB6-8DB4-125905B3A43E}"/>
                </a:ext>
              </a:extLst>
            </p:cNvPr>
            <p:cNvSpPr/>
            <p:nvPr/>
          </p:nvSpPr>
          <p:spPr>
            <a:xfrm>
              <a:off x="5885161" y="3024812"/>
              <a:ext cx="468680" cy="168693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770;p43">
              <a:extLst>
                <a:ext uri="{FF2B5EF4-FFF2-40B4-BE49-F238E27FC236}">
                  <a16:creationId xmlns:a16="http://schemas.microsoft.com/office/drawing/2014/main" xmlns="" id="{BB3CB2B6-E884-4EFF-A5DD-547A853DFEA1}"/>
                </a:ext>
              </a:extLst>
            </p:cNvPr>
            <p:cNvSpPr/>
            <p:nvPr/>
          </p:nvSpPr>
          <p:spPr>
            <a:xfrm>
              <a:off x="6237049" y="3024812"/>
              <a:ext cx="248131" cy="168693"/>
            </a:xfrm>
            <a:custGeom>
              <a:avLst/>
              <a:gdLst/>
              <a:ahLst/>
              <a:cxnLst/>
              <a:rect l="l" t="t" r="r" b="b"/>
              <a:pathLst>
                <a:path w="4651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51" y="3161"/>
                  </a:lnTo>
                  <a:cubicBezTo>
                    <a:pt x="3982" y="2249"/>
                    <a:pt x="3070" y="882"/>
                    <a:pt x="2310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771;p43">
              <a:extLst>
                <a:ext uri="{FF2B5EF4-FFF2-40B4-BE49-F238E27FC236}">
                  <a16:creationId xmlns:a16="http://schemas.microsoft.com/office/drawing/2014/main" xmlns="" id="{275143CE-120C-4CD3-B6C4-39065EBD19BD}"/>
                </a:ext>
              </a:extLst>
            </p:cNvPr>
            <p:cNvSpPr/>
            <p:nvPr/>
          </p:nvSpPr>
          <p:spPr>
            <a:xfrm>
              <a:off x="6361885" y="3024812"/>
              <a:ext cx="275766" cy="168693"/>
            </a:xfrm>
            <a:custGeom>
              <a:avLst/>
              <a:gdLst/>
              <a:ahLst/>
              <a:cxnLst/>
              <a:rect l="l" t="t" r="r" b="b"/>
              <a:pathLst>
                <a:path w="5169" h="3162" extrusionOk="0">
                  <a:moveTo>
                    <a:pt x="1" y="0"/>
                  </a:moveTo>
                  <a:cubicBezTo>
                    <a:pt x="730" y="882"/>
                    <a:pt x="1642" y="2249"/>
                    <a:pt x="2311" y="3161"/>
                  </a:cubicBezTo>
                  <a:lnTo>
                    <a:pt x="5168" y="3161"/>
                  </a:lnTo>
                  <a:cubicBezTo>
                    <a:pt x="4651" y="2249"/>
                    <a:pt x="3831" y="882"/>
                    <a:pt x="3344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772;p43">
              <a:extLst>
                <a:ext uri="{FF2B5EF4-FFF2-40B4-BE49-F238E27FC236}">
                  <a16:creationId xmlns:a16="http://schemas.microsoft.com/office/drawing/2014/main" xmlns="" id="{C7A457B9-C5C1-4488-9A16-BC86EFD2E3D4}"/>
                </a:ext>
              </a:extLst>
            </p:cNvPr>
            <p:cNvSpPr/>
            <p:nvPr/>
          </p:nvSpPr>
          <p:spPr>
            <a:xfrm>
              <a:off x="6775391" y="3024812"/>
              <a:ext cx="929250" cy="168693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57" y="942"/>
                    <a:pt x="1277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773;p43">
              <a:extLst>
                <a:ext uri="{FF2B5EF4-FFF2-40B4-BE49-F238E27FC236}">
                  <a16:creationId xmlns:a16="http://schemas.microsoft.com/office/drawing/2014/main" xmlns="" id="{48AA32E2-D887-468D-97AA-4006EF61EC1F}"/>
                </a:ext>
              </a:extLst>
            </p:cNvPr>
            <p:cNvSpPr/>
            <p:nvPr/>
          </p:nvSpPr>
          <p:spPr>
            <a:xfrm>
              <a:off x="6540283" y="3024812"/>
              <a:ext cx="335732" cy="168693"/>
            </a:xfrm>
            <a:custGeom>
              <a:avLst/>
              <a:gdLst/>
              <a:ahLst/>
              <a:cxnLst/>
              <a:rect l="l" t="t" r="r" b="b"/>
              <a:pathLst>
                <a:path w="6293" h="3162" extrusionOk="0">
                  <a:moveTo>
                    <a:pt x="0" y="0"/>
                  </a:moveTo>
                  <a:cubicBezTo>
                    <a:pt x="487" y="912"/>
                    <a:pt x="1307" y="2249"/>
                    <a:pt x="1824" y="3161"/>
                  </a:cubicBezTo>
                  <a:lnTo>
                    <a:pt x="6292" y="3161"/>
                  </a:lnTo>
                  <a:cubicBezTo>
                    <a:pt x="5684" y="2219"/>
                    <a:pt x="4864" y="942"/>
                    <a:pt x="440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774;p43">
              <a:extLst>
                <a:ext uri="{FF2B5EF4-FFF2-40B4-BE49-F238E27FC236}">
                  <a16:creationId xmlns:a16="http://schemas.microsoft.com/office/drawing/2014/main" xmlns="" id="{249484C9-5641-42FB-A6EC-B66A0B2E6BEE}"/>
                </a:ext>
              </a:extLst>
            </p:cNvPr>
            <p:cNvSpPr/>
            <p:nvPr/>
          </p:nvSpPr>
          <p:spPr>
            <a:xfrm>
              <a:off x="5890016" y="2578880"/>
              <a:ext cx="2083851" cy="446006"/>
            </a:xfrm>
            <a:custGeom>
              <a:avLst/>
              <a:gdLst/>
              <a:ahLst/>
              <a:cxnLst/>
              <a:rect l="l" t="t" r="r" b="b"/>
              <a:pathLst>
                <a:path w="39060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775;p43">
              <a:extLst>
                <a:ext uri="{FF2B5EF4-FFF2-40B4-BE49-F238E27FC236}">
                  <a16:creationId xmlns:a16="http://schemas.microsoft.com/office/drawing/2014/main" xmlns="" id="{13F263A9-09C8-40E6-9BB1-53022B81F32E}"/>
                </a:ext>
              </a:extLst>
            </p:cNvPr>
            <p:cNvSpPr/>
            <p:nvPr/>
          </p:nvSpPr>
          <p:spPr>
            <a:xfrm>
              <a:off x="6890518" y="2611315"/>
              <a:ext cx="638973" cy="361660"/>
            </a:xfrm>
            <a:custGeom>
              <a:avLst/>
              <a:gdLst/>
              <a:ahLst/>
              <a:cxnLst/>
              <a:rect l="l" t="t" r="r" b="b"/>
              <a:pathLst>
                <a:path w="11977" h="6779" extrusionOk="0">
                  <a:moveTo>
                    <a:pt x="10852" y="578"/>
                  </a:moveTo>
                  <a:cubicBezTo>
                    <a:pt x="11034" y="578"/>
                    <a:pt x="11186" y="699"/>
                    <a:pt x="11186" y="851"/>
                  </a:cubicBezTo>
                  <a:cubicBezTo>
                    <a:pt x="11186" y="1003"/>
                    <a:pt x="11034" y="1125"/>
                    <a:pt x="10852" y="1125"/>
                  </a:cubicBezTo>
                  <a:cubicBezTo>
                    <a:pt x="10670" y="1125"/>
                    <a:pt x="10518" y="1003"/>
                    <a:pt x="10518" y="851"/>
                  </a:cubicBezTo>
                  <a:cubicBezTo>
                    <a:pt x="10518" y="699"/>
                    <a:pt x="10670" y="578"/>
                    <a:pt x="10852" y="578"/>
                  </a:cubicBezTo>
                  <a:close/>
                  <a:moveTo>
                    <a:pt x="10183" y="2827"/>
                  </a:moveTo>
                  <a:cubicBezTo>
                    <a:pt x="10366" y="2827"/>
                    <a:pt x="10518" y="2979"/>
                    <a:pt x="10518" y="3131"/>
                  </a:cubicBezTo>
                  <a:cubicBezTo>
                    <a:pt x="10518" y="3283"/>
                    <a:pt x="10366" y="3404"/>
                    <a:pt x="10183" y="3404"/>
                  </a:cubicBezTo>
                  <a:cubicBezTo>
                    <a:pt x="10001" y="3404"/>
                    <a:pt x="9849" y="3252"/>
                    <a:pt x="9849" y="3131"/>
                  </a:cubicBezTo>
                  <a:cubicBezTo>
                    <a:pt x="9849" y="2979"/>
                    <a:pt x="10001" y="2827"/>
                    <a:pt x="10183" y="2827"/>
                  </a:cubicBezTo>
                  <a:close/>
                  <a:moveTo>
                    <a:pt x="9211" y="5593"/>
                  </a:moveTo>
                  <a:cubicBezTo>
                    <a:pt x="9393" y="5593"/>
                    <a:pt x="9545" y="5715"/>
                    <a:pt x="9545" y="5867"/>
                  </a:cubicBezTo>
                  <a:cubicBezTo>
                    <a:pt x="9545" y="5988"/>
                    <a:pt x="9363" y="6140"/>
                    <a:pt x="9211" y="6140"/>
                  </a:cubicBezTo>
                  <a:cubicBezTo>
                    <a:pt x="9028" y="6140"/>
                    <a:pt x="8876" y="6018"/>
                    <a:pt x="8876" y="5867"/>
                  </a:cubicBezTo>
                  <a:cubicBezTo>
                    <a:pt x="8876" y="5715"/>
                    <a:pt x="8998" y="5593"/>
                    <a:pt x="9211" y="5593"/>
                  </a:cubicBezTo>
                  <a:close/>
                  <a:moveTo>
                    <a:pt x="3132" y="0"/>
                  </a:moveTo>
                  <a:lnTo>
                    <a:pt x="1" y="6778"/>
                  </a:lnTo>
                  <a:lnTo>
                    <a:pt x="9849" y="6778"/>
                  </a:lnTo>
                  <a:lnTo>
                    <a:pt x="1197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776;p43">
              <a:extLst>
                <a:ext uri="{FF2B5EF4-FFF2-40B4-BE49-F238E27FC236}">
                  <a16:creationId xmlns:a16="http://schemas.microsoft.com/office/drawing/2014/main" xmlns="" id="{82972565-DD53-4D90-A991-7EB054C0B522}"/>
                </a:ext>
              </a:extLst>
            </p:cNvPr>
            <p:cNvSpPr/>
            <p:nvPr/>
          </p:nvSpPr>
          <p:spPr>
            <a:xfrm>
              <a:off x="7320935" y="2623052"/>
              <a:ext cx="110595" cy="330130"/>
            </a:xfrm>
            <a:custGeom>
              <a:avLst/>
              <a:gdLst/>
              <a:ahLst/>
              <a:cxnLst/>
              <a:rect l="l" t="t" r="r" b="b"/>
              <a:pathLst>
                <a:path w="2073" h="6188" extrusionOk="0">
                  <a:moveTo>
                    <a:pt x="1977" y="1"/>
                  </a:moveTo>
                  <a:cubicBezTo>
                    <a:pt x="1945" y="1"/>
                    <a:pt x="1915" y="18"/>
                    <a:pt x="1903" y="54"/>
                  </a:cubicBezTo>
                  <a:cubicBezTo>
                    <a:pt x="1143" y="1999"/>
                    <a:pt x="535" y="4096"/>
                    <a:pt x="18" y="6102"/>
                  </a:cubicBezTo>
                  <a:cubicBezTo>
                    <a:pt x="0" y="6155"/>
                    <a:pt x="34" y="6188"/>
                    <a:pt x="71" y="6188"/>
                  </a:cubicBezTo>
                  <a:cubicBezTo>
                    <a:pt x="98" y="6188"/>
                    <a:pt x="127" y="6171"/>
                    <a:pt x="140" y="6133"/>
                  </a:cubicBezTo>
                  <a:cubicBezTo>
                    <a:pt x="900" y="4218"/>
                    <a:pt x="1568" y="2121"/>
                    <a:pt x="2055" y="115"/>
                  </a:cubicBezTo>
                  <a:cubicBezTo>
                    <a:pt x="2073" y="41"/>
                    <a:pt x="2024" y="1"/>
                    <a:pt x="1977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777;p43">
              <a:extLst>
                <a:ext uri="{FF2B5EF4-FFF2-40B4-BE49-F238E27FC236}">
                  <a16:creationId xmlns:a16="http://schemas.microsoft.com/office/drawing/2014/main" xmlns="" id="{420D4F2A-7F9C-4B38-9CDE-A2CF7FDFA5C0}"/>
                </a:ext>
              </a:extLst>
            </p:cNvPr>
            <p:cNvSpPr/>
            <p:nvPr/>
          </p:nvSpPr>
          <p:spPr>
            <a:xfrm>
              <a:off x="6955390" y="2862316"/>
              <a:ext cx="441151" cy="19419"/>
            </a:xfrm>
            <a:custGeom>
              <a:avLst/>
              <a:gdLst/>
              <a:ahLst/>
              <a:cxnLst/>
              <a:rect l="l" t="t" r="r" b="b"/>
              <a:pathLst>
                <a:path w="8269" h="364" extrusionOk="0">
                  <a:moveTo>
                    <a:pt x="5180" y="1"/>
                  </a:moveTo>
                  <a:cubicBezTo>
                    <a:pt x="3355" y="1"/>
                    <a:pt x="1369" y="53"/>
                    <a:pt x="92" y="128"/>
                  </a:cubicBezTo>
                  <a:cubicBezTo>
                    <a:pt x="1" y="128"/>
                    <a:pt x="1" y="250"/>
                    <a:pt x="92" y="250"/>
                  </a:cubicBezTo>
                  <a:cubicBezTo>
                    <a:pt x="1125" y="326"/>
                    <a:pt x="2630" y="364"/>
                    <a:pt x="4134" y="364"/>
                  </a:cubicBezTo>
                  <a:cubicBezTo>
                    <a:pt x="5639" y="364"/>
                    <a:pt x="7144" y="326"/>
                    <a:pt x="8177" y="250"/>
                  </a:cubicBezTo>
                  <a:cubicBezTo>
                    <a:pt x="8268" y="250"/>
                    <a:pt x="8268" y="98"/>
                    <a:pt x="8177" y="67"/>
                  </a:cubicBezTo>
                  <a:cubicBezTo>
                    <a:pt x="7376" y="21"/>
                    <a:pt x="6309" y="1"/>
                    <a:pt x="518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778;p43">
              <a:extLst>
                <a:ext uri="{FF2B5EF4-FFF2-40B4-BE49-F238E27FC236}">
                  <a16:creationId xmlns:a16="http://schemas.microsoft.com/office/drawing/2014/main" xmlns="" id="{247996AC-6149-47A8-9C42-731BCA8E0419}"/>
                </a:ext>
              </a:extLst>
            </p:cNvPr>
            <p:cNvSpPr/>
            <p:nvPr/>
          </p:nvSpPr>
          <p:spPr>
            <a:xfrm>
              <a:off x="6970007" y="2800646"/>
              <a:ext cx="442752" cy="18086"/>
            </a:xfrm>
            <a:custGeom>
              <a:avLst/>
              <a:gdLst/>
              <a:ahLst/>
              <a:cxnLst/>
              <a:rect l="l" t="t" r="r" b="b"/>
              <a:pathLst>
                <a:path w="8299" h="339" extrusionOk="0">
                  <a:moveTo>
                    <a:pt x="5029" y="0"/>
                  </a:moveTo>
                  <a:cubicBezTo>
                    <a:pt x="3254" y="0"/>
                    <a:pt x="1350" y="44"/>
                    <a:pt x="91" y="99"/>
                  </a:cubicBezTo>
                  <a:cubicBezTo>
                    <a:pt x="0" y="129"/>
                    <a:pt x="0" y="251"/>
                    <a:pt x="91" y="251"/>
                  </a:cubicBezTo>
                  <a:cubicBezTo>
                    <a:pt x="1082" y="308"/>
                    <a:pt x="2478" y="338"/>
                    <a:pt x="3895" y="338"/>
                  </a:cubicBezTo>
                  <a:cubicBezTo>
                    <a:pt x="5478" y="338"/>
                    <a:pt x="7086" y="300"/>
                    <a:pt x="8177" y="220"/>
                  </a:cubicBezTo>
                  <a:cubicBezTo>
                    <a:pt x="8298" y="220"/>
                    <a:pt x="8268" y="68"/>
                    <a:pt x="8177" y="68"/>
                  </a:cubicBezTo>
                  <a:cubicBezTo>
                    <a:pt x="7338" y="20"/>
                    <a:pt x="6212" y="0"/>
                    <a:pt x="502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779;p43">
              <a:extLst>
                <a:ext uri="{FF2B5EF4-FFF2-40B4-BE49-F238E27FC236}">
                  <a16:creationId xmlns:a16="http://schemas.microsoft.com/office/drawing/2014/main" xmlns="" id="{E7642A05-A81E-4590-AEDF-351B89DC091B}"/>
                </a:ext>
              </a:extLst>
            </p:cNvPr>
            <p:cNvSpPr/>
            <p:nvPr/>
          </p:nvSpPr>
          <p:spPr>
            <a:xfrm>
              <a:off x="7012153" y="2749219"/>
              <a:ext cx="411915" cy="17072"/>
            </a:xfrm>
            <a:custGeom>
              <a:avLst/>
              <a:gdLst/>
              <a:ahLst/>
              <a:cxnLst/>
              <a:rect l="l" t="t" r="r" b="b"/>
              <a:pathLst>
                <a:path w="7721" h="320" extrusionOk="0">
                  <a:moveTo>
                    <a:pt x="5130" y="1"/>
                  </a:moveTo>
                  <a:cubicBezTo>
                    <a:pt x="3354" y="1"/>
                    <a:pt x="1345" y="61"/>
                    <a:pt x="92" y="120"/>
                  </a:cubicBezTo>
                  <a:cubicBezTo>
                    <a:pt x="0" y="120"/>
                    <a:pt x="0" y="242"/>
                    <a:pt x="92" y="242"/>
                  </a:cubicBezTo>
                  <a:cubicBezTo>
                    <a:pt x="931" y="295"/>
                    <a:pt x="2110" y="319"/>
                    <a:pt x="3333" y="319"/>
                  </a:cubicBezTo>
                  <a:cubicBezTo>
                    <a:pt x="4899" y="319"/>
                    <a:pt x="6537" y="280"/>
                    <a:pt x="7630" y="212"/>
                  </a:cubicBezTo>
                  <a:cubicBezTo>
                    <a:pt x="7721" y="181"/>
                    <a:pt x="7721" y="60"/>
                    <a:pt x="7599" y="60"/>
                  </a:cubicBezTo>
                  <a:cubicBezTo>
                    <a:pt x="6938" y="18"/>
                    <a:pt x="6066" y="1"/>
                    <a:pt x="51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780;p43">
              <a:extLst>
                <a:ext uri="{FF2B5EF4-FFF2-40B4-BE49-F238E27FC236}">
                  <a16:creationId xmlns:a16="http://schemas.microsoft.com/office/drawing/2014/main" xmlns="" id="{15D947E0-0FE3-492D-AE1A-CB3AE1F01161}"/>
                </a:ext>
              </a:extLst>
            </p:cNvPr>
            <p:cNvSpPr/>
            <p:nvPr/>
          </p:nvSpPr>
          <p:spPr>
            <a:xfrm>
              <a:off x="7020262" y="2699712"/>
              <a:ext cx="411915" cy="16859"/>
            </a:xfrm>
            <a:custGeom>
              <a:avLst/>
              <a:gdLst/>
              <a:ahLst/>
              <a:cxnLst/>
              <a:rect l="l" t="t" r="r" b="b"/>
              <a:pathLst>
                <a:path w="7721" h="316" extrusionOk="0">
                  <a:moveTo>
                    <a:pt x="5119" y="0"/>
                  </a:moveTo>
                  <a:cubicBezTo>
                    <a:pt x="3348" y="0"/>
                    <a:pt x="1359" y="47"/>
                    <a:pt x="92" y="106"/>
                  </a:cubicBezTo>
                  <a:cubicBezTo>
                    <a:pt x="0" y="106"/>
                    <a:pt x="31" y="228"/>
                    <a:pt x="92" y="228"/>
                  </a:cubicBezTo>
                  <a:cubicBezTo>
                    <a:pt x="1010" y="285"/>
                    <a:pt x="2308" y="315"/>
                    <a:pt x="3627" y="315"/>
                  </a:cubicBezTo>
                  <a:cubicBezTo>
                    <a:pt x="5102" y="315"/>
                    <a:pt x="6603" y="278"/>
                    <a:pt x="7630" y="197"/>
                  </a:cubicBezTo>
                  <a:cubicBezTo>
                    <a:pt x="7721" y="197"/>
                    <a:pt x="7721" y="45"/>
                    <a:pt x="7630" y="45"/>
                  </a:cubicBezTo>
                  <a:cubicBezTo>
                    <a:pt x="6952" y="14"/>
                    <a:pt x="6067" y="0"/>
                    <a:pt x="511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781;p43">
              <a:extLst>
                <a:ext uri="{FF2B5EF4-FFF2-40B4-BE49-F238E27FC236}">
                  <a16:creationId xmlns:a16="http://schemas.microsoft.com/office/drawing/2014/main" xmlns="" id="{9B47123A-32A6-4A0B-B248-F8653DD55BF9}"/>
                </a:ext>
              </a:extLst>
            </p:cNvPr>
            <p:cNvSpPr/>
            <p:nvPr/>
          </p:nvSpPr>
          <p:spPr>
            <a:xfrm>
              <a:off x="7036480" y="2648712"/>
              <a:ext cx="411915" cy="17019"/>
            </a:xfrm>
            <a:custGeom>
              <a:avLst/>
              <a:gdLst/>
              <a:ahLst/>
              <a:cxnLst/>
              <a:rect l="l" t="t" r="r" b="b"/>
              <a:pathLst>
                <a:path w="7721" h="319" extrusionOk="0">
                  <a:moveTo>
                    <a:pt x="5145" y="0"/>
                  </a:moveTo>
                  <a:cubicBezTo>
                    <a:pt x="3368" y="0"/>
                    <a:pt x="1365" y="60"/>
                    <a:pt x="92" y="120"/>
                  </a:cubicBezTo>
                  <a:cubicBezTo>
                    <a:pt x="0" y="120"/>
                    <a:pt x="0" y="241"/>
                    <a:pt x="92" y="241"/>
                  </a:cubicBezTo>
                  <a:cubicBezTo>
                    <a:pt x="944" y="295"/>
                    <a:pt x="2125" y="319"/>
                    <a:pt x="3345" y="319"/>
                  </a:cubicBezTo>
                  <a:cubicBezTo>
                    <a:pt x="4908" y="319"/>
                    <a:pt x="6537" y="279"/>
                    <a:pt x="7630" y="211"/>
                  </a:cubicBezTo>
                  <a:cubicBezTo>
                    <a:pt x="7721" y="181"/>
                    <a:pt x="7721" y="59"/>
                    <a:pt x="7630" y="59"/>
                  </a:cubicBezTo>
                  <a:cubicBezTo>
                    <a:pt x="6958" y="17"/>
                    <a:pt x="6083" y="0"/>
                    <a:pt x="5145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782;p43">
              <a:extLst>
                <a:ext uri="{FF2B5EF4-FFF2-40B4-BE49-F238E27FC236}">
                  <a16:creationId xmlns:a16="http://schemas.microsoft.com/office/drawing/2014/main" xmlns="" id="{AF5B1E57-FE7F-4510-B60C-B2A557D3530F}"/>
                </a:ext>
              </a:extLst>
            </p:cNvPr>
            <p:cNvSpPr/>
            <p:nvPr/>
          </p:nvSpPr>
          <p:spPr>
            <a:xfrm>
              <a:off x="7190498" y="2920998"/>
              <a:ext cx="17926" cy="22780"/>
            </a:xfrm>
            <a:custGeom>
              <a:avLst/>
              <a:gdLst/>
              <a:ahLst/>
              <a:cxnLst/>
              <a:rect l="l" t="t" r="r" b="b"/>
              <a:pathLst>
                <a:path w="336" h="427" extrusionOk="0">
                  <a:moveTo>
                    <a:pt x="214" y="1"/>
                  </a:moveTo>
                  <a:cubicBezTo>
                    <a:pt x="123" y="122"/>
                    <a:pt x="1" y="244"/>
                    <a:pt x="1" y="426"/>
                  </a:cubicBezTo>
                  <a:cubicBezTo>
                    <a:pt x="123" y="426"/>
                    <a:pt x="244" y="396"/>
                    <a:pt x="275" y="335"/>
                  </a:cubicBezTo>
                  <a:cubicBezTo>
                    <a:pt x="335" y="274"/>
                    <a:pt x="275" y="153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783;p43">
              <a:extLst>
                <a:ext uri="{FF2B5EF4-FFF2-40B4-BE49-F238E27FC236}">
                  <a16:creationId xmlns:a16="http://schemas.microsoft.com/office/drawing/2014/main" xmlns="" id="{FA47CB2D-A3B6-4244-9F6C-F9279FF112CA}"/>
                </a:ext>
              </a:extLst>
            </p:cNvPr>
            <p:cNvSpPr/>
            <p:nvPr/>
          </p:nvSpPr>
          <p:spPr>
            <a:xfrm>
              <a:off x="6992681" y="2796165"/>
              <a:ext cx="170347" cy="145966"/>
            </a:xfrm>
            <a:custGeom>
              <a:avLst/>
              <a:gdLst/>
              <a:ahLst/>
              <a:cxnLst/>
              <a:rect l="l" t="t" r="r" b="b"/>
              <a:pathLst>
                <a:path w="3193" h="2736" extrusionOk="0">
                  <a:moveTo>
                    <a:pt x="487" y="0"/>
                  </a:moveTo>
                  <a:lnTo>
                    <a:pt x="1" y="821"/>
                  </a:lnTo>
                  <a:lnTo>
                    <a:pt x="3071" y="2705"/>
                  </a:lnTo>
                  <a:lnTo>
                    <a:pt x="3071" y="2736"/>
                  </a:lnTo>
                  <a:lnTo>
                    <a:pt x="3101" y="2736"/>
                  </a:lnTo>
                  <a:cubicBezTo>
                    <a:pt x="3131" y="2675"/>
                    <a:pt x="3162" y="2645"/>
                    <a:pt x="3192" y="2614"/>
                  </a:cubicBezTo>
                  <a:cubicBezTo>
                    <a:pt x="2372" y="2189"/>
                    <a:pt x="1308" y="1581"/>
                    <a:pt x="700" y="851"/>
                  </a:cubicBezTo>
                  <a:cubicBezTo>
                    <a:pt x="517" y="608"/>
                    <a:pt x="548" y="335"/>
                    <a:pt x="669" y="91"/>
                  </a:cubicBezTo>
                  <a:lnTo>
                    <a:pt x="48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784;p43">
              <a:extLst>
                <a:ext uri="{FF2B5EF4-FFF2-40B4-BE49-F238E27FC236}">
                  <a16:creationId xmlns:a16="http://schemas.microsoft.com/office/drawing/2014/main" xmlns="" id="{73C23FA8-A160-43FC-8D6B-00092E0460D0}"/>
                </a:ext>
              </a:extLst>
            </p:cNvPr>
            <p:cNvSpPr/>
            <p:nvPr/>
          </p:nvSpPr>
          <p:spPr>
            <a:xfrm>
              <a:off x="7020262" y="2801019"/>
              <a:ext cx="165438" cy="134655"/>
            </a:xfrm>
            <a:custGeom>
              <a:avLst/>
              <a:gdLst/>
              <a:ahLst/>
              <a:cxnLst/>
              <a:rect l="l" t="t" r="r" b="b"/>
              <a:pathLst>
                <a:path w="3101" h="252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31" y="244"/>
                    <a:pt x="0" y="517"/>
                    <a:pt x="183" y="760"/>
                  </a:cubicBezTo>
                  <a:cubicBezTo>
                    <a:pt x="791" y="1490"/>
                    <a:pt x="1855" y="2067"/>
                    <a:pt x="2675" y="2523"/>
                  </a:cubicBezTo>
                  <a:cubicBezTo>
                    <a:pt x="2736" y="2462"/>
                    <a:pt x="2797" y="2432"/>
                    <a:pt x="2797" y="2432"/>
                  </a:cubicBezTo>
                  <a:cubicBezTo>
                    <a:pt x="2645" y="2128"/>
                    <a:pt x="3010" y="2037"/>
                    <a:pt x="3010" y="2037"/>
                  </a:cubicBezTo>
                  <a:cubicBezTo>
                    <a:pt x="2949" y="1915"/>
                    <a:pt x="3010" y="1824"/>
                    <a:pt x="3101" y="1794"/>
                  </a:cubicBezTo>
                  <a:cubicBezTo>
                    <a:pt x="3070" y="1763"/>
                    <a:pt x="3070" y="1763"/>
                    <a:pt x="3070" y="1763"/>
                  </a:cubicBezTo>
                  <a:lnTo>
                    <a:pt x="3070" y="179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785;p43">
              <a:extLst>
                <a:ext uri="{FF2B5EF4-FFF2-40B4-BE49-F238E27FC236}">
                  <a16:creationId xmlns:a16="http://schemas.microsoft.com/office/drawing/2014/main" xmlns="" id="{A43B52A2-9761-40F2-9CF9-02386F7E1706}"/>
                </a:ext>
              </a:extLst>
            </p:cNvPr>
            <p:cNvSpPr/>
            <p:nvPr/>
          </p:nvSpPr>
          <p:spPr>
            <a:xfrm>
              <a:off x="7158115" y="2935615"/>
              <a:ext cx="17872" cy="8163"/>
            </a:xfrm>
            <a:custGeom>
              <a:avLst/>
              <a:gdLst/>
              <a:ahLst/>
              <a:cxnLst/>
              <a:rect l="l" t="t" r="r" b="b"/>
              <a:pathLst>
                <a:path w="335" h="153" extrusionOk="0">
                  <a:moveTo>
                    <a:pt x="91" y="0"/>
                  </a:moveTo>
                  <a:cubicBezTo>
                    <a:pt x="61" y="31"/>
                    <a:pt x="30" y="61"/>
                    <a:pt x="0" y="122"/>
                  </a:cubicBezTo>
                  <a:cubicBezTo>
                    <a:pt x="61" y="122"/>
                    <a:pt x="182" y="122"/>
                    <a:pt x="334" y="152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786;p43">
              <a:extLst>
                <a:ext uri="{FF2B5EF4-FFF2-40B4-BE49-F238E27FC236}">
                  <a16:creationId xmlns:a16="http://schemas.microsoft.com/office/drawing/2014/main" xmlns="" id="{8F02CE31-AD11-4E6D-93CF-1CCB976646A9}"/>
                </a:ext>
              </a:extLst>
            </p:cNvPr>
            <p:cNvSpPr/>
            <p:nvPr/>
          </p:nvSpPr>
          <p:spPr>
            <a:xfrm>
              <a:off x="7161316" y="2896671"/>
              <a:ext cx="40599" cy="47108"/>
            </a:xfrm>
            <a:custGeom>
              <a:avLst/>
              <a:gdLst/>
              <a:ahLst/>
              <a:cxnLst/>
              <a:rect l="l" t="t" r="r" b="b"/>
              <a:pathLst>
                <a:path w="761" h="883" extrusionOk="0">
                  <a:moveTo>
                    <a:pt x="457" y="1"/>
                  </a:moveTo>
                  <a:cubicBezTo>
                    <a:pt x="366" y="31"/>
                    <a:pt x="305" y="122"/>
                    <a:pt x="366" y="244"/>
                  </a:cubicBezTo>
                  <a:cubicBezTo>
                    <a:pt x="366" y="244"/>
                    <a:pt x="1" y="335"/>
                    <a:pt x="153" y="639"/>
                  </a:cubicBezTo>
                  <a:cubicBezTo>
                    <a:pt x="153" y="639"/>
                    <a:pt x="92" y="669"/>
                    <a:pt x="31" y="730"/>
                  </a:cubicBezTo>
                  <a:lnTo>
                    <a:pt x="274" y="882"/>
                  </a:lnTo>
                  <a:lnTo>
                    <a:pt x="518" y="882"/>
                  </a:lnTo>
                  <a:cubicBezTo>
                    <a:pt x="548" y="700"/>
                    <a:pt x="670" y="578"/>
                    <a:pt x="761" y="457"/>
                  </a:cubicBezTo>
                  <a:cubicBezTo>
                    <a:pt x="700" y="335"/>
                    <a:pt x="487" y="31"/>
                    <a:pt x="457" y="1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787;p43">
              <a:extLst>
                <a:ext uri="{FF2B5EF4-FFF2-40B4-BE49-F238E27FC236}">
                  <a16:creationId xmlns:a16="http://schemas.microsoft.com/office/drawing/2014/main" xmlns="" id="{C815EA1E-7D44-4D38-95F7-208847FA468C}"/>
                </a:ext>
              </a:extLst>
            </p:cNvPr>
            <p:cNvSpPr/>
            <p:nvPr/>
          </p:nvSpPr>
          <p:spPr>
            <a:xfrm>
              <a:off x="6970007" y="2804273"/>
              <a:ext cx="25981" cy="33130"/>
            </a:xfrm>
            <a:custGeom>
              <a:avLst/>
              <a:gdLst/>
              <a:ahLst/>
              <a:cxnLst/>
              <a:rect l="l" t="t" r="r" b="b"/>
              <a:pathLst>
                <a:path w="487" h="621" extrusionOk="0">
                  <a:moveTo>
                    <a:pt x="183" y="0"/>
                  </a:moveTo>
                  <a:lnTo>
                    <a:pt x="61" y="183"/>
                  </a:lnTo>
                  <a:cubicBezTo>
                    <a:pt x="61" y="243"/>
                    <a:pt x="0" y="395"/>
                    <a:pt x="91" y="456"/>
                  </a:cubicBezTo>
                  <a:lnTo>
                    <a:pt x="304" y="608"/>
                  </a:lnTo>
                  <a:cubicBezTo>
                    <a:pt x="313" y="617"/>
                    <a:pt x="322" y="621"/>
                    <a:pt x="331" y="621"/>
                  </a:cubicBezTo>
                  <a:cubicBezTo>
                    <a:pt x="352" y="621"/>
                    <a:pt x="374" y="599"/>
                    <a:pt x="395" y="578"/>
                  </a:cubicBezTo>
                  <a:lnTo>
                    <a:pt x="486" y="456"/>
                  </a:lnTo>
                  <a:cubicBezTo>
                    <a:pt x="304" y="335"/>
                    <a:pt x="213" y="183"/>
                    <a:pt x="183" y="0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788;p43">
              <a:extLst>
                <a:ext uri="{FF2B5EF4-FFF2-40B4-BE49-F238E27FC236}">
                  <a16:creationId xmlns:a16="http://schemas.microsoft.com/office/drawing/2014/main" xmlns="" id="{385CAFBC-546D-41B8-BA7E-A3856C0B5C6D}"/>
                </a:ext>
              </a:extLst>
            </p:cNvPr>
            <p:cNvSpPr/>
            <p:nvPr/>
          </p:nvSpPr>
          <p:spPr>
            <a:xfrm>
              <a:off x="6979717" y="2784055"/>
              <a:ext cx="35745" cy="44601"/>
            </a:xfrm>
            <a:custGeom>
              <a:avLst/>
              <a:gdLst/>
              <a:ahLst/>
              <a:cxnLst/>
              <a:rect l="l" t="t" r="r" b="b"/>
              <a:pathLst>
                <a:path w="670" h="836" extrusionOk="0">
                  <a:moveTo>
                    <a:pt x="349" y="0"/>
                  </a:moveTo>
                  <a:cubicBezTo>
                    <a:pt x="267" y="0"/>
                    <a:pt x="178" y="111"/>
                    <a:pt x="153" y="136"/>
                  </a:cubicBezTo>
                  <a:lnTo>
                    <a:pt x="31" y="349"/>
                  </a:lnTo>
                  <a:lnTo>
                    <a:pt x="1" y="410"/>
                  </a:lnTo>
                  <a:cubicBezTo>
                    <a:pt x="31" y="592"/>
                    <a:pt x="122" y="744"/>
                    <a:pt x="304" y="835"/>
                  </a:cubicBezTo>
                  <a:lnTo>
                    <a:pt x="426" y="622"/>
                  </a:lnTo>
                  <a:lnTo>
                    <a:pt x="456" y="562"/>
                  </a:lnTo>
                  <a:lnTo>
                    <a:pt x="639" y="258"/>
                  </a:lnTo>
                  <a:cubicBezTo>
                    <a:pt x="669" y="197"/>
                    <a:pt x="669" y="166"/>
                    <a:pt x="639" y="136"/>
                  </a:cubicBezTo>
                  <a:lnTo>
                    <a:pt x="396" y="14"/>
                  </a:lnTo>
                  <a:cubicBezTo>
                    <a:pt x="381" y="5"/>
                    <a:pt x="365" y="0"/>
                    <a:pt x="349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789;p43">
              <a:extLst>
                <a:ext uri="{FF2B5EF4-FFF2-40B4-BE49-F238E27FC236}">
                  <a16:creationId xmlns:a16="http://schemas.microsoft.com/office/drawing/2014/main" xmlns="" id="{CE2A38E2-4E0B-4A1F-B7BD-4E14CC785B16}"/>
                </a:ext>
              </a:extLst>
            </p:cNvPr>
            <p:cNvSpPr/>
            <p:nvPr/>
          </p:nvSpPr>
          <p:spPr>
            <a:xfrm>
              <a:off x="6986225" y="2825346"/>
              <a:ext cx="13017" cy="14618"/>
            </a:xfrm>
            <a:custGeom>
              <a:avLst/>
              <a:gdLst/>
              <a:ahLst/>
              <a:cxnLst/>
              <a:rect l="l" t="t" r="r" b="b"/>
              <a:pathLst>
                <a:path w="244" h="274" extrusionOk="0">
                  <a:moveTo>
                    <a:pt x="122" y="0"/>
                  </a:moveTo>
                  <a:lnTo>
                    <a:pt x="0" y="213"/>
                  </a:lnTo>
                  <a:lnTo>
                    <a:pt x="122" y="274"/>
                  </a:lnTo>
                  <a:lnTo>
                    <a:pt x="243" y="92"/>
                  </a:lnTo>
                  <a:cubicBezTo>
                    <a:pt x="182" y="61"/>
                    <a:pt x="152" y="31"/>
                    <a:pt x="122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790;p43">
              <a:extLst>
                <a:ext uri="{FF2B5EF4-FFF2-40B4-BE49-F238E27FC236}">
                  <a16:creationId xmlns:a16="http://schemas.microsoft.com/office/drawing/2014/main" xmlns="" id="{5F0DAA38-D2CA-469F-9F9B-7EEB8B69458D}"/>
                </a:ext>
              </a:extLst>
            </p:cNvPr>
            <p:cNvSpPr/>
            <p:nvPr/>
          </p:nvSpPr>
          <p:spPr>
            <a:xfrm>
              <a:off x="6992681" y="2791310"/>
              <a:ext cx="27635" cy="38946"/>
            </a:xfrm>
            <a:custGeom>
              <a:avLst/>
              <a:gdLst/>
              <a:ahLst/>
              <a:cxnLst/>
              <a:rect l="l" t="t" r="r" b="b"/>
              <a:pathLst>
                <a:path w="518" h="730" extrusionOk="0">
                  <a:moveTo>
                    <a:pt x="365" y="0"/>
                  </a:moveTo>
                  <a:lnTo>
                    <a:pt x="1" y="638"/>
                  </a:lnTo>
                  <a:cubicBezTo>
                    <a:pt x="31" y="669"/>
                    <a:pt x="61" y="699"/>
                    <a:pt x="122" y="730"/>
                  </a:cubicBezTo>
                  <a:lnTo>
                    <a:pt x="517" y="91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791;p43">
              <a:extLst>
                <a:ext uri="{FF2B5EF4-FFF2-40B4-BE49-F238E27FC236}">
                  <a16:creationId xmlns:a16="http://schemas.microsoft.com/office/drawing/2014/main" xmlns="" id="{6FFA3505-DB93-4088-9CB8-2010595AD2D3}"/>
                </a:ext>
              </a:extLst>
            </p:cNvPr>
            <p:cNvSpPr/>
            <p:nvPr/>
          </p:nvSpPr>
          <p:spPr>
            <a:xfrm>
              <a:off x="6404084" y="2014676"/>
              <a:ext cx="1251911" cy="585356"/>
            </a:xfrm>
            <a:custGeom>
              <a:avLst/>
              <a:gdLst/>
              <a:ahLst/>
              <a:cxnLst/>
              <a:rect l="l" t="t" r="r" b="b"/>
              <a:pathLst>
                <a:path w="23466" h="10972" extrusionOk="0">
                  <a:moveTo>
                    <a:pt x="15508" y="0"/>
                  </a:moveTo>
                  <a:cubicBezTo>
                    <a:pt x="14830" y="0"/>
                    <a:pt x="14408" y="90"/>
                    <a:pt x="14408" y="90"/>
                  </a:cubicBezTo>
                  <a:lnTo>
                    <a:pt x="14073" y="1123"/>
                  </a:lnTo>
                  <a:cubicBezTo>
                    <a:pt x="13344" y="1458"/>
                    <a:pt x="12158" y="1488"/>
                    <a:pt x="11763" y="1518"/>
                  </a:cubicBezTo>
                  <a:lnTo>
                    <a:pt x="11733" y="1518"/>
                  </a:lnTo>
                  <a:cubicBezTo>
                    <a:pt x="11307" y="1488"/>
                    <a:pt x="10122" y="1458"/>
                    <a:pt x="9392" y="1123"/>
                  </a:cubicBezTo>
                  <a:lnTo>
                    <a:pt x="9362" y="211"/>
                  </a:lnTo>
                  <a:cubicBezTo>
                    <a:pt x="9362" y="211"/>
                    <a:pt x="8855" y="99"/>
                    <a:pt x="8060" y="99"/>
                  </a:cubicBezTo>
                  <a:cubicBezTo>
                    <a:pt x="6046" y="99"/>
                    <a:pt x="2179" y="818"/>
                    <a:pt x="0" y="5895"/>
                  </a:cubicBezTo>
                  <a:cubicBezTo>
                    <a:pt x="0" y="5895"/>
                    <a:pt x="3526" y="8327"/>
                    <a:pt x="4590" y="8509"/>
                  </a:cubicBezTo>
                  <a:lnTo>
                    <a:pt x="4833" y="10698"/>
                  </a:lnTo>
                  <a:lnTo>
                    <a:pt x="11398" y="10819"/>
                  </a:lnTo>
                  <a:lnTo>
                    <a:pt x="12098" y="10819"/>
                  </a:lnTo>
                  <a:lnTo>
                    <a:pt x="18693" y="10971"/>
                  </a:lnTo>
                  <a:lnTo>
                    <a:pt x="18876" y="8509"/>
                  </a:lnTo>
                  <a:cubicBezTo>
                    <a:pt x="19970" y="8327"/>
                    <a:pt x="23466" y="5895"/>
                    <a:pt x="23466" y="5895"/>
                  </a:cubicBezTo>
                  <a:cubicBezTo>
                    <a:pt x="21231" y="690"/>
                    <a:pt x="17388" y="0"/>
                    <a:pt x="15508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792;p43">
              <a:extLst>
                <a:ext uri="{FF2B5EF4-FFF2-40B4-BE49-F238E27FC236}">
                  <a16:creationId xmlns:a16="http://schemas.microsoft.com/office/drawing/2014/main" xmlns="" id="{2F8AD4E8-A03F-435F-88B5-50092AA012C6}"/>
                </a:ext>
              </a:extLst>
            </p:cNvPr>
            <p:cNvSpPr/>
            <p:nvPr/>
          </p:nvSpPr>
          <p:spPr>
            <a:xfrm>
              <a:off x="6875953" y="1868610"/>
              <a:ext cx="347042" cy="234206"/>
            </a:xfrm>
            <a:custGeom>
              <a:avLst/>
              <a:gdLst/>
              <a:ahLst/>
              <a:cxnLst/>
              <a:rect l="l" t="t" r="r" b="b"/>
              <a:pathLst>
                <a:path w="6505" h="4390" extrusionOk="0">
                  <a:moveTo>
                    <a:pt x="6505" y="1"/>
                  </a:moveTo>
                  <a:lnTo>
                    <a:pt x="0" y="639"/>
                  </a:lnTo>
                  <a:cubicBezTo>
                    <a:pt x="0" y="639"/>
                    <a:pt x="578" y="2007"/>
                    <a:pt x="608" y="4074"/>
                  </a:cubicBezTo>
                  <a:cubicBezTo>
                    <a:pt x="608" y="4074"/>
                    <a:pt x="1725" y="4389"/>
                    <a:pt x="3052" y="4389"/>
                  </a:cubicBezTo>
                  <a:cubicBezTo>
                    <a:pt x="3743" y="4389"/>
                    <a:pt x="4491" y="4304"/>
                    <a:pt x="5167" y="4044"/>
                  </a:cubicBezTo>
                  <a:lnTo>
                    <a:pt x="6505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793;p43">
              <a:extLst>
                <a:ext uri="{FF2B5EF4-FFF2-40B4-BE49-F238E27FC236}">
                  <a16:creationId xmlns:a16="http://schemas.microsoft.com/office/drawing/2014/main" xmlns="" id="{7123DA58-6D56-4F12-B589-6CF0362AD0A1}"/>
                </a:ext>
              </a:extLst>
            </p:cNvPr>
            <p:cNvSpPr/>
            <p:nvPr/>
          </p:nvSpPr>
          <p:spPr>
            <a:xfrm>
              <a:off x="6261376" y="1519290"/>
              <a:ext cx="241675" cy="149647"/>
            </a:xfrm>
            <a:custGeom>
              <a:avLst/>
              <a:gdLst/>
              <a:ahLst/>
              <a:cxnLst/>
              <a:rect l="l" t="t" r="r" b="b"/>
              <a:pathLst>
                <a:path w="4530" h="2805" extrusionOk="0">
                  <a:moveTo>
                    <a:pt x="2592" y="0"/>
                  </a:moveTo>
                  <a:cubicBezTo>
                    <a:pt x="1673" y="0"/>
                    <a:pt x="757" y="289"/>
                    <a:pt x="0" y="865"/>
                  </a:cubicBezTo>
                  <a:cubicBezTo>
                    <a:pt x="199" y="1859"/>
                    <a:pt x="1055" y="2804"/>
                    <a:pt x="2558" y="2804"/>
                  </a:cubicBezTo>
                  <a:cubicBezTo>
                    <a:pt x="3124" y="2804"/>
                    <a:pt x="3781" y="2670"/>
                    <a:pt x="4529" y="2354"/>
                  </a:cubicBezTo>
                  <a:lnTo>
                    <a:pt x="4438" y="409"/>
                  </a:lnTo>
                  <a:cubicBezTo>
                    <a:pt x="3856" y="137"/>
                    <a:pt x="3224" y="0"/>
                    <a:pt x="259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794;p43">
              <a:extLst>
                <a:ext uri="{FF2B5EF4-FFF2-40B4-BE49-F238E27FC236}">
                  <a16:creationId xmlns:a16="http://schemas.microsoft.com/office/drawing/2014/main" xmlns="" id="{71BCD765-5862-4C68-8B78-FB6D802C9F4E}"/>
                </a:ext>
              </a:extLst>
            </p:cNvPr>
            <p:cNvSpPr/>
            <p:nvPr/>
          </p:nvSpPr>
          <p:spPr>
            <a:xfrm>
              <a:off x="6253267" y="1434360"/>
              <a:ext cx="244876" cy="131081"/>
            </a:xfrm>
            <a:custGeom>
              <a:avLst/>
              <a:gdLst/>
              <a:ahLst/>
              <a:cxnLst/>
              <a:rect l="l" t="t" r="r" b="b"/>
              <a:pathLst>
                <a:path w="4590" h="2457" extrusionOk="0">
                  <a:moveTo>
                    <a:pt x="2427" y="1"/>
                  </a:moveTo>
                  <a:cubicBezTo>
                    <a:pt x="1936" y="1"/>
                    <a:pt x="1404" y="118"/>
                    <a:pt x="882" y="451"/>
                  </a:cubicBezTo>
                  <a:cubicBezTo>
                    <a:pt x="243" y="876"/>
                    <a:pt x="0" y="1697"/>
                    <a:pt x="152" y="2457"/>
                  </a:cubicBezTo>
                  <a:cubicBezTo>
                    <a:pt x="909" y="1881"/>
                    <a:pt x="1825" y="1592"/>
                    <a:pt x="2744" y="1592"/>
                  </a:cubicBezTo>
                  <a:cubicBezTo>
                    <a:pt x="3376" y="1592"/>
                    <a:pt x="4008" y="1729"/>
                    <a:pt x="4590" y="2001"/>
                  </a:cubicBezTo>
                  <a:lnTo>
                    <a:pt x="4529" y="664"/>
                  </a:lnTo>
                  <a:cubicBezTo>
                    <a:pt x="4529" y="664"/>
                    <a:pt x="3595" y="1"/>
                    <a:pt x="242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795;p43">
              <a:extLst>
                <a:ext uri="{FF2B5EF4-FFF2-40B4-BE49-F238E27FC236}">
                  <a16:creationId xmlns:a16="http://schemas.microsoft.com/office/drawing/2014/main" xmlns="" id="{17A449AD-77E6-4E51-81CF-64A28085314B}"/>
                </a:ext>
              </a:extLst>
            </p:cNvPr>
            <p:cNvSpPr/>
            <p:nvPr/>
          </p:nvSpPr>
          <p:spPr>
            <a:xfrm>
              <a:off x="6331103" y="1525211"/>
              <a:ext cx="152474" cy="121318"/>
            </a:xfrm>
            <a:custGeom>
              <a:avLst/>
              <a:gdLst/>
              <a:ahLst/>
              <a:cxnLst/>
              <a:rect l="l" t="t" r="r" b="b"/>
              <a:pathLst>
                <a:path w="2858" h="2274" extrusionOk="0">
                  <a:moveTo>
                    <a:pt x="1290" y="0"/>
                  </a:moveTo>
                  <a:cubicBezTo>
                    <a:pt x="860" y="0"/>
                    <a:pt x="406" y="123"/>
                    <a:pt x="31" y="237"/>
                  </a:cubicBezTo>
                  <a:cubicBezTo>
                    <a:pt x="0" y="237"/>
                    <a:pt x="0" y="298"/>
                    <a:pt x="31" y="298"/>
                  </a:cubicBezTo>
                  <a:cubicBezTo>
                    <a:pt x="440" y="264"/>
                    <a:pt x="897" y="134"/>
                    <a:pt x="1327" y="134"/>
                  </a:cubicBezTo>
                  <a:cubicBezTo>
                    <a:pt x="1663" y="134"/>
                    <a:pt x="1983" y="214"/>
                    <a:pt x="2250" y="480"/>
                  </a:cubicBezTo>
                  <a:cubicBezTo>
                    <a:pt x="2645" y="906"/>
                    <a:pt x="2645" y="1635"/>
                    <a:pt x="2675" y="2183"/>
                  </a:cubicBezTo>
                  <a:cubicBezTo>
                    <a:pt x="2690" y="2243"/>
                    <a:pt x="2736" y="2274"/>
                    <a:pt x="2778" y="2274"/>
                  </a:cubicBezTo>
                  <a:cubicBezTo>
                    <a:pt x="2819" y="2274"/>
                    <a:pt x="2857" y="2243"/>
                    <a:pt x="2857" y="2183"/>
                  </a:cubicBezTo>
                  <a:cubicBezTo>
                    <a:pt x="2827" y="1575"/>
                    <a:pt x="2797" y="784"/>
                    <a:pt x="2280" y="359"/>
                  </a:cubicBezTo>
                  <a:cubicBezTo>
                    <a:pt x="2013" y="91"/>
                    <a:pt x="1660" y="0"/>
                    <a:pt x="12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796;p43">
              <a:extLst>
                <a:ext uri="{FF2B5EF4-FFF2-40B4-BE49-F238E27FC236}">
                  <a16:creationId xmlns:a16="http://schemas.microsoft.com/office/drawing/2014/main" xmlns="" id="{3FA94940-555F-4172-A6CF-9295612986CA}"/>
                </a:ext>
              </a:extLst>
            </p:cNvPr>
            <p:cNvSpPr/>
            <p:nvPr/>
          </p:nvSpPr>
          <p:spPr>
            <a:xfrm>
              <a:off x="6394748" y="1558927"/>
              <a:ext cx="87867" cy="49082"/>
            </a:xfrm>
            <a:custGeom>
              <a:avLst/>
              <a:gdLst/>
              <a:ahLst/>
              <a:cxnLst/>
              <a:rect l="l" t="t" r="r" b="b"/>
              <a:pathLst>
                <a:path w="1647" h="920" extrusionOk="0">
                  <a:moveTo>
                    <a:pt x="580" y="1"/>
                  </a:moveTo>
                  <a:cubicBezTo>
                    <a:pt x="408" y="1"/>
                    <a:pt x="229" y="64"/>
                    <a:pt x="53" y="213"/>
                  </a:cubicBezTo>
                  <a:cubicBezTo>
                    <a:pt x="1" y="266"/>
                    <a:pt x="62" y="341"/>
                    <a:pt x="119" y="341"/>
                  </a:cubicBezTo>
                  <a:cubicBezTo>
                    <a:pt x="127" y="341"/>
                    <a:pt x="136" y="339"/>
                    <a:pt x="145" y="335"/>
                  </a:cubicBezTo>
                  <a:cubicBezTo>
                    <a:pt x="297" y="244"/>
                    <a:pt x="441" y="190"/>
                    <a:pt x="585" y="190"/>
                  </a:cubicBezTo>
                  <a:cubicBezTo>
                    <a:pt x="730" y="190"/>
                    <a:pt x="874" y="244"/>
                    <a:pt x="1026" y="365"/>
                  </a:cubicBezTo>
                  <a:cubicBezTo>
                    <a:pt x="1209" y="517"/>
                    <a:pt x="1330" y="730"/>
                    <a:pt x="1482" y="882"/>
                  </a:cubicBezTo>
                  <a:cubicBezTo>
                    <a:pt x="1500" y="909"/>
                    <a:pt x="1523" y="920"/>
                    <a:pt x="1545" y="920"/>
                  </a:cubicBezTo>
                  <a:cubicBezTo>
                    <a:pt x="1598" y="920"/>
                    <a:pt x="1647" y="855"/>
                    <a:pt x="1604" y="791"/>
                  </a:cubicBezTo>
                  <a:cubicBezTo>
                    <a:pt x="1388" y="380"/>
                    <a:pt x="1003" y="1"/>
                    <a:pt x="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797;p43">
              <a:extLst>
                <a:ext uri="{FF2B5EF4-FFF2-40B4-BE49-F238E27FC236}">
                  <a16:creationId xmlns:a16="http://schemas.microsoft.com/office/drawing/2014/main" xmlns="" id="{242876A9-DFA6-4744-B90C-25442C08D6CB}"/>
                </a:ext>
              </a:extLst>
            </p:cNvPr>
            <p:cNvSpPr/>
            <p:nvPr/>
          </p:nvSpPr>
          <p:spPr>
            <a:xfrm>
              <a:off x="7573221" y="1456180"/>
              <a:ext cx="236821" cy="150554"/>
            </a:xfrm>
            <a:custGeom>
              <a:avLst/>
              <a:gdLst/>
              <a:ahLst/>
              <a:cxnLst/>
              <a:rect l="l" t="t" r="r" b="b"/>
              <a:pathLst>
                <a:path w="4439" h="2822" extrusionOk="0">
                  <a:moveTo>
                    <a:pt x="2197" y="0"/>
                  </a:moveTo>
                  <a:cubicBezTo>
                    <a:pt x="1430" y="0"/>
                    <a:pt x="663" y="198"/>
                    <a:pt x="0" y="589"/>
                  </a:cubicBezTo>
                  <a:lnTo>
                    <a:pt x="92" y="2534"/>
                  </a:lnTo>
                  <a:cubicBezTo>
                    <a:pt x="711" y="2734"/>
                    <a:pt x="1262" y="2822"/>
                    <a:pt x="1746" y="2822"/>
                  </a:cubicBezTo>
                  <a:cubicBezTo>
                    <a:pt x="3470" y="2822"/>
                    <a:pt x="4343" y="1711"/>
                    <a:pt x="4438" y="619"/>
                  </a:cubicBezTo>
                  <a:cubicBezTo>
                    <a:pt x="3763" y="205"/>
                    <a:pt x="2980" y="0"/>
                    <a:pt x="2197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798;p43">
              <a:extLst>
                <a:ext uri="{FF2B5EF4-FFF2-40B4-BE49-F238E27FC236}">
                  <a16:creationId xmlns:a16="http://schemas.microsoft.com/office/drawing/2014/main" xmlns="" id="{0690E465-BD22-4CEC-BFA4-CD2901F0AC03}"/>
                </a:ext>
              </a:extLst>
            </p:cNvPr>
            <p:cNvSpPr/>
            <p:nvPr/>
          </p:nvSpPr>
          <p:spPr>
            <a:xfrm>
              <a:off x="7568367" y="1370397"/>
              <a:ext cx="246530" cy="118864"/>
            </a:xfrm>
            <a:custGeom>
              <a:avLst/>
              <a:gdLst/>
              <a:ahLst/>
              <a:cxnLst/>
              <a:rect l="l" t="t" r="r" b="b"/>
              <a:pathLst>
                <a:path w="4621" h="2228" extrusionOk="0">
                  <a:moveTo>
                    <a:pt x="2320" y="0"/>
                  </a:moveTo>
                  <a:cubicBezTo>
                    <a:pt x="1018" y="0"/>
                    <a:pt x="0" y="860"/>
                    <a:pt x="0" y="860"/>
                  </a:cubicBezTo>
                  <a:lnTo>
                    <a:pt x="91" y="2197"/>
                  </a:lnTo>
                  <a:cubicBezTo>
                    <a:pt x="754" y="1806"/>
                    <a:pt x="1521" y="1608"/>
                    <a:pt x="2288" y="1608"/>
                  </a:cubicBezTo>
                  <a:cubicBezTo>
                    <a:pt x="3071" y="1608"/>
                    <a:pt x="3854" y="1813"/>
                    <a:pt x="4529" y="2227"/>
                  </a:cubicBezTo>
                  <a:cubicBezTo>
                    <a:pt x="4620" y="1437"/>
                    <a:pt x="4286" y="677"/>
                    <a:pt x="3617" y="313"/>
                  </a:cubicBezTo>
                  <a:cubicBezTo>
                    <a:pt x="3172" y="86"/>
                    <a:pt x="2731" y="0"/>
                    <a:pt x="2320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799;p43">
              <a:extLst>
                <a:ext uri="{FF2B5EF4-FFF2-40B4-BE49-F238E27FC236}">
                  <a16:creationId xmlns:a16="http://schemas.microsoft.com/office/drawing/2014/main" xmlns="" id="{FCAB6B92-81FF-4346-9EA0-E50329F5EAA2}"/>
                </a:ext>
              </a:extLst>
            </p:cNvPr>
            <p:cNvSpPr/>
            <p:nvPr/>
          </p:nvSpPr>
          <p:spPr>
            <a:xfrm>
              <a:off x="7592694" y="1462315"/>
              <a:ext cx="145966" cy="129107"/>
            </a:xfrm>
            <a:custGeom>
              <a:avLst/>
              <a:gdLst/>
              <a:ahLst/>
              <a:cxnLst/>
              <a:rect l="l" t="t" r="r" b="b"/>
              <a:pathLst>
                <a:path w="2736" h="2420" extrusionOk="0">
                  <a:moveTo>
                    <a:pt x="1698" y="1"/>
                  </a:moveTo>
                  <a:cubicBezTo>
                    <a:pt x="1228" y="1"/>
                    <a:pt x="771" y="106"/>
                    <a:pt x="456" y="474"/>
                  </a:cubicBezTo>
                  <a:cubicBezTo>
                    <a:pt x="0" y="960"/>
                    <a:pt x="31" y="1720"/>
                    <a:pt x="91" y="2328"/>
                  </a:cubicBezTo>
                  <a:cubicBezTo>
                    <a:pt x="91" y="2389"/>
                    <a:pt x="129" y="2419"/>
                    <a:pt x="167" y="2419"/>
                  </a:cubicBezTo>
                  <a:cubicBezTo>
                    <a:pt x="205" y="2419"/>
                    <a:pt x="243" y="2389"/>
                    <a:pt x="243" y="2328"/>
                  </a:cubicBezTo>
                  <a:cubicBezTo>
                    <a:pt x="243" y="1811"/>
                    <a:pt x="152" y="1173"/>
                    <a:pt x="456" y="687"/>
                  </a:cubicBezTo>
                  <a:cubicBezTo>
                    <a:pt x="740" y="226"/>
                    <a:pt x="1199" y="137"/>
                    <a:pt x="1683" y="137"/>
                  </a:cubicBezTo>
                  <a:cubicBezTo>
                    <a:pt x="1987" y="137"/>
                    <a:pt x="2301" y="172"/>
                    <a:pt x="2587" y="172"/>
                  </a:cubicBezTo>
                  <a:cubicBezTo>
                    <a:pt x="2627" y="172"/>
                    <a:pt x="2667" y="172"/>
                    <a:pt x="2705" y="170"/>
                  </a:cubicBezTo>
                  <a:cubicBezTo>
                    <a:pt x="2736" y="170"/>
                    <a:pt x="2736" y="140"/>
                    <a:pt x="2705" y="109"/>
                  </a:cubicBezTo>
                  <a:cubicBezTo>
                    <a:pt x="2396" y="58"/>
                    <a:pt x="2043" y="1"/>
                    <a:pt x="16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800;p43">
              <a:extLst>
                <a:ext uri="{FF2B5EF4-FFF2-40B4-BE49-F238E27FC236}">
                  <a16:creationId xmlns:a16="http://schemas.microsoft.com/office/drawing/2014/main" xmlns="" id="{BAE90B73-C4B3-4555-83B6-41761FD03C43}"/>
                </a:ext>
              </a:extLst>
            </p:cNvPr>
            <p:cNvSpPr/>
            <p:nvPr/>
          </p:nvSpPr>
          <p:spPr>
            <a:xfrm>
              <a:off x="7593814" y="1498964"/>
              <a:ext cx="83013" cy="53617"/>
            </a:xfrm>
            <a:custGeom>
              <a:avLst/>
              <a:gdLst/>
              <a:ahLst/>
              <a:cxnLst/>
              <a:rect l="l" t="t" r="r" b="b"/>
              <a:pathLst>
                <a:path w="1556" h="1005" extrusionOk="0">
                  <a:moveTo>
                    <a:pt x="1029" y="1"/>
                  </a:moveTo>
                  <a:cubicBezTo>
                    <a:pt x="582" y="1"/>
                    <a:pt x="220" y="440"/>
                    <a:pt x="40" y="912"/>
                  </a:cubicBezTo>
                  <a:cubicBezTo>
                    <a:pt x="1" y="971"/>
                    <a:pt x="50" y="1004"/>
                    <a:pt x="106" y="1004"/>
                  </a:cubicBezTo>
                  <a:cubicBezTo>
                    <a:pt x="137" y="1004"/>
                    <a:pt x="170" y="994"/>
                    <a:pt x="192" y="972"/>
                  </a:cubicBezTo>
                  <a:cubicBezTo>
                    <a:pt x="344" y="760"/>
                    <a:pt x="435" y="517"/>
                    <a:pt x="648" y="334"/>
                  </a:cubicBezTo>
                  <a:cubicBezTo>
                    <a:pt x="775" y="223"/>
                    <a:pt x="910" y="178"/>
                    <a:pt x="1054" y="178"/>
                  </a:cubicBezTo>
                  <a:cubicBezTo>
                    <a:pt x="1185" y="178"/>
                    <a:pt x="1324" y="215"/>
                    <a:pt x="1469" y="273"/>
                  </a:cubicBezTo>
                  <a:cubicBezTo>
                    <a:pt x="1477" y="278"/>
                    <a:pt x="1485" y="279"/>
                    <a:pt x="1492" y="279"/>
                  </a:cubicBezTo>
                  <a:cubicBezTo>
                    <a:pt x="1537" y="279"/>
                    <a:pt x="1555" y="208"/>
                    <a:pt x="1529" y="182"/>
                  </a:cubicBezTo>
                  <a:cubicBezTo>
                    <a:pt x="1355" y="55"/>
                    <a:pt x="1187" y="1"/>
                    <a:pt x="10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801;p43">
              <a:extLst>
                <a:ext uri="{FF2B5EF4-FFF2-40B4-BE49-F238E27FC236}">
                  <a16:creationId xmlns:a16="http://schemas.microsoft.com/office/drawing/2014/main" xmlns="" id="{55D157FE-F047-4A3D-8E0D-6E76F649C2BA}"/>
                </a:ext>
              </a:extLst>
            </p:cNvPr>
            <p:cNvSpPr/>
            <p:nvPr/>
          </p:nvSpPr>
          <p:spPr>
            <a:xfrm>
              <a:off x="6443882" y="867809"/>
              <a:ext cx="1173220" cy="1076283"/>
            </a:xfrm>
            <a:custGeom>
              <a:avLst/>
              <a:gdLst/>
              <a:ahLst/>
              <a:cxnLst/>
              <a:rect l="l" t="t" r="r" b="b"/>
              <a:pathLst>
                <a:path w="21991" h="20174" extrusionOk="0">
                  <a:moveTo>
                    <a:pt x="8671" y="0"/>
                  </a:moveTo>
                  <a:cubicBezTo>
                    <a:pt x="4207" y="0"/>
                    <a:pt x="1" y="2149"/>
                    <a:pt x="622" y="10585"/>
                  </a:cubicBezTo>
                  <a:cubicBezTo>
                    <a:pt x="622" y="10585"/>
                    <a:pt x="713" y="14384"/>
                    <a:pt x="1716" y="16208"/>
                  </a:cubicBezTo>
                  <a:cubicBezTo>
                    <a:pt x="2719" y="18062"/>
                    <a:pt x="5880" y="20007"/>
                    <a:pt x="9984" y="20159"/>
                  </a:cubicBezTo>
                  <a:cubicBezTo>
                    <a:pt x="10192" y="20169"/>
                    <a:pt x="10404" y="20173"/>
                    <a:pt x="10618" y="20173"/>
                  </a:cubicBezTo>
                  <a:cubicBezTo>
                    <a:pt x="14596" y="20173"/>
                    <a:pt x="19491" y="18577"/>
                    <a:pt x="20501" y="15721"/>
                  </a:cubicBezTo>
                  <a:cubicBezTo>
                    <a:pt x="21595" y="12712"/>
                    <a:pt x="21990" y="10645"/>
                    <a:pt x="21473" y="7667"/>
                  </a:cubicBezTo>
                  <a:cubicBezTo>
                    <a:pt x="20926" y="4688"/>
                    <a:pt x="20713" y="3350"/>
                    <a:pt x="17856" y="2135"/>
                  </a:cubicBezTo>
                  <a:cubicBezTo>
                    <a:pt x="16536" y="1587"/>
                    <a:pt x="12508" y="0"/>
                    <a:pt x="8671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802;p43">
              <a:extLst>
                <a:ext uri="{FF2B5EF4-FFF2-40B4-BE49-F238E27FC236}">
                  <a16:creationId xmlns:a16="http://schemas.microsoft.com/office/drawing/2014/main" xmlns="" id="{D6378315-7525-4C3E-AB15-B9140A6F5DC4}"/>
                </a:ext>
              </a:extLst>
            </p:cNvPr>
            <p:cNvSpPr/>
            <p:nvPr/>
          </p:nvSpPr>
          <p:spPr>
            <a:xfrm>
              <a:off x="6995935" y="1405286"/>
              <a:ext cx="82746" cy="136523"/>
            </a:xfrm>
            <a:custGeom>
              <a:avLst/>
              <a:gdLst/>
              <a:ahLst/>
              <a:cxnLst/>
              <a:rect l="l" t="t" r="r" b="b"/>
              <a:pathLst>
                <a:path w="1551" h="2559" extrusionOk="0">
                  <a:moveTo>
                    <a:pt x="259" y="0"/>
                  </a:moveTo>
                  <a:cubicBezTo>
                    <a:pt x="244" y="0"/>
                    <a:pt x="228" y="8"/>
                    <a:pt x="213" y="23"/>
                  </a:cubicBezTo>
                  <a:cubicBezTo>
                    <a:pt x="122" y="388"/>
                    <a:pt x="122" y="783"/>
                    <a:pt x="61" y="1117"/>
                  </a:cubicBezTo>
                  <a:cubicBezTo>
                    <a:pt x="31" y="1361"/>
                    <a:pt x="0" y="1634"/>
                    <a:pt x="152" y="1817"/>
                  </a:cubicBezTo>
                  <a:cubicBezTo>
                    <a:pt x="228" y="1943"/>
                    <a:pt x="347" y="2007"/>
                    <a:pt x="472" y="2007"/>
                  </a:cubicBezTo>
                  <a:cubicBezTo>
                    <a:pt x="497" y="2007"/>
                    <a:pt x="522" y="2004"/>
                    <a:pt x="548" y="1999"/>
                  </a:cubicBezTo>
                  <a:cubicBezTo>
                    <a:pt x="639" y="1969"/>
                    <a:pt x="730" y="1908"/>
                    <a:pt x="791" y="1847"/>
                  </a:cubicBezTo>
                  <a:cubicBezTo>
                    <a:pt x="821" y="1847"/>
                    <a:pt x="973" y="1695"/>
                    <a:pt x="1034" y="1695"/>
                  </a:cubicBezTo>
                  <a:cubicBezTo>
                    <a:pt x="1095" y="1847"/>
                    <a:pt x="1186" y="1999"/>
                    <a:pt x="1277" y="2151"/>
                  </a:cubicBezTo>
                  <a:cubicBezTo>
                    <a:pt x="1186" y="2273"/>
                    <a:pt x="1095" y="2333"/>
                    <a:pt x="973" y="2394"/>
                  </a:cubicBezTo>
                  <a:cubicBezTo>
                    <a:pt x="895" y="2420"/>
                    <a:pt x="951" y="2558"/>
                    <a:pt x="1026" y="2558"/>
                  </a:cubicBezTo>
                  <a:cubicBezTo>
                    <a:pt x="1039" y="2558"/>
                    <a:pt x="1051" y="2555"/>
                    <a:pt x="1064" y="2546"/>
                  </a:cubicBezTo>
                  <a:cubicBezTo>
                    <a:pt x="1338" y="2424"/>
                    <a:pt x="1551" y="2181"/>
                    <a:pt x="1520" y="1877"/>
                  </a:cubicBezTo>
                  <a:cubicBezTo>
                    <a:pt x="1469" y="1670"/>
                    <a:pt x="1285" y="1530"/>
                    <a:pt x="1081" y="1530"/>
                  </a:cubicBezTo>
                  <a:cubicBezTo>
                    <a:pt x="1046" y="1530"/>
                    <a:pt x="1009" y="1534"/>
                    <a:pt x="973" y="1543"/>
                  </a:cubicBezTo>
                  <a:cubicBezTo>
                    <a:pt x="852" y="1573"/>
                    <a:pt x="791" y="1665"/>
                    <a:pt x="700" y="1725"/>
                  </a:cubicBezTo>
                  <a:cubicBezTo>
                    <a:pt x="615" y="1758"/>
                    <a:pt x="544" y="1773"/>
                    <a:pt x="485" y="1773"/>
                  </a:cubicBezTo>
                  <a:cubicBezTo>
                    <a:pt x="163" y="1773"/>
                    <a:pt x="192" y="1335"/>
                    <a:pt x="244" y="1026"/>
                  </a:cubicBezTo>
                  <a:cubicBezTo>
                    <a:pt x="274" y="753"/>
                    <a:pt x="456" y="297"/>
                    <a:pt x="304" y="23"/>
                  </a:cubicBezTo>
                  <a:cubicBezTo>
                    <a:pt x="289" y="8"/>
                    <a:pt x="274" y="0"/>
                    <a:pt x="2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803;p43">
              <a:extLst>
                <a:ext uri="{FF2B5EF4-FFF2-40B4-BE49-F238E27FC236}">
                  <a16:creationId xmlns:a16="http://schemas.microsoft.com/office/drawing/2014/main" xmlns="" id="{39D0FD38-8892-431C-A754-1F7675B8F807}"/>
                </a:ext>
              </a:extLst>
            </p:cNvPr>
            <p:cNvSpPr/>
            <p:nvPr/>
          </p:nvSpPr>
          <p:spPr>
            <a:xfrm>
              <a:off x="6645700" y="1250845"/>
              <a:ext cx="103819" cy="81252"/>
            </a:xfrm>
            <a:custGeom>
              <a:avLst/>
              <a:gdLst/>
              <a:ahLst/>
              <a:cxnLst/>
              <a:rect l="l" t="t" r="r" b="b"/>
              <a:pathLst>
                <a:path w="1946" h="1523" extrusionOk="0">
                  <a:moveTo>
                    <a:pt x="1824" y="0"/>
                  </a:moveTo>
                  <a:cubicBezTo>
                    <a:pt x="1125" y="0"/>
                    <a:pt x="122" y="730"/>
                    <a:pt x="0" y="1459"/>
                  </a:cubicBezTo>
                  <a:cubicBezTo>
                    <a:pt x="0" y="1497"/>
                    <a:pt x="23" y="1523"/>
                    <a:pt x="48" y="1523"/>
                  </a:cubicBezTo>
                  <a:cubicBezTo>
                    <a:pt x="64" y="1523"/>
                    <a:pt x="80" y="1513"/>
                    <a:pt x="91" y="1490"/>
                  </a:cubicBezTo>
                  <a:cubicBezTo>
                    <a:pt x="517" y="821"/>
                    <a:pt x="1033" y="395"/>
                    <a:pt x="1854" y="183"/>
                  </a:cubicBezTo>
                  <a:cubicBezTo>
                    <a:pt x="1945" y="152"/>
                    <a:pt x="1915" y="31"/>
                    <a:pt x="18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804;p43">
              <a:extLst>
                <a:ext uri="{FF2B5EF4-FFF2-40B4-BE49-F238E27FC236}">
                  <a16:creationId xmlns:a16="http://schemas.microsoft.com/office/drawing/2014/main" xmlns="" id="{37E0C9E0-0666-47B7-BE1A-EE6EF16B0F2E}"/>
                </a:ext>
              </a:extLst>
            </p:cNvPr>
            <p:cNvSpPr/>
            <p:nvPr/>
          </p:nvSpPr>
          <p:spPr>
            <a:xfrm>
              <a:off x="7281351" y="1211421"/>
              <a:ext cx="118971" cy="47428"/>
            </a:xfrm>
            <a:custGeom>
              <a:avLst/>
              <a:gdLst/>
              <a:ahLst/>
              <a:cxnLst/>
              <a:rect l="l" t="t" r="r" b="b"/>
              <a:pathLst>
                <a:path w="2230" h="889" extrusionOk="0">
                  <a:moveTo>
                    <a:pt x="435" y="1"/>
                  </a:moveTo>
                  <a:cubicBezTo>
                    <a:pt x="304" y="1"/>
                    <a:pt x="178" y="14"/>
                    <a:pt x="61" y="40"/>
                  </a:cubicBezTo>
                  <a:cubicBezTo>
                    <a:pt x="0" y="40"/>
                    <a:pt x="0" y="131"/>
                    <a:pt x="61" y="162"/>
                  </a:cubicBezTo>
                  <a:cubicBezTo>
                    <a:pt x="760" y="283"/>
                    <a:pt x="1429" y="344"/>
                    <a:pt x="1976" y="861"/>
                  </a:cubicBezTo>
                  <a:cubicBezTo>
                    <a:pt x="2002" y="881"/>
                    <a:pt x="2030" y="889"/>
                    <a:pt x="2056" y="889"/>
                  </a:cubicBezTo>
                  <a:cubicBezTo>
                    <a:pt x="2152" y="889"/>
                    <a:pt x="2230" y="780"/>
                    <a:pt x="2158" y="709"/>
                  </a:cubicBezTo>
                  <a:cubicBezTo>
                    <a:pt x="1782" y="282"/>
                    <a:pt x="1054" y="1"/>
                    <a:pt x="4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805;p43">
              <a:extLst>
                <a:ext uri="{FF2B5EF4-FFF2-40B4-BE49-F238E27FC236}">
                  <a16:creationId xmlns:a16="http://schemas.microsoft.com/office/drawing/2014/main" xmlns="" id="{A19F5FB3-D260-4EE4-A285-7D2C2749F6B6}"/>
                </a:ext>
              </a:extLst>
            </p:cNvPr>
            <p:cNvSpPr/>
            <p:nvPr/>
          </p:nvSpPr>
          <p:spPr>
            <a:xfrm>
              <a:off x="6625383" y="1572387"/>
              <a:ext cx="256337" cy="235649"/>
            </a:xfrm>
            <a:custGeom>
              <a:avLst/>
              <a:gdLst/>
              <a:ahLst/>
              <a:cxnLst/>
              <a:rect l="l" t="t" r="r" b="b"/>
              <a:pathLst>
                <a:path w="4105" h="3774" extrusionOk="0">
                  <a:moveTo>
                    <a:pt x="2063" y="1"/>
                  </a:moveTo>
                  <a:cubicBezTo>
                    <a:pt x="2024" y="1"/>
                    <a:pt x="1985" y="2"/>
                    <a:pt x="1946" y="4"/>
                  </a:cubicBezTo>
                  <a:cubicBezTo>
                    <a:pt x="852" y="65"/>
                    <a:pt x="1" y="946"/>
                    <a:pt x="61" y="1980"/>
                  </a:cubicBezTo>
                  <a:cubicBezTo>
                    <a:pt x="91" y="2994"/>
                    <a:pt x="999" y="3774"/>
                    <a:pt x="2067" y="3774"/>
                  </a:cubicBezTo>
                  <a:cubicBezTo>
                    <a:pt x="2088" y="3774"/>
                    <a:pt x="2108" y="3774"/>
                    <a:pt x="2128" y="3773"/>
                  </a:cubicBezTo>
                  <a:cubicBezTo>
                    <a:pt x="3253" y="3712"/>
                    <a:pt x="4104" y="2831"/>
                    <a:pt x="4043" y="1797"/>
                  </a:cubicBezTo>
                  <a:cubicBezTo>
                    <a:pt x="3985" y="800"/>
                    <a:pt x="3133" y="1"/>
                    <a:pt x="2063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806;p43">
              <a:extLst>
                <a:ext uri="{FF2B5EF4-FFF2-40B4-BE49-F238E27FC236}">
                  <a16:creationId xmlns:a16="http://schemas.microsoft.com/office/drawing/2014/main" xmlns="" id="{4B30AE1B-D9E1-4B81-AF82-DEC1FA655CB8}"/>
                </a:ext>
              </a:extLst>
            </p:cNvPr>
            <p:cNvSpPr/>
            <p:nvPr/>
          </p:nvSpPr>
          <p:spPr>
            <a:xfrm>
              <a:off x="7196415" y="1533105"/>
              <a:ext cx="280169" cy="257672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807;p43">
              <a:extLst>
                <a:ext uri="{FF2B5EF4-FFF2-40B4-BE49-F238E27FC236}">
                  <a16:creationId xmlns:a16="http://schemas.microsoft.com/office/drawing/2014/main" xmlns="" id="{22801C09-5CF9-4A5B-AAD7-C9E93660849A}"/>
                </a:ext>
              </a:extLst>
            </p:cNvPr>
            <p:cNvSpPr/>
            <p:nvPr/>
          </p:nvSpPr>
          <p:spPr>
            <a:xfrm>
              <a:off x="6963499" y="1595150"/>
              <a:ext cx="100618" cy="69248"/>
            </a:xfrm>
            <a:custGeom>
              <a:avLst/>
              <a:gdLst/>
              <a:ahLst/>
              <a:cxnLst/>
              <a:rect l="l" t="t" r="r" b="b"/>
              <a:pathLst>
                <a:path w="1886" h="1298" extrusionOk="0">
                  <a:moveTo>
                    <a:pt x="149" y="1"/>
                  </a:moveTo>
                  <a:cubicBezTo>
                    <a:pt x="123" y="1"/>
                    <a:pt x="92" y="15"/>
                    <a:pt x="92" y="51"/>
                  </a:cubicBezTo>
                  <a:cubicBezTo>
                    <a:pt x="1" y="932"/>
                    <a:pt x="1095" y="1236"/>
                    <a:pt x="1764" y="1297"/>
                  </a:cubicBezTo>
                  <a:cubicBezTo>
                    <a:pt x="1855" y="1297"/>
                    <a:pt x="1885" y="1145"/>
                    <a:pt x="1794" y="1145"/>
                  </a:cubicBezTo>
                  <a:cubicBezTo>
                    <a:pt x="1460" y="1054"/>
                    <a:pt x="1125" y="993"/>
                    <a:pt x="791" y="841"/>
                  </a:cubicBezTo>
                  <a:cubicBezTo>
                    <a:pt x="457" y="659"/>
                    <a:pt x="305" y="416"/>
                    <a:pt x="183" y="21"/>
                  </a:cubicBezTo>
                  <a:cubicBezTo>
                    <a:pt x="183" y="8"/>
                    <a:pt x="167" y="1"/>
                    <a:pt x="1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808;p43">
              <a:extLst>
                <a:ext uri="{FF2B5EF4-FFF2-40B4-BE49-F238E27FC236}">
                  <a16:creationId xmlns:a16="http://schemas.microsoft.com/office/drawing/2014/main" xmlns="" id="{10EC87B5-D660-4A69-818E-DDC4E5718106}"/>
                </a:ext>
              </a:extLst>
            </p:cNvPr>
            <p:cNvSpPr/>
            <p:nvPr/>
          </p:nvSpPr>
          <p:spPr>
            <a:xfrm>
              <a:off x="6747810" y="1437188"/>
              <a:ext cx="60072" cy="69889"/>
            </a:xfrm>
            <a:custGeom>
              <a:avLst/>
              <a:gdLst/>
              <a:ahLst/>
              <a:cxnLst/>
              <a:rect l="l" t="t" r="r" b="b"/>
              <a:pathLst>
                <a:path w="1126" h="1310" extrusionOk="0">
                  <a:moveTo>
                    <a:pt x="564" y="0"/>
                  </a:moveTo>
                  <a:cubicBezTo>
                    <a:pt x="548" y="0"/>
                    <a:pt x="533" y="1"/>
                    <a:pt x="518" y="3"/>
                  </a:cubicBezTo>
                  <a:cubicBezTo>
                    <a:pt x="214" y="33"/>
                    <a:pt x="1" y="337"/>
                    <a:pt x="1" y="702"/>
                  </a:cubicBezTo>
                  <a:cubicBezTo>
                    <a:pt x="31" y="1036"/>
                    <a:pt x="305" y="1310"/>
                    <a:pt x="609" y="1310"/>
                  </a:cubicBezTo>
                  <a:cubicBezTo>
                    <a:pt x="913" y="1279"/>
                    <a:pt x="1126" y="975"/>
                    <a:pt x="1095" y="611"/>
                  </a:cubicBezTo>
                  <a:cubicBezTo>
                    <a:pt x="1066" y="264"/>
                    <a:pt x="846" y="0"/>
                    <a:pt x="564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809;p43">
              <a:extLst>
                <a:ext uri="{FF2B5EF4-FFF2-40B4-BE49-F238E27FC236}">
                  <a16:creationId xmlns:a16="http://schemas.microsoft.com/office/drawing/2014/main" xmlns="" id="{F0AA44CC-84CE-4F35-A1D1-DAB5CA837C0B}"/>
                </a:ext>
              </a:extLst>
            </p:cNvPr>
            <p:cNvSpPr/>
            <p:nvPr/>
          </p:nvSpPr>
          <p:spPr>
            <a:xfrm>
              <a:off x="7222934" y="1404752"/>
              <a:ext cx="60072" cy="69889"/>
            </a:xfrm>
            <a:custGeom>
              <a:avLst/>
              <a:gdLst/>
              <a:ahLst/>
              <a:cxnLst/>
              <a:rect l="l" t="t" r="r" b="b"/>
              <a:pathLst>
                <a:path w="1126" h="1310" extrusionOk="0">
                  <a:moveTo>
                    <a:pt x="559" y="1"/>
                  </a:moveTo>
                  <a:cubicBezTo>
                    <a:pt x="545" y="1"/>
                    <a:pt x="532" y="1"/>
                    <a:pt x="518" y="3"/>
                  </a:cubicBezTo>
                  <a:cubicBezTo>
                    <a:pt x="214" y="33"/>
                    <a:pt x="1" y="337"/>
                    <a:pt x="1" y="702"/>
                  </a:cubicBezTo>
                  <a:cubicBezTo>
                    <a:pt x="31" y="1036"/>
                    <a:pt x="305" y="1310"/>
                    <a:pt x="609" y="1310"/>
                  </a:cubicBezTo>
                  <a:cubicBezTo>
                    <a:pt x="882" y="1279"/>
                    <a:pt x="1126" y="976"/>
                    <a:pt x="1095" y="611"/>
                  </a:cubicBezTo>
                  <a:cubicBezTo>
                    <a:pt x="1066" y="265"/>
                    <a:pt x="818" y="1"/>
                    <a:pt x="55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810;p43">
              <a:extLst>
                <a:ext uri="{FF2B5EF4-FFF2-40B4-BE49-F238E27FC236}">
                  <a16:creationId xmlns:a16="http://schemas.microsoft.com/office/drawing/2014/main" xmlns="" id="{5E8339FD-03E2-478C-B598-95BE44B33E80}"/>
                </a:ext>
              </a:extLst>
            </p:cNvPr>
            <p:cNvSpPr/>
            <p:nvPr/>
          </p:nvSpPr>
          <p:spPr>
            <a:xfrm>
              <a:off x="6363539" y="887601"/>
              <a:ext cx="282222" cy="571859"/>
            </a:xfrm>
            <a:custGeom>
              <a:avLst/>
              <a:gdLst/>
              <a:ahLst/>
              <a:cxnLst/>
              <a:rect l="l" t="t" r="r" b="b"/>
              <a:pathLst>
                <a:path w="5290" h="10719" extrusionOk="0">
                  <a:moveTo>
                    <a:pt x="5289" y="1"/>
                  </a:moveTo>
                  <a:lnTo>
                    <a:pt x="5289" y="1"/>
                  </a:lnTo>
                  <a:cubicBezTo>
                    <a:pt x="3192" y="882"/>
                    <a:pt x="1520" y="2554"/>
                    <a:pt x="973" y="4165"/>
                  </a:cubicBezTo>
                  <a:cubicBezTo>
                    <a:pt x="0" y="7022"/>
                    <a:pt x="547" y="10244"/>
                    <a:pt x="547" y="10244"/>
                  </a:cubicBezTo>
                  <a:cubicBezTo>
                    <a:pt x="912" y="10305"/>
                    <a:pt x="1976" y="10639"/>
                    <a:pt x="2158" y="10700"/>
                  </a:cubicBezTo>
                  <a:cubicBezTo>
                    <a:pt x="2179" y="10712"/>
                    <a:pt x="2196" y="10718"/>
                    <a:pt x="2209" y="10718"/>
                  </a:cubicBezTo>
                  <a:cubicBezTo>
                    <a:pt x="2388" y="10718"/>
                    <a:pt x="1905" y="9628"/>
                    <a:pt x="2189" y="9514"/>
                  </a:cubicBezTo>
                  <a:cubicBezTo>
                    <a:pt x="2857" y="9302"/>
                    <a:pt x="3526" y="9119"/>
                    <a:pt x="4195" y="8998"/>
                  </a:cubicBezTo>
                  <a:cubicBezTo>
                    <a:pt x="3830" y="6414"/>
                    <a:pt x="4134" y="3831"/>
                    <a:pt x="4894" y="1460"/>
                  </a:cubicBezTo>
                  <a:cubicBezTo>
                    <a:pt x="5046" y="973"/>
                    <a:pt x="5167" y="487"/>
                    <a:pt x="5289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811;p43">
              <a:extLst>
                <a:ext uri="{FF2B5EF4-FFF2-40B4-BE49-F238E27FC236}">
                  <a16:creationId xmlns:a16="http://schemas.microsoft.com/office/drawing/2014/main" xmlns="" id="{E4D9DEA0-58AB-46CE-A8FF-7993C4AF4ABA}"/>
                </a:ext>
              </a:extLst>
            </p:cNvPr>
            <p:cNvSpPr/>
            <p:nvPr/>
          </p:nvSpPr>
          <p:spPr>
            <a:xfrm>
              <a:off x="6567865" y="861674"/>
              <a:ext cx="171894" cy="505971"/>
            </a:xfrm>
            <a:custGeom>
              <a:avLst/>
              <a:gdLst/>
              <a:ahLst/>
              <a:cxnLst/>
              <a:rect l="l" t="t" r="r" b="b"/>
              <a:pathLst>
                <a:path w="3222" h="9484" extrusionOk="0">
                  <a:moveTo>
                    <a:pt x="3040" y="0"/>
                  </a:moveTo>
                  <a:cubicBezTo>
                    <a:pt x="2492" y="92"/>
                    <a:pt x="1976" y="274"/>
                    <a:pt x="1489" y="487"/>
                  </a:cubicBezTo>
                  <a:cubicBezTo>
                    <a:pt x="1337" y="973"/>
                    <a:pt x="1216" y="1459"/>
                    <a:pt x="1094" y="1946"/>
                  </a:cubicBezTo>
                  <a:cubicBezTo>
                    <a:pt x="334" y="4317"/>
                    <a:pt x="0" y="6900"/>
                    <a:pt x="365" y="9484"/>
                  </a:cubicBezTo>
                  <a:cubicBezTo>
                    <a:pt x="1337" y="9271"/>
                    <a:pt x="2280" y="9119"/>
                    <a:pt x="3222" y="8997"/>
                  </a:cubicBezTo>
                  <a:cubicBezTo>
                    <a:pt x="2553" y="6019"/>
                    <a:pt x="2523" y="2979"/>
                    <a:pt x="3040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812;p43">
              <a:extLst>
                <a:ext uri="{FF2B5EF4-FFF2-40B4-BE49-F238E27FC236}">
                  <a16:creationId xmlns:a16="http://schemas.microsoft.com/office/drawing/2014/main" xmlns="" id="{4329DA6A-2940-4EA1-9302-8F07793E5DFE}"/>
                </a:ext>
              </a:extLst>
            </p:cNvPr>
            <p:cNvSpPr/>
            <p:nvPr/>
          </p:nvSpPr>
          <p:spPr>
            <a:xfrm>
              <a:off x="6702410" y="728625"/>
              <a:ext cx="724920" cy="621207"/>
            </a:xfrm>
            <a:custGeom>
              <a:avLst/>
              <a:gdLst/>
              <a:ahLst/>
              <a:cxnLst/>
              <a:rect l="l" t="t" r="r" b="b"/>
              <a:pathLst>
                <a:path w="13588" h="11644" extrusionOk="0">
                  <a:moveTo>
                    <a:pt x="6538" y="1"/>
                  </a:moveTo>
                  <a:cubicBezTo>
                    <a:pt x="6527" y="1"/>
                    <a:pt x="6517" y="1"/>
                    <a:pt x="6506" y="2"/>
                  </a:cubicBezTo>
                  <a:cubicBezTo>
                    <a:pt x="5563" y="32"/>
                    <a:pt x="5138" y="2525"/>
                    <a:pt x="5138" y="2525"/>
                  </a:cubicBezTo>
                  <a:cubicBezTo>
                    <a:pt x="5138" y="2525"/>
                    <a:pt x="4806" y="839"/>
                    <a:pt x="3954" y="839"/>
                  </a:cubicBezTo>
                  <a:cubicBezTo>
                    <a:pt x="3877" y="839"/>
                    <a:pt x="3795" y="853"/>
                    <a:pt x="3709" y="883"/>
                  </a:cubicBezTo>
                  <a:cubicBezTo>
                    <a:pt x="2676" y="1248"/>
                    <a:pt x="4135" y="2616"/>
                    <a:pt x="4135" y="2616"/>
                  </a:cubicBezTo>
                  <a:cubicBezTo>
                    <a:pt x="3453" y="2394"/>
                    <a:pt x="2762" y="2297"/>
                    <a:pt x="2083" y="2297"/>
                  </a:cubicBezTo>
                  <a:cubicBezTo>
                    <a:pt x="1551" y="2297"/>
                    <a:pt x="1025" y="2357"/>
                    <a:pt x="518" y="2464"/>
                  </a:cubicBezTo>
                  <a:cubicBezTo>
                    <a:pt x="1" y="5473"/>
                    <a:pt x="31" y="8513"/>
                    <a:pt x="700" y="11491"/>
                  </a:cubicBezTo>
                  <a:cubicBezTo>
                    <a:pt x="2549" y="11286"/>
                    <a:pt x="4267" y="11237"/>
                    <a:pt x="5490" y="11237"/>
                  </a:cubicBezTo>
                  <a:cubicBezTo>
                    <a:pt x="6619" y="11237"/>
                    <a:pt x="7326" y="11279"/>
                    <a:pt x="7326" y="11279"/>
                  </a:cubicBezTo>
                  <a:cubicBezTo>
                    <a:pt x="7326" y="11279"/>
                    <a:pt x="7103" y="8376"/>
                    <a:pt x="7396" y="8376"/>
                  </a:cubicBezTo>
                  <a:cubicBezTo>
                    <a:pt x="7427" y="8376"/>
                    <a:pt x="7465" y="8409"/>
                    <a:pt x="7509" y="8482"/>
                  </a:cubicBezTo>
                  <a:cubicBezTo>
                    <a:pt x="7965" y="9242"/>
                    <a:pt x="8208" y="11339"/>
                    <a:pt x="8208" y="11339"/>
                  </a:cubicBezTo>
                  <a:lnTo>
                    <a:pt x="11035" y="11309"/>
                  </a:lnTo>
                  <a:cubicBezTo>
                    <a:pt x="11156" y="10610"/>
                    <a:pt x="10852" y="7449"/>
                    <a:pt x="10852" y="7449"/>
                  </a:cubicBezTo>
                  <a:lnTo>
                    <a:pt x="10852" y="7449"/>
                  </a:lnTo>
                  <a:cubicBezTo>
                    <a:pt x="11521" y="8482"/>
                    <a:pt x="12220" y="11431"/>
                    <a:pt x="12220" y="11431"/>
                  </a:cubicBezTo>
                  <a:cubicBezTo>
                    <a:pt x="12585" y="11491"/>
                    <a:pt x="13071" y="11583"/>
                    <a:pt x="13588" y="11643"/>
                  </a:cubicBezTo>
                  <a:cubicBezTo>
                    <a:pt x="12858" y="8269"/>
                    <a:pt x="11095" y="4987"/>
                    <a:pt x="9180" y="2008"/>
                  </a:cubicBezTo>
                  <a:cubicBezTo>
                    <a:pt x="7387" y="2099"/>
                    <a:pt x="5928" y="2494"/>
                    <a:pt x="5928" y="2494"/>
                  </a:cubicBezTo>
                  <a:cubicBezTo>
                    <a:pt x="5928" y="2494"/>
                    <a:pt x="7412" y="1"/>
                    <a:pt x="6538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813;p43">
              <a:extLst>
                <a:ext uri="{FF2B5EF4-FFF2-40B4-BE49-F238E27FC236}">
                  <a16:creationId xmlns:a16="http://schemas.microsoft.com/office/drawing/2014/main" xmlns="" id="{6948F3CF-E56F-4EA7-A531-75177C6B9D98}"/>
                </a:ext>
              </a:extLst>
            </p:cNvPr>
            <p:cNvSpPr/>
            <p:nvPr/>
          </p:nvSpPr>
          <p:spPr>
            <a:xfrm>
              <a:off x="7192151" y="835160"/>
              <a:ext cx="371369" cy="532486"/>
            </a:xfrm>
            <a:custGeom>
              <a:avLst/>
              <a:gdLst/>
              <a:ahLst/>
              <a:cxnLst/>
              <a:rect l="l" t="t" r="r" b="b"/>
              <a:pathLst>
                <a:path w="6961" h="9981" extrusionOk="0">
                  <a:moveTo>
                    <a:pt x="617" y="1"/>
                  </a:moveTo>
                  <a:cubicBezTo>
                    <a:pt x="409" y="1"/>
                    <a:pt x="203" y="4"/>
                    <a:pt x="0" y="11"/>
                  </a:cubicBezTo>
                  <a:cubicBezTo>
                    <a:pt x="1915" y="3020"/>
                    <a:pt x="3678" y="6303"/>
                    <a:pt x="4408" y="9646"/>
                  </a:cubicBezTo>
                  <a:cubicBezTo>
                    <a:pt x="5259" y="9768"/>
                    <a:pt x="6201" y="9890"/>
                    <a:pt x="6961" y="9981"/>
                  </a:cubicBezTo>
                  <a:cubicBezTo>
                    <a:pt x="6566" y="6455"/>
                    <a:pt x="5168" y="2959"/>
                    <a:pt x="2949" y="193"/>
                  </a:cubicBezTo>
                  <a:cubicBezTo>
                    <a:pt x="2162" y="50"/>
                    <a:pt x="1374" y="1"/>
                    <a:pt x="617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814;p43">
              <a:extLst>
                <a:ext uri="{FF2B5EF4-FFF2-40B4-BE49-F238E27FC236}">
                  <a16:creationId xmlns:a16="http://schemas.microsoft.com/office/drawing/2014/main" xmlns="" id="{31EF5457-5368-4FDA-B7FC-EB84582B926F}"/>
                </a:ext>
              </a:extLst>
            </p:cNvPr>
            <p:cNvSpPr/>
            <p:nvPr/>
          </p:nvSpPr>
          <p:spPr>
            <a:xfrm>
              <a:off x="7349423" y="845456"/>
              <a:ext cx="300040" cy="549772"/>
            </a:xfrm>
            <a:custGeom>
              <a:avLst/>
              <a:gdLst/>
              <a:ahLst/>
              <a:cxnLst/>
              <a:rect l="l" t="t" r="r" b="b"/>
              <a:pathLst>
                <a:path w="5624" h="10305" extrusionOk="0">
                  <a:moveTo>
                    <a:pt x="1" y="0"/>
                  </a:moveTo>
                  <a:cubicBezTo>
                    <a:pt x="2220" y="2766"/>
                    <a:pt x="3618" y="6262"/>
                    <a:pt x="4013" y="9788"/>
                  </a:cubicBezTo>
                  <a:cubicBezTo>
                    <a:pt x="4195" y="9818"/>
                    <a:pt x="4378" y="9818"/>
                    <a:pt x="4560" y="9849"/>
                  </a:cubicBezTo>
                  <a:cubicBezTo>
                    <a:pt x="5046" y="9909"/>
                    <a:pt x="4469" y="10274"/>
                    <a:pt x="4712" y="10304"/>
                  </a:cubicBezTo>
                  <a:cubicBezTo>
                    <a:pt x="4955" y="10304"/>
                    <a:pt x="5594" y="9940"/>
                    <a:pt x="5594" y="9940"/>
                  </a:cubicBezTo>
                  <a:cubicBezTo>
                    <a:pt x="5594" y="9940"/>
                    <a:pt x="5624" y="7478"/>
                    <a:pt x="3739" y="2797"/>
                  </a:cubicBezTo>
                  <a:cubicBezTo>
                    <a:pt x="3040" y="1125"/>
                    <a:pt x="1581" y="335"/>
                    <a:pt x="1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815;p43">
              <a:extLst>
                <a:ext uri="{FF2B5EF4-FFF2-40B4-BE49-F238E27FC236}">
                  <a16:creationId xmlns:a16="http://schemas.microsoft.com/office/drawing/2014/main" xmlns="" id="{569C2024-E42E-42F5-A266-9BE5116E6F0C}"/>
                </a:ext>
              </a:extLst>
            </p:cNvPr>
            <p:cNvSpPr/>
            <p:nvPr/>
          </p:nvSpPr>
          <p:spPr>
            <a:xfrm>
              <a:off x="6219177" y="2335615"/>
              <a:ext cx="351950" cy="342400"/>
            </a:xfrm>
            <a:custGeom>
              <a:avLst/>
              <a:gdLst/>
              <a:ahLst/>
              <a:cxnLst/>
              <a:rect l="l" t="t" r="r" b="b"/>
              <a:pathLst>
                <a:path w="6597" h="6418" extrusionOk="0">
                  <a:moveTo>
                    <a:pt x="3648" y="1"/>
                  </a:moveTo>
                  <a:cubicBezTo>
                    <a:pt x="3648" y="1"/>
                    <a:pt x="1" y="4165"/>
                    <a:pt x="31" y="5624"/>
                  </a:cubicBezTo>
                  <a:cubicBezTo>
                    <a:pt x="44" y="6237"/>
                    <a:pt x="659" y="6418"/>
                    <a:pt x="1379" y="6418"/>
                  </a:cubicBezTo>
                  <a:cubicBezTo>
                    <a:pt x="2407" y="6418"/>
                    <a:pt x="3648" y="6050"/>
                    <a:pt x="3648" y="6050"/>
                  </a:cubicBezTo>
                  <a:lnTo>
                    <a:pt x="6597" y="1551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816;p43">
              <a:extLst>
                <a:ext uri="{FF2B5EF4-FFF2-40B4-BE49-F238E27FC236}">
                  <a16:creationId xmlns:a16="http://schemas.microsoft.com/office/drawing/2014/main" xmlns="" id="{47889293-DFCD-4E09-803A-0DCE107EAC28}"/>
                </a:ext>
              </a:extLst>
            </p:cNvPr>
            <p:cNvSpPr/>
            <p:nvPr/>
          </p:nvSpPr>
          <p:spPr>
            <a:xfrm>
              <a:off x="6600247" y="1951352"/>
              <a:ext cx="411969" cy="718411"/>
            </a:xfrm>
            <a:custGeom>
              <a:avLst/>
              <a:gdLst/>
              <a:ahLst/>
              <a:cxnLst/>
              <a:rect l="l" t="t" r="r" b="b"/>
              <a:pathLst>
                <a:path w="7722" h="13466" extrusionOk="0">
                  <a:moveTo>
                    <a:pt x="1278" y="0"/>
                  </a:moveTo>
                  <a:lnTo>
                    <a:pt x="882" y="2067"/>
                  </a:lnTo>
                  <a:lnTo>
                    <a:pt x="1" y="10031"/>
                  </a:lnTo>
                  <a:lnTo>
                    <a:pt x="7721" y="13465"/>
                  </a:lnTo>
                  <a:lnTo>
                    <a:pt x="7721" y="4073"/>
                  </a:lnTo>
                  <a:cubicBezTo>
                    <a:pt x="6202" y="1945"/>
                    <a:pt x="1278" y="0"/>
                    <a:pt x="127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817;p43">
              <a:extLst>
                <a:ext uri="{FF2B5EF4-FFF2-40B4-BE49-F238E27FC236}">
                  <a16:creationId xmlns:a16="http://schemas.microsoft.com/office/drawing/2014/main" xmlns="" id="{2080C5F5-47E0-489C-83EE-F06F0E1F27A5}"/>
                </a:ext>
              </a:extLst>
            </p:cNvPr>
            <p:cNvSpPr/>
            <p:nvPr/>
          </p:nvSpPr>
          <p:spPr>
            <a:xfrm>
              <a:off x="6699209" y="1933481"/>
              <a:ext cx="330823" cy="718464"/>
            </a:xfrm>
            <a:custGeom>
              <a:avLst/>
              <a:gdLst/>
              <a:ahLst/>
              <a:cxnLst/>
              <a:rect l="l" t="t" r="r" b="b"/>
              <a:pathLst>
                <a:path w="6201" h="13467" extrusionOk="0">
                  <a:moveTo>
                    <a:pt x="1034" y="1"/>
                  </a:moveTo>
                  <a:lnTo>
                    <a:pt x="699" y="2068"/>
                  </a:lnTo>
                  <a:lnTo>
                    <a:pt x="0" y="10031"/>
                  </a:lnTo>
                  <a:lnTo>
                    <a:pt x="6201" y="13466"/>
                  </a:lnTo>
                  <a:lnTo>
                    <a:pt x="6201" y="4074"/>
                  </a:lnTo>
                  <a:cubicBezTo>
                    <a:pt x="4985" y="1977"/>
                    <a:pt x="1034" y="1"/>
                    <a:pt x="1034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818;p43">
              <a:extLst>
                <a:ext uri="{FF2B5EF4-FFF2-40B4-BE49-F238E27FC236}">
                  <a16:creationId xmlns:a16="http://schemas.microsoft.com/office/drawing/2014/main" xmlns="" id="{F316A240-1694-46D8-8D59-E063AA66EF7A}"/>
                </a:ext>
              </a:extLst>
            </p:cNvPr>
            <p:cNvSpPr/>
            <p:nvPr/>
          </p:nvSpPr>
          <p:spPr>
            <a:xfrm>
              <a:off x="6806227" y="1920517"/>
              <a:ext cx="225457" cy="718411"/>
            </a:xfrm>
            <a:custGeom>
              <a:avLst/>
              <a:gdLst/>
              <a:ahLst/>
              <a:cxnLst/>
              <a:rect l="l" t="t" r="r" b="b"/>
              <a:pathLst>
                <a:path w="4226" h="13466" extrusionOk="0">
                  <a:moveTo>
                    <a:pt x="699" y="1"/>
                  </a:moveTo>
                  <a:lnTo>
                    <a:pt x="456" y="2068"/>
                  </a:lnTo>
                  <a:lnTo>
                    <a:pt x="0" y="10031"/>
                  </a:lnTo>
                  <a:lnTo>
                    <a:pt x="4225" y="13466"/>
                  </a:lnTo>
                  <a:lnTo>
                    <a:pt x="4225" y="4074"/>
                  </a:lnTo>
                  <a:cubicBezTo>
                    <a:pt x="3405" y="1976"/>
                    <a:pt x="699" y="1"/>
                    <a:pt x="699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819;p43">
              <a:extLst>
                <a:ext uri="{FF2B5EF4-FFF2-40B4-BE49-F238E27FC236}">
                  <a16:creationId xmlns:a16="http://schemas.microsoft.com/office/drawing/2014/main" xmlns="" id="{C53178CC-733B-4C80-B5FD-021CA96CBF17}"/>
                </a:ext>
              </a:extLst>
            </p:cNvPr>
            <p:cNvSpPr/>
            <p:nvPr/>
          </p:nvSpPr>
          <p:spPr>
            <a:xfrm>
              <a:off x="7033226" y="1948098"/>
              <a:ext cx="411969" cy="718411"/>
            </a:xfrm>
            <a:custGeom>
              <a:avLst/>
              <a:gdLst/>
              <a:ahLst/>
              <a:cxnLst/>
              <a:rect l="l" t="t" r="r" b="b"/>
              <a:pathLst>
                <a:path w="7722" h="13466" extrusionOk="0">
                  <a:moveTo>
                    <a:pt x="6444" y="0"/>
                  </a:moveTo>
                  <a:cubicBezTo>
                    <a:pt x="6444" y="0"/>
                    <a:pt x="1520" y="1976"/>
                    <a:pt x="1" y="4104"/>
                  </a:cubicBezTo>
                  <a:lnTo>
                    <a:pt x="1" y="13466"/>
                  </a:lnTo>
                  <a:lnTo>
                    <a:pt x="7721" y="10061"/>
                  </a:lnTo>
                  <a:lnTo>
                    <a:pt x="6870" y="2067"/>
                  </a:lnTo>
                  <a:lnTo>
                    <a:pt x="6444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820;p43">
              <a:extLst>
                <a:ext uri="{FF2B5EF4-FFF2-40B4-BE49-F238E27FC236}">
                  <a16:creationId xmlns:a16="http://schemas.microsoft.com/office/drawing/2014/main" xmlns="" id="{1741336E-9154-4D0D-A7AD-7E87CBE199EB}"/>
                </a:ext>
              </a:extLst>
            </p:cNvPr>
            <p:cNvSpPr/>
            <p:nvPr/>
          </p:nvSpPr>
          <p:spPr>
            <a:xfrm>
              <a:off x="7015407" y="1930280"/>
              <a:ext cx="330823" cy="718411"/>
            </a:xfrm>
            <a:custGeom>
              <a:avLst/>
              <a:gdLst/>
              <a:ahLst/>
              <a:cxnLst/>
              <a:rect l="l" t="t" r="r" b="b"/>
              <a:pathLst>
                <a:path w="6201" h="13466" extrusionOk="0">
                  <a:moveTo>
                    <a:pt x="5168" y="0"/>
                  </a:moveTo>
                  <a:cubicBezTo>
                    <a:pt x="5168" y="0"/>
                    <a:pt x="1216" y="1976"/>
                    <a:pt x="0" y="4103"/>
                  </a:cubicBezTo>
                  <a:lnTo>
                    <a:pt x="0" y="13465"/>
                  </a:lnTo>
                  <a:lnTo>
                    <a:pt x="6201" y="10061"/>
                  </a:lnTo>
                  <a:lnTo>
                    <a:pt x="5502" y="2067"/>
                  </a:lnTo>
                  <a:lnTo>
                    <a:pt x="5168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821;p43">
              <a:extLst>
                <a:ext uri="{FF2B5EF4-FFF2-40B4-BE49-F238E27FC236}">
                  <a16:creationId xmlns:a16="http://schemas.microsoft.com/office/drawing/2014/main" xmlns="" id="{F52EADD5-9890-483A-81C1-F60104E64F16}"/>
                </a:ext>
              </a:extLst>
            </p:cNvPr>
            <p:cNvSpPr/>
            <p:nvPr/>
          </p:nvSpPr>
          <p:spPr>
            <a:xfrm>
              <a:off x="7013753" y="1918917"/>
              <a:ext cx="227111" cy="716811"/>
            </a:xfrm>
            <a:custGeom>
              <a:avLst/>
              <a:gdLst/>
              <a:ahLst/>
              <a:cxnLst/>
              <a:rect l="l" t="t" r="r" b="b"/>
              <a:pathLst>
                <a:path w="4257" h="13436" extrusionOk="0">
                  <a:moveTo>
                    <a:pt x="3557" y="0"/>
                  </a:moveTo>
                  <a:cubicBezTo>
                    <a:pt x="3557" y="0"/>
                    <a:pt x="852" y="1946"/>
                    <a:pt x="1" y="4073"/>
                  </a:cubicBezTo>
                  <a:lnTo>
                    <a:pt x="1" y="13435"/>
                  </a:lnTo>
                  <a:lnTo>
                    <a:pt x="4256" y="10031"/>
                  </a:lnTo>
                  <a:lnTo>
                    <a:pt x="3770" y="2037"/>
                  </a:lnTo>
                  <a:lnTo>
                    <a:pt x="355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822;p43">
              <a:extLst>
                <a:ext uri="{FF2B5EF4-FFF2-40B4-BE49-F238E27FC236}">
                  <a16:creationId xmlns:a16="http://schemas.microsoft.com/office/drawing/2014/main" xmlns="" id="{0E69F235-A87A-4733-821F-4F8AA45EB344}"/>
                </a:ext>
              </a:extLst>
            </p:cNvPr>
            <p:cNvSpPr/>
            <p:nvPr/>
          </p:nvSpPr>
          <p:spPr>
            <a:xfrm>
              <a:off x="6542097" y="1994724"/>
              <a:ext cx="445793" cy="694510"/>
            </a:xfrm>
            <a:custGeom>
              <a:avLst/>
              <a:gdLst/>
              <a:ahLst/>
              <a:cxnLst/>
              <a:rect l="l" t="t" r="r" b="b"/>
              <a:pathLst>
                <a:path w="8356" h="13018" extrusionOk="0">
                  <a:moveTo>
                    <a:pt x="1182" y="1"/>
                  </a:moveTo>
                  <a:cubicBezTo>
                    <a:pt x="1" y="1"/>
                    <a:pt x="179" y="1376"/>
                    <a:pt x="179" y="1376"/>
                  </a:cubicBezTo>
                  <a:lnTo>
                    <a:pt x="453" y="9704"/>
                  </a:lnTo>
                  <a:cubicBezTo>
                    <a:pt x="2276" y="10069"/>
                    <a:pt x="8356" y="13017"/>
                    <a:pt x="8356" y="13017"/>
                  </a:cubicBezTo>
                  <a:lnTo>
                    <a:pt x="8356" y="3199"/>
                  </a:lnTo>
                  <a:cubicBezTo>
                    <a:pt x="7869" y="2835"/>
                    <a:pt x="3097" y="342"/>
                    <a:pt x="1547" y="38"/>
                  </a:cubicBezTo>
                  <a:cubicBezTo>
                    <a:pt x="1413" y="12"/>
                    <a:pt x="1292" y="1"/>
                    <a:pt x="1182" y="1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823;p43">
              <a:extLst>
                <a:ext uri="{FF2B5EF4-FFF2-40B4-BE49-F238E27FC236}">
                  <a16:creationId xmlns:a16="http://schemas.microsoft.com/office/drawing/2014/main" xmlns="" id="{0D875227-5D38-4FA2-9902-C5B7A2B8514E}"/>
                </a:ext>
              </a:extLst>
            </p:cNvPr>
            <p:cNvSpPr/>
            <p:nvPr/>
          </p:nvSpPr>
          <p:spPr>
            <a:xfrm>
              <a:off x="7075371" y="1985014"/>
              <a:ext cx="445793" cy="694457"/>
            </a:xfrm>
            <a:custGeom>
              <a:avLst/>
              <a:gdLst/>
              <a:ahLst/>
              <a:cxnLst/>
              <a:rect l="l" t="t" r="r" b="b"/>
              <a:pathLst>
                <a:path w="8356" h="13017" extrusionOk="0">
                  <a:moveTo>
                    <a:pt x="7174" y="0"/>
                  </a:moveTo>
                  <a:cubicBezTo>
                    <a:pt x="7065" y="0"/>
                    <a:pt x="6943" y="12"/>
                    <a:pt x="6810" y="38"/>
                  </a:cubicBezTo>
                  <a:cubicBezTo>
                    <a:pt x="5259" y="311"/>
                    <a:pt x="487" y="2956"/>
                    <a:pt x="1" y="3321"/>
                  </a:cubicBezTo>
                  <a:lnTo>
                    <a:pt x="1" y="13017"/>
                  </a:lnTo>
                  <a:cubicBezTo>
                    <a:pt x="1" y="13017"/>
                    <a:pt x="6080" y="10068"/>
                    <a:pt x="7904" y="9673"/>
                  </a:cubicBezTo>
                  <a:lnTo>
                    <a:pt x="8177" y="1375"/>
                  </a:lnTo>
                  <a:cubicBezTo>
                    <a:pt x="8177" y="1375"/>
                    <a:pt x="8356" y="0"/>
                    <a:pt x="7174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824;p43">
              <a:extLst>
                <a:ext uri="{FF2B5EF4-FFF2-40B4-BE49-F238E27FC236}">
                  <a16:creationId xmlns:a16="http://schemas.microsoft.com/office/drawing/2014/main" xmlns="" id="{A1270FA3-E8CF-4663-8EDE-15C46F18F98D}"/>
                </a:ext>
              </a:extLst>
            </p:cNvPr>
            <p:cNvSpPr/>
            <p:nvPr/>
          </p:nvSpPr>
          <p:spPr>
            <a:xfrm>
              <a:off x="6987826" y="2149218"/>
              <a:ext cx="87601" cy="545984"/>
            </a:xfrm>
            <a:custGeom>
              <a:avLst/>
              <a:gdLst/>
              <a:ahLst/>
              <a:cxnLst/>
              <a:rect l="l" t="t" r="r" b="b"/>
              <a:pathLst>
                <a:path w="1642" h="10234" extrusionOk="0">
                  <a:moveTo>
                    <a:pt x="1008" y="1"/>
                  </a:moveTo>
                  <a:cubicBezTo>
                    <a:pt x="505" y="1"/>
                    <a:pt x="1" y="303"/>
                    <a:pt x="1" y="303"/>
                  </a:cubicBezTo>
                  <a:lnTo>
                    <a:pt x="1" y="10121"/>
                  </a:lnTo>
                  <a:cubicBezTo>
                    <a:pt x="342" y="10203"/>
                    <a:pt x="615" y="10234"/>
                    <a:pt x="832" y="10234"/>
                  </a:cubicBezTo>
                  <a:cubicBezTo>
                    <a:pt x="1503" y="10234"/>
                    <a:pt x="1642" y="9939"/>
                    <a:pt x="1642" y="9939"/>
                  </a:cubicBezTo>
                  <a:lnTo>
                    <a:pt x="1642" y="243"/>
                  </a:lnTo>
                  <a:cubicBezTo>
                    <a:pt x="1462" y="63"/>
                    <a:pt x="1235" y="1"/>
                    <a:pt x="1008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825;p43">
              <a:extLst>
                <a:ext uri="{FF2B5EF4-FFF2-40B4-BE49-F238E27FC236}">
                  <a16:creationId xmlns:a16="http://schemas.microsoft.com/office/drawing/2014/main" xmlns="" id="{872C5191-645C-4D5A-B8B8-0CA05A03C886}"/>
                </a:ext>
              </a:extLst>
            </p:cNvPr>
            <p:cNvSpPr/>
            <p:nvPr/>
          </p:nvSpPr>
          <p:spPr>
            <a:xfrm>
              <a:off x="6206160" y="2304993"/>
              <a:ext cx="564443" cy="494234"/>
            </a:xfrm>
            <a:custGeom>
              <a:avLst/>
              <a:gdLst/>
              <a:ahLst/>
              <a:cxnLst/>
              <a:rect l="l" t="t" r="r" b="b"/>
              <a:pathLst>
                <a:path w="10580" h="9264" extrusionOk="0">
                  <a:moveTo>
                    <a:pt x="8803" y="1"/>
                  </a:moveTo>
                  <a:cubicBezTo>
                    <a:pt x="8019" y="1"/>
                    <a:pt x="6962" y="1639"/>
                    <a:pt x="6962" y="1639"/>
                  </a:cubicBezTo>
                  <a:cubicBezTo>
                    <a:pt x="6962" y="1639"/>
                    <a:pt x="6699" y="31"/>
                    <a:pt x="5975" y="31"/>
                  </a:cubicBezTo>
                  <a:cubicBezTo>
                    <a:pt x="5922" y="31"/>
                    <a:pt x="5866" y="39"/>
                    <a:pt x="5807" y="58"/>
                  </a:cubicBezTo>
                  <a:cubicBezTo>
                    <a:pt x="4926" y="301"/>
                    <a:pt x="5807" y="2642"/>
                    <a:pt x="5807" y="2642"/>
                  </a:cubicBezTo>
                  <a:lnTo>
                    <a:pt x="1400" y="5134"/>
                  </a:lnTo>
                  <a:cubicBezTo>
                    <a:pt x="1400" y="5134"/>
                    <a:pt x="397" y="5621"/>
                    <a:pt x="245" y="6198"/>
                  </a:cubicBezTo>
                  <a:cubicBezTo>
                    <a:pt x="1" y="7467"/>
                    <a:pt x="2087" y="9264"/>
                    <a:pt x="3832" y="9264"/>
                  </a:cubicBezTo>
                  <a:cubicBezTo>
                    <a:pt x="4261" y="9264"/>
                    <a:pt x="4669" y="9155"/>
                    <a:pt x="5017" y="8903"/>
                  </a:cubicBezTo>
                  <a:cubicBezTo>
                    <a:pt x="6810" y="7657"/>
                    <a:pt x="10579" y="2824"/>
                    <a:pt x="10549" y="2368"/>
                  </a:cubicBezTo>
                  <a:cubicBezTo>
                    <a:pt x="10549" y="2110"/>
                    <a:pt x="10413" y="2019"/>
                    <a:pt x="10222" y="2019"/>
                  </a:cubicBezTo>
                  <a:cubicBezTo>
                    <a:pt x="9946" y="2019"/>
                    <a:pt x="9554" y="2207"/>
                    <a:pt x="9283" y="2360"/>
                  </a:cubicBezTo>
                  <a:lnTo>
                    <a:pt x="9283" y="2360"/>
                  </a:lnTo>
                  <a:cubicBezTo>
                    <a:pt x="9753" y="2055"/>
                    <a:pt x="10530" y="1460"/>
                    <a:pt x="10002" y="1152"/>
                  </a:cubicBezTo>
                  <a:cubicBezTo>
                    <a:pt x="9906" y="1094"/>
                    <a:pt x="9804" y="1069"/>
                    <a:pt x="9700" y="1069"/>
                  </a:cubicBezTo>
                  <a:cubicBezTo>
                    <a:pt x="9281" y="1069"/>
                    <a:pt x="8823" y="1479"/>
                    <a:pt x="8548" y="1773"/>
                  </a:cubicBezTo>
                  <a:lnTo>
                    <a:pt x="8548" y="1773"/>
                  </a:lnTo>
                  <a:cubicBezTo>
                    <a:pt x="8921" y="1266"/>
                    <a:pt x="9557" y="234"/>
                    <a:pt x="8969" y="28"/>
                  </a:cubicBezTo>
                  <a:cubicBezTo>
                    <a:pt x="8915" y="9"/>
                    <a:pt x="8860" y="1"/>
                    <a:pt x="880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826;p43">
              <a:extLst>
                <a:ext uri="{FF2B5EF4-FFF2-40B4-BE49-F238E27FC236}">
                  <a16:creationId xmlns:a16="http://schemas.microsoft.com/office/drawing/2014/main" xmlns="" id="{3C2FDDE6-2AFF-4839-957C-A10CC2DB1233}"/>
                </a:ext>
              </a:extLst>
            </p:cNvPr>
            <p:cNvSpPr/>
            <p:nvPr/>
          </p:nvSpPr>
          <p:spPr>
            <a:xfrm>
              <a:off x="7488877" y="2335615"/>
              <a:ext cx="353604" cy="342400"/>
            </a:xfrm>
            <a:custGeom>
              <a:avLst/>
              <a:gdLst/>
              <a:ahLst/>
              <a:cxnLst/>
              <a:rect l="l" t="t" r="r" b="b"/>
              <a:pathLst>
                <a:path w="6628" h="6418" extrusionOk="0">
                  <a:moveTo>
                    <a:pt x="2980" y="1"/>
                  </a:moveTo>
                  <a:lnTo>
                    <a:pt x="1" y="1551"/>
                  </a:lnTo>
                  <a:lnTo>
                    <a:pt x="2980" y="6050"/>
                  </a:lnTo>
                  <a:cubicBezTo>
                    <a:pt x="2980" y="6050"/>
                    <a:pt x="4221" y="6418"/>
                    <a:pt x="5249" y="6418"/>
                  </a:cubicBezTo>
                  <a:cubicBezTo>
                    <a:pt x="5969" y="6418"/>
                    <a:pt x="6584" y="6237"/>
                    <a:pt x="6597" y="5624"/>
                  </a:cubicBezTo>
                  <a:cubicBezTo>
                    <a:pt x="6627" y="4165"/>
                    <a:pt x="2980" y="1"/>
                    <a:pt x="2980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827;p43">
              <a:extLst>
                <a:ext uri="{FF2B5EF4-FFF2-40B4-BE49-F238E27FC236}">
                  <a16:creationId xmlns:a16="http://schemas.microsoft.com/office/drawing/2014/main" xmlns="" id="{FC3305BF-BBFB-4694-B334-C969C03B099C}"/>
                </a:ext>
              </a:extLst>
            </p:cNvPr>
            <p:cNvSpPr/>
            <p:nvPr/>
          </p:nvSpPr>
          <p:spPr>
            <a:xfrm>
              <a:off x="7291060" y="2304993"/>
              <a:ext cx="562789" cy="494234"/>
            </a:xfrm>
            <a:custGeom>
              <a:avLst/>
              <a:gdLst/>
              <a:ahLst/>
              <a:cxnLst/>
              <a:rect l="l" t="t" r="r" b="b"/>
              <a:pathLst>
                <a:path w="10549" h="9264" extrusionOk="0">
                  <a:moveTo>
                    <a:pt x="1777" y="1"/>
                  </a:moveTo>
                  <a:cubicBezTo>
                    <a:pt x="1720" y="1"/>
                    <a:pt x="1665" y="9"/>
                    <a:pt x="1611" y="28"/>
                  </a:cubicBezTo>
                  <a:cubicBezTo>
                    <a:pt x="973" y="241"/>
                    <a:pt x="1703" y="1335"/>
                    <a:pt x="2067" y="1821"/>
                  </a:cubicBezTo>
                  <a:cubicBezTo>
                    <a:pt x="2189" y="1973"/>
                    <a:pt x="2250" y="2064"/>
                    <a:pt x="2250" y="2064"/>
                  </a:cubicBezTo>
                  <a:cubicBezTo>
                    <a:pt x="2250" y="2064"/>
                    <a:pt x="1526" y="1069"/>
                    <a:pt x="878" y="1069"/>
                  </a:cubicBezTo>
                  <a:cubicBezTo>
                    <a:pt x="775" y="1069"/>
                    <a:pt x="674" y="1094"/>
                    <a:pt x="578" y="1152"/>
                  </a:cubicBezTo>
                  <a:cubicBezTo>
                    <a:pt x="48" y="1461"/>
                    <a:pt x="832" y="2059"/>
                    <a:pt x="1302" y="2363"/>
                  </a:cubicBezTo>
                  <a:lnTo>
                    <a:pt x="1302" y="2363"/>
                  </a:lnTo>
                  <a:cubicBezTo>
                    <a:pt x="1029" y="2210"/>
                    <a:pt x="631" y="2019"/>
                    <a:pt x="348" y="2019"/>
                  </a:cubicBezTo>
                  <a:cubicBezTo>
                    <a:pt x="151" y="2019"/>
                    <a:pt x="9" y="2110"/>
                    <a:pt x="1" y="2368"/>
                  </a:cubicBezTo>
                  <a:cubicBezTo>
                    <a:pt x="1" y="2824"/>
                    <a:pt x="3770" y="7657"/>
                    <a:pt x="5563" y="8903"/>
                  </a:cubicBezTo>
                  <a:cubicBezTo>
                    <a:pt x="5911" y="9155"/>
                    <a:pt x="6318" y="9264"/>
                    <a:pt x="6745" y="9264"/>
                  </a:cubicBezTo>
                  <a:cubicBezTo>
                    <a:pt x="8482" y="9264"/>
                    <a:pt x="10549" y="7467"/>
                    <a:pt x="10305" y="6198"/>
                  </a:cubicBezTo>
                  <a:cubicBezTo>
                    <a:pt x="10183" y="5621"/>
                    <a:pt x="9150" y="5134"/>
                    <a:pt x="9150" y="5134"/>
                  </a:cubicBezTo>
                  <a:lnTo>
                    <a:pt x="4773" y="2642"/>
                  </a:lnTo>
                  <a:cubicBezTo>
                    <a:pt x="4773" y="2642"/>
                    <a:pt x="5624" y="301"/>
                    <a:pt x="4773" y="58"/>
                  </a:cubicBezTo>
                  <a:cubicBezTo>
                    <a:pt x="4712" y="39"/>
                    <a:pt x="4654" y="31"/>
                    <a:pt x="4599" y="31"/>
                  </a:cubicBezTo>
                  <a:cubicBezTo>
                    <a:pt x="3851" y="31"/>
                    <a:pt x="3587" y="1639"/>
                    <a:pt x="3587" y="1639"/>
                  </a:cubicBezTo>
                  <a:cubicBezTo>
                    <a:pt x="3587" y="1639"/>
                    <a:pt x="2557" y="1"/>
                    <a:pt x="1777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0890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724560-53AC-40F9-B93E-445E0CAA2F38}"/>
              </a:ext>
            </a:extLst>
          </p:cNvPr>
          <p:cNvSpPr txBox="1"/>
          <p:nvPr/>
        </p:nvSpPr>
        <p:spPr>
          <a:xfrm>
            <a:off x="283845" y="194370"/>
            <a:ext cx="8576310" cy="4647426"/>
          </a:xfrm>
          <a:prstGeom prst="rect">
            <a:avLst/>
          </a:prstGeom>
          <a:solidFill>
            <a:srgbClr val="FEF0F4"/>
          </a:solidFill>
          <a:ln w="1905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CỘNG HÒA XÃ HỘI CHỦ NGHĨA VIỆT NAM</a:t>
            </a:r>
          </a:p>
          <a:p>
            <a:pPr algn="ctr"/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Độc lập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- Tự do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- Hạnh phúc</a:t>
            </a:r>
          </a:p>
          <a:p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						Hà Nội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, ngày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28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tháng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12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năm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2021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pPr algn="ctr"/>
            <a:r>
              <a:rPr lang="vi-VN" sz="1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ĐƠN XIN HỌC</a:t>
            </a:r>
            <a:r>
              <a:rPr lang="en-US" sz="1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MÔN TỰ CHỌN</a:t>
            </a:r>
            <a:endParaRPr lang="vi-VN" sz="1600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Kính gửi Thầy (Cô) Hiệu trưởng Trường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Tiểu học Hoàng Diệu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tên là :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Đào Tùng Lâm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Nam, nữ :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Nam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Sinh ngày :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30/11/2011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Tại :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Hà Nội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Quê quán :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xã Nghĩa Thịnh, huyện Nghĩa Hưng, tỉnh Nam Định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Địa chỉ thường trú :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số nhà 70, đường Liễu Giai, quận Ba Đình, Hà Nội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Học sinh lớp: 5A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làm đơn này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kính đề nghị Thầy (Cô) xét cho em được học môn tiếng Anh theo chương trình tự chọn.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xin hứa thực hiện nghiêm chỉnh nội quy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và hoàn thành nhiệm vụ học tập.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xin trân trọng cảm ơn.</a:t>
            </a:r>
          </a:p>
          <a:p>
            <a:r>
              <a:rPr lang="vi-V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Ý kiến của cha mẹ học sinh			</a:t>
            </a:r>
            <a:r>
              <a:rPr lang="en-US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	          </a:t>
            </a:r>
            <a:r>
              <a:rPr lang="vi-V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Người làm đơn</a:t>
            </a:r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en-US" i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Chúng tôi kính mong Nhà trường chấp nhận đơn </a:t>
            </a:r>
            <a:br>
              <a:rPr lang="en-US" i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</a:br>
            <a:r>
              <a:rPr lang="en-US" i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xin học lớp tiếng Anh của con tôi là Đào Tùng Lâm. 			Lâm	</a:t>
            </a:r>
            <a:br>
              <a:rPr lang="en-US" i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</a:br>
            <a:r>
              <a:rPr lang="en-US" i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Xin chân thành cảm ơn Nhà trường.			                                   Đào Tùng Lâm</a:t>
            </a:r>
          </a:p>
          <a:p>
            <a:r>
              <a:rPr lang="en-US" i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                      Nam</a:t>
            </a:r>
          </a:p>
          <a:p>
            <a:r>
              <a:rPr lang="en-US" i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            Đào Tùng Nam</a:t>
            </a:r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727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399922AA-CC01-4620-A0A0-7B3B642D7E70}"/>
              </a:ext>
            </a:extLst>
          </p:cNvPr>
          <p:cNvSpPr txBox="1"/>
          <p:nvPr/>
        </p:nvSpPr>
        <p:spPr>
          <a:xfrm>
            <a:off x="2454571" y="347923"/>
            <a:ext cx="5054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Đánh</a:t>
            </a:r>
            <a:r>
              <a:rPr lang="en-US" sz="4400" b="1" dirty="0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giá</a:t>
            </a:r>
            <a:r>
              <a:rPr lang="en-US" sz="4400" b="1" dirty="0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mục</a:t>
            </a:r>
            <a:r>
              <a:rPr lang="en-US" sz="4400" b="1" dirty="0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tiêu</a:t>
            </a:r>
            <a:r>
              <a:rPr lang="en-US" sz="4400" b="1" dirty="0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tiết</a:t>
            </a:r>
            <a:r>
              <a:rPr lang="en-US" sz="4400" b="1" dirty="0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học</a:t>
            </a:r>
            <a:endParaRPr lang="en-US" sz="4400" b="1" dirty="0">
              <a:solidFill>
                <a:srgbClr val="C00000"/>
              </a:solidFill>
              <a:latin typeface="#9Slide05 FS Blonde Script" panose="03000503000000000000" pitchFamily="65" charset="0"/>
              <a:ea typeface="#9Slide05 HLT Boulevard" panose="00000400000000000000" pitchFamily="2" charset="0"/>
              <a:cs typeface="#9Slide05 HLT Boulevard" panose="00000400000000000000" pitchFamily="2" charset="0"/>
            </a:endParaRPr>
          </a:p>
        </p:txBody>
      </p:sp>
      <p:pic>
        <p:nvPicPr>
          <p:cNvPr id="209" name="Picture 208">
            <a:extLst>
              <a:ext uri="{FF2B5EF4-FFF2-40B4-BE49-F238E27FC236}">
                <a16:creationId xmlns:a16="http://schemas.microsoft.com/office/drawing/2014/main" xmlns="" id="{921EC1BC-138B-40ED-8EE5-D88FF535CC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4" t="8218" r="491" b="2413"/>
          <a:stretch/>
        </p:blipFill>
        <p:spPr>
          <a:xfrm>
            <a:off x="0" y="1990414"/>
            <a:ext cx="2352549" cy="2430511"/>
          </a:xfrm>
          <a:prstGeom prst="rect">
            <a:avLst/>
          </a:prstGeom>
        </p:spPr>
      </p:pic>
      <p:pic>
        <p:nvPicPr>
          <p:cNvPr id="225" name="Picture 224">
            <a:extLst>
              <a:ext uri="{FF2B5EF4-FFF2-40B4-BE49-F238E27FC236}">
                <a16:creationId xmlns:a16="http://schemas.microsoft.com/office/drawing/2014/main" xmlns="" id="{F0D17473-F7A8-4965-870D-D1A330469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456" y="1313931"/>
            <a:ext cx="1564870" cy="3093004"/>
          </a:xfrm>
          <a:prstGeom prst="rect">
            <a:avLst/>
          </a:prstGeom>
        </p:spPr>
      </p:pic>
      <p:pic>
        <p:nvPicPr>
          <p:cNvPr id="226" name="Picture 225">
            <a:extLst>
              <a:ext uri="{FF2B5EF4-FFF2-40B4-BE49-F238E27FC236}">
                <a16:creationId xmlns:a16="http://schemas.microsoft.com/office/drawing/2014/main" xmlns="" id="{E5CD4141-6B7E-4EB2-9CD2-578787FA3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146" y="1325199"/>
            <a:ext cx="1513441" cy="3085657"/>
          </a:xfrm>
          <a:prstGeom prst="rect">
            <a:avLst/>
          </a:prstGeom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xmlns="" id="{9AA73614-505D-4FCA-A992-C54413B44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3584" y="1325199"/>
            <a:ext cx="1506095" cy="3070964"/>
          </a:xfrm>
          <a:prstGeom prst="rect">
            <a:avLst/>
          </a:prstGeom>
        </p:spPr>
      </p:pic>
      <p:grpSp>
        <p:nvGrpSpPr>
          <p:cNvPr id="228" name="Google Shape;492;p40">
            <a:extLst>
              <a:ext uri="{FF2B5EF4-FFF2-40B4-BE49-F238E27FC236}">
                <a16:creationId xmlns:a16="http://schemas.microsoft.com/office/drawing/2014/main" xmlns="" id="{019F3CC7-4A83-45DC-9EAA-AEF036E0F730}"/>
              </a:ext>
            </a:extLst>
          </p:cNvPr>
          <p:cNvGrpSpPr/>
          <p:nvPr/>
        </p:nvGrpSpPr>
        <p:grpSpPr>
          <a:xfrm>
            <a:off x="7691536" y="2670550"/>
            <a:ext cx="1262346" cy="2219691"/>
            <a:chOff x="35658225" y="12492275"/>
            <a:chExt cx="1104150" cy="2065350"/>
          </a:xfrm>
        </p:grpSpPr>
        <p:sp>
          <p:nvSpPr>
            <p:cNvPr id="229" name="Google Shape;493;p40">
              <a:extLst>
                <a:ext uri="{FF2B5EF4-FFF2-40B4-BE49-F238E27FC236}">
                  <a16:creationId xmlns:a16="http://schemas.microsoft.com/office/drawing/2014/main" xmlns="" id="{B5B1A29E-DFF1-4CA3-BF71-432AF158F158}"/>
                </a:ext>
              </a:extLst>
            </p:cNvPr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94;p40">
              <a:extLst>
                <a:ext uri="{FF2B5EF4-FFF2-40B4-BE49-F238E27FC236}">
                  <a16:creationId xmlns:a16="http://schemas.microsoft.com/office/drawing/2014/main" xmlns="" id="{482F10EE-DAA5-4455-963D-6028556F43BC}"/>
                </a:ext>
              </a:extLst>
            </p:cNvPr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95;p40">
              <a:extLst>
                <a:ext uri="{FF2B5EF4-FFF2-40B4-BE49-F238E27FC236}">
                  <a16:creationId xmlns:a16="http://schemas.microsoft.com/office/drawing/2014/main" xmlns="" id="{C8F9BF6F-B8C9-48F4-BE85-92CB1DC4E1C0}"/>
                </a:ext>
              </a:extLst>
            </p:cNvPr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96;p40">
              <a:extLst>
                <a:ext uri="{FF2B5EF4-FFF2-40B4-BE49-F238E27FC236}">
                  <a16:creationId xmlns:a16="http://schemas.microsoft.com/office/drawing/2014/main" xmlns="" id="{EB6823BD-E66D-4D52-8814-3E3090BD410E}"/>
                </a:ext>
              </a:extLst>
            </p:cNvPr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97;p40">
              <a:extLst>
                <a:ext uri="{FF2B5EF4-FFF2-40B4-BE49-F238E27FC236}">
                  <a16:creationId xmlns:a16="http://schemas.microsoft.com/office/drawing/2014/main" xmlns="" id="{2490CA63-3B3C-43D6-85A9-97ABF7907684}"/>
                </a:ext>
              </a:extLst>
            </p:cNvPr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98;p40">
              <a:extLst>
                <a:ext uri="{FF2B5EF4-FFF2-40B4-BE49-F238E27FC236}">
                  <a16:creationId xmlns:a16="http://schemas.microsoft.com/office/drawing/2014/main" xmlns="" id="{935D480B-7329-41D5-A1B0-E26308D8D52C}"/>
                </a:ext>
              </a:extLst>
            </p:cNvPr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99;p40">
              <a:extLst>
                <a:ext uri="{FF2B5EF4-FFF2-40B4-BE49-F238E27FC236}">
                  <a16:creationId xmlns:a16="http://schemas.microsoft.com/office/drawing/2014/main" xmlns="" id="{E3906865-4E83-4C90-B7F4-795143216BD4}"/>
                </a:ext>
              </a:extLst>
            </p:cNvPr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00;p40">
              <a:extLst>
                <a:ext uri="{FF2B5EF4-FFF2-40B4-BE49-F238E27FC236}">
                  <a16:creationId xmlns:a16="http://schemas.microsoft.com/office/drawing/2014/main" xmlns="" id="{A4C2F875-BF70-42A9-B5DC-50900EF53759}"/>
                </a:ext>
              </a:extLst>
            </p:cNvPr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01;p40">
              <a:extLst>
                <a:ext uri="{FF2B5EF4-FFF2-40B4-BE49-F238E27FC236}">
                  <a16:creationId xmlns:a16="http://schemas.microsoft.com/office/drawing/2014/main" xmlns="" id="{07FDBE97-E58C-4011-9D9A-82CA82587771}"/>
                </a:ext>
              </a:extLst>
            </p:cNvPr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02;p40">
              <a:extLst>
                <a:ext uri="{FF2B5EF4-FFF2-40B4-BE49-F238E27FC236}">
                  <a16:creationId xmlns:a16="http://schemas.microsoft.com/office/drawing/2014/main" xmlns="" id="{60865109-7D0D-410C-8940-3F4BB71C4983}"/>
                </a:ext>
              </a:extLst>
            </p:cNvPr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03;p40">
              <a:extLst>
                <a:ext uri="{FF2B5EF4-FFF2-40B4-BE49-F238E27FC236}">
                  <a16:creationId xmlns:a16="http://schemas.microsoft.com/office/drawing/2014/main" xmlns="" id="{67062291-CB44-4C8A-9380-D0FBF690D4B1}"/>
                </a:ext>
              </a:extLst>
            </p:cNvPr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04;p40">
              <a:extLst>
                <a:ext uri="{FF2B5EF4-FFF2-40B4-BE49-F238E27FC236}">
                  <a16:creationId xmlns:a16="http://schemas.microsoft.com/office/drawing/2014/main" xmlns="" id="{9E117906-B7F0-47F8-BF91-DFD209B659CF}"/>
                </a:ext>
              </a:extLst>
            </p:cNvPr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05;p40">
              <a:extLst>
                <a:ext uri="{FF2B5EF4-FFF2-40B4-BE49-F238E27FC236}">
                  <a16:creationId xmlns:a16="http://schemas.microsoft.com/office/drawing/2014/main" xmlns="" id="{AC45C3A6-A283-4C85-A92C-41DC8C7D2750}"/>
                </a:ext>
              </a:extLst>
            </p:cNvPr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06;p40">
              <a:extLst>
                <a:ext uri="{FF2B5EF4-FFF2-40B4-BE49-F238E27FC236}">
                  <a16:creationId xmlns:a16="http://schemas.microsoft.com/office/drawing/2014/main" xmlns="" id="{D85DB029-D2B0-47CF-96EB-10B36BA871B5}"/>
                </a:ext>
              </a:extLst>
            </p:cNvPr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07;p40">
              <a:extLst>
                <a:ext uri="{FF2B5EF4-FFF2-40B4-BE49-F238E27FC236}">
                  <a16:creationId xmlns:a16="http://schemas.microsoft.com/office/drawing/2014/main" xmlns="" id="{B4B2DB0F-C60E-4F70-8A0C-E4D228145336}"/>
                </a:ext>
              </a:extLst>
            </p:cNvPr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08;p40">
              <a:extLst>
                <a:ext uri="{FF2B5EF4-FFF2-40B4-BE49-F238E27FC236}">
                  <a16:creationId xmlns:a16="http://schemas.microsoft.com/office/drawing/2014/main" xmlns="" id="{99599FB0-DF93-4222-AD07-55075CF99A3A}"/>
                </a:ext>
              </a:extLst>
            </p:cNvPr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09;p40">
              <a:extLst>
                <a:ext uri="{FF2B5EF4-FFF2-40B4-BE49-F238E27FC236}">
                  <a16:creationId xmlns:a16="http://schemas.microsoft.com/office/drawing/2014/main" xmlns="" id="{9D537502-0DB8-4821-85A8-3CC655CC3DDE}"/>
                </a:ext>
              </a:extLst>
            </p:cNvPr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10;p40">
              <a:extLst>
                <a:ext uri="{FF2B5EF4-FFF2-40B4-BE49-F238E27FC236}">
                  <a16:creationId xmlns:a16="http://schemas.microsoft.com/office/drawing/2014/main" xmlns="" id="{B66D5558-7694-4630-A00B-A47BC73C3F1D}"/>
                </a:ext>
              </a:extLst>
            </p:cNvPr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11;p40">
              <a:extLst>
                <a:ext uri="{FF2B5EF4-FFF2-40B4-BE49-F238E27FC236}">
                  <a16:creationId xmlns:a16="http://schemas.microsoft.com/office/drawing/2014/main" xmlns="" id="{DAA95E3B-BDFA-4EB2-9869-F11652AB0B6E}"/>
                </a:ext>
              </a:extLst>
            </p:cNvPr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12;p40">
              <a:extLst>
                <a:ext uri="{FF2B5EF4-FFF2-40B4-BE49-F238E27FC236}">
                  <a16:creationId xmlns:a16="http://schemas.microsoft.com/office/drawing/2014/main" xmlns="" id="{5A338230-ACAF-4EC8-A40B-56755227E314}"/>
                </a:ext>
              </a:extLst>
            </p:cNvPr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13;p40">
              <a:extLst>
                <a:ext uri="{FF2B5EF4-FFF2-40B4-BE49-F238E27FC236}">
                  <a16:creationId xmlns:a16="http://schemas.microsoft.com/office/drawing/2014/main" xmlns="" id="{ADD66B88-6DF1-40D8-8E95-9F35AD9E467D}"/>
                </a:ext>
              </a:extLst>
            </p:cNvPr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14;p40">
              <a:extLst>
                <a:ext uri="{FF2B5EF4-FFF2-40B4-BE49-F238E27FC236}">
                  <a16:creationId xmlns:a16="http://schemas.microsoft.com/office/drawing/2014/main" xmlns="" id="{00E336F9-448E-4530-ABC7-10E1EFAC9939}"/>
                </a:ext>
              </a:extLst>
            </p:cNvPr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15;p40">
              <a:extLst>
                <a:ext uri="{FF2B5EF4-FFF2-40B4-BE49-F238E27FC236}">
                  <a16:creationId xmlns:a16="http://schemas.microsoft.com/office/drawing/2014/main" xmlns="" id="{78D122AC-B6C8-47A7-A786-B2C463545805}"/>
                </a:ext>
              </a:extLst>
            </p:cNvPr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16;p40">
              <a:extLst>
                <a:ext uri="{FF2B5EF4-FFF2-40B4-BE49-F238E27FC236}">
                  <a16:creationId xmlns:a16="http://schemas.microsoft.com/office/drawing/2014/main" xmlns="" id="{C0F4A362-FA00-4132-B380-B40EF5C80427}"/>
                </a:ext>
              </a:extLst>
            </p:cNvPr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17;p40">
              <a:extLst>
                <a:ext uri="{FF2B5EF4-FFF2-40B4-BE49-F238E27FC236}">
                  <a16:creationId xmlns:a16="http://schemas.microsoft.com/office/drawing/2014/main" xmlns="" id="{392ED080-FBA9-418C-9C0F-2C481066CCB9}"/>
                </a:ext>
              </a:extLst>
            </p:cNvPr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18;p40">
              <a:extLst>
                <a:ext uri="{FF2B5EF4-FFF2-40B4-BE49-F238E27FC236}">
                  <a16:creationId xmlns:a16="http://schemas.microsoft.com/office/drawing/2014/main" xmlns="" id="{EDDB2EA1-C924-41EC-B264-FBB4039A70ED}"/>
                </a:ext>
              </a:extLst>
            </p:cNvPr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19;p40">
              <a:extLst>
                <a:ext uri="{FF2B5EF4-FFF2-40B4-BE49-F238E27FC236}">
                  <a16:creationId xmlns:a16="http://schemas.microsoft.com/office/drawing/2014/main" xmlns="" id="{B9F78C0D-9C94-4F2B-826D-FAFD67560365}"/>
                </a:ext>
              </a:extLst>
            </p:cNvPr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20;p40">
              <a:extLst>
                <a:ext uri="{FF2B5EF4-FFF2-40B4-BE49-F238E27FC236}">
                  <a16:creationId xmlns:a16="http://schemas.microsoft.com/office/drawing/2014/main" xmlns="" id="{518B4583-6975-4DFA-ADFA-68553C672E86}"/>
                </a:ext>
              </a:extLst>
            </p:cNvPr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21;p40">
              <a:extLst>
                <a:ext uri="{FF2B5EF4-FFF2-40B4-BE49-F238E27FC236}">
                  <a16:creationId xmlns:a16="http://schemas.microsoft.com/office/drawing/2014/main" xmlns="" id="{734651F8-1E3A-402A-B440-0A14FDAEC95F}"/>
                </a:ext>
              </a:extLst>
            </p:cNvPr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22;p40">
              <a:extLst>
                <a:ext uri="{FF2B5EF4-FFF2-40B4-BE49-F238E27FC236}">
                  <a16:creationId xmlns:a16="http://schemas.microsoft.com/office/drawing/2014/main" xmlns="" id="{5D3F0EB1-0EB1-44E9-B3DA-059E9E2E1AC6}"/>
                </a:ext>
              </a:extLst>
            </p:cNvPr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23;p40">
              <a:extLst>
                <a:ext uri="{FF2B5EF4-FFF2-40B4-BE49-F238E27FC236}">
                  <a16:creationId xmlns:a16="http://schemas.microsoft.com/office/drawing/2014/main" xmlns="" id="{C6D2E3B3-23BF-4169-843A-64855B559E1E}"/>
                </a:ext>
              </a:extLst>
            </p:cNvPr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24;p40">
              <a:extLst>
                <a:ext uri="{FF2B5EF4-FFF2-40B4-BE49-F238E27FC236}">
                  <a16:creationId xmlns:a16="http://schemas.microsoft.com/office/drawing/2014/main" xmlns="" id="{06E1F8DF-887D-4A1D-B920-59F009B2686C}"/>
                </a:ext>
              </a:extLst>
            </p:cNvPr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25;p40">
              <a:extLst>
                <a:ext uri="{FF2B5EF4-FFF2-40B4-BE49-F238E27FC236}">
                  <a16:creationId xmlns:a16="http://schemas.microsoft.com/office/drawing/2014/main" xmlns="" id="{DD4F10B2-27A7-4B1E-9634-1AEA6B5AED5C}"/>
                </a:ext>
              </a:extLst>
            </p:cNvPr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26;p40">
              <a:extLst>
                <a:ext uri="{FF2B5EF4-FFF2-40B4-BE49-F238E27FC236}">
                  <a16:creationId xmlns:a16="http://schemas.microsoft.com/office/drawing/2014/main" xmlns="" id="{AF984AA2-CB91-4298-9516-F3381C59B203}"/>
                </a:ext>
              </a:extLst>
            </p:cNvPr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27;p40">
              <a:extLst>
                <a:ext uri="{FF2B5EF4-FFF2-40B4-BE49-F238E27FC236}">
                  <a16:creationId xmlns:a16="http://schemas.microsoft.com/office/drawing/2014/main" xmlns="" id="{9414CA3F-73C4-4E31-8E34-EEB07C8F4757}"/>
                </a:ext>
              </a:extLst>
            </p:cNvPr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28;p40">
              <a:extLst>
                <a:ext uri="{FF2B5EF4-FFF2-40B4-BE49-F238E27FC236}">
                  <a16:creationId xmlns:a16="http://schemas.microsoft.com/office/drawing/2014/main" xmlns="" id="{57DC38DC-EF3B-4BA8-BB04-0E07B3490A90}"/>
                </a:ext>
              </a:extLst>
            </p:cNvPr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29;p40">
              <a:extLst>
                <a:ext uri="{FF2B5EF4-FFF2-40B4-BE49-F238E27FC236}">
                  <a16:creationId xmlns:a16="http://schemas.microsoft.com/office/drawing/2014/main" xmlns="" id="{6D25B309-D28E-4B48-94C9-2D182D11F8FD}"/>
                </a:ext>
              </a:extLst>
            </p:cNvPr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30;p40">
              <a:extLst>
                <a:ext uri="{FF2B5EF4-FFF2-40B4-BE49-F238E27FC236}">
                  <a16:creationId xmlns:a16="http://schemas.microsoft.com/office/drawing/2014/main" xmlns="" id="{4B9252B9-2D13-46A6-A553-97823F477C73}"/>
                </a:ext>
              </a:extLst>
            </p:cNvPr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31;p40">
              <a:extLst>
                <a:ext uri="{FF2B5EF4-FFF2-40B4-BE49-F238E27FC236}">
                  <a16:creationId xmlns:a16="http://schemas.microsoft.com/office/drawing/2014/main" xmlns="" id="{37F26067-C47A-4FFC-A10E-88379865FF4F}"/>
                </a:ext>
              </a:extLst>
            </p:cNvPr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32;p40">
              <a:extLst>
                <a:ext uri="{FF2B5EF4-FFF2-40B4-BE49-F238E27FC236}">
                  <a16:creationId xmlns:a16="http://schemas.microsoft.com/office/drawing/2014/main" xmlns="" id="{92B6BB1A-ABC9-47D3-901E-EF00F4EF2234}"/>
                </a:ext>
              </a:extLst>
            </p:cNvPr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33;p40">
              <a:extLst>
                <a:ext uri="{FF2B5EF4-FFF2-40B4-BE49-F238E27FC236}">
                  <a16:creationId xmlns:a16="http://schemas.microsoft.com/office/drawing/2014/main" xmlns="" id="{DB1503C3-FCD4-4028-8FE4-20C7659D38CE}"/>
                </a:ext>
              </a:extLst>
            </p:cNvPr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34;p40">
              <a:extLst>
                <a:ext uri="{FF2B5EF4-FFF2-40B4-BE49-F238E27FC236}">
                  <a16:creationId xmlns:a16="http://schemas.microsoft.com/office/drawing/2014/main" xmlns="" id="{DA3C80EA-2EE1-48DB-B186-3BDB3F49B9F2}"/>
                </a:ext>
              </a:extLst>
            </p:cNvPr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35;p40">
              <a:extLst>
                <a:ext uri="{FF2B5EF4-FFF2-40B4-BE49-F238E27FC236}">
                  <a16:creationId xmlns:a16="http://schemas.microsoft.com/office/drawing/2014/main" xmlns="" id="{B44FC9E2-0B61-41D5-94C0-4F2375E87B7B}"/>
                </a:ext>
              </a:extLst>
            </p:cNvPr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36;p40">
              <a:extLst>
                <a:ext uri="{FF2B5EF4-FFF2-40B4-BE49-F238E27FC236}">
                  <a16:creationId xmlns:a16="http://schemas.microsoft.com/office/drawing/2014/main" xmlns="" id="{EF8884CB-7AE7-496F-9DB2-722864A99684}"/>
                </a:ext>
              </a:extLst>
            </p:cNvPr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37;p40">
              <a:extLst>
                <a:ext uri="{FF2B5EF4-FFF2-40B4-BE49-F238E27FC236}">
                  <a16:creationId xmlns:a16="http://schemas.microsoft.com/office/drawing/2014/main" xmlns="" id="{5D7A4B83-54FE-4704-8C3A-2F6080A2B28A}"/>
                </a:ext>
              </a:extLst>
            </p:cNvPr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38;p40">
              <a:extLst>
                <a:ext uri="{FF2B5EF4-FFF2-40B4-BE49-F238E27FC236}">
                  <a16:creationId xmlns:a16="http://schemas.microsoft.com/office/drawing/2014/main" xmlns="" id="{D5E293D2-CC46-4C55-97D0-006315784B4A}"/>
                </a:ext>
              </a:extLst>
            </p:cNvPr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39;p40">
              <a:extLst>
                <a:ext uri="{FF2B5EF4-FFF2-40B4-BE49-F238E27FC236}">
                  <a16:creationId xmlns:a16="http://schemas.microsoft.com/office/drawing/2014/main" xmlns="" id="{6402039A-9DB4-4ECB-981A-4D2A14ACB508}"/>
                </a:ext>
              </a:extLst>
            </p:cNvPr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40;p40">
              <a:extLst>
                <a:ext uri="{FF2B5EF4-FFF2-40B4-BE49-F238E27FC236}">
                  <a16:creationId xmlns:a16="http://schemas.microsoft.com/office/drawing/2014/main" xmlns="" id="{F70E632A-9BFE-4133-8F9E-A67A3DD4BB07}"/>
                </a:ext>
              </a:extLst>
            </p:cNvPr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41;p40">
              <a:extLst>
                <a:ext uri="{FF2B5EF4-FFF2-40B4-BE49-F238E27FC236}">
                  <a16:creationId xmlns:a16="http://schemas.microsoft.com/office/drawing/2014/main" xmlns="" id="{D71542D2-2DED-4A6F-AFBD-929AF9D02359}"/>
                </a:ext>
              </a:extLst>
            </p:cNvPr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42;p40">
              <a:extLst>
                <a:ext uri="{FF2B5EF4-FFF2-40B4-BE49-F238E27FC236}">
                  <a16:creationId xmlns:a16="http://schemas.microsoft.com/office/drawing/2014/main" xmlns="" id="{44500F22-8DDB-4389-976B-A5B480B49653}"/>
                </a:ext>
              </a:extLst>
            </p:cNvPr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43;p40">
              <a:extLst>
                <a:ext uri="{FF2B5EF4-FFF2-40B4-BE49-F238E27FC236}">
                  <a16:creationId xmlns:a16="http://schemas.microsoft.com/office/drawing/2014/main" xmlns="" id="{538CE994-BE8C-4901-8652-01F2CC0591F7}"/>
                </a:ext>
              </a:extLst>
            </p:cNvPr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44;p40">
              <a:extLst>
                <a:ext uri="{FF2B5EF4-FFF2-40B4-BE49-F238E27FC236}">
                  <a16:creationId xmlns:a16="http://schemas.microsoft.com/office/drawing/2014/main" xmlns="" id="{12A3C512-AC2C-487B-8990-D07E46F6A08E}"/>
                </a:ext>
              </a:extLst>
            </p:cNvPr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45;p40">
              <a:extLst>
                <a:ext uri="{FF2B5EF4-FFF2-40B4-BE49-F238E27FC236}">
                  <a16:creationId xmlns:a16="http://schemas.microsoft.com/office/drawing/2014/main" xmlns="" id="{387C9C04-C6F4-4BB0-B8B0-4B0F1E54408A}"/>
                </a:ext>
              </a:extLst>
            </p:cNvPr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46;p40">
              <a:extLst>
                <a:ext uri="{FF2B5EF4-FFF2-40B4-BE49-F238E27FC236}">
                  <a16:creationId xmlns:a16="http://schemas.microsoft.com/office/drawing/2014/main" xmlns="" id="{A38730C2-BC7E-4E89-ABBB-EC7223C1DFF0}"/>
                </a:ext>
              </a:extLst>
            </p:cNvPr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47;p40">
              <a:extLst>
                <a:ext uri="{FF2B5EF4-FFF2-40B4-BE49-F238E27FC236}">
                  <a16:creationId xmlns:a16="http://schemas.microsoft.com/office/drawing/2014/main" xmlns="" id="{AB898506-55E3-4BEC-B7E2-960B57388D38}"/>
                </a:ext>
              </a:extLst>
            </p:cNvPr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48;p40">
              <a:extLst>
                <a:ext uri="{FF2B5EF4-FFF2-40B4-BE49-F238E27FC236}">
                  <a16:creationId xmlns:a16="http://schemas.microsoft.com/office/drawing/2014/main" xmlns="" id="{9535838C-76D5-4219-8C5A-68FDEECCA445}"/>
                </a:ext>
              </a:extLst>
            </p:cNvPr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49;p40">
              <a:extLst>
                <a:ext uri="{FF2B5EF4-FFF2-40B4-BE49-F238E27FC236}">
                  <a16:creationId xmlns:a16="http://schemas.microsoft.com/office/drawing/2014/main" xmlns="" id="{95C34C61-7716-45B1-8E09-A72F40DC1CDC}"/>
                </a:ext>
              </a:extLst>
            </p:cNvPr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50;p40">
              <a:extLst>
                <a:ext uri="{FF2B5EF4-FFF2-40B4-BE49-F238E27FC236}">
                  <a16:creationId xmlns:a16="http://schemas.microsoft.com/office/drawing/2014/main" xmlns="" id="{F867A937-9457-4447-84F0-3165FAA06C12}"/>
                </a:ext>
              </a:extLst>
            </p:cNvPr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1;p40">
              <a:extLst>
                <a:ext uri="{FF2B5EF4-FFF2-40B4-BE49-F238E27FC236}">
                  <a16:creationId xmlns:a16="http://schemas.microsoft.com/office/drawing/2014/main" xmlns="" id="{5B304288-2B22-4AE4-B5ED-54A7021EABBE}"/>
                </a:ext>
              </a:extLst>
            </p:cNvPr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52;p40">
              <a:extLst>
                <a:ext uri="{FF2B5EF4-FFF2-40B4-BE49-F238E27FC236}">
                  <a16:creationId xmlns:a16="http://schemas.microsoft.com/office/drawing/2014/main" xmlns="" id="{A5C24BB1-DEFB-4EF3-88F1-EC2E812A7E5E}"/>
                </a:ext>
              </a:extLst>
            </p:cNvPr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53;p40">
              <a:extLst>
                <a:ext uri="{FF2B5EF4-FFF2-40B4-BE49-F238E27FC236}">
                  <a16:creationId xmlns:a16="http://schemas.microsoft.com/office/drawing/2014/main" xmlns="" id="{F1797BDE-9655-4AE7-B7FE-6FEDD544FF64}"/>
                </a:ext>
              </a:extLst>
            </p:cNvPr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54;p40">
              <a:extLst>
                <a:ext uri="{FF2B5EF4-FFF2-40B4-BE49-F238E27FC236}">
                  <a16:creationId xmlns:a16="http://schemas.microsoft.com/office/drawing/2014/main" xmlns="" id="{3E7659FE-36A7-43CE-8D1F-D5A0523A04B5}"/>
                </a:ext>
              </a:extLst>
            </p:cNvPr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55;p40">
              <a:extLst>
                <a:ext uri="{FF2B5EF4-FFF2-40B4-BE49-F238E27FC236}">
                  <a16:creationId xmlns:a16="http://schemas.microsoft.com/office/drawing/2014/main" xmlns="" id="{282F908B-D49D-4A50-AEFC-C2805E5627FF}"/>
                </a:ext>
              </a:extLst>
            </p:cNvPr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2 - Hệ Thống PP BĐS Nghỉ Dưỡng Cao Cấp Địa ốc 5 Sao">
            <a:extLst>
              <a:ext uri="{FF2B5EF4-FFF2-40B4-BE49-F238E27FC236}">
                <a16:creationId xmlns:a16="http://schemas.microsoft.com/office/drawing/2014/main" xmlns="" id="{0EA7D55A-2344-4979-8576-824EEC532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289" y="4415707"/>
            <a:ext cx="659870" cy="58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2 - Hệ Thống PP BĐS Nghỉ Dưỡng Cao Cấp Địa ốc 5 Sao">
            <a:extLst>
              <a:ext uri="{FF2B5EF4-FFF2-40B4-BE49-F238E27FC236}">
                <a16:creationId xmlns:a16="http://schemas.microsoft.com/office/drawing/2014/main" xmlns="" id="{EFD929D7-9501-4E78-8CA3-02B8C15F6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893" y="4415707"/>
            <a:ext cx="659870" cy="58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2 - Hệ Thống PP BĐS Nghỉ Dưỡng Cao Cấp Địa ốc 5 Sao">
            <a:extLst>
              <a:ext uri="{FF2B5EF4-FFF2-40B4-BE49-F238E27FC236}">
                <a16:creationId xmlns:a16="http://schemas.microsoft.com/office/drawing/2014/main" xmlns="" id="{381CA0BB-C35E-4AAC-AFF0-360A14592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518" y="4394700"/>
            <a:ext cx="659870" cy="58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701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4" name="Google Shape;3294;p79"/>
          <p:cNvGrpSpPr/>
          <p:nvPr/>
        </p:nvGrpSpPr>
        <p:grpSpPr>
          <a:xfrm>
            <a:off x="3567939" y="2207171"/>
            <a:ext cx="759330" cy="1436335"/>
            <a:chOff x="7784225" y="2854166"/>
            <a:chExt cx="1017459" cy="1924608"/>
          </a:xfrm>
        </p:grpSpPr>
        <p:sp>
          <p:nvSpPr>
            <p:cNvPr id="3295" name="Google Shape;3295;p79"/>
            <p:cNvSpPr/>
            <p:nvPr/>
          </p:nvSpPr>
          <p:spPr>
            <a:xfrm>
              <a:off x="8281309" y="4441221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79"/>
            <p:cNvSpPr/>
            <p:nvPr/>
          </p:nvSpPr>
          <p:spPr>
            <a:xfrm>
              <a:off x="8266881" y="4287282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79"/>
            <p:cNvSpPr/>
            <p:nvPr/>
          </p:nvSpPr>
          <p:spPr>
            <a:xfrm>
              <a:off x="8113733" y="2856936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79"/>
            <p:cNvSpPr/>
            <p:nvPr/>
          </p:nvSpPr>
          <p:spPr>
            <a:xfrm>
              <a:off x="7795436" y="3010875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79"/>
            <p:cNvSpPr/>
            <p:nvPr/>
          </p:nvSpPr>
          <p:spPr>
            <a:xfrm>
              <a:off x="8314967" y="2854166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79"/>
            <p:cNvSpPr/>
            <p:nvPr/>
          </p:nvSpPr>
          <p:spPr>
            <a:xfrm>
              <a:off x="7784225" y="3353229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79"/>
            <p:cNvSpPr/>
            <p:nvPr/>
          </p:nvSpPr>
          <p:spPr>
            <a:xfrm>
              <a:off x="7934155" y="2898613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79"/>
            <p:cNvSpPr/>
            <p:nvPr/>
          </p:nvSpPr>
          <p:spPr>
            <a:xfrm>
              <a:off x="8355061" y="3649870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79"/>
            <p:cNvSpPr/>
            <p:nvPr/>
          </p:nvSpPr>
          <p:spPr>
            <a:xfrm>
              <a:off x="8375925" y="4021081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79"/>
            <p:cNvSpPr/>
            <p:nvPr/>
          </p:nvSpPr>
          <p:spPr>
            <a:xfrm>
              <a:off x="8324595" y="3071016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79"/>
            <p:cNvSpPr/>
            <p:nvPr/>
          </p:nvSpPr>
          <p:spPr>
            <a:xfrm>
              <a:off x="8339023" y="3346001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79"/>
            <p:cNvSpPr/>
            <p:nvPr/>
          </p:nvSpPr>
          <p:spPr>
            <a:xfrm>
              <a:off x="8388745" y="4287282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79"/>
            <p:cNvSpPr/>
            <p:nvPr/>
          </p:nvSpPr>
          <p:spPr>
            <a:xfrm>
              <a:off x="7975831" y="4187048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79"/>
            <p:cNvSpPr/>
            <p:nvPr/>
          </p:nvSpPr>
          <p:spPr>
            <a:xfrm>
              <a:off x="7805855" y="3721221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79"/>
            <p:cNvSpPr/>
            <p:nvPr/>
          </p:nvSpPr>
          <p:spPr>
            <a:xfrm>
              <a:off x="8426412" y="2915468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79"/>
            <p:cNvSpPr/>
            <p:nvPr/>
          </p:nvSpPr>
          <p:spPr>
            <a:xfrm>
              <a:off x="8355878" y="2854536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79"/>
            <p:cNvSpPr/>
            <p:nvPr/>
          </p:nvSpPr>
          <p:spPr>
            <a:xfrm>
              <a:off x="8449677" y="3710802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79"/>
            <p:cNvSpPr/>
            <p:nvPr/>
          </p:nvSpPr>
          <p:spPr>
            <a:xfrm>
              <a:off x="8484152" y="3106283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79"/>
            <p:cNvSpPr/>
            <p:nvPr/>
          </p:nvSpPr>
          <p:spPr>
            <a:xfrm>
              <a:off x="8411192" y="4090849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79"/>
            <p:cNvSpPr/>
            <p:nvPr/>
          </p:nvSpPr>
          <p:spPr>
            <a:xfrm>
              <a:off x="8496972" y="3434208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79"/>
            <p:cNvSpPr/>
            <p:nvPr/>
          </p:nvSpPr>
          <p:spPr>
            <a:xfrm>
              <a:off x="8328604" y="3729240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79"/>
            <p:cNvSpPr/>
            <p:nvPr/>
          </p:nvSpPr>
          <p:spPr>
            <a:xfrm>
              <a:off x="8311775" y="3427798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79"/>
            <p:cNvSpPr/>
            <p:nvPr/>
          </p:nvSpPr>
          <p:spPr>
            <a:xfrm>
              <a:off x="8285318" y="2854984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79"/>
            <p:cNvSpPr/>
            <p:nvPr/>
          </p:nvSpPr>
          <p:spPr>
            <a:xfrm>
              <a:off x="8351051" y="4071594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79"/>
            <p:cNvSpPr/>
            <p:nvPr/>
          </p:nvSpPr>
          <p:spPr>
            <a:xfrm>
              <a:off x="7918117" y="2994046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79"/>
            <p:cNvSpPr/>
            <p:nvPr/>
          </p:nvSpPr>
          <p:spPr>
            <a:xfrm>
              <a:off x="8310984" y="3411760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79"/>
            <p:cNvSpPr/>
            <p:nvPr/>
          </p:nvSpPr>
          <p:spPr>
            <a:xfrm>
              <a:off x="7792217" y="3316353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79"/>
            <p:cNvSpPr/>
            <p:nvPr/>
          </p:nvSpPr>
          <p:spPr>
            <a:xfrm>
              <a:off x="8328604" y="3732458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79"/>
            <p:cNvSpPr/>
            <p:nvPr/>
          </p:nvSpPr>
          <p:spPr>
            <a:xfrm>
              <a:off x="7801054" y="3673926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79"/>
            <p:cNvSpPr/>
            <p:nvPr/>
          </p:nvSpPr>
          <p:spPr>
            <a:xfrm>
              <a:off x="8349469" y="4053973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79"/>
            <p:cNvSpPr/>
            <p:nvPr/>
          </p:nvSpPr>
          <p:spPr>
            <a:xfrm>
              <a:off x="7930937" y="4126116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79"/>
            <p:cNvSpPr/>
            <p:nvPr/>
          </p:nvSpPr>
          <p:spPr>
            <a:xfrm>
              <a:off x="8365480" y="4298493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79"/>
            <p:cNvSpPr/>
            <p:nvPr/>
          </p:nvSpPr>
          <p:spPr>
            <a:xfrm>
              <a:off x="8089677" y="2890620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79"/>
            <p:cNvSpPr/>
            <p:nvPr/>
          </p:nvSpPr>
          <p:spPr>
            <a:xfrm>
              <a:off x="8297347" y="3164814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79"/>
            <p:cNvSpPr/>
            <p:nvPr/>
          </p:nvSpPr>
          <p:spPr>
            <a:xfrm>
              <a:off x="8323803" y="3037332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79"/>
            <p:cNvSpPr/>
            <p:nvPr/>
          </p:nvSpPr>
          <p:spPr>
            <a:xfrm>
              <a:off x="8416810" y="2900222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79"/>
            <p:cNvSpPr/>
            <p:nvPr/>
          </p:nvSpPr>
          <p:spPr>
            <a:xfrm>
              <a:off x="8296291" y="3143976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79"/>
            <p:cNvSpPr/>
            <p:nvPr/>
          </p:nvSpPr>
          <p:spPr>
            <a:xfrm>
              <a:off x="8337440" y="3310735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79"/>
            <p:cNvSpPr/>
            <p:nvPr/>
          </p:nvSpPr>
          <p:spPr>
            <a:xfrm>
              <a:off x="8478534" y="3076608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79"/>
            <p:cNvSpPr/>
            <p:nvPr/>
          </p:nvSpPr>
          <p:spPr>
            <a:xfrm>
              <a:off x="8320585" y="3413343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79"/>
            <p:cNvSpPr/>
            <p:nvPr/>
          </p:nvSpPr>
          <p:spPr>
            <a:xfrm>
              <a:off x="8319794" y="3419779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79"/>
            <p:cNvSpPr/>
            <p:nvPr/>
          </p:nvSpPr>
          <p:spPr>
            <a:xfrm>
              <a:off x="8326995" y="3721221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79"/>
            <p:cNvSpPr/>
            <p:nvPr/>
          </p:nvSpPr>
          <p:spPr>
            <a:xfrm>
              <a:off x="8354269" y="3620222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79"/>
            <p:cNvSpPr/>
            <p:nvPr/>
          </p:nvSpPr>
          <p:spPr>
            <a:xfrm>
              <a:off x="8510609" y="3395723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79"/>
            <p:cNvSpPr/>
            <p:nvPr/>
          </p:nvSpPr>
          <p:spPr>
            <a:xfrm>
              <a:off x="8327813" y="3706001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79"/>
            <p:cNvSpPr/>
            <p:nvPr/>
          </p:nvSpPr>
          <p:spPr>
            <a:xfrm>
              <a:off x="8344641" y="4068402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79"/>
            <p:cNvSpPr/>
            <p:nvPr/>
          </p:nvSpPr>
          <p:spPr>
            <a:xfrm>
              <a:off x="8375107" y="3989006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79"/>
            <p:cNvSpPr/>
            <p:nvPr/>
          </p:nvSpPr>
          <p:spPr>
            <a:xfrm>
              <a:off x="8493780" y="3666699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79"/>
            <p:cNvSpPr/>
            <p:nvPr/>
          </p:nvSpPr>
          <p:spPr>
            <a:xfrm>
              <a:off x="8350260" y="4054765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79"/>
            <p:cNvSpPr/>
            <p:nvPr/>
          </p:nvSpPr>
          <p:spPr>
            <a:xfrm>
              <a:off x="8347860" y="4065975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79"/>
            <p:cNvSpPr/>
            <p:nvPr/>
          </p:nvSpPr>
          <p:spPr>
            <a:xfrm>
              <a:off x="8350260" y="4060383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79"/>
            <p:cNvSpPr/>
            <p:nvPr/>
          </p:nvSpPr>
          <p:spPr>
            <a:xfrm>
              <a:off x="8387927" y="4260826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79"/>
            <p:cNvSpPr/>
            <p:nvPr/>
          </p:nvSpPr>
          <p:spPr>
            <a:xfrm>
              <a:off x="8444058" y="4013062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79"/>
            <p:cNvSpPr/>
            <p:nvPr/>
          </p:nvSpPr>
          <p:spPr>
            <a:xfrm>
              <a:off x="8373709" y="4278446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2" name="Google Shape;3352;p79"/>
          <p:cNvGrpSpPr/>
          <p:nvPr/>
        </p:nvGrpSpPr>
        <p:grpSpPr>
          <a:xfrm>
            <a:off x="729721" y="2324824"/>
            <a:ext cx="4162797" cy="2461464"/>
            <a:chOff x="729721" y="2324824"/>
            <a:chExt cx="4162797" cy="2461464"/>
          </a:xfrm>
        </p:grpSpPr>
        <p:grpSp>
          <p:nvGrpSpPr>
            <p:cNvPr id="3353" name="Google Shape;3353;p79"/>
            <p:cNvGrpSpPr/>
            <p:nvPr/>
          </p:nvGrpSpPr>
          <p:grpSpPr>
            <a:xfrm>
              <a:off x="1091070" y="2324824"/>
              <a:ext cx="1534672" cy="1777196"/>
              <a:chOff x="5293245" y="6083019"/>
              <a:chExt cx="1941885" cy="2248761"/>
            </a:xfrm>
          </p:grpSpPr>
          <p:sp>
            <p:nvSpPr>
              <p:cNvPr id="3354" name="Google Shape;3354;p79"/>
              <p:cNvSpPr/>
              <p:nvPr/>
            </p:nvSpPr>
            <p:spPr>
              <a:xfrm>
                <a:off x="5874526" y="7937279"/>
                <a:ext cx="271002" cy="394502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14956" extrusionOk="0">
                    <a:moveTo>
                      <a:pt x="10274" y="1"/>
                    </a:moveTo>
                    <a:lnTo>
                      <a:pt x="10274" y="1"/>
                    </a:lnTo>
                    <a:cubicBezTo>
                      <a:pt x="6809" y="852"/>
                      <a:pt x="3344" y="1612"/>
                      <a:pt x="0" y="2584"/>
                    </a:cubicBezTo>
                    <a:lnTo>
                      <a:pt x="1368" y="14955"/>
                    </a:lnTo>
                    <a:lnTo>
                      <a:pt x="7994" y="14955"/>
                    </a:lnTo>
                    <a:lnTo>
                      <a:pt x="10274" y="1"/>
                    </a:lnTo>
                    <a:close/>
                  </a:path>
                </a:pathLst>
              </a:custGeom>
              <a:solidFill>
                <a:srgbClr val="8C4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79"/>
              <p:cNvSpPr/>
              <p:nvPr/>
            </p:nvSpPr>
            <p:spPr>
              <a:xfrm>
                <a:off x="5856880" y="7757701"/>
                <a:ext cx="315923" cy="247764"/>
              </a:xfrm>
              <a:custGeom>
                <a:avLst/>
                <a:gdLst/>
                <a:ahLst/>
                <a:cxnLst/>
                <a:rect l="l" t="t" r="r" b="b"/>
                <a:pathLst>
                  <a:path w="11977" h="9393" extrusionOk="0">
                    <a:moveTo>
                      <a:pt x="11977" y="0"/>
                    </a:moveTo>
                    <a:lnTo>
                      <a:pt x="1" y="3526"/>
                    </a:lnTo>
                    <a:lnTo>
                      <a:pt x="669" y="9392"/>
                    </a:lnTo>
                    <a:cubicBezTo>
                      <a:pt x="4013" y="8450"/>
                      <a:pt x="7478" y="7660"/>
                      <a:pt x="10943" y="6809"/>
                    </a:cubicBezTo>
                    <a:lnTo>
                      <a:pt x="11977" y="0"/>
                    </a:lnTo>
                    <a:close/>
                  </a:path>
                </a:pathLst>
              </a:custGeom>
              <a:solidFill>
                <a:srgbClr val="673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79"/>
              <p:cNvSpPr/>
              <p:nvPr/>
            </p:nvSpPr>
            <p:spPr>
              <a:xfrm>
                <a:off x="5678093" y="6086027"/>
                <a:ext cx="215689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8177" h="13648" extrusionOk="0">
                    <a:moveTo>
                      <a:pt x="7599" y="0"/>
                    </a:moveTo>
                    <a:cubicBezTo>
                      <a:pt x="4742" y="274"/>
                      <a:pt x="2219" y="760"/>
                      <a:pt x="0" y="1490"/>
                    </a:cubicBezTo>
                    <a:cubicBezTo>
                      <a:pt x="2067" y="5867"/>
                      <a:pt x="4742" y="9940"/>
                      <a:pt x="8177" y="13648"/>
                    </a:cubicBezTo>
                    <a:cubicBezTo>
                      <a:pt x="7903" y="9119"/>
                      <a:pt x="7690" y="4560"/>
                      <a:pt x="7599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7" name="Google Shape;3357;p79"/>
              <p:cNvSpPr/>
              <p:nvPr/>
            </p:nvSpPr>
            <p:spPr>
              <a:xfrm>
                <a:off x="5306065" y="6265605"/>
                <a:ext cx="623801" cy="844291"/>
              </a:xfrm>
              <a:custGeom>
                <a:avLst/>
                <a:gdLst/>
                <a:ahLst/>
                <a:cxnLst/>
                <a:rect l="l" t="t" r="r" b="b"/>
                <a:pathLst>
                  <a:path w="23649" h="32008" extrusionOk="0">
                    <a:moveTo>
                      <a:pt x="5472" y="1"/>
                    </a:moveTo>
                    <a:cubicBezTo>
                      <a:pt x="2341" y="3405"/>
                      <a:pt x="669" y="7995"/>
                      <a:pt x="1" y="13557"/>
                    </a:cubicBezTo>
                    <a:cubicBezTo>
                      <a:pt x="6779" y="21187"/>
                      <a:pt x="13375" y="29819"/>
                      <a:pt x="23649" y="32007"/>
                    </a:cubicBezTo>
                    <a:cubicBezTo>
                      <a:pt x="23649" y="31947"/>
                      <a:pt x="23649" y="31916"/>
                      <a:pt x="23649" y="31886"/>
                    </a:cubicBezTo>
                    <a:cubicBezTo>
                      <a:pt x="23588" y="31764"/>
                      <a:pt x="23557" y="31612"/>
                      <a:pt x="23618" y="31491"/>
                    </a:cubicBezTo>
                    <a:cubicBezTo>
                      <a:pt x="23345" y="27144"/>
                      <a:pt x="23102" y="22828"/>
                      <a:pt x="22889" y="18481"/>
                    </a:cubicBezTo>
                    <a:cubicBezTo>
                      <a:pt x="18907" y="17478"/>
                      <a:pt x="14895" y="12342"/>
                      <a:pt x="12433" y="9484"/>
                    </a:cubicBezTo>
                    <a:cubicBezTo>
                      <a:pt x="9819" y="6506"/>
                      <a:pt x="7478" y="3375"/>
                      <a:pt x="547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8" name="Google Shape;3358;p79"/>
              <p:cNvSpPr/>
              <p:nvPr/>
            </p:nvSpPr>
            <p:spPr>
              <a:xfrm>
                <a:off x="5913802" y="6083019"/>
                <a:ext cx="118699" cy="33816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12820" extrusionOk="0">
                    <a:moveTo>
                      <a:pt x="913" y="0"/>
                    </a:moveTo>
                    <a:cubicBezTo>
                      <a:pt x="609" y="0"/>
                      <a:pt x="305" y="8"/>
                      <a:pt x="1" y="23"/>
                    </a:cubicBezTo>
                    <a:cubicBezTo>
                      <a:pt x="31" y="4279"/>
                      <a:pt x="183" y="8564"/>
                      <a:pt x="396" y="12820"/>
                    </a:cubicBezTo>
                    <a:cubicBezTo>
                      <a:pt x="1855" y="11817"/>
                      <a:pt x="3375" y="9750"/>
                      <a:pt x="4499" y="8108"/>
                    </a:cubicBezTo>
                    <a:cubicBezTo>
                      <a:pt x="3587" y="4917"/>
                      <a:pt x="2645" y="2212"/>
                      <a:pt x="1824" y="23"/>
                    </a:cubicBezTo>
                    <a:cubicBezTo>
                      <a:pt x="1520" y="8"/>
                      <a:pt x="1217" y="0"/>
                      <a:pt x="913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9" name="Google Shape;3359;p79"/>
              <p:cNvSpPr/>
              <p:nvPr/>
            </p:nvSpPr>
            <p:spPr>
              <a:xfrm>
                <a:off x="5293245" y="6665698"/>
                <a:ext cx="660677" cy="819417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31065" extrusionOk="0">
                    <a:moveTo>
                      <a:pt x="335" y="0"/>
                    </a:moveTo>
                    <a:lnTo>
                      <a:pt x="335" y="0"/>
                    </a:lnTo>
                    <a:cubicBezTo>
                      <a:pt x="0" y="4256"/>
                      <a:pt x="183" y="9028"/>
                      <a:pt x="730" y="14256"/>
                    </a:cubicBezTo>
                    <a:cubicBezTo>
                      <a:pt x="7204" y="22037"/>
                      <a:pt x="15046" y="30062"/>
                      <a:pt x="25046" y="31065"/>
                    </a:cubicBezTo>
                    <a:cubicBezTo>
                      <a:pt x="24743" y="26536"/>
                      <a:pt x="24469" y="22007"/>
                      <a:pt x="24165" y="17447"/>
                    </a:cubicBezTo>
                    <a:cubicBezTo>
                      <a:pt x="24104" y="17478"/>
                      <a:pt x="24043" y="17508"/>
                      <a:pt x="23983" y="17508"/>
                    </a:cubicBezTo>
                    <a:cubicBezTo>
                      <a:pt x="14286" y="15624"/>
                      <a:pt x="6779" y="7690"/>
                      <a:pt x="335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0" name="Google Shape;3360;p79"/>
              <p:cNvSpPr/>
              <p:nvPr/>
            </p:nvSpPr>
            <p:spPr>
              <a:xfrm>
                <a:off x="5468840" y="6134139"/>
                <a:ext cx="440188" cy="600537"/>
              </a:xfrm>
              <a:custGeom>
                <a:avLst/>
                <a:gdLst/>
                <a:ahLst/>
                <a:cxnLst/>
                <a:rect l="l" t="t" r="r" b="b"/>
                <a:pathLst>
                  <a:path w="16688" h="22767" extrusionOk="0">
                    <a:moveTo>
                      <a:pt x="6900" y="0"/>
                    </a:moveTo>
                    <a:cubicBezTo>
                      <a:pt x="4104" y="1064"/>
                      <a:pt x="1824" y="2493"/>
                      <a:pt x="0" y="4255"/>
                    </a:cubicBezTo>
                    <a:cubicBezTo>
                      <a:pt x="2006" y="7660"/>
                      <a:pt x="4255" y="10882"/>
                      <a:pt x="6900" y="13830"/>
                    </a:cubicBezTo>
                    <a:cubicBezTo>
                      <a:pt x="9362" y="16596"/>
                      <a:pt x="12979" y="21399"/>
                      <a:pt x="16687" y="22766"/>
                    </a:cubicBezTo>
                    <a:cubicBezTo>
                      <a:pt x="16657" y="22219"/>
                      <a:pt x="16627" y="21672"/>
                      <a:pt x="16596" y="21125"/>
                    </a:cubicBezTo>
                    <a:cubicBezTo>
                      <a:pt x="16475" y="18389"/>
                      <a:pt x="16323" y="15593"/>
                      <a:pt x="16140" y="12827"/>
                    </a:cubicBezTo>
                    <a:cubicBezTo>
                      <a:pt x="12219" y="9149"/>
                      <a:pt x="9210" y="4772"/>
                      <a:pt x="6900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1" name="Google Shape;3361;p79"/>
              <p:cNvSpPr/>
              <p:nvPr/>
            </p:nvSpPr>
            <p:spPr>
              <a:xfrm>
                <a:off x="5961123" y="7012853"/>
                <a:ext cx="186832" cy="473054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17934" extrusionOk="0">
                    <a:moveTo>
                      <a:pt x="6930" y="1"/>
                    </a:moveTo>
                    <a:cubicBezTo>
                      <a:pt x="4711" y="1308"/>
                      <a:pt x="2401" y="2493"/>
                      <a:pt x="0" y="3496"/>
                    </a:cubicBezTo>
                    <a:cubicBezTo>
                      <a:pt x="274" y="8299"/>
                      <a:pt x="578" y="13132"/>
                      <a:pt x="851" y="17934"/>
                    </a:cubicBezTo>
                    <a:cubicBezTo>
                      <a:pt x="2736" y="17022"/>
                      <a:pt x="4559" y="16080"/>
                      <a:pt x="6292" y="15016"/>
                    </a:cubicBezTo>
                    <a:cubicBezTo>
                      <a:pt x="6900" y="9758"/>
                      <a:pt x="7082" y="4742"/>
                      <a:pt x="693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2" name="Google Shape;3362;p79"/>
              <p:cNvSpPr/>
              <p:nvPr/>
            </p:nvSpPr>
            <p:spPr>
              <a:xfrm>
                <a:off x="5985153" y="7446604"/>
                <a:ext cx="137928" cy="300677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1399" extrusionOk="0">
                    <a:moveTo>
                      <a:pt x="5229" y="1"/>
                    </a:moveTo>
                    <a:lnTo>
                      <a:pt x="5229" y="1"/>
                    </a:lnTo>
                    <a:cubicBezTo>
                      <a:pt x="3557" y="943"/>
                      <a:pt x="1825" y="1672"/>
                      <a:pt x="1" y="2220"/>
                    </a:cubicBezTo>
                    <a:cubicBezTo>
                      <a:pt x="183" y="5289"/>
                      <a:pt x="335" y="8329"/>
                      <a:pt x="518" y="11399"/>
                    </a:cubicBezTo>
                    <a:cubicBezTo>
                      <a:pt x="1338" y="10913"/>
                      <a:pt x="2311" y="10791"/>
                      <a:pt x="3284" y="10639"/>
                    </a:cubicBezTo>
                    <a:cubicBezTo>
                      <a:pt x="4135" y="7022"/>
                      <a:pt x="4773" y="3466"/>
                      <a:pt x="5229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3" name="Google Shape;3363;p79"/>
              <p:cNvSpPr/>
              <p:nvPr/>
            </p:nvSpPr>
            <p:spPr>
              <a:xfrm>
                <a:off x="5925039" y="6336164"/>
                <a:ext cx="179604" cy="400120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169" extrusionOk="0">
                    <a:moveTo>
                      <a:pt x="4499" y="1"/>
                    </a:moveTo>
                    <a:cubicBezTo>
                      <a:pt x="3161" y="1824"/>
                      <a:pt x="1642" y="3557"/>
                      <a:pt x="0" y="4165"/>
                    </a:cubicBezTo>
                    <a:cubicBezTo>
                      <a:pt x="183" y="7843"/>
                      <a:pt x="395" y="11521"/>
                      <a:pt x="578" y="15168"/>
                    </a:cubicBezTo>
                    <a:cubicBezTo>
                      <a:pt x="2918" y="13861"/>
                      <a:pt x="4985" y="12311"/>
                      <a:pt x="6809" y="10639"/>
                    </a:cubicBezTo>
                    <a:cubicBezTo>
                      <a:pt x="6171" y="6718"/>
                      <a:pt x="5350" y="3162"/>
                      <a:pt x="4499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4" name="Google Shape;3364;p79"/>
              <p:cNvSpPr/>
              <p:nvPr/>
            </p:nvSpPr>
            <p:spPr>
              <a:xfrm>
                <a:off x="5941868" y="6657680"/>
                <a:ext cx="200469" cy="420932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15958" extrusionOk="0">
                    <a:moveTo>
                      <a:pt x="6444" y="0"/>
                    </a:moveTo>
                    <a:cubicBezTo>
                      <a:pt x="4469" y="1611"/>
                      <a:pt x="2341" y="2918"/>
                      <a:pt x="1" y="3830"/>
                    </a:cubicBezTo>
                    <a:cubicBezTo>
                      <a:pt x="1" y="4104"/>
                      <a:pt x="31" y="4377"/>
                      <a:pt x="31" y="4651"/>
                    </a:cubicBezTo>
                    <a:cubicBezTo>
                      <a:pt x="213" y="8420"/>
                      <a:pt x="456" y="12189"/>
                      <a:pt x="669" y="15958"/>
                    </a:cubicBezTo>
                    <a:cubicBezTo>
                      <a:pt x="3101" y="14833"/>
                      <a:pt x="5411" y="13557"/>
                      <a:pt x="7599" y="12159"/>
                    </a:cubicBezTo>
                    <a:cubicBezTo>
                      <a:pt x="7448" y="7842"/>
                      <a:pt x="7022" y="3769"/>
                      <a:pt x="6444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5" name="Google Shape;3365;p79"/>
              <p:cNvSpPr/>
              <p:nvPr/>
            </p:nvSpPr>
            <p:spPr>
              <a:xfrm>
                <a:off x="5999608" y="7757701"/>
                <a:ext cx="64941" cy="137928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5229" extrusionOk="0">
                    <a:moveTo>
                      <a:pt x="2462" y="0"/>
                    </a:moveTo>
                    <a:lnTo>
                      <a:pt x="2462" y="0"/>
                    </a:lnTo>
                    <a:cubicBezTo>
                      <a:pt x="1672" y="152"/>
                      <a:pt x="851" y="274"/>
                      <a:pt x="0" y="334"/>
                    </a:cubicBezTo>
                    <a:cubicBezTo>
                      <a:pt x="91" y="1976"/>
                      <a:pt x="152" y="3587"/>
                      <a:pt x="243" y="5228"/>
                    </a:cubicBezTo>
                    <a:cubicBezTo>
                      <a:pt x="486" y="5228"/>
                      <a:pt x="730" y="5228"/>
                      <a:pt x="1034" y="5198"/>
                    </a:cubicBezTo>
                    <a:cubicBezTo>
                      <a:pt x="1550" y="3465"/>
                      <a:pt x="2006" y="1733"/>
                      <a:pt x="246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6" name="Google Shape;3366;p79"/>
              <p:cNvSpPr/>
              <p:nvPr/>
            </p:nvSpPr>
            <p:spPr>
              <a:xfrm>
                <a:off x="5516926" y="7639820"/>
                <a:ext cx="462661" cy="254200"/>
              </a:xfrm>
              <a:custGeom>
                <a:avLst/>
                <a:gdLst/>
                <a:ahLst/>
                <a:cxnLst/>
                <a:rect l="l" t="t" r="r" b="b"/>
                <a:pathLst>
                  <a:path w="17540" h="9637" extrusionOk="0">
                    <a:moveTo>
                      <a:pt x="1" y="1"/>
                    </a:moveTo>
                    <a:cubicBezTo>
                      <a:pt x="7205" y="8573"/>
                      <a:pt x="17053" y="9606"/>
                      <a:pt x="17539" y="9636"/>
                    </a:cubicBezTo>
                    <a:cubicBezTo>
                      <a:pt x="17448" y="8269"/>
                      <a:pt x="17387" y="6870"/>
                      <a:pt x="17296" y="5472"/>
                    </a:cubicBezTo>
                    <a:cubicBezTo>
                      <a:pt x="17266" y="5503"/>
                      <a:pt x="17266" y="5533"/>
                      <a:pt x="17205" y="5563"/>
                    </a:cubicBezTo>
                    <a:cubicBezTo>
                      <a:pt x="16183" y="5888"/>
                      <a:pt x="15124" y="6033"/>
                      <a:pt x="14047" y="6033"/>
                    </a:cubicBezTo>
                    <a:cubicBezTo>
                      <a:pt x="9071" y="6033"/>
                      <a:pt x="3724" y="2925"/>
                      <a:pt x="1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7" name="Google Shape;3367;p79"/>
              <p:cNvSpPr/>
              <p:nvPr/>
            </p:nvSpPr>
            <p:spPr>
              <a:xfrm>
                <a:off x="5318910" y="7096232"/>
                <a:ext cx="653450" cy="680803"/>
              </a:xfrm>
              <a:custGeom>
                <a:avLst/>
                <a:gdLst/>
                <a:ahLst/>
                <a:cxnLst/>
                <a:rect l="l" t="t" r="r" b="b"/>
                <a:pathLst>
                  <a:path w="24773" h="2581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2" y="1277"/>
                      <a:pt x="334" y="2584"/>
                      <a:pt x="517" y="3891"/>
                    </a:cubicBezTo>
                    <a:cubicBezTo>
                      <a:pt x="1368" y="9819"/>
                      <a:pt x="3222" y="14378"/>
                      <a:pt x="5532" y="17965"/>
                    </a:cubicBezTo>
                    <a:cubicBezTo>
                      <a:pt x="10367" y="22460"/>
                      <a:pt x="15899" y="25809"/>
                      <a:pt x="21703" y="25809"/>
                    </a:cubicBezTo>
                    <a:cubicBezTo>
                      <a:pt x="22649" y="25809"/>
                      <a:pt x="23602" y="25720"/>
                      <a:pt x="24560" y="25533"/>
                    </a:cubicBezTo>
                    <a:cubicBezTo>
                      <a:pt x="24587" y="25524"/>
                      <a:pt x="24611" y="25520"/>
                      <a:pt x="24633" y="25520"/>
                    </a:cubicBezTo>
                    <a:cubicBezTo>
                      <a:pt x="24687" y="25520"/>
                      <a:pt x="24730" y="25542"/>
                      <a:pt x="24773" y="25563"/>
                    </a:cubicBezTo>
                    <a:cubicBezTo>
                      <a:pt x="24590" y="22311"/>
                      <a:pt x="24377" y="19028"/>
                      <a:pt x="24165" y="15776"/>
                    </a:cubicBezTo>
                    <a:cubicBezTo>
                      <a:pt x="23982" y="15715"/>
                      <a:pt x="23891" y="15503"/>
                      <a:pt x="24013" y="15381"/>
                    </a:cubicBezTo>
                    <a:cubicBezTo>
                      <a:pt x="14590" y="15351"/>
                      <a:pt x="6414" y="7539"/>
                      <a:pt x="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8" name="Google Shape;3368;p79"/>
              <p:cNvSpPr/>
              <p:nvPr/>
            </p:nvSpPr>
            <p:spPr>
              <a:xfrm>
                <a:off x="6043685" y="6154160"/>
                <a:ext cx="283057" cy="462661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17540" extrusionOk="0">
                    <a:moveTo>
                      <a:pt x="4591" y="1"/>
                    </a:moveTo>
                    <a:cubicBezTo>
                      <a:pt x="3952" y="1034"/>
                      <a:pt x="3314" y="2068"/>
                      <a:pt x="2615" y="3071"/>
                    </a:cubicBezTo>
                    <a:cubicBezTo>
                      <a:pt x="1885" y="4044"/>
                      <a:pt x="1004" y="5503"/>
                      <a:pt x="1" y="6901"/>
                    </a:cubicBezTo>
                    <a:cubicBezTo>
                      <a:pt x="852" y="10062"/>
                      <a:pt x="1673" y="13618"/>
                      <a:pt x="2341" y="17539"/>
                    </a:cubicBezTo>
                    <a:cubicBezTo>
                      <a:pt x="5624" y="14530"/>
                      <a:pt x="8299" y="11004"/>
                      <a:pt x="10731" y="7144"/>
                    </a:cubicBezTo>
                    <a:cubicBezTo>
                      <a:pt x="9089" y="4196"/>
                      <a:pt x="7053" y="1734"/>
                      <a:pt x="4591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9" name="Google Shape;3369;p79"/>
              <p:cNvSpPr/>
              <p:nvPr/>
            </p:nvSpPr>
            <p:spPr>
              <a:xfrm>
                <a:off x="5961915" y="6083626"/>
                <a:ext cx="176413" cy="213288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8086" extrusionOk="0">
                    <a:moveTo>
                      <a:pt x="0" y="0"/>
                    </a:moveTo>
                    <a:cubicBezTo>
                      <a:pt x="821" y="2158"/>
                      <a:pt x="1763" y="4894"/>
                      <a:pt x="2675" y="8085"/>
                    </a:cubicBezTo>
                    <a:cubicBezTo>
                      <a:pt x="3131" y="7477"/>
                      <a:pt x="3496" y="6900"/>
                      <a:pt x="3800" y="6474"/>
                    </a:cubicBezTo>
                    <a:cubicBezTo>
                      <a:pt x="4803" y="5015"/>
                      <a:pt x="5776" y="3526"/>
                      <a:pt x="6688" y="2006"/>
                    </a:cubicBezTo>
                    <a:cubicBezTo>
                      <a:pt x="4712" y="851"/>
                      <a:pt x="2493" y="122"/>
                      <a:pt x="0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0" name="Google Shape;3370;p79"/>
              <p:cNvSpPr/>
              <p:nvPr/>
            </p:nvSpPr>
            <p:spPr>
              <a:xfrm>
                <a:off x="6071751" y="7084204"/>
                <a:ext cx="411331" cy="643057"/>
              </a:xfrm>
              <a:custGeom>
                <a:avLst/>
                <a:gdLst/>
                <a:ahLst/>
                <a:cxnLst/>
                <a:rect l="l" t="t" r="r" b="b"/>
                <a:pathLst>
                  <a:path w="15594" h="24379" extrusionOk="0">
                    <a:moveTo>
                      <a:pt x="15594" y="1"/>
                    </a:moveTo>
                    <a:lnTo>
                      <a:pt x="15594" y="1"/>
                    </a:lnTo>
                    <a:cubicBezTo>
                      <a:pt x="12189" y="5381"/>
                      <a:pt x="7569" y="10548"/>
                      <a:pt x="1946" y="13740"/>
                    </a:cubicBezTo>
                    <a:cubicBezTo>
                      <a:pt x="1490" y="17205"/>
                      <a:pt x="852" y="20761"/>
                      <a:pt x="1" y="24378"/>
                    </a:cubicBezTo>
                    <a:cubicBezTo>
                      <a:pt x="396" y="24317"/>
                      <a:pt x="791" y="24226"/>
                      <a:pt x="1186" y="24105"/>
                    </a:cubicBezTo>
                    <a:cubicBezTo>
                      <a:pt x="5077" y="22828"/>
                      <a:pt x="8147" y="20153"/>
                      <a:pt x="10882" y="17174"/>
                    </a:cubicBezTo>
                    <a:cubicBezTo>
                      <a:pt x="12068" y="15898"/>
                      <a:pt x="13284" y="14651"/>
                      <a:pt x="14469" y="13375"/>
                    </a:cubicBezTo>
                    <a:cubicBezTo>
                      <a:pt x="15199" y="9606"/>
                      <a:pt x="15594" y="4955"/>
                      <a:pt x="15594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1" name="Google Shape;3371;p79"/>
              <p:cNvSpPr/>
              <p:nvPr/>
            </p:nvSpPr>
            <p:spPr>
              <a:xfrm>
                <a:off x="6111844" y="6377049"/>
                <a:ext cx="338371" cy="601354"/>
              </a:xfrm>
              <a:custGeom>
                <a:avLst/>
                <a:gdLst/>
                <a:ahLst/>
                <a:cxnLst/>
                <a:rect l="l" t="t" r="r" b="b"/>
                <a:pathLst>
                  <a:path w="12828" h="22798" extrusionOk="0">
                    <a:moveTo>
                      <a:pt x="8815" y="1"/>
                    </a:moveTo>
                    <a:cubicBezTo>
                      <a:pt x="6444" y="3952"/>
                      <a:pt x="3526" y="7752"/>
                      <a:pt x="0" y="10639"/>
                    </a:cubicBezTo>
                    <a:cubicBezTo>
                      <a:pt x="578" y="14408"/>
                      <a:pt x="973" y="18481"/>
                      <a:pt x="1155" y="22798"/>
                    </a:cubicBezTo>
                    <a:cubicBezTo>
                      <a:pt x="5532" y="20001"/>
                      <a:pt x="9454" y="16688"/>
                      <a:pt x="12827" y="12858"/>
                    </a:cubicBezTo>
                    <a:cubicBezTo>
                      <a:pt x="12007" y="8208"/>
                      <a:pt x="10669" y="3770"/>
                      <a:pt x="8815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2" name="Google Shape;3372;p79"/>
              <p:cNvSpPr/>
              <p:nvPr/>
            </p:nvSpPr>
            <p:spPr>
              <a:xfrm>
                <a:off x="6026856" y="7527583"/>
                <a:ext cx="404921" cy="367228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3922" extrusionOk="0">
                    <a:moveTo>
                      <a:pt x="15350" y="1"/>
                    </a:moveTo>
                    <a:cubicBezTo>
                      <a:pt x="13891" y="1399"/>
                      <a:pt x="12372" y="2767"/>
                      <a:pt x="10882" y="4013"/>
                    </a:cubicBezTo>
                    <a:cubicBezTo>
                      <a:pt x="7934" y="6475"/>
                      <a:pt x="4955" y="8055"/>
                      <a:pt x="1399" y="8724"/>
                    </a:cubicBezTo>
                    <a:cubicBezTo>
                      <a:pt x="973" y="10457"/>
                      <a:pt x="517" y="12189"/>
                      <a:pt x="1" y="13922"/>
                    </a:cubicBezTo>
                    <a:cubicBezTo>
                      <a:pt x="3557" y="13770"/>
                      <a:pt x="11612" y="12068"/>
                      <a:pt x="15198" y="578"/>
                    </a:cubicBezTo>
                    <a:cubicBezTo>
                      <a:pt x="15259" y="396"/>
                      <a:pt x="15290" y="183"/>
                      <a:pt x="15350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3" name="Google Shape;3373;p79"/>
              <p:cNvSpPr/>
              <p:nvPr/>
            </p:nvSpPr>
            <p:spPr>
              <a:xfrm>
                <a:off x="6127064" y="6761106"/>
                <a:ext cx="355226" cy="647831"/>
              </a:xfrm>
              <a:custGeom>
                <a:avLst/>
                <a:gdLst/>
                <a:ahLst/>
                <a:cxnLst/>
                <a:rect l="l" t="t" r="r" b="b"/>
                <a:pathLst>
                  <a:path w="13467" h="24560" extrusionOk="0">
                    <a:moveTo>
                      <a:pt x="12554" y="0"/>
                    </a:moveTo>
                    <a:cubicBezTo>
                      <a:pt x="9059" y="3709"/>
                      <a:pt x="5047" y="6931"/>
                      <a:pt x="639" y="9545"/>
                    </a:cubicBezTo>
                    <a:cubicBezTo>
                      <a:pt x="791" y="14286"/>
                      <a:pt x="609" y="19302"/>
                      <a:pt x="1" y="24560"/>
                    </a:cubicBezTo>
                    <a:cubicBezTo>
                      <a:pt x="1855" y="23405"/>
                      <a:pt x="3618" y="22068"/>
                      <a:pt x="5259" y="20457"/>
                    </a:cubicBezTo>
                    <a:cubicBezTo>
                      <a:pt x="8360" y="17326"/>
                      <a:pt x="10883" y="13800"/>
                      <a:pt x="13466" y="10274"/>
                    </a:cubicBezTo>
                    <a:cubicBezTo>
                      <a:pt x="13375" y="6900"/>
                      <a:pt x="13071" y="3405"/>
                      <a:pt x="12554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4" name="Google Shape;3374;p79"/>
              <p:cNvSpPr/>
              <p:nvPr/>
            </p:nvSpPr>
            <p:spPr>
              <a:xfrm>
                <a:off x="5929840" y="7105068"/>
                <a:ext cx="53757" cy="387274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14682" extrusionOk="0">
                    <a:moveTo>
                      <a:pt x="1" y="61"/>
                    </a:moveTo>
                    <a:cubicBezTo>
                      <a:pt x="1" y="91"/>
                      <a:pt x="1" y="122"/>
                      <a:pt x="1" y="182"/>
                    </a:cubicBezTo>
                    <a:lnTo>
                      <a:pt x="31" y="182"/>
                    </a:lnTo>
                    <a:cubicBezTo>
                      <a:pt x="59" y="187"/>
                      <a:pt x="83" y="195"/>
                      <a:pt x="106" y="205"/>
                    </a:cubicBezTo>
                    <a:lnTo>
                      <a:pt x="106" y="205"/>
                    </a:lnTo>
                    <a:cubicBezTo>
                      <a:pt x="64" y="165"/>
                      <a:pt x="28" y="116"/>
                      <a:pt x="1" y="61"/>
                    </a:cubicBezTo>
                    <a:close/>
                    <a:moveTo>
                      <a:pt x="106" y="205"/>
                    </a:moveTo>
                    <a:cubicBezTo>
                      <a:pt x="133" y="231"/>
                      <a:pt x="164" y="253"/>
                      <a:pt x="197" y="269"/>
                    </a:cubicBezTo>
                    <a:lnTo>
                      <a:pt x="197" y="269"/>
                    </a:lnTo>
                    <a:cubicBezTo>
                      <a:pt x="174" y="243"/>
                      <a:pt x="143" y="221"/>
                      <a:pt x="106" y="205"/>
                    </a:cubicBezTo>
                    <a:close/>
                    <a:moveTo>
                      <a:pt x="1186" y="0"/>
                    </a:moveTo>
                    <a:cubicBezTo>
                      <a:pt x="943" y="91"/>
                      <a:pt x="730" y="182"/>
                      <a:pt x="487" y="274"/>
                    </a:cubicBezTo>
                    <a:cubicBezTo>
                      <a:pt x="437" y="295"/>
                      <a:pt x="389" y="305"/>
                      <a:pt x="343" y="305"/>
                    </a:cubicBezTo>
                    <a:cubicBezTo>
                      <a:pt x="291" y="305"/>
                      <a:pt x="242" y="292"/>
                      <a:pt x="197" y="269"/>
                    </a:cubicBezTo>
                    <a:lnTo>
                      <a:pt x="197" y="269"/>
                    </a:lnTo>
                    <a:cubicBezTo>
                      <a:pt x="328" y="417"/>
                      <a:pt x="244" y="696"/>
                      <a:pt x="31" y="790"/>
                    </a:cubicBezTo>
                    <a:cubicBezTo>
                      <a:pt x="335" y="5350"/>
                      <a:pt x="609" y="9879"/>
                      <a:pt x="912" y="14408"/>
                    </a:cubicBezTo>
                    <a:cubicBezTo>
                      <a:pt x="1034" y="14438"/>
                      <a:pt x="1156" y="14468"/>
                      <a:pt x="1247" y="14468"/>
                    </a:cubicBezTo>
                    <a:cubicBezTo>
                      <a:pt x="1399" y="14468"/>
                      <a:pt x="1490" y="14590"/>
                      <a:pt x="1520" y="14681"/>
                    </a:cubicBezTo>
                    <a:cubicBezTo>
                      <a:pt x="1703" y="14590"/>
                      <a:pt x="1855" y="14499"/>
                      <a:pt x="2037" y="14438"/>
                    </a:cubicBezTo>
                    <a:cubicBezTo>
                      <a:pt x="1764" y="9605"/>
                      <a:pt x="1460" y="4803"/>
                      <a:pt x="1186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5" name="Google Shape;3375;p79"/>
              <p:cNvSpPr/>
              <p:nvPr/>
            </p:nvSpPr>
            <p:spPr>
              <a:xfrm>
                <a:off x="5909793" y="6753087"/>
                <a:ext cx="49748" cy="343171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301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4" y="4347"/>
                      <a:pt x="457" y="8663"/>
                      <a:pt x="730" y="13010"/>
                    </a:cubicBezTo>
                    <a:cubicBezTo>
                      <a:pt x="761" y="12919"/>
                      <a:pt x="791" y="12827"/>
                      <a:pt x="913" y="12797"/>
                    </a:cubicBezTo>
                    <a:cubicBezTo>
                      <a:pt x="1247" y="12645"/>
                      <a:pt x="1551" y="12493"/>
                      <a:pt x="1885" y="12311"/>
                    </a:cubicBezTo>
                    <a:cubicBezTo>
                      <a:pt x="1642" y="8572"/>
                      <a:pt x="1429" y="4803"/>
                      <a:pt x="1247" y="1034"/>
                    </a:cubicBezTo>
                    <a:cubicBezTo>
                      <a:pt x="1247" y="760"/>
                      <a:pt x="1217" y="456"/>
                      <a:pt x="1217" y="183"/>
                    </a:cubicBezTo>
                    <a:cubicBezTo>
                      <a:pt x="1065" y="244"/>
                      <a:pt x="913" y="304"/>
                      <a:pt x="791" y="365"/>
                    </a:cubicBezTo>
                    <a:cubicBezTo>
                      <a:pt x="752" y="382"/>
                      <a:pt x="715" y="389"/>
                      <a:pt x="680" y="389"/>
                    </a:cubicBezTo>
                    <a:cubicBezTo>
                      <a:pt x="527" y="389"/>
                      <a:pt x="421" y="241"/>
                      <a:pt x="396" y="92"/>
                    </a:cubicBezTo>
                    <a:cubicBezTo>
                      <a:pt x="244" y="61"/>
                      <a:pt x="122" y="31"/>
                      <a:pt x="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6" name="Google Shape;3376;p79"/>
              <p:cNvSpPr/>
              <p:nvPr/>
            </p:nvSpPr>
            <p:spPr>
              <a:xfrm>
                <a:off x="5878535" y="6083257"/>
                <a:ext cx="61750" cy="660229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25030" extrusionOk="0">
                    <a:moveTo>
                      <a:pt x="1065" y="1"/>
                    </a:moveTo>
                    <a:cubicBezTo>
                      <a:pt x="1024" y="1"/>
                      <a:pt x="983" y="4"/>
                      <a:pt x="943" y="14"/>
                    </a:cubicBezTo>
                    <a:cubicBezTo>
                      <a:pt x="608" y="14"/>
                      <a:pt x="335" y="45"/>
                      <a:pt x="0" y="75"/>
                    </a:cubicBezTo>
                    <a:cubicBezTo>
                      <a:pt x="91" y="4634"/>
                      <a:pt x="304" y="9194"/>
                      <a:pt x="578" y="13723"/>
                    </a:cubicBezTo>
                    <a:cubicBezTo>
                      <a:pt x="791" y="13966"/>
                      <a:pt x="1003" y="14239"/>
                      <a:pt x="1216" y="14482"/>
                    </a:cubicBezTo>
                    <a:cubicBezTo>
                      <a:pt x="1428" y="14694"/>
                      <a:pt x="1239" y="14996"/>
                      <a:pt x="1003" y="14996"/>
                    </a:cubicBezTo>
                    <a:cubicBezTo>
                      <a:pt x="933" y="14996"/>
                      <a:pt x="860" y="14970"/>
                      <a:pt x="791" y="14908"/>
                    </a:cubicBezTo>
                    <a:cubicBezTo>
                      <a:pt x="730" y="14847"/>
                      <a:pt x="669" y="14786"/>
                      <a:pt x="639" y="14726"/>
                    </a:cubicBezTo>
                    <a:lnTo>
                      <a:pt x="639" y="14726"/>
                    </a:lnTo>
                    <a:cubicBezTo>
                      <a:pt x="791" y="17522"/>
                      <a:pt x="943" y="20318"/>
                      <a:pt x="1064" y="23054"/>
                    </a:cubicBezTo>
                    <a:cubicBezTo>
                      <a:pt x="1095" y="23601"/>
                      <a:pt x="1125" y="24148"/>
                      <a:pt x="1155" y="24695"/>
                    </a:cubicBezTo>
                    <a:cubicBezTo>
                      <a:pt x="1338" y="24787"/>
                      <a:pt x="1550" y="24878"/>
                      <a:pt x="1733" y="24939"/>
                    </a:cubicBezTo>
                    <a:cubicBezTo>
                      <a:pt x="1824" y="24939"/>
                      <a:pt x="1854" y="24999"/>
                      <a:pt x="1885" y="25030"/>
                    </a:cubicBezTo>
                    <a:cubicBezTo>
                      <a:pt x="2037" y="24939"/>
                      <a:pt x="2189" y="24847"/>
                      <a:pt x="2341" y="24756"/>
                    </a:cubicBezTo>
                    <a:cubicBezTo>
                      <a:pt x="2158" y="21109"/>
                      <a:pt x="1946" y="17431"/>
                      <a:pt x="1763" y="13723"/>
                    </a:cubicBezTo>
                    <a:cubicBezTo>
                      <a:pt x="1550" y="13814"/>
                      <a:pt x="1338" y="13875"/>
                      <a:pt x="1095" y="13905"/>
                    </a:cubicBezTo>
                    <a:cubicBezTo>
                      <a:pt x="1064" y="13912"/>
                      <a:pt x="1034" y="13915"/>
                      <a:pt x="1006" y="13915"/>
                    </a:cubicBezTo>
                    <a:cubicBezTo>
                      <a:pt x="646" y="13915"/>
                      <a:pt x="517" y="13408"/>
                      <a:pt x="912" y="13267"/>
                    </a:cubicBezTo>
                    <a:cubicBezTo>
                      <a:pt x="1186" y="13145"/>
                      <a:pt x="1459" y="12993"/>
                      <a:pt x="1733" y="12811"/>
                    </a:cubicBezTo>
                    <a:cubicBezTo>
                      <a:pt x="1520" y="8525"/>
                      <a:pt x="1368" y="4270"/>
                      <a:pt x="1338" y="14"/>
                    </a:cubicBezTo>
                    <a:cubicBezTo>
                      <a:pt x="1236" y="14"/>
                      <a:pt x="1149" y="1"/>
                      <a:pt x="106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7" name="Google Shape;3377;p79"/>
              <p:cNvSpPr/>
              <p:nvPr/>
            </p:nvSpPr>
            <p:spPr>
              <a:xfrm>
                <a:off x="5956296" y="7505136"/>
                <a:ext cx="49748" cy="390493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4804" extrusionOk="0">
                    <a:moveTo>
                      <a:pt x="1095" y="1"/>
                    </a:moveTo>
                    <a:cubicBezTo>
                      <a:pt x="761" y="92"/>
                      <a:pt x="426" y="213"/>
                      <a:pt x="92" y="274"/>
                    </a:cubicBezTo>
                    <a:cubicBezTo>
                      <a:pt x="82" y="284"/>
                      <a:pt x="72" y="288"/>
                      <a:pt x="61" y="288"/>
                    </a:cubicBezTo>
                    <a:cubicBezTo>
                      <a:pt x="41" y="288"/>
                      <a:pt x="21" y="274"/>
                      <a:pt x="1" y="274"/>
                    </a:cubicBezTo>
                    <a:lnTo>
                      <a:pt x="1" y="274"/>
                    </a:lnTo>
                    <a:cubicBezTo>
                      <a:pt x="213" y="3526"/>
                      <a:pt x="426" y="6809"/>
                      <a:pt x="609" y="10061"/>
                    </a:cubicBezTo>
                    <a:cubicBezTo>
                      <a:pt x="821" y="10183"/>
                      <a:pt x="852" y="10457"/>
                      <a:pt x="639" y="10578"/>
                    </a:cubicBezTo>
                    <a:cubicBezTo>
                      <a:pt x="730" y="11976"/>
                      <a:pt x="791" y="13375"/>
                      <a:pt x="882" y="14742"/>
                    </a:cubicBezTo>
                    <a:lnTo>
                      <a:pt x="913" y="14742"/>
                    </a:lnTo>
                    <a:cubicBezTo>
                      <a:pt x="913" y="14742"/>
                      <a:pt x="1277" y="14803"/>
                      <a:pt x="1885" y="14803"/>
                    </a:cubicBezTo>
                    <a:cubicBezTo>
                      <a:pt x="1794" y="13162"/>
                      <a:pt x="1733" y="11551"/>
                      <a:pt x="1642" y="9909"/>
                    </a:cubicBezTo>
                    <a:cubicBezTo>
                      <a:pt x="1551" y="9909"/>
                      <a:pt x="1460" y="9940"/>
                      <a:pt x="1338" y="9940"/>
                    </a:cubicBezTo>
                    <a:cubicBezTo>
                      <a:pt x="1125" y="9940"/>
                      <a:pt x="1004" y="9636"/>
                      <a:pt x="1156" y="9484"/>
                    </a:cubicBezTo>
                    <a:cubicBezTo>
                      <a:pt x="1308" y="9362"/>
                      <a:pt x="1460" y="9271"/>
                      <a:pt x="1612" y="9180"/>
                    </a:cubicBezTo>
                    <a:cubicBezTo>
                      <a:pt x="1429" y="6110"/>
                      <a:pt x="1277" y="3070"/>
                      <a:pt x="109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8" name="Google Shape;3378;p79"/>
              <p:cNvSpPr/>
              <p:nvPr/>
            </p:nvSpPr>
            <p:spPr>
              <a:xfrm>
                <a:off x="5450376" y="6246375"/>
                <a:ext cx="459443" cy="506738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19211" extrusionOk="0">
                    <a:moveTo>
                      <a:pt x="700" y="0"/>
                    </a:moveTo>
                    <a:cubicBezTo>
                      <a:pt x="457" y="244"/>
                      <a:pt x="214" y="487"/>
                      <a:pt x="1" y="730"/>
                    </a:cubicBezTo>
                    <a:cubicBezTo>
                      <a:pt x="2038" y="4104"/>
                      <a:pt x="4348" y="7265"/>
                      <a:pt x="6962" y="10244"/>
                    </a:cubicBezTo>
                    <a:cubicBezTo>
                      <a:pt x="9424" y="13071"/>
                      <a:pt x="13436" y="18207"/>
                      <a:pt x="17418" y="19210"/>
                    </a:cubicBezTo>
                    <a:cubicBezTo>
                      <a:pt x="17418" y="18967"/>
                      <a:pt x="17387" y="18755"/>
                      <a:pt x="17387" y="18511"/>
                    </a:cubicBezTo>
                    <a:cubicBezTo>
                      <a:pt x="13679" y="17113"/>
                      <a:pt x="10062" y="12341"/>
                      <a:pt x="7600" y="9605"/>
                    </a:cubicBezTo>
                    <a:cubicBezTo>
                      <a:pt x="4955" y="6627"/>
                      <a:pt x="2706" y="3405"/>
                      <a:pt x="700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9" name="Google Shape;3379;p79"/>
              <p:cNvSpPr/>
              <p:nvPr/>
            </p:nvSpPr>
            <p:spPr>
              <a:xfrm>
                <a:off x="5909001" y="6734649"/>
                <a:ext cx="19256" cy="20865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91" extrusionOk="0">
                    <a:moveTo>
                      <a:pt x="0" y="0"/>
                    </a:moveTo>
                    <a:cubicBezTo>
                      <a:pt x="0" y="244"/>
                      <a:pt x="31" y="487"/>
                      <a:pt x="31" y="699"/>
                    </a:cubicBezTo>
                    <a:cubicBezTo>
                      <a:pt x="152" y="730"/>
                      <a:pt x="304" y="760"/>
                      <a:pt x="426" y="791"/>
                    </a:cubicBezTo>
                    <a:cubicBezTo>
                      <a:pt x="395" y="669"/>
                      <a:pt x="426" y="517"/>
                      <a:pt x="547" y="456"/>
                    </a:cubicBezTo>
                    <a:cubicBezTo>
                      <a:pt x="608" y="426"/>
                      <a:pt x="669" y="365"/>
                      <a:pt x="730" y="335"/>
                    </a:cubicBezTo>
                    <a:cubicBezTo>
                      <a:pt x="699" y="304"/>
                      <a:pt x="669" y="274"/>
                      <a:pt x="578" y="244"/>
                    </a:cubicBezTo>
                    <a:cubicBezTo>
                      <a:pt x="395" y="183"/>
                      <a:pt x="183" y="92"/>
                      <a:pt x="0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0" name="Google Shape;3380;p79"/>
              <p:cNvSpPr/>
              <p:nvPr/>
            </p:nvSpPr>
            <p:spPr>
              <a:xfrm>
                <a:off x="5302055" y="6623204"/>
                <a:ext cx="628602" cy="504338"/>
              </a:xfrm>
              <a:custGeom>
                <a:avLst/>
                <a:gdLst/>
                <a:ahLst/>
                <a:cxnLst/>
                <a:rect l="l" t="t" r="r" b="b"/>
                <a:pathLst>
                  <a:path w="23831" h="19120" extrusionOk="0">
                    <a:moveTo>
                      <a:pt x="183" y="0"/>
                    </a:moveTo>
                    <a:cubicBezTo>
                      <a:pt x="92" y="517"/>
                      <a:pt x="62" y="1064"/>
                      <a:pt x="1" y="1611"/>
                    </a:cubicBezTo>
                    <a:cubicBezTo>
                      <a:pt x="6445" y="9301"/>
                      <a:pt x="13952" y="17235"/>
                      <a:pt x="23649" y="19119"/>
                    </a:cubicBezTo>
                    <a:cubicBezTo>
                      <a:pt x="23709" y="19119"/>
                      <a:pt x="23770" y="19089"/>
                      <a:pt x="23831" y="19058"/>
                    </a:cubicBezTo>
                    <a:cubicBezTo>
                      <a:pt x="23831" y="18846"/>
                      <a:pt x="23801" y="18663"/>
                      <a:pt x="23801" y="18450"/>
                    </a:cubicBezTo>
                    <a:cubicBezTo>
                      <a:pt x="13527" y="16262"/>
                      <a:pt x="6931" y="7599"/>
                      <a:pt x="183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1" name="Google Shape;3381;p79"/>
              <p:cNvSpPr/>
              <p:nvPr/>
            </p:nvSpPr>
            <p:spPr>
              <a:xfrm>
                <a:off x="5929840" y="7109869"/>
                <a:ext cx="10445" cy="16064"/>
              </a:xfrm>
              <a:custGeom>
                <a:avLst/>
                <a:gdLst/>
                <a:ahLst/>
                <a:cxnLst/>
                <a:rect l="l" t="t" r="r" b="b"/>
                <a:pathLst>
                  <a:path w="396" h="609" extrusionOk="0">
                    <a:moveTo>
                      <a:pt x="1" y="0"/>
                    </a:moveTo>
                    <a:cubicBezTo>
                      <a:pt x="1" y="213"/>
                      <a:pt x="31" y="396"/>
                      <a:pt x="31" y="608"/>
                    </a:cubicBezTo>
                    <a:cubicBezTo>
                      <a:pt x="305" y="517"/>
                      <a:pt x="396" y="61"/>
                      <a:pt x="3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2" name="Google Shape;3382;p79"/>
              <p:cNvSpPr/>
              <p:nvPr/>
            </p:nvSpPr>
            <p:spPr>
              <a:xfrm>
                <a:off x="5313292" y="7041710"/>
                <a:ext cx="642239" cy="460235"/>
              </a:xfrm>
              <a:custGeom>
                <a:avLst/>
                <a:gdLst/>
                <a:ahLst/>
                <a:cxnLst/>
                <a:rect l="l" t="t" r="r" b="b"/>
                <a:pathLst>
                  <a:path w="24348" h="17448" extrusionOk="0">
                    <a:moveTo>
                      <a:pt x="0" y="1"/>
                    </a:moveTo>
                    <a:cubicBezTo>
                      <a:pt x="61" y="670"/>
                      <a:pt x="122" y="1369"/>
                      <a:pt x="213" y="2068"/>
                    </a:cubicBezTo>
                    <a:cubicBezTo>
                      <a:pt x="6627" y="9606"/>
                      <a:pt x="14803" y="17418"/>
                      <a:pt x="24226" y="17448"/>
                    </a:cubicBezTo>
                    <a:cubicBezTo>
                      <a:pt x="24256" y="17418"/>
                      <a:pt x="24256" y="17387"/>
                      <a:pt x="24286" y="17387"/>
                    </a:cubicBezTo>
                    <a:cubicBezTo>
                      <a:pt x="24286" y="17357"/>
                      <a:pt x="24317" y="17357"/>
                      <a:pt x="24347" y="17357"/>
                    </a:cubicBezTo>
                    <a:cubicBezTo>
                      <a:pt x="24317" y="17174"/>
                      <a:pt x="24317" y="16992"/>
                      <a:pt x="24317" y="16810"/>
                    </a:cubicBezTo>
                    <a:cubicBezTo>
                      <a:pt x="14286" y="15776"/>
                      <a:pt x="6444" y="7782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3" name="Google Shape;3383;p79"/>
              <p:cNvSpPr/>
              <p:nvPr/>
            </p:nvSpPr>
            <p:spPr>
              <a:xfrm>
                <a:off x="5953896" y="7485089"/>
                <a:ext cx="16064" cy="1445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54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1" y="183"/>
                      <a:pt x="31" y="365"/>
                      <a:pt x="61" y="548"/>
                    </a:cubicBezTo>
                    <a:cubicBezTo>
                      <a:pt x="244" y="457"/>
                      <a:pt x="426" y="365"/>
                      <a:pt x="608" y="274"/>
                    </a:cubicBezTo>
                    <a:cubicBezTo>
                      <a:pt x="578" y="183"/>
                      <a:pt x="487" y="61"/>
                      <a:pt x="335" y="61"/>
                    </a:cubicBezTo>
                    <a:cubicBezTo>
                      <a:pt x="244" y="61"/>
                      <a:pt x="122" y="31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4" name="Google Shape;3384;p79"/>
              <p:cNvSpPr/>
              <p:nvPr/>
            </p:nvSpPr>
            <p:spPr>
              <a:xfrm>
                <a:off x="5464831" y="7570077"/>
                <a:ext cx="508321" cy="228904"/>
              </a:xfrm>
              <a:custGeom>
                <a:avLst/>
                <a:gdLst/>
                <a:ahLst/>
                <a:cxnLst/>
                <a:rect l="l" t="t" r="r" b="b"/>
                <a:pathLst>
                  <a:path w="19271" h="867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38" y="943"/>
                      <a:pt x="1307" y="1824"/>
                      <a:pt x="1976" y="2645"/>
                    </a:cubicBezTo>
                    <a:cubicBezTo>
                      <a:pt x="5699" y="5569"/>
                      <a:pt x="11046" y="8677"/>
                      <a:pt x="16022" y="8677"/>
                    </a:cubicBezTo>
                    <a:cubicBezTo>
                      <a:pt x="17099" y="8677"/>
                      <a:pt x="18158" y="8532"/>
                      <a:pt x="19180" y="8207"/>
                    </a:cubicBezTo>
                    <a:cubicBezTo>
                      <a:pt x="19241" y="8177"/>
                      <a:pt x="19241" y="8147"/>
                      <a:pt x="19271" y="8116"/>
                    </a:cubicBezTo>
                    <a:cubicBezTo>
                      <a:pt x="19271" y="7964"/>
                      <a:pt x="19271" y="7782"/>
                      <a:pt x="19241" y="7599"/>
                    </a:cubicBezTo>
                    <a:cubicBezTo>
                      <a:pt x="19198" y="7578"/>
                      <a:pt x="19155" y="7556"/>
                      <a:pt x="19090" y="7556"/>
                    </a:cubicBezTo>
                    <a:cubicBezTo>
                      <a:pt x="19063" y="7556"/>
                      <a:pt x="19033" y="7560"/>
                      <a:pt x="18997" y="7569"/>
                    </a:cubicBezTo>
                    <a:cubicBezTo>
                      <a:pt x="18043" y="7756"/>
                      <a:pt x="17094" y="7845"/>
                      <a:pt x="16152" y="7845"/>
                    </a:cubicBezTo>
                    <a:cubicBezTo>
                      <a:pt x="10367" y="7845"/>
                      <a:pt x="4835" y="4496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5" name="Google Shape;3385;p79"/>
              <p:cNvSpPr/>
              <p:nvPr/>
            </p:nvSpPr>
            <p:spPr>
              <a:xfrm>
                <a:off x="5972334" y="7770520"/>
                <a:ext cx="5645" cy="13664"/>
              </a:xfrm>
              <a:custGeom>
                <a:avLst/>
                <a:gdLst/>
                <a:ahLst/>
                <a:cxnLst/>
                <a:rect l="l" t="t" r="r" b="b"/>
                <a:pathLst>
                  <a:path w="214" h="518" extrusionOk="0">
                    <a:moveTo>
                      <a:pt x="1" y="0"/>
                    </a:moveTo>
                    <a:cubicBezTo>
                      <a:pt x="31" y="183"/>
                      <a:pt x="31" y="365"/>
                      <a:pt x="31" y="517"/>
                    </a:cubicBezTo>
                    <a:cubicBezTo>
                      <a:pt x="213" y="396"/>
                      <a:pt x="213" y="122"/>
                      <a:pt x="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6" name="Google Shape;3386;p79"/>
              <p:cNvSpPr/>
              <p:nvPr/>
            </p:nvSpPr>
            <p:spPr>
              <a:xfrm>
                <a:off x="5650819" y="6125303"/>
                <a:ext cx="244572" cy="347181"/>
              </a:xfrm>
              <a:custGeom>
                <a:avLst/>
                <a:gdLst/>
                <a:ahLst/>
                <a:cxnLst/>
                <a:rect l="l" t="t" r="r" b="b"/>
                <a:pathLst>
                  <a:path w="9272" h="13162" extrusionOk="0">
                    <a:moveTo>
                      <a:pt x="1034" y="1"/>
                    </a:moveTo>
                    <a:cubicBezTo>
                      <a:pt x="670" y="92"/>
                      <a:pt x="335" y="213"/>
                      <a:pt x="1" y="335"/>
                    </a:cubicBezTo>
                    <a:cubicBezTo>
                      <a:pt x="2311" y="5107"/>
                      <a:pt x="5351" y="9484"/>
                      <a:pt x="9272" y="13162"/>
                    </a:cubicBezTo>
                    <a:lnTo>
                      <a:pt x="9211" y="12159"/>
                    </a:lnTo>
                    <a:cubicBezTo>
                      <a:pt x="5746" y="8451"/>
                      <a:pt x="3101" y="4378"/>
                      <a:pt x="1034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7" name="Google Shape;3387;p79"/>
              <p:cNvSpPr/>
              <p:nvPr/>
            </p:nvSpPr>
            <p:spPr>
              <a:xfrm>
                <a:off x="5893755" y="6445209"/>
                <a:ext cx="22447" cy="33631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275" extrusionOk="0">
                    <a:moveTo>
                      <a:pt x="1" y="1"/>
                    </a:moveTo>
                    <a:cubicBezTo>
                      <a:pt x="1" y="365"/>
                      <a:pt x="31" y="669"/>
                      <a:pt x="62" y="1004"/>
                    </a:cubicBezTo>
                    <a:cubicBezTo>
                      <a:pt x="92" y="1064"/>
                      <a:pt x="153" y="1125"/>
                      <a:pt x="214" y="1186"/>
                    </a:cubicBezTo>
                    <a:cubicBezTo>
                      <a:pt x="276" y="1248"/>
                      <a:pt x="346" y="1274"/>
                      <a:pt x="413" y="1274"/>
                    </a:cubicBezTo>
                    <a:cubicBezTo>
                      <a:pt x="644" y="1274"/>
                      <a:pt x="851" y="972"/>
                      <a:pt x="639" y="760"/>
                    </a:cubicBezTo>
                    <a:cubicBezTo>
                      <a:pt x="426" y="517"/>
                      <a:pt x="214" y="244"/>
                      <a:pt x="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8" name="Google Shape;3388;p79"/>
              <p:cNvSpPr/>
              <p:nvPr/>
            </p:nvSpPr>
            <p:spPr>
              <a:xfrm>
                <a:off x="5924221" y="6296888"/>
                <a:ext cx="119490" cy="149138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5654" extrusionOk="0">
                    <a:moveTo>
                      <a:pt x="4135" y="0"/>
                    </a:moveTo>
                    <a:cubicBezTo>
                      <a:pt x="2980" y="1642"/>
                      <a:pt x="1460" y="3709"/>
                      <a:pt x="1" y="4712"/>
                    </a:cubicBezTo>
                    <a:cubicBezTo>
                      <a:pt x="31" y="5016"/>
                      <a:pt x="31" y="5350"/>
                      <a:pt x="31" y="5654"/>
                    </a:cubicBezTo>
                    <a:cubicBezTo>
                      <a:pt x="1673" y="5046"/>
                      <a:pt x="3192" y="3313"/>
                      <a:pt x="4530" y="1490"/>
                    </a:cubicBezTo>
                    <a:cubicBezTo>
                      <a:pt x="4378" y="1003"/>
                      <a:pt x="4256" y="487"/>
                      <a:pt x="4135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9" name="Google Shape;3389;p79"/>
              <p:cNvSpPr/>
              <p:nvPr/>
            </p:nvSpPr>
            <p:spPr>
              <a:xfrm>
                <a:off x="6032475" y="6136539"/>
                <a:ext cx="132310" cy="199651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7569" extrusionOk="0">
                    <a:moveTo>
                      <a:pt x="4013" y="0"/>
                    </a:moveTo>
                    <a:cubicBezTo>
                      <a:pt x="3101" y="1520"/>
                      <a:pt x="2128" y="3009"/>
                      <a:pt x="1125" y="4468"/>
                    </a:cubicBezTo>
                    <a:cubicBezTo>
                      <a:pt x="821" y="4894"/>
                      <a:pt x="456" y="5471"/>
                      <a:pt x="0" y="6079"/>
                    </a:cubicBezTo>
                    <a:cubicBezTo>
                      <a:pt x="152" y="6566"/>
                      <a:pt x="274" y="7052"/>
                      <a:pt x="426" y="7569"/>
                    </a:cubicBezTo>
                    <a:cubicBezTo>
                      <a:pt x="1429" y="6171"/>
                      <a:pt x="2310" y="4742"/>
                      <a:pt x="3009" y="3739"/>
                    </a:cubicBezTo>
                    <a:cubicBezTo>
                      <a:pt x="3709" y="2736"/>
                      <a:pt x="4377" y="1702"/>
                      <a:pt x="5016" y="669"/>
                    </a:cubicBezTo>
                    <a:cubicBezTo>
                      <a:pt x="4681" y="426"/>
                      <a:pt x="4347" y="213"/>
                      <a:pt x="4013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0" name="Google Shape;3390;p79"/>
              <p:cNvSpPr/>
              <p:nvPr/>
            </p:nvSpPr>
            <p:spPr>
              <a:xfrm>
                <a:off x="5891909" y="6421153"/>
                <a:ext cx="33157" cy="2980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30" extrusionOk="0">
                    <a:moveTo>
                      <a:pt x="1226" y="1"/>
                    </a:moveTo>
                    <a:cubicBezTo>
                      <a:pt x="952" y="183"/>
                      <a:pt x="679" y="335"/>
                      <a:pt x="405" y="457"/>
                    </a:cubicBezTo>
                    <a:cubicBezTo>
                      <a:pt x="1" y="601"/>
                      <a:pt x="145" y="1130"/>
                      <a:pt x="526" y="1130"/>
                    </a:cubicBezTo>
                    <a:cubicBezTo>
                      <a:pt x="546" y="1130"/>
                      <a:pt x="566" y="1128"/>
                      <a:pt x="588" y="1125"/>
                    </a:cubicBezTo>
                    <a:cubicBezTo>
                      <a:pt x="831" y="1095"/>
                      <a:pt x="1043" y="1004"/>
                      <a:pt x="1256" y="943"/>
                    </a:cubicBezTo>
                    <a:cubicBezTo>
                      <a:pt x="1256" y="609"/>
                      <a:pt x="1226" y="305"/>
                      <a:pt x="1226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1" name="Google Shape;3391;p79"/>
              <p:cNvSpPr/>
              <p:nvPr/>
            </p:nvSpPr>
            <p:spPr>
              <a:xfrm>
                <a:off x="5940259" y="6616795"/>
                <a:ext cx="171612" cy="141937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5381" extrusionOk="0">
                    <a:moveTo>
                      <a:pt x="6232" y="0"/>
                    </a:moveTo>
                    <a:cubicBezTo>
                      <a:pt x="4408" y="1672"/>
                      <a:pt x="2341" y="3222"/>
                      <a:pt x="1" y="4529"/>
                    </a:cubicBezTo>
                    <a:cubicBezTo>
                      <a:pt x="31" y="4803"/>
                      <a:pt x="31" y="5076"/>
                      <a:pt x="62" y="5380"/>
                    </a:cubicBezTo>
                    <a:cubicBezTo>
                      <a:pt x="2402" y="4468"/>
                      <a:pt x="4530" y="3161"/>
                      <a:pt x="6505" y="1550"/>
                    </a:cubicBezTo>
                    <a:cubicBezTo>
                      <a:pt x="6414" y="1003"/>
                      <a:pt x="6323" y="517"/>
                      <a:pt x="6232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2" name="Google Shape;3392;p79"/>
              <p:cNvSpPr/>
              <p:nvPr/>
            </p:nvSpPr>
            <p:spPr>
              <a:xfrm>
                <a:off x="6104617" y="6342574"/>
                <a:ext cx="239771" cy="315132"/>
              </a:xfrm>
              <a:custGeom>
                <a:avLst/>
                <a:gdLst/>
                <a:ahLst/>
                <a:cxnLst/>
                <a:rect l="l" t="t" r="r" b="b"/>
                <a:pathLst>
                  <a:path w="9090" h="11947" extrusionOk="0">
                    <a:moveTo>
                      <a:pt x="8421" y="1"/>
                    </a:moveTo>
                    <a:cubicBezTo>
                      <a:pt x="5989" y="3861"/>
                      <a:pt x="3314" y="7387"/>
                      <a:pt x="1" y="10396"/>
                    </a:cubicBezTo>
                    <a:cubicBezTo>
                      <a:pt x="92" y="10913"/>
                      <a:pt x="183" y="11430"/>
                      <a:pt x="274" y="11946"/>
                    </a:cubicBezTo>
                    <a:cubicBezTo>
                      <a:pt x="3800" y="9059"/>
                      <a:pt x="6718" y="5259"/>
                      <a:pt x="9089" y="1308"/>
                    </a:cubicBezTo>
                    <a:cubicBezTo>
                      <a:pt x="8876" y="852"/>
                      <a:pt x="8664" y="426"/>
                      <a:pt x="842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3" name="Google Shape;3393;p79"/>
              <p:cNvSpPr/>
              <p:nvPr/>
            </p:nvSpPr>
            <p:spPr>
              <a:xfrm>
                <a:off x="5920212" y="6736258"/>
                <a:ext cx="21682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028" extrusionOk="0">
                    <a:moveTo>
                      <a:pt x="761" y="0"/>
                    </a:moveTo>
                    <a:cubicBezTo>
                      <a:pt x="609" y="91"/>
                      <a:pt x="457" y="183"/>
                      <a:pt x="305" y="274"/>
                    </a:cubicBezTo>
                    <a:cubicBezTo>
                      <a:pt x="417" y="441"/>
                      <a:pt x="323" y="737"/>
                      <a:pt x="72" y="737"/>
                    </a:cubicBezTo>
                    <a:cubicBezTo>
                      <a:pt x="49" y="737"/>
                      <a:pt x="26" y="735"/>
                      <a:pt x="1" y="730"/>
                    </a:cubicBezTo>
                    <a:lnTo>
                      <a:pt x="1" y="730"/>
                    </a:lnTo>
                    <a:cubicBezTo>
                      <a:pt x="26" y="879"/>
                      <a:pt x="132" y="1027"/>
                      <a:pt x="285" y="1027"/>
                    </a:cubicBezTo>
                    <a:cubicBezTo>
                      <a:pt x="320" y="1027"/>
                      <a:pt x="357" y="1020"/>
                      <a:pt x="396" y="1003"/>
                    </a:cubicBezTo>
                    <a:cubicBezTo>
                      <a:pt x="548" y="942"/>
                      <a:pt x="670" y="882"/>
                      <a:pt x="822" y="851"/>
                    </a:cubicBezTo>
                    <a:cubicBezTo>
                      <a:pt x="791" y="547"/>
                      <a:pt x="791" y="274"/>
                      <a:pt x="76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3394;p79"/>
              <p:cNvSpPr/>
              <p:nvPr/>
            </p:nvSpPr>
            <p:spPr>
              <a:xfrm>
                <a:off x="5919421" y="6743459"/>
                <a:ext cx="11791" cy="1223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464" extrusionOk="0">
                    <a:moveTo>
                      <a:pt x="335" y="1"/>
                    </a:moveTo>
                    <a:lnTo>
                      <a:pt x="335" y="1"/>
                    </a:lnTo>
                    <a:cubicBezTo>
                      <a:pt x="274" y="31"/>
                      <a:pt x="213" y="92"/>
                      <a:pt x="152" y="92"/>
                    </a:cubicBezTo>
                    <a:cubicBezTo>
                      <a:pt x="31" y="183"/>
                      <a:pt x="0" y="335"/>
                      <a:pt x="31" y="457"/>
                    </a:cubicBezTo>
                    <a:cubicBezTo>
                      <a:pt x="56" y="462"/>
                      <a:pt x="79" y="464"/>
                      <a:pt x="102" y="464"/>
                    </a:cubicBezTo>
                    <a:cubicBezTo>
                      <a:pt x="353" y="464"/>
                      <a:pt x="447" y="168"/>
                      <a:pt x="33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5" name="Google Shape;3395;p79"/>
              <p:cNvSpPr/>
              <p:nvPr/>
            </p:nvSpPr>
            <p:spPr>
              <a:xfrm>
                <a:off x="5927439" y="7096232"/>
                <a:ext cx="2427" cy="10445"/>
              </a:xfrm>
              <a:custGeom>
                <a:avLst/>
                <a:gdLst/>
                <a:ahLst/>
                <a:cxnLst/>
                <a:rect l="l" t="t" r="r" b="b"/>
                <a:pathLst>
                  <a:path w="92" h="396" extrusionOk="0">
                    <a:moveTo>
                      <a:pt x="61" y="1"/>
                    </a:moveTo>
                    <a:cubicBezTo>
                      <a:pt x="0" y="122"/>
                      <a:pt x="31" y="274"/>
                      <a:pt x="92" y="396"/>
                    </a:cubicBezTo>
                    <a:cubicBezTo>
                      <a:pt x="92" y="274"/>
                      <a:pt x="61" y="122"/>
                      <a:pt x="6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6" name="Google Shape;3396;p79"/>
              <p:cNvSpPr/>
              <p:nvPr/>
            </p:nvSpPr>
            <p:spPr>
              <a:xfrm>
                <a:off x="5959514" y="6978377"/>
                <a:ext cx="184431" cy="126718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4804" extrusionOk="0">
                    <a:moveTo>
                      <a:pt x="6930" y="1"/>
                    </a:moveTo>
                    <a:cubicBezTo>
                      <a:pt x="4742" y="1399"/>
                      <a:pt x="2432" y="2645"/>
                      <a:pt x="0" y="3770"/>
                    </a:cubicBezTo>
                    <a:cubicBezTo>
                      <a:pt x="0" y="4134"/>
                      <a:pt x="31" y="4469"/>
                      <a:pt x="61" y="4803"/>
                    </a:cubicBezTo>
                    <a:cubicBezTo>
                      <a:pt x="2462" y="3800"/>
                      <a:pt x="4772" y="2615"/>
                      <a:pt x="6991" y="1308"/>
                    </a:cubicBezTo>
                    <a:cubicBezTo>
                      <a:pt x="6961" y="882"/>
                      <a:pt x="6961" y="426"/>
                      <a:pt x="693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7" name="Google Shape;3397;p79"/>
              <p:cNvSpPr/>
              <p:nvPr/>
            </p:nvSpPr>
            <p:spPr>
              <a:xfrm>
                <a:off x="6142310" y="6716211"/>
                <a:ext cx="315106" cy="296668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11247" extrusionOk="0">
                    <a:moveTo>
                      <a:pt x="11672" y="0"/>
                    </a:moveTo>
                    <a:cubicBezTo>
                      <a:pt x="8299" y="3830"/>
                      <a:pt x="4377" y="7143"/>
                      <a:pt x="0" y="9940"/>
                    </a:cubicBezTo>
                    <a:cubicBezTo>
                      <a:pt x="31" y="10365"/>
                      <a:pt x="61" y="10821"/>
                      <a:pt x="61" y="11247"/>
                    </a:cubicBezTo>
                    <a:cubicBezTo>
                      <a:pt x="4469" y="8633"/>
                      <a:pt x="8481" y="5411"/>
                      <a:pt x="11946" y="1702"/>
                    </a:cubicBezTo>
                    <a:cubicBezTo>
                      <a:pt x="11885" y="1125"/>
                      <a:pt x="11764" y="547"/>
                      <a:pt x="11672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8" name="Google Shape;3398;p79"/>
              <p:cNvSpPr/>
              <p:nvPr/>
            </p:nvSpPr>
            <p:spPr>
              <a:xfrm>
                <a:off x="5929048" y="7077794"/>
                <a:ext cx="32075" cy="36032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366" extrusionOk="0">
                    <a:moveTo>
                      <a:pt x="1155" y="1"/>
                    </a:moveTo>
                    <a:cubicBezTo>
                      <a:pt x="821" y="153"/>
                      <a:pt x="517" y="335"/>
                      <a:pt x="183" y="487"/>
                    </a:cubicBezTo>
                    <a:cubicBezTo>
                      <a:pt x="91" y="548"/>
                      <a:pt x="31" y="609"/>
                      <a:pt x="0" y="700"/>
                    </a:cubicBezTo>
                    <a:cubicBezTo>
                      <a:pt x="0" y="821"/>
                      <a:pt x="31" y="973"/>
                      <a:pt x="31" y="1095"/>
                    </a:cubicBezTo>
                    <a:cubicBezTo>
                      <a:pt x="103" y="1240"/>
                      <a:pt x="233" y="1365"/>
                      <a:pt x="390" y="1365"/>
                    </a:cubicBezTo>
                    <a:cubicBezTo>
                      <a:pt x="431" y="1365"/>
                      <a:pt x="473" y="1357"/>
                      <a:pt x="517" y="1338"/>
                    </a:cubicBezTo>
                    <a:cubicBezTo>
                      <a:pt x="760" y="1247"/>
                      <a:pt x="973" y="1125"/>
                      <a:pt x="1216" y="1034"/>
                    </a:cubicBezTo>
                    <a:cubicBezTo>
                      <a:pt x="1186" y="700"/>
                      <a:pt x="1155" y="365"/>
                      <a:pt x="115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9" name="Google Shape;3399;p79"/>
              <p:cNvSpPr/>
              <p:nvPr/>
            </p:nvSpPr>
            <p:spPr>
              <a:xfrm>
                <a:off x="5949095" y="7501918"/>
                <a:ext cx="7227" cy="1044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396" extrusionOk="0">
                    <a:moveTo>
                      <a:pt x="122" y="1"/>
                    </a:moveTo>
                    <a:cubicBezTo>
                      <a:pt x="0" y="123"/>
                      <a:pt x="91" y="335"/>
                      <a:pt x="274" y="396"/>
                    </a:cubicBezTo>
                    <a:cubicBezTo>
                      <a:pt x="243" y="274"/>
                      <a:pt x="243" y="123"/>
                      <a:pt x="243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0" name="Google Shape;3400;p79"/>
              <p:cNvSpPr/>
              <p:nvPr/>
            </p:nvSpPr>
            <p:spPr>
              <a:xfrm>
                <a:off x="5983571" y="7408937"/>
                <a:ext cx="143520" cy="96225"/>
              </a:xfrm>
              <a:custGeom>
                <a:avLst/>
                <a:gdLst/>
                <a:ahLst/>
                <a:cxnLst/>
                <a:rect l="l" t="t" r="r" b="b"/>
                <a:pathLst>
                  <a:path w="5441" h="3648" extrusionOk="0">
                    <a:moveTo>
                      <a:pt x="5441" y="0"/>
                    </a:moveTo>
                    <a:lnTo>
                      <a:pt x="5441" y="0"/>
                    </a:lnTo>
                    <a:cubicBezTo>
                      <a:pt x="3708" y="1064"/>
                      <a:pt x="1885" y="2006"/>
                      <a:pt x="0" y="2918"/>
                    </a:cubicBezTo>
                    <a:cubicBezTo>
                      <a:pt x="31" y="3161"/>
                      <a:pt x="31" y="3404"/>
                      <a:pt x="31" y="3648"/>
                    </a:cubicBezTo>
                    <a:cubicBezTo>
                      <a:pt x="1885" y="3100"/>
                      <a:pt x="3617" y="2371"/>
                      <a:pt x="5289" y="1429"/>
                    </a:cubicBezTo>
                    <a:cubicBezTo>
                      <a:pt x="5350" y="942"/>
                      <a:pt x="5380" y="486"/>
                      <a:pt x="544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1" name="Google Shape;3401;p79"/>
              <p:cNvSpPr/>
              <p:nvPr/>
            </p:nvSpPr>
            <p:spPr>
              <a:xfrm>
                <a:off x="6123055" y="7032108"/>
                <a:ext cx="359235" cy="414522"/>
              </a:xfrm>
              <a:custGeom>
                <a:avLst/>
                <a:gdLst/>
                <a:ahLst/>
                <a:cxnLst/>
                <a:rect l="l" t="t" r="r" b="b"/>
                <a:pathLst>
                  <a:path w="13619" h="15715" extrusionOk="0">
                    <a:moveTo>
                      <a:pt x="13618" y="0"/>
                    </a:moveTo>
                    <a:cubicBezTo>
                      <a:pt x="11004" y="3526"/>
                      <a:pt x="8512" y="7052"/>
                      <a:pt x="5411" y="10152"/>
                    </a:cubicBezTo>
                    <a:cubicBezTo>
                      <a:pt x="3770" y="11794"/>
                      <a:pt x="2007" y="13131"/>
                      <a:pt x="153" y="14286"/>
                    </a:cubicBezTo>
                    <a:cubicBezTo>
                      <a:pt x="92" y="14772"/>
                      <a:pt x="62" y="15228"/>
                      <a:pt x="1" y="15715"/>
                    </a:cubicBezTo>
                    <a:cubicBezTo>
                      <a:pt x="5594" y="12523"/>
                      <a:pt x="10244" y="7356"/>
                      <a:pt x="13618" y="1976"/>
                    </a:cubicBezTo>
                    <a:cubicBezTo>
                      <a:pt x="13618" y="1307"/>
                      <a:pt x="13618" y="669"/>
                      <a:pt x="13618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2" name="Google Shape;3402;p79"/>
              <p:cNvSpPr/>
              <p:nvPr/>
            </p:nvSpPr>
            <p:spPr>
              <a:xfrm>
                <a:off x="5955505" y="7485907"/>
                <a:ext cx="29675" cy="26826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017" extrusionOk="0">
                    <a:moveTo>
                      <a:pt x="1064" y="0"/>
                    </a:moveTo>
                    <a:cubicBezTo>
                      <a:pt x="882" y="91"/>
                      <a:pt x="730" y="152"/>
                      <a:pt x="547" y="243"/>
                    </a:cubicBezTo>
                    <a:cubicBezTo>
                      <a:pt x="578" y="426"/>
                      <a:pt x="517" y="608"/>
                      <a:pt x="274" y="608"/>
                    </a:cubicBezTo>
                    <a:cubicBezTo>
                      <a:pt x="243" y="618"/>
                      <a:pt x="213" y="621"/>
                      <a:pt x="183" y="621"/>
                    </a:cubicBezTo>
                    <a:cubicBezTo>
                      <a:pt x="122" y="621"/>
                      <a:pt x="61" y="608"/>
                      <a:pt x="0" y="608"/>
                    </a:cubicBezTo>
                    <a:cubicBezTo>
                      <a:pt x="0" y="730"/>
                      <a:pt x="0" y="851"/>
                      <a:pt x="31" y="1003"/>
                    </a:cubicBezTo>
                    <a:cubicBezTo>
                      <a:pt x="51" y="1003"/>
                      <a:pt x="71" y="1017"/>
                      <a:pt x="91" y="1017"/>
                    </a:cubicBezTo>
                    <a:cubicBezTo>
                      <a:pt x="102" y="1017"/>
                      <a:pt x="112" y="1013"/>
                      <a:pt x="122" y="1003"/>
                    </a:cubicBezTo>
                    <a:cubicBezTo>
                      <a:pt x="456" y="942"/>
                      <a:pt x="791" y="821"/>
                      <a:pt x="1125" y="730"/>
                    </a:cubicBezTo>
                    <a:cubicBezTo>
                      <a:pt x="1095" y="486"/>
                      <a:pt x="1095" y="243"/>
                      <a:pt x="1064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3" name="Google Shape;3403;p79"/>
              <p:cNvSpPr/>
              <p:nvPr/>
            </p:nvSpPr>
            <p:spPr>
              <a:xfrm>
                <a:off x="5952287" y="7499518"/>
                <a:ext cx="3244" cy="2427"/>
              </a:xfrm>
              <a:custGeom>
                <a:avLst/>
                <a:gdLst/>
                <a:ahLst/>
                <a:cxnLst/>
                <a:rect l="l" t="t" r="r" b="b"/>
                <a:pathLst>
                  <a:path w="123" h="92" extrusionOk="0">
                    <a:moveTo>
                      <a:pt x="122" y="1"/>
                    </a:moveTo>
                    <a:cubicBezTo>
                      <a:pt x="92" y="1"/>
                      <a:pt x="61" y="31"/>
                      <a:pt x="61" y="31"/>
                    </a:cubicBezTo>
                    <a:cubicBezTo>
                      <a:pt x="31" y="31"/>
                      <a:pt x="1" y="62"/>
                      <a:pt x="1" y="92"/>
                    </a:cubicBezTo>
                    <a:lnTo>
                      <a:pt x="122" y="92"/>
                    </a:lnTo>
                    <a:cubicBezTo>
                      <a:pt x="122" y="62"/>
                      <a:pt x="122" y="31"/>
                      <a:pt x="12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4" name="Google Shape;3404;p79"/>
              <p:cNvSpPr/>
              <p:nvPr/>
            </p:nvSpPr>
            <p:spPr>
              <a:xfrm>
                <a:off x="5954687" y="7492317"/>
                <a:ext cx="16064" cy="9997"/>
              </a:xfrm>
              <a:custGeom>
                <a:avLst/>
                <a:gdLst/>
                <a:ahLst/>
                <a:cxnLst/>
                <a:rect l="l" t="t" r="r" b="b"/>
                <a:pathLst>
                  <a:path w="609" h="379" extrusionOk="0">
                    <a:moveTo>
                      <a:pt x="578" y="0"/>
                    </a:moveTo>
                    <a:cubicBezTo>
                      <a:pt x="396" y="91"/>
                      <a:pt x="214" y="183"/>
                      <a:pt x="1" y="274"/>
                    </a:cubicBezTo>
                    <a:cubicBezTo>
                      <a:pt x="31" y="304"/>
                      <a:pt x="31" y="335"/>
                      <a:pt x="31" y="365"/>
                    </a:cubicBezTo>
                    <a:cubicBezTo>
                      <a:pt x="92" y="365"/>
                      <a:pt x="153" y="378"/>
                      <a:pt x="214" y="378"/>
                    </a:cubicBezTo>
                    <a:cubicBezTo>
                      <a:pt x="244" y="378"/>
                      <a:pt x="274" y="375"/>
                      <a:pt x="305" y="365"/>
                    </a:cubicBezTo>
                    <a:cubicBezTo>
                      <a:pt x="548" y="365"/>
                      <a:pt x="609" y="183"/>
                      <a:pt x="578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5" name="Google Shape;3405;p79"/>
              <p:cNvSpPr/>
              <p:nvPr/>
            </p:nvSpPr>
            <p:spPr>
              <a:xfrm>
                <a:off x="5998790" y="7727235"/>
                <a:ext cx="72987" cy="39302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1490" extrusionOk="0">
                    <a:moveTo>
                      <a:pt x="2767" y="0"/>
                    </a:moveTo>
                    <a:lnTo>
                      <a:pt x="2767" y="0"/>
                    </a:lnTo>
                    <a:cubicBezTo>
                      <a:pt x="1794" y="152"/>
                      <a:pt x="821" y="274"/>
                      <a:pt x="1" y="760"/>
                    </a:cubicBezTo>
                    <a:cubicBezTo>
                      <a:pt x="1" y="1003"/>
                      <a:pt x="31" y="1246"/>
                      <a:pt x="31" y="1489"/>
                    </a:cubicBezTo>
                    <a:cubicBezTo>
                      <a:pt x="882" y="1429"/>
                      <a:pt x="1703" y="1307"/>
                      <a:pt x="2463" y="1155"/>
                    </a:cubicBezTo>
                    <a:cubicBezTo>
                      <a:pt x="2584" y="760"/>
                      <a:pt x="2675" y="395"/>
                      <a:pt x="2767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6" name="Google Shape;3406;p79"/>
              <p:cNvSpPr/>
              <p:nvPr/>
            </p:nvSpPr>
            <p:spPr>
              <a:xfrm>
                <a:off x="6063732" y="7436977"/>
                <a:ext cx="389675" cy="320750"/>
              </a:xfrm>
              <a:custGeom>
                <a:avLst/>
                <a:gdLst/>
                <a:ahLst/>
                <a:cxnLst/>
                <a:rect l="l" t="t" r="r" b="b"/>
                <a:pathLst>
                  <a:path w="14773" h="12160" extrusionOk="0">
                    <a:moveTo>
                      <a:pt x="14773" y="1"/>
                    </a:moveTo>
                    <a:lnTo>
                      <a:pt x="14773" y="1"/>
                    </a:lnTo>
                    <a:cubicBezTo>
                      <a:pt x="13588" y="1277"/>
                      <a:pt x="12372" y="2524"/>
                      <a:pt x="11186" y="3800"/>
                    </a:cubicBezTo>
                    <a:cubicBezTo>
                      <a:pt x="8451" y="6779"/>
                      <a:pt x="5381" y="9454"/>
                      <a:pt x="1490" y="10731"/>
                    </a:cubicBezTo>
                    <a:cubicBezTo>
                      <a:pt x="1095" y="10852"/>
                      <a:pt x="700" y="10943"/>
                      <a:pt x="305" y="11004"/>
                    </a:cubicBezTo>
                    <a:cubicBezTo>
                      <a:pt x="213" y="11399"/>
                      <a:pt x="122" y="11794"/>
                      <a:pt x="1" y="12159"/>
                    </a:cubicBezTo>
                    <a:cubicBezTo>
                      <a:pt x="3557" y="11490"/>
                      <a:pt x="6505" y="9910"/>
                      <a:pt x="9484" y="7448"/>
                    </a:cubicBezTo>
                    <a:cubicBezTo>
                      <a:pt x="10974" y="6202"/>
                      <a:pt x="12463" y="4834"/>
                      <a:pt x="13952" y="3436"/>
                    </a:cubicBezTo>
                    <a:cubicBezTo>
                      <a:pt x="14256" y="2402"/>
                      <a:pt x="14530" y="1247"/>
                      <a:pt x="14773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7" name="Google Shape;3407;p79"/>
              <p:cNvSpPr/>
              <p:nvPr/>
            </p:nvSpPr>
            <p:spPr>
              <a:xfrm>
                <a:off x="5982938" y="7747255"/>
                <a:ext cx="16671" cy="20126"/>
              </a:xfrm>
              <a:custGeom>
                <a:avLst/>
                <a:gdLst/>
                <a:ahLst/>
                <a:cxnLst/>
                <a:rect l="l" t="t" r="r" b="b"/>
                <a:pathLst>
                  <a:path w="632" h="763" extrusionOk="0">
                    <a:moveTo>
                      <a:pt x="602" y="1"/>
                    </a:moveTo>
                    <a:cubicBezTo>
                      <a:pt x="450" y="92"/>
                      <a:pt x="298" y="183"/>
                      <a:pt x="146" y="335"/>
                    </a:cubicBezTo>
                    <a:cubicBezTo>
                      <a:pt x="0" y="452"/>
                      <a:pt x="105" y="763"/>
                      <a:pt x="301" y="763"/>
                    </a:cubicBezTo>
                    <a:cubicBezTo>
                      <a:pt x="310" y="763"/>
                      <a:pt x="319" y="762"/>
                      <a:pt x="328" y="761"/>
                    </a:cubicBezTo>
                    <a:cubicBezTo>
                      <a:pt x="450" y="761"/>
                      <a:pt x="541" y="730"/>
                      <a:pt x="632" y="730"/>
                    </a:cubicBezTo>
                    <a:cubicBezTo>
                      <a:pt x="632" y="487"/>
                      <a:pt x="602" y="244"/>
                      <a:pt x="60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8" name="Google Shape;3408;p79"/>
              <p:cNvSpPr/>
              <p:nvPr/>
            </p:nvSpPr>
            <p:spPr>
              <a:xfrm>
                <a:off x="6713964" y="7863527"/>
                <a:ext cx="232544" cy="337553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12797" extrusionOk="0">
                    <a:moveTo>
                      <a:pt x="8815" y="0"/>
                    </a:moveTo>
                    <a:lnTo>
                      <a:pt x="8815" y="0"/>
                    </a:lnTo>
                    <a:cubicBezTo>
                      <a:pt x="5837" y="730"/>
                      <a:pt x="2858" y="1399"/>
                      <a:pt x="1" y="2219"/>
                    </a:cubicBezTo>
                    <a:lnTo>
                      <a:pt x="1186" y="12797"/>
                    </a:lnTo>
                    <a:lnTo>
                      <a:pt x="6870" y="12797"/>
                    </a:lnTo>
                    <a:lnTo>
                      <a:pt x="8815" y="0"/>
                    </a:lnTo>
                    <a:close/>
                  </a:path>
                </a:pathLst>
              </a:custGeom>
              <a:solidFill>
                <a:srgbClr val="8C4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9" name="Google Shape;3409;p79"/>
              <p:cNvSpPr/>
              <p:nvPr/>
            </p:nvSpPr>
            <p:spPr>
              <a:xfrm>
                <a:off x="6699535" y="7710379"/>
                <a:ext cx="270211" cy="211706"/>
              </a:xfrm>
              <a:custGeom>
                <a:avLst/>
                <a:gdLst/>
                <a:ahLst/>
                <a:cxnLst/>
                <a:rect l="l" t="t" r="r" b="b"/>
                <a:pathLst>
                  <a:path w="10244" h="8026" extrusionOk="0">
                    <a:moveTo>
                      <a:pt x="10244" y="1"/>
                    </a:moveTo>
                    <a:lnTo>
                      <a:pt x="1" y="3010"/>
                    </a:lnTo>
                    <a:lnTo>
                      <a:pt x="548" y="8025"/>
                    </a:lnTo>
                    <a:cubicBezTo>
                      <a:pt x="3405" y="7205"/>
                      <a:pt x="6384" y="6536"/>
                      <a:pt x="9362" y="5806"/>
                    </a:cubicBezTo>
                    <a:lnTo>
                      <a:pt x="10244" y="1"/>
                    </a:lnTo>
                    <a:close/>
                  </a:path>
                </a:pathLst>
              </a:custGeom>
              <a:solidFill>
                <a:srgbClr val="673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0" name="Google Shape;3410;p79"/>
              <p:cNvSpPr/>
              <p:nvPr/>
            </p:nvSpPr>
            <p:spPr>
              <a:xfrm>
                <a:off x="6546387" y="6280059"/>
                <a:ext cx="184431" cy="307878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11672" extrusionOk="0">
                    <a:moveTo>
                      <a:pt x="6506" y="0"/>
                    </a:moveTo>
                    <a:cubicBezTo>
                      <a:pt x="4044" y="213"/>
                      <a:pt x="1885" y="638"/>
                      <a:pt x="1" y="1246"/>
                    </a:cubicBezTo>
                    <a:cubicBezTo>
                      <a:pt x="1764" y="5015"/>
                      <a:pt x="4044" y="8480"/>
                      <a:pt x="6992" y="11672"/>
                    </a:cubicBezTo>
                    <a:cubicBezTo>
                      <a:pt x="6749" y="7781"/>
                      <a:pt x="6566" y="3891"/>
                      <a:pt x="6506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1" name="Google Shape;3411;p79"/>
              <p:cNvSpPr/>
              <p:nvPr/>
            </p:nvSpPr>
            <p:spPr>
              <a:xfrm>
                <a:off x="6228090" y="6433181"/>
                <a:ext cx="534012" cy="722401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7387" extrusionOk="0">
                    <a:moveTo>
                      <a:pt x="4682" y="1"/>
                    </a:moveTo>
                    <a:cubicBezTo>
                      <a:pt x="2007" y="2919"/>
                      <a:pt x="578" y="6840"/>
                      <a:pt x="1" y="11612"/>
                    </a:cubicBezTo>
                    <a:cubicBezTo>
                      <a:pt x="5806" y="18147"/>
                      <a:pt x="11430" y="25533"/>
                      <a:pt x="20244" y="27387"/>
                    </a:cubicBezTo>
                    <a:cubicBezTo>
                      <a:pt x="20214" y="27357"/>
                      <a:pt x="20214" y="27326"/>
                      <a:pt x="20214" y="27296"/>
                    </a:cubicBezTo>
                    <a:cubicBezTo>
                      <a:pt x="20153" y="27174"/>
                      <a:pt x="20153" y="27083"/>
                      <a:pt x="20214" y="26961"/>
                    </a:cubicBezTo>
                    <a:cubicBezTo>
                      <a:pt x="19971" y="23253"/>
                      <a:pt x="19758" y="19545"/>
                      <a:pt x="19576" y="15837"/>
                    </a:cubicBezTo>
                    <a:cubicBezTo>
                      <a:pt x="16171" y="14955"/>
                      <a:pt x="12737" y="10578"/>
                      <a:pt x="10639" y="8147"/>
                    </a:cubicBezTo>
                    <a:cubicBezTo>
                      <a:pt x="8390" y="5593"/>
                      <a:pt x="6414" y="2888"/>
                      <a:pt x="468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2" name="Google Shape;3412;p79"/>
              <p:cNvSpPr/>
              <p:nvPr/>
            </p:nvSpPr>
            <p:spPr>
              <a:xfrm>
                <a:off x="6747648" y="6277290"/>
                <a:ext cx="101844" cy="289810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10987" extrusionOk="0">
                    <a:moveTo>
                      <a:pt x="1054" y="0"/>
                    </a:moveTo>
                    <a:cubicBezTo>
                      <a:pt x="716" y="0"/>
                      <a:pt x="365" y="14"/>
                      <a:pt x="0" y="14"/>
                    </a:cubicBezTo>
                    <a:cubicBezTo>
                      <a:pt x="61" y="3661"/>
                      <a:pt x="183" y="7339"/>
                      <a:pt x="365" y="10987"/>
                    </a:cubicBezTo>
                    <a:cubicBezTo>
                      <a:pt x="1581" y="10105"/>
                      <a:pt x="2888" y="8342"/>
                      <a:pt x="3860" y="6944"/>
                    </a:cubicBezTo>
                    <a:cubicBezTo>
                      <a:pt x="3101" y="4208"/>
                      <a:pt x="2280" y="1898"/>
                      <a:pt x="1550" y="14"/>
                    </a:cubicBezTo>
                    <a:cubicBezTo>
                      <a:pt x="1388" y="4"/>
                      <a:pt x="1223" y="0"/>
                      <a:pt x="1054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3" name="Google Shape;3413;p79"/>
              <p:cNvSpPr/>
              <p:nvPr/>
            </p:nvSpPr>
            <p:spPr>
              <a:xfrm>
                <a:off x="6216880" y="6776326"/>
                <a:ext cx="566061" cy="700771"/>
              </a:xfrm>
              <a:custGeom>
                <a:avLst/>
                <a:gdLst/>
                <a:ahLst/>
                <a:cxnLst/>
                <a:rect l="l" t="t" r="r" b="b"/>
                <a:pathLst>
                  <a:path w="21460" h="26567" extrusionOk="0">
                    <a:moveTo>
                      <a:pt x="304" y="1"/>
                    </a:moveTo>
                    <a:cubicBezTo>
                      <a:pt x="0" y="3618"/>
                      <a:pt x="183" y="7691"/>
                      <a:pt x="639" y="12159"/>
                    </a:cubicBezTo>
                    <a:cubicBezTo>
                      <a:pt x="6171" y="18846"/>
                      <a:pt x="12888" y="25685"/>
                      <a:pt x="21460" y="26567"/>
                    </a:cubicBezTo>
                    <a:cubicBezTo>
                      <a:pt x="21186" y="22706"/>
                      <a:pt x="20943" y="18816"/>
                      <a:pt x="20700" y="14925"/>
                    </a:cubicBezTo>
                    <a:cubicBezTo>
                      <a:pt x="20639" y="14956"/>
                      <a:pt x="20578" y="14956"/>
                      <a:pt x="20517" y="14956"/>
                    </a:cubicBezTo>
                    <a:cubicBezTo>
                      <a:pt x="12219" y="13375"/>
                      <a:pt x="5806" y="6566"/>
                      <a:pt x="304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4" name="Google Shape;3414;p79"/>
              <p:cNvSpPr/>
              <p:nvPr/>
            </p:nvSpPr>
            <p:spPr>
              <a:xfrm>
                <a:off x="6366809" y="6320945"/>
                <a:ext cx="376855" cy="513939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9484" extrusionOk="0">
                    <a:moveTo>
                      <a:pt x="5897" y="0"/>
                    </a:moveTo>
                    <a:cubicBezTo>
                      <a:pt x="3526" y="912"/>
                      <a:pt x="1581" y="2128"/>
                      <a:pt x="0" y="3648"/>
                    </a:cubicBezTo>
                    <a:cubicBezTo>
                      <a:pt x="1733" y="6566"/>
                      <a:pt x="3648" y="9332"/>
                      <a:pt x="5927" y="11855"/>
                    </a:cubicBezTo>
                    <a:cubicBezTo>
                      <a:pt x="8025" y="14225"/>
                      <a:pt x="11125" y="18298"/>
                      <a:pt x="14286" y="19484"/>
                    </a:cubicBezTo>
                    <a:cubicBezTo>
                      <a:pt x="14256" y="19028"/>
                      <a:pt x="14225" y="18572"/>
                      <a:pt x="14225" y="18086"/>
                    </a:cubicBezTo>
                    <a:cubicBezTo>
                      <a:pt x="14104" y="15745"/>
                      <a:pt x="13982" y="13344"/>
                      <a:pt x="13830" y="10973"/>
                    </a:cubicBezTo>
                    <a:cubicBezTo>
                      <a:pt x="10487" y="7842"/>
                      <a:pt x="7873" y="4104"/>
                      <a:pt x="5897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5" name="Google Shape;3415;p79"/>
              <p:cNvSpPr/>
              <p:nvPr/>
            </p:nvSpPr>
            <p:spPr>
              <a:xfrm>
                <a:off x="6787742" y="7072993"/>
                <a:ext cx="160375" cy="404895"/>
              </a:xfrm>
              <a:custGeom>
                <a:avLst/>
                <a:gdLst/>
                <a:ahLst/>
                <a:cxnLst/>
                <a:rect l="l" t="t" r="r" b="b"/>
                <a:pathLst>
                  <a:path w="6080" h="15350" extrusionOk="0">
                    <a:moveTo>
                      <a:pt x="5958" y="0"/>
                    </a:moveTo>
                    <a:lnTo>
                      <a:pt x="5958" y="0"/>
                    </a:lnTo>
                    <a:cubicBezTo>
                      <a:pt x="4043" y="1125"/>
                      <a:pt x="2067" y="2128"/>
                      <a:pt x="0" y="3009"/>
                    </a:cubicBezTo>
                    <a:cubicBezTo>
                      <a:pt x="274" y="7113"/>
                      <a:pt x="517" y="11216"/>
                      <a:pt x="760" y="15350"/>
                    </a:cubicBezTo>
                    <a:cubicBezTo>
                      <a:pt x="2371" y="14560"/>
                      <a:pt x="3921" y="13769"/>
                      <a:pt x="5410" y="12858"/>
                    </a:cubicBezTo>
                    <a:cubicBezTo>
                      <a:pt x="5927" y="8359"/>
                      <a:pt x="6079" y="4073"/>
                      <a:pt x="5958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6" name="Google Shape;3416;p79"/>
              <p:cNvSpPr/>
              <p:nvPr/>
            </p:nvSpPr>
            <p:spPr>
              <a:xfrm>
                <a:off x="6808580" y="7444204"/>
                <a:ext cx="117881" cy="25739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9758" extrusionOk="0">
                    <a:moveTo>
                      <a:pt x="4468" y="0"/>
                    </a:moveTo>
                    <a:cubicBezTo>
                      <a:pt x="3070" y="791"/>
                      <a:pt x="1581" y="1429"/>
                      <a:pt x="0" y="1915"/>
                    </a:cubicBezTo>
                    <a:cubicBezTo>
                      <a:pt x="152" y="4529"/>
                      <a:pt x="304" y="7143"/>
                      <a:pt x="456" y="9757"/>
                    </a:cubicBezTo>
                    <a:cubicBezTo>
                      <a:pt x="1155" y="9332"/>
                      <a:pt x="1976" y="9241"/>
                      <a:pt x="2827" y="9089"/>
                    </a:cubicBezTo>
                    <a:cubicBezTo>
                      <a:pt x="3557" y="5988"/>
                      <a:pt x="4104" y="2949"/>
                      <a:pt x="4468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7" name="Google Shape;3417;p79"/>
              <p:cNvSpPr/>
              <p:nvPr/>
            </p:nvSpPr>
            <p:spPr>
              <a:xfrm>
                <a:off x="6758067" y="6494113"/>
                <a:ext cx="153965" cy="34238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12980" extrusionOk="0">
                    <a:moveTo>
                      <a:pt x="3830" y="1"/>
                    </a:moveTo>
                    <a:cubicBezTo>
                      <a:pt x="2706" y="1551"/>
                      <a:pt x="1368" y="3040"/>
                      <a:pt x="0" y="3557"/>
                    </a:cubicBezTo>
                    <a:cubicBezTo>
                      <a:pt x="152" y="6718"/>
                      <a:pt x="335" y="9849"/>
                      <a:pt x="487" y="12980"/>
                    </a:cubicBezTo>
                    <a:cubicBezTo>
                      <a:pt x="2493" y="11825"/>
                      <a:pt x="4225" y="10518"/>
                      <a:pt x="5836" y="9089"/>
                    </a:cubicBezTo>
                    <a:cubicBezTo>
                      <a:pt x="5259" y="5745"/>
                      <a:pt x="4560" y="2706"/>
                      <a:pt x="383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8" name="Google Shape;3418;p79"/>
              <p:cNvSpPr/>
              <p:nvPr/>
            </p:nvSpPr>
            <p:spPr>
              <a:xfrm>
                <a:off x="6771704" y="6769125"/>
                <a:ext cx="172403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13648" extrusionOk="0">
                    <a:moveTo>
                      <a:pt x="5532" y="0"/>
                    </a:moveTo>
                    <a:cubicBezTo>
                      <a:pt x="3830" y="1368"/>
                      <a:pt x="2006" y="2493"/>
                      <a:pt x="0" y="3253"/>
                    </a:cubicBezTo>
                    <a:cubicBezTo>
                      <a:pt x="0" y="3496"/>
                      <a:pt x="31" y="3739"/>
                      <a:pt x="31" y="3982"/>
                    </a:cubicBezTo>
                    <a:cubicBezTo>
                      <a:pt x="213" y="7204"/>
                      <a:pt x="395" y="10426"/>
                      <a:pt x="578" y="13648"/>
                    </a:cubicBezTo>
                    <a:cubicBezTo>
                      <a:pt x="2645" y="12675"/>
                      <a:pt x="4651" y="11581"/>
                      <a:pt x="6535" y="10396"/>
                    </a:cubicBezTo>
                    <a:cubicBezTo>
                      <a:pt x="6353" y="6687"/>
                      <a:pt x="6018" y="3222"/>
                      <a:pt x="553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9" name="Google Shape;3419;p79"/>
              <p:cNvSpPr/>
              <p:nvPr/>
            </p:nvSpPr>
            <p:spPr>
              <a:xfrm>
                <a:off x="6821399" y="7710379"/>
                <a:ext cx="55340" cy="117881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4469" extrusionOk="0">
                    <a:moveTo>
                      <a:pt x="2098" y="1"/>
                    </a:moveTo>
                    <a:lnTo>
                      <a:pt x="2098" y="1"/>
                    </a:lnTo>
                    <a:cubicBezTo>
                      <a:pt x="1429" y="153"/>
                      <a:pt x="730" y="244"/>
                      <a:pt x="1" y="274"/>
                    </a:cubicBezTo>
                    <a:cubicBezTo>
                      <a:pt x="92" y="1673"/>
                      <a:pt x="122" y="3071"/>
                      <a:pt x="213" y="4469"/>
                    </a:cubicBezTo>
                    <a:lnTo>
                      <a:pt x="882" y="4469"/>
                    </a:lnTo>
                    <a:cubicBezTo>
                      <a:pt x="1338" y="2949"/>
                      <a:pt x="1733" y="1490"/>
                      <a:pt x="2098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0" name="Google Shape;3420;p79"/>
              <p:cNvSpPr/>
              <p:nvPr/>
            </p:nvSpPr>
            <p:spPr>
              <a:xfrm>
                <a:off x="6408486" y="7610171"/>
                <a:ext cx="395293" cy="217298"/>
              </a:xfrm>
              <a:custGeom>
                <a:avLst/>
                <a:gdLst/>
                <a:ahLst/>
                <a:cxnLst/>
                <a:rect l="l" t="t" r="r" b="b"/>
                <a:pathLst>
                  <a:path w="14986" h="823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171" y="7326"/>
                      <a:pt x="14591" y="8177"/>
                      <a:pt x="14986" y="8238"/>
                    </a:cubicBezTo>
                    <a:cubicBezTo>
                      <a:pt x="14925" y="7052"/>
                      <a:pt x="14864" y="5836"/>
                      <a:pt x="14804" y="4651"/>
                    </a:cubicBezTo>
                    <a:cubicBezTo>
                      <a:pt x="14773" y="4681"/>
                      <a:pt x="14773" y="4712"/>
                      <a:pt x="14712" y="4712"/>
                    </a:cubicBezTo>
                    <a:cubicBezTo>
                      <a:pt x="13834" y="4995"/>
                      <a:pt x="12922" y="5122"/>
                      <a:pt x="11995" y="5122"/>
                    </a:cubicBezTo>
                    <a:cubicBezTo>
                      <a:pt x="7756" y="5122"/>
                      <a:pt x="3193" y="2469"/>
                      <a:pt x="1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1" name="Google Shape;3421;p79"/>
              <p:cNvSpPr/>
              <p:nvPr/>
            </p:nvSpPr>
            <p:spPr>
              <a:xfrm>
                <a:off x="6239327" y="7144345"/>
                <a:ext cx="558860" cy="582811"/>
              </a:xfrm>
              <a:custGeom>
                <a:avLst/>
                <a:gdLst/>
                <a:ahLst/>
                <a:cxnLst/>
                <a:rect l="l" t="t" r="r" b="b"/>
                <a:pathLst>
                  <a:path w="21187" h="220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2" y="1095"/>
                      <a:pt x="274" y="2189"/>
                      <a:pt x="426" y="3344"/>
                    </a:cubicBezTo>
                    <a:cubicBezTo>
                      <a:pt x="1155" y="8390"/>
                      <a:pt x="2736" y="12311"/>
                      <a:pt x="4742" y="15350"/>
                    </a:cubicBezTo>
                    <a:cubicBezTo>
                      <a:pt x="8843" y="19216"/>
                      <a:pt x="13573" y="22094"/>
                      <a:pt x="18526" y="22094"/>
                    </a:cubicBezTo>
                    <a:cubicBezTo>
                      <a:pt x="19336" y="22094"/>
                      <a:pt x="20153" y="22017"/>
                      <a:pt x="20973" y="21855"/>
                    </a:cubicBezTo>
                    <a:cubicBezTo>
                      <a:pt x="21000" y="21846"/>
                      <a:pt x="21024" y="21842"/>
                      <a:pt x="21046" y="21842"/>
                    </a:cubicBezTo>
                    <a:cubicBezTo>
                      <a:pt x="21100" y="21842"/>
                      <a:pt x="21143" y="21864"/>
                      <a:pt x="21186" y="21885"/>
                    </a:cubicBezTo>
                    <a:cubicBezTo>
                      <a:pt x="21034" y="19089"/>
                      <a:pt x="20852" y="16293"/>
                      <a:pt x="20639" y="13496"/>
                    </a:cubicBezTo>
                    <a:cubicBezTo>
                      <a:pt x="20487" y="13466"/>
                      <a:pt x="20426" y="13283"/>
                      <a:pt x="20517" y="13162"/>
                    </a:cubicBezTo>
                    <a:cubicBezTo>
                      <a:pt x="12463" y="13131"/>
                      <a:pt x="5472" y="6444"/>
                      <a:pt x="0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2" name="Google Shape;3422;p79"/>
              <p:cNvSpPr/>
              <p:nvPr/>
            </p:nvSpPr>
            <p:spPr>
              <a:xfrm>
                <a:off x="6859093" y="6338565"/>
                <a:ext cx="242145" cy="395293"/>
              </a:xfrm>
              <a:custGeom>
                <a:avLst/>
                <a:gdLst/>
                <a:ahLst/>
                <a:cxnLst/>
                <a:rect l="l" t="t" r="r" b="b"/>
                <a:pathLst>
                  <a:path w="9180" h="14986" extrusionOk="0">
                    <a:moveTo>
                      <a:pt x="3921" y="1"/>
                    </a:moveTo>
                    <a:cubicBezTo>
                      <a:pt x="3374" y="882"/>
                      <a:pt x="2827" y="1764"/>
                      <a:pt x="2219" y="2615"/>
                    </a:cubicBezTo>
                    <a:cubicBezTo>
                      <a:pt x="1611" y="3466"/>
                      <a:pt x="851" y="4682"/>
                      <a:pt x="0" y="5898"/>
                    </a:cubicBezTo>
                    <a:cubicBezTo>
                      <a:pt x="730" y="8603"/>
                      <a:pt x="1429" y="11642"/>
                      <a:pt x="1976" y="14986"/>
                    </a:cubicBezTo>
                    <a:cubicBezTo>
                      <a:pt x="4803" y="12402"/>
                      <a:pt x="7082" y="9393"/>
                      <a:pt x="9180" y="6110"/>
                    </a:cubicBezTo>
                    <a:cubicBezTo>
                      <a:pt x="7782" y="3588"/>
                      <a:pt x="6049" y="1460"/>
                      <a:pt x="3921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3" name="Google Shape;3423;p79"/>
              <p:cNvSpPr/>
              <p:nvPr/>
            </p:nvSpPr>
            <p:spPr>
              <a:xfrm>
                <a:off x="6788533" y="6277633"/>
                <a:ext cx="151565" cy="182849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6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30" y="1885"/>
                      <a:pt x="1551" y="4195"/>
                      <a:pt x="2310" y="6931"/>
                    </a:cubicBezTo>
                    <a:cubicBezTo>
                      <a:pt x="2675" y="6384"/>
                      <a:pt x="3010" y="5928"/>
                      <a:pt x="3283" y="5563"/>
                    </a:cubicBezTo>
                    <a:cubicBezTo>
                      <a:pt x="4134" y="4317"/>
                      <a:pt x="4955" y="3040"/>
                      <a:pt x="5745" y="1733"/>
                    </a:cubicBezTo>
                    <a:cubicBezTo>
                      <a:pt x="4073" y="730"/>
                      <a:pt x="2159" y="122"/>
                      <a:pt x="0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4" name="Google Shape;3424;p79"/>
              <p:cNvSpPr/>
              <p:nvPr/>
            </p:nvSpPr>
            <p:spPr>
              <a:xfrm>
                <a:off x="6883149" y="7133925"/>
                <a:ext cx="351981" cy="550024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20852" extrusionOk="0">
                    <a:moveTo>
                      <a:pt x="13313" y="0"/>
                    </a:moveTo>
                    <a:cubicBezTo>
                      <a:pt x="10426" y="4590"/>
                      <a:pt x="6474" y="9028"/>
                      <a:pt x="1641" y="11763"/>
                    </a:cubicBezTo>
                    <a:cubicBezTo>
                      <a:pt x="1277" y="14712"/>
                      <a:pt x="730" y="17751"/>
                      <a:pt x="0" y="20852"/>
                    </a:cubicBezTo>
                    <a:cubicBezTo>
                      <a:pt x="334" y="20791"/>
                      <a:pt x="669" y="20730"/>
                      <a:pt x="1003" y="20639"/>
                    </a:cubicBezTo>
                    <a:cubicBezTo>
                      <a:pt x="4347" y="19545"/>
                      <a:pt x="6961" y="17265"/>
                      <a:pt x="9301" y="14712"/>
                    </a:cubicBezTo>
                    <a:cubicBezTo>
                      <a:pt x="10304" y="13618"/>
                      <a:pt x="11338" y="12554"/>
                      <a:pt x="12371" y="11459"/>
                    </a:cubicBezTo>
                    <a:cubicBezTo>
                      <a:pt x="12979" y="8207"/>
                      <a:pt x="13344" y="4256"/>
                      <a:pt x="13313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5" name="Google Shape;3425;p79"/>
              <p:cNvSpPr/>
              <p:nvPr/>
            </p:nvSpPr>
            <p:spPr>
              <a:xfrm>
                <a:off x="6917624" y="6529406"/>
                <a:ext cx="289440" cy="513939"/>
              </a:xfrm>
              <a:custGeom>
                <a:avLst/>
                <a:gdLst/>
                <a:ahLst/>
                <a:cxnLst/>
                <a:rect l="l" t="t" r="r" b="b"/>
                <a:pathLst>
                  <a:path w="10973" h="19484" extrusionOk="0">
                    <a:moveTo>
                      <a:pt x="7538" y="0"/>
                    </a:moveTo>
                    <a:cubicBezTo>
                      <a:pt x="5502" y="3374"/>
                      <a:pt x="3009" y="6626"/>
                      <a:pt x="0" y="9088"/>
                    </a:cubicBezTo>
                    <a:cubicBezTo>
                      <a:pt x="486" y="12310"/>
                      <a:pt x="821" y="15806"/>
                      <a:pt x="973" y="19484"/>
                    </a:cubicBezTo>
                    <a:cubicBezTo>
                      <a:pt x="4742" y="17113"/>
                      <a:pt x="8055" y="14256"/>
                      <a:pt x="10973" y="10973"/>
                    </a:cubicBezTo>
                    <a:cubicBezTo>
                      <a:pt x="10243" y="6991"/>
                      <a:pt x="9119" y="3222"/>
                      <a:pt x="7538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6" name="Google Shape;3426;p79"/>
              <p:cNvSpPr/>
              <p:nvPr/>
            </p:nvSpPr>
            <p:spPr>
              <a:xfrm>
                <a:off x="6844664" y="7513946"/>
                <a:ext cx="346363" cy="314314"/>
              </a:xfrm>
              <a:custGeom>
                <a:avLst/>
                <a:gdLst/>
                <a:ahLst/>
                <a:cxnLst/>
                <a:rect l="l" t="t" r="r" b="b"/>
                <a:pathLst>
                  <a:path w="13131" h="11916" extrusionOk="0">
                    <a:moveTo>
                      <a:pt x="13131" y="1"/>
                    </a:moveTo>
                    <a:lnTo>
                      <a:pt x="13131" y="1"/>
                    </a:lnTo>
                    <a:cubicBezTo>
                      <a:pt x="11885" y="1186"/>
                      <a:pt x="10608" y="2341"/>
                      <a:pt x="9301" y="3405"/>
                    </a:cubicBezTo>
                    <a:cubicBezTo>
                      <a:pt x="6778" y="5502"/>
                      <a:pt x="4225" y="6870"/>
                      <a:pt x="1216" y="7448"/>
                    </a:cubicBezTo>
                    <a:cubicBezTo>
                      <a:pt x="851" y="8937"/>
                      <a:pt x="456" y="10396"/>
                      <a:pt x="0" y="11916"/>
                    </a:cubicBezTo>
                    <a:cubicBezTo>
                      <a:pt x="3040" y="11764"/>
                      <a:pt x="9909" y="10305"/>
                      <a:pt x="13009" y="487"/>
                    </a:cubicBezTo>
                    <a:cubicBezTo>
                      <a:pt x="13040" y="335"/>
                      <a:pt x="13101" y="153"/>
                      <a:pt x="13131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7" name="Google Shape;3427;p79"/>
              <p:cNvSpPr/>
              <p:nvPr/>
            </p:nvSpPr>
            <p:spPr>
              <a:xfrm>
                <a:off x="6930444" y="6857305"/>
                <a:ext cx="303895" cy="554059"/>
              </a:xfrm>
              <a:custGeom>
                <a:avLst/>
                <a:gdLst/>
                <a:ahLst/>
                <a:cxnLst/>
                <a:rect l="l" t="t" r="r" b="b"/>
                <a:pathLst>
                  <a:path w="11521" h="21005" extrusionOk="0">
                    <a:moveTo>
                      <a:pt x="10730" y="1"/>
                    </a:moveTo>
                    <a:cubicBezTo>
                      <a:pt x="7751" y="3192"/>
                      <a:pt x="4317" y="5928"/>
                      <a:pt x="548" y="8177"/>
                    </a:cubicBezTo>
                    <a:cubicBezTo>
                      <a:pt x="669" y="12220"/>
                      <a:pt x="517" y="16536"/>
                      <a:pt x="0" y="21004"/>
                    </a:cubicBezTo>
                    <a:cubicBezTo>
                      <a:pt x="1581" y="20032"/>
                      <a:pt x="3101" y="18907"/>
                      <a:pt x="4499" y="17509"/>
                    </a:cubicBezTo>
                    <a:cubicBezTo>
                      <a:pt x="7143" y="14834"/>
                      <a:pt x="9302" y="11825"/>
                      <a:pt x="11520" y="8816"/>
                    </a:cubicBezTo>
                    <a:cubicBezTo>
                      <a:pt x="11429" y="5898"/>
                      <a:pt x="11186" y="2919"/>
                      <a:pt x="10730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8" name="Google Shape;3428;p79"/>
              <p:cNvSpPr/>
              <p:nvPr/>
            </p:nvSpPr>
            <p:spPr>
              <a:xfrm>
                <a:off x="6761259" y="7152363"/>
                <a:ext cx="46530" cy="331143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2554" extrusionOk="0">
                    <a:moveTo>
                      <a:pt x="1004" y="0"/>
                    </a:moveTo>
                    <a:cubicBezTo>
                      <a:pt x="822" y="61"/>
                      <a:pt x="639" y="152"/>
                      <a:pt x="427" y="244"/>
                    </a:cubicBezTo>
                    <a:cubicBezTo>
                      <a:pt x="394" y="255"/>
                      <a:pt x="362" y="260"/>
                      <a:pt x="331" y="260"/>
                    </a:cubicBezTo>
                    <a:cubicBezTo>
                      <a:pt x="191" y="260"/>
                      <a:pt x="76" y="155"/>
                      <a:pt x="1" y="31"/>
                    </a:cubicBezTo>
                    <a:cubicBezTo>
                      <a:pt x="1" y="61"/>
                      <a:pt x="1" y="92"/>
                      <a:pt x="1" y="152"/>
                    </a:cubicBezTo>
                    <a:lnTo>
                      <a:pt x="31" y="152"/>
                    </a:lnTo>
                    <a:cubicBezTo>
                      <a:pt x="335" y="213"/>
                      <a:pt x="275" y="578"/>
                      <a:pt x="62" y="669"/>
                    </a:cubicBezTo>
                    <a:cubicBezTo>
                      <a:pt x="305" y="4560"/>
                      <a:pt x="548" y="8450"/>
                      <a:pt x="791" y="12341"/>
                    </a:cubicBezTo>
                    <a:cubicBezTo>
                      <a:pt x="913" y="12341"/>
                      <a:pt x="974" y="12371"/>
                      <a:pt x="1095" y="12371"/>
                    </a:cubicBezTo>
                    <a:cubicBezTo>
                      <a:pt x="1217" y="12371"/>
                      <a:pt x="1278" y="12463"/>
                      <a:pt x="1308" y="12554"/>
                    </a:cubicBezTo>
                    <a:lnTo>
                      <a:pt x="1764" y="12341"/>
                    </a:lnTo>
                    <a:cubicBezTo>
                      <a:pt x="1521" y="8207"/>
                      <a:pt x="1247" y="4104"/>
                      <a:pt x="1004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9" name="Google Shape;3429;p79"/>
              <p:cNvSpPr/>
              <p:nvPr/>
            </p:nvSpPr>
            <p:spPr>
              <a:xfrm>
                <a:off x="6744430" y="6850895"/>
                <a:ext cx="42521" cy="293476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112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3" y="3709"/>
                      <a:pt x="396" y="7417"/>
                      <a:pt x="609" y="11125"/>
                    </a:cubicBezTo>
                    <a:cubicBezTo>
                      <a:pt x="639" y="11065"/>
                      <a:pt x="700" y="10974"/>
                      <a:pt x="761" y="10943"/>
                    </a:cubicBezTo>
                    <a:cubicBezTo>
                      <a:pt x="1065" y="10822"/>
                      <a:pt x="1338" y="10670"/>
                      <a:pt x="1612" y="10548"/>
                    </a:cubicBezTo>
                    <a:cubicBezTo>
                      <a:pt x="1429" y="7326"/>
                      <a:pt x="1247" y="4104"/>
                      <a:pt x="1065" y="882"/>
                    </a:cubicBezTo>
                    <a:cubicBezTo>
                      <a:pt x="1065" y="639"/>
                      <a:pt x="1034" y="396"/>
                      <a:pt x="1034" y="153"/>
                    </a:cubicBezTo>
                    <a:cubicBezTo>
                      <a:pt x="913" y="213"/>
                      <a:pt x="791" y="274"/>
                      <a:pt x="669" y="305"/>
                    </a:cubicBezTo>
                    <a:cubicBezTo>
                      <a:pt x="637" y="315"/>
                      <a:pt x="607" y="320"/>
                      <a:pt x="578" y="320"/>
                    </a:cubicBezTo>
                    <a:cubicBezTo>
                      <a:pt x="447" y="320"/>
                      <a:pt x="360" y="212"/>
                      <a:pt x="335" y="62"/>
                    </a:cubicBezTo>
                    <a:cubicBezTo>
                      <a:pt x="213" y="62"/>
                      <a:pt x="122" y="31"/>
                      <a:pt x="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0" name="Google Shape;3430;p79"/>
              <p:cNvSpPr/>
              <p:nvPr/>
            </p:nvSpPr>
            <p:spPr>
              <a:xfrm>
                <a:off x="6717973" y="6278081"/>
                <a:ext cx="52940" cy="564821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1413" extrusionOk="0">
                    <a:moveTo>
                      <a:pt x="905" y="1"/>
                    </a:moveTo>
                    <a:cubicBezTo>
                      <a:pt x="869" y="1"/>
                      <a:pt x="831" y="4"/>
                      <a:pt x="791" y="14"/>
                    </a:cubicBezTo>
                    <a:cubicBezTo>
                      <a:pt x="517" y="14"/>
                      <a:pt x="274" y="45"/>
                      <a:pt x="1" y="75"/>
                    </a:cubicBezTo>
                    <a:cubicBezTo>
                      <a:pt x="61" y="3966"/>
                      <a:pt x="274" y="7856"/>
                      <a:pt x="487" y="11747"/>
                    </a:cubicBezTo>
                    <a:cubicBezTo>
                      <a:pt x="669" y="11929"/>
                      <a:pt x="852" y="12173"/>
                      <a:pt x="1034" y="12355"/>
                    </a:cubicBezTo>
                    <a:cubicBezTo>
                      <a:pt x="1226" y="12547"/>
                      <a:pt x="1039" y="12814"/>
                      <a:pt x="833" y="12814"/>
                    </a:cubicBezTo>
                    <a:cubicBezTo>
                      <a:pt x="777" y="12814"/>
                      <a:pt x="721" y="12795"/>
                      <a:pt x="669" y="12750"/>
                    </a:cubicBezTo>
                    <a:cubicBezTo>
                      <a:pt x="609" y="12689"/>
                      <a:pt x="578" y="12659"/>
                      <a:pt x="517" y="12598"/>
                    </a:cubicBezTo>
                    <a:lnTo>
                      <a:pt x="517" y="12598"/>
                    </a:lnTo>
                    <a:cubicBezTo>
                      <a:pt x="669" y="14999"/>
                      <a:pt x="791" y="17370"/>
                      <a:pt x="912" y="19711"/>
                    </a:cubicBezTo>
                    <a:cubicBezTo>
                      <a:pt x="943" y="20197"/>
                      <a:pt x="973" y="20653"/>
                      <a:pt x="973" y="21139"/>
                    </a:cubicBezTo>
                    <a:cubicBezTo>
                      <a:pt x="1156" y="21200"/>
                      <a:pt x="1308" y="21291"/>
                      <a:pt x="1490" y="21322"/>
                    </a:cubicBezTo>
                    <a:cubicBezTo>
                      <a:pt x="1551" y="21352"/>
                      <a:pt x="1581" y="21382"/>
                      <a:pt x="1612" y="21413"/>
                    </a:cubicBezTo>
                    <a:cubicBezTo>
                      <a:pt x="1733" y="21352"/>
                      <a:pt x="1855" y="21261"/>
                      <a:pt x="2007" y="21170"/>
                    </a:cubicBezTo>
                    <a:cubicBezTo>
                      <a:pt x="1855" y="18039"/>
                      <a:pt x="1672" y="14908"/>
                      <a:pt x="1520" y="11747"/>
                    </a:cubicBezTo>
                    <a:cubicBezTo>
                      <a:pt x="1308" y="11808"/>
                      <a:pt x="1125" y="11869"/>
                      <a:pt x="943" y="11899"/>
                    </a:cubicBezTo>
                    <a:cubicBezTo>
                      <a:pt x="920" y="11902"/>
                      <a:pt x="898" y="11904"/>
                      <a:pt x="877" y="11904"/>
                    </a:cubicBezTo>
                    <a:cubicBezTo>
                      <a:pt x="535" y="11904"/>
                      <a:pt x="447" y="11465"/>
                      <a:pt x="791" y="11321"/>
                    </a:cubicBezTo>
                    <a:cubicBezTo>
                      <a:pt x="1004" y="11261"/>
                      <a:pt x="1247" y="11109"/>
                      <a:pt x="1490" y="10957"/>
                    </a:cubicBezTo>
                    <a:cubicBezTo>
                      <a:pt x="1308" y="7309"/>
                      <a:pt x="1186" y="3662"/>
                      <a:pt x="1125" y="14"/>
                    </a:cubicBezTo>
                    <a:cubicBezTo>
                      <a:pt x="1044" y="14"/>
                      <a:pt x="977" y="1"/>
                      <a:pt x="90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1" name="Google Shape;3431;p79"/>
              <p:cNvSpPr/>
              <p:nvPr/>
            </p:nvSpPr>
            <p:spPr>
              <a:xfrm>
                <a:off x="6783732" y="7493899"/>
                <a:ext cx="42494" cy="334361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2676" extrusionOk="0">
                    <a:moveTo>
                      <a:pt x="942" y="1"/>
                    </a:moveTo>
                    <a:cubicBezTo>
                      <a:pt x="669" y="92"/>
                      <a:pt x="395" y="183"/>
                      <a:pt x="91" y="244"/>
                    </a:cubicBezTo>
                    <a:cubicBezTo>
                      <a:pt x="81" y="254"/>
                      <a:pt x="71" y="258"/>
                      <a:pt x="61" y="258"/>
                    </a:cubicBezTo>
                    <a:cubicBezTo>
                      <a:pt x="41" y="258"/>
                      <a:pt x="20" y="244"/>
                      <a:pt x="0" y="244"/>
                    </a:cubicBezTo>
                    <a:lnTo>
                      <a:pt x="0" y="244"/>
                    </a:lnTo>
                    <a:cubicBezTo>
                      <a:pt x="182" y="3041"/>
                      <a:pt x="365" y="5837"/>
                      <a:pt x="547" y="8633"/>
                    </a:cubicBezTo>
                    <a:cubicBezTo>
                      <a:pt x="699" y="8724"/>
                      <a:pt x="730" y="8937"/>
                      <a:pt x="578" y="9059"/>
                    </a:cubicBezTo>
                    <a:cubicBezTo>
                      <a:pt x="638" y="10244"/>
                      <a:pt x="699" y="11430"/>
                      <a:pt x="760" y="12646"/>
                    </a:cubicBezTo>
                    <a:lnTo>
                      <a:pt x="790" y="12646"/>
                    </a:lnTo>
                    <a:cubicBezTo>
                      <a:pt x="790" y="12646"/>
                      <a:pt x="1094" y="12676"/>
                      <a:pt x="1611" y="12676"/>
                    </a:cubicBezTo>
                    <a:cubicBezTo>
                      <a:pt x="1550" y="11278"/>
                      <a:pt x="1489" y="9880"/>
                      <a:pt x="1429" y="8481"/>
                    </a:cubicBezTo>
                    <a:cubicBezTo>
                      <a:pt x="1337" y="8512"/>
                      <a:pt x="1277" y="8512"/>
                      <a:pt x="1185" y="8512"/>
                    </a:cubicBezTo>
                    <a:cubicBezTo>
                      <a:pt x="1174" y="8513"/>
                      <a:pt x="1164" y="8514"/>
                      <a:pt x="1153" y="8514"/>
                    </a:cubicBezTo>
                    <a:cubicBezTo>
                      <a:pt x="964" y="8514"/>
                      <a:pt x="888" y="8262"/>
                      <a:pt x="1003" y="8147"/>
                    </a:cubicBezTo>
                    <a:cubicBezTo>
                      <a:pt x="1125" y="8025"/>
                      <a:pt x="1277" y="7934"/>
                      <a:pt x="1398" y="7873"/>
                    </a:cubicBezTo>
                    <a:cubicBezTo>
                      <a:pt x="1246" y="5259"/>
                      <a:pt x="1094" y="2645"/>
                      <a:pt x="94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2" name="Google Shape;3432;p79"/>
              <p:cNvSpPr/>
              <p:nvPr/>
            </p:nvSpPr>
            <p:spPr>
              <a:xfrm>
                <a:off x="6351563" y="6417143"/>
                <a:ext cx="392893" cy="433778"/>
              </a:xfrm>
              <a:custGeom>
                <a:avLst/>
                <a:gdLst/>
                <a:ahLst/>
                <a:cxnLst/>
                <a:rect l="l" t="t" r="r" b="b"/>
                <a:pathLst>
                  <a:path w="14895" h="16445" extrusionOk="0">
                    <a:moveTo>
                      <a:pt x="609" y="1"/>
                    </a:moveTo>
                    <a:cubicBezTo>
                      <a:pt x="396" y="213"/>
                      <a:pt x="183" y="426"/>
                      <a:pt x="1" y="639"/>
                    </a:cubicBezTo>
                    <a:cubicBezTo>
                      <a:pt x="1733" y="3496"/>
                      <a:pt x="3709" y="6201"/>
                      <a:pt x="5958" y="8755"/>
                    </a:cubicBezTo>
                    <a:cubicBezTo>
                      <a:pt x="8056" y="11186"/>
                      <a:pt x="11490" y="15563"/>
                      <a:pt x="14895" y="16445"/>
                    </a:cubicBezTo>
                    <a:cubicBezTo>
                      <a:pt x="14895" y="16232"/>
                      <a:pt x="14895" y="16050"/>
                      <a:pt x="14864" y="15837"/>
                    </a:cubicBezTo>
                    <a:cubicBezTo>
                      <a:pt x="11703" y="14651"/>
                      <a:pt x="8603" y="10578"/>
                      <a:pt x="6505" y="8208"/>
                    </a:cubicBezTo>
                    <a:cubicBezTo>
                      <a:pt x="4226" y="5685"/>
                      <a:pt x="2311" y="2919"/>
                      <a:pt x="609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3" name="Google Shape;3433;p79"/>
              <p:cNvSpPr/>
              <p:nvPr/>
            </p:nvSpPr>
            <p:spPr>
              <a:xfrm>
                <a:off x="6743638" y="6834857"/>
                <a:ext cx="16064" cy="17673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70" extrusionOk="0">
                    <a:moveTo>
                      <a:pt x="0" y="1"/>
                    </a:moveTo>
                    <a:cubicBezTo>
                      <a:pt x="0" y="214"/>
                      <a:pt x="31" y="396"/>
                      <a:pt x="31" y="609"/>
                    </a:cubicBezTo>
                    <a:cubicBezTo>
                      <a:pt x="152" y="639"/>
                      <a:pt x="243" y="670"/>
                      <a:pt x="365" y="670"/>
                    </a:cubicBezTo>
                    <a:cubicBezTo>
                      <a:pt x="335" y="578"/>
                      <a:pt x="365" y="457"/>
                      <a:pt x="487" y="396"/>
                    </a:cubicBezTo>
                    <a:cubicBezTo>
                      <a:pt x="517" y="366"/>
                      <a:pt x="578" y="335"/>
                      <a:pt x="608" y="305"/>
                    </a:cubicBezTo>
                    <a:cubicBezTo>
                      <a:pt x="578" y="274"/>
                      <a:pt x="578" y="214"/>
                      <a:pt x="517" y="214"/>
                    </a:cubicBezTo>
                    <a:cubicBezTo>
                      <a:pt x="335" y="153"/>
                      <a:pt x="183" y="62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4" name="Google Shape;3434;p79"/>
              <p:cNvSpPr/>
              <p:nvPr/>
            </p:nvSpPr>
            <p:spPr>
              <a:xfrm>
                <a:off x="6224898" y="6739450"/>
                <a:ext cx="537995" cy="431378"/>
              </a:xfrm>
              <a:custGeom>
                <a:avLst/>
                <a:gdLst/>
                <a:ahLst/>
                <a:cxnLst/>
                <a:rect l="l" t="t" r="r" b="b"/>
                <a:pathLst>
                  <a:path w="20396" h="16354" extrusionOk="0">
                    <a:moveTo>
                      <a:pt x="122" y="1"/>
                    </a:moveTo>
                    <a:cubicBezTo>
                      <a:pt x="91" y="457"/>
                      <a:pt x="31" y="913"/>
                      <a:pt x="0" y="1399"/>
                    </a:cubicBezTo>
                    <a:cubicBezTo>
                      <a:pt x="5502" y="7964"/>
                      <a:pt x="11915" y="14773"/>
                      <a:pt x="20213" y="16354"/>
                    </a:cubicBezTo>
                    <a:cubicBezTo>
                      <a:pt x="20274" y="16354"/>
                      <a:pt x="20335" y="16354"/>
                      <a:pt x="20396" y="16323"/>
                    </a:cubicBezTo>
                    <a:lnTo>
                      <a:pt x="20365" y="15776"/>
                    </a:lnTo>
                    <a:cubicBezTo>
                      <a:pt x="11551" y="13922"/>
                      <a:pt x="5927" y="6536"/>
                      <a:pt x="12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5" name="Google Shape;3435;p79"/>
              <p:cNvSpPr/>
              <p:nvPr/>
            </p:nvSpPr>
            <p:spPr>
              <a:xfrm>
                <a:off x="6762076" y="7155581"/>
                <a:ext cx="8019" cy="1445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548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30"/>
                    </a:cubicBezTo>
                    <a:cubicBezTo>
                      <a:pt x="1" y="31"/>
                      <a:pt x="2" y="31"/>
                      <a:pt x="2" y="31"/>
                    </a:cubicBezTo>
                    <a:lnTo>
                      <a:pt x="2" y="31"/>
                    </a:lnTo>
                    <a:lnTo>
                      <a:pt x="0" y="0"/>
                    </a:lnTo>
                    <a:close/>
                    <a:moveTo>
                      <a:pt x="2" y="31"/>
                    </a:moveTo>
                    <a:lnTo>
                      <a:pt x="31" y="547"/>
                    </a:lnTo>
                    <a:cubicBezTo>
                      <a:pt x="243" y="456"/>
                      <a:pt x="304" y="93"/>
                      <a:pt x="2" y="3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6" name="Google Shape;3436;p79"/>
              <p:cNvSpPr/>
              <p:nvPr/>
            </p:nvSpPr>
            <p:spPr>
              <a:xfrm>
                <a:off x="6233709" y="7097050"/>
                <a:ext cx="550024" cy="394476"/>
              </a:xfrm>
              <a:custGeom>
                <a:avLst/>
                <a:gdLst/>
                <a:ahLst/>
                <a:cxnLst/>
                <a:rect l="l" t="t" r="r" b="b"/>
                <a:pathLst>
                  <a:path w="20852" h="149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1" y="578"/>
                      <a:pt x="122" y="1186"/>
                      <a:pt x="213" y="1793"/>
                    </a:cubicBezTo>
                    <a:cubicBezTo>
                      <a:pt x="5685" y="8237"/>
                      <a:pt x="12676" y="14924"/>
                      <a:pt x="20730" y="14955"/>
                    </a:cubicBezTo>
                    <a:cubicBezTo>
                      <a:pt x="20761" y="14924"/>
                      <a:pt x="20761" y="14894"/>
                      <a:pt x="20791" y="14894"/>
                    </a:cubicBezTo>
                    <a:cubicBezTo>
                      <a:pt x="20791" y="14894"/>
                      <a:pt x="20822" y="14894"/>
                      <a:pt x="20852" y="14864"/>
                    </a:cubicBezTo>
                    <a:cubicBezTo>
                      <a:pt x="20822" y="14712"/>
                      <a:pt x="20822" y="14560"/>
                      <a:pt x="20822" y="14408"/>
                    </a:cubicBezTo>
                    <a:cubicBezTo>
                      <a:pt x="12250" y="13526"/>
                      <a:pt x="5533" y="6687"/>
                      <a:pt x="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7" name="Google Shape;3437;p79"/>
              <p:cNvSpPr/>
              <p:nvPr/>
            </p:nvSpPr>
            <p:spPr>
              <a:xfrm>
                <a:off x="6782123" y="7477070"/>
                <a:ext cx="13637" cy="12055"/>
              </a:xfrm>
              <a:custGeom>
                <a:avLst/>
                <a:gdLst/>
                <a:ahLst/>
                <a:cxnLst/>
                <a:rect l="l" t="t" r="r" b="b"/>
                <a:pathLst>
                  <a:path w="517" h="4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1" y="153"/>
                      <a:pt x="31" y="305"/>
                      <a:pt x="31" y="457"/>
                    </a:cubicBezTo>
                    <a:cubicBezTo>
                      <a:pt x="213" y="396"/>
                      <a:pt x="365" y="305"/>
                      <a:pt x="517" y="244"/>
                    </a:cubicBezTo>
                    <a:cubicBezTo>
                      <a:pt x="487" y="153"/>
                      <a:pt x="426" y="61"/>
                      <a:pt x="304" y="61"/>
                    </a:cubicBezTo>
                    <a:cubicBezTo>
                      <a:pt x="213" y="31"/>
                      <a:pt x="122" y="31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8" name="Google Shape;3438;p79"/>
              <p:cNvSpPr/>
              <p:nvPr/>
            </p:nvSpPr>
            <p:spPr>
              <a:xfrm>
                <a:off x="6363591" y="7549239"/>
                <a:ext cx="435387" cy="196064"/>
              </a:xfrm>
              <a:custGeom>
                <a:avLst/>
                <a:gdLst/>
                <a:ahLst/>
                <a:cxnLst/>
                <a:rect l="l" t="t" r="r" b="b"/>
                <a:pathLst>
                  <a:path w="16506" h="7433" extrusionOk="0">
                    <a:moveTo>
                      <a:pt x="1" y="0"/>
                    </a:moveTo>
                    <a:cubicBezTo>
                      <a:pt x="548" y="821"/>
                      <a:pt x="1125" y="1581"/>
                      <a:pt x="1703" y="2280"/>
                    </a:cubicBezTo>
                    <a:cubicBezTo>
                      <a:pt x="4896" y="4774"/>
                      <a:pt x="9460" y="7432"/>
                      <a:pt x="13699" y="7432"/>
                    </a:cubicBezTo>
                    <a:cubicBezTo>
                      <a:pt x="14625" y="7432"/>
                      <a:pt x="15536" y="7305"/>
                      <a:pt x="16414" y="7022"/>
                    </a:cubicBezTo>
                    <a:cubicBezTo>
                      <a:pt x="16475" y="7022"/>
                      <a:pt x="16475" y="6991"/>
                      <a:pt x="16506" y="6961"/>
                    </a:cubicBezTo>
                    <a:cubicBezTo>
                      <a:pt x="16506" y="6809"/>
                      <a:pt x="16475" y="6687"/>
                      <a:pt x="16475" y="6535"/>
                    </a:cubicBezTo>
                    <a:cubicBezTo>
                      <a:pt x="16432" y="6514"/>
                      <a:pt x="16389" y="6492"/>
                      <a:pt x="16335" y="6492"/>
                    </a:cubicBezTo>
                    <a:cubicBezTo>
                      <a:pt x="16313" y="6492"/>
                      <a:pt x="16289" y="6496"/>
                      <a:pt x="16262" y="6505"/>
                    </a:cubicBezTo>
                    <a:cubicBezTo>
                      <a:pt x="15442" y="6667"/>
                      <a:pt x="14625" y="6744"/>
                      <a:pt x="13815" y="6744"/>
                    </a:cubicBezTo>
                    <a:cubicBezTo>
                      <a:pt x="8861" y="6744"/>
                      <a:pt x="4128" y="3866"/>
                      <a:pt x="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9" name="Google Shape;3439;p79"/>
              <p:cNvSpPr/>
              <p:nvPr/>
            </p:nvSpPr>
            <p:spPr>
              <a:xfrm>
                <a:off x="6798161" y="7721616"/>
                <a:ext cx="4827" cy="1123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426" extrusionOk="0">
                    <a:moveTo>
                      <a:pt x="0" y="0"/>
                    </a:moveTo>
                    <a:lnTo>
                      <a:pt x="31" y="426"/>
                    </a:lnTo>
                    <a:cubicBezTo>
                      <a:pt x="183" y="304"/>
                      <a:pt x="152" y="91"/>
                      <a:pt x="0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0" name="Google Shape;3440;p79"/>
              <p:cNvSpPr/>
              <p:nvPr/>
            </p:nvSpPr>
            <p:spPr>
              <a:xfrm>
                <a:off x="6522357" y="6312926"/>
                <a:ext cx="209279" cy="297459"/>
              </a:xfrm>
              <a:custGeom>
                <a:avLst/>
                <a:gdLst/>
                <a:ahLst/>
                <a:cxnLst/>
                <a:rect l="l" t="t" r="r" b="b"/>
                <a:pathLst>
                  <a:path w="7934" h="11277" extrusionOk="0">
                    <a:moveTo>
                      <a:pt x="912" y="0"/>
                    </a:moveTo>
                    <a:cubicBezTo>
                      <a:pt x="608" y="122"/>
                      <a:pt x="304" y="213"/>
                      <a:pt x="0" y="304"/>
                    </a:cubicBezTo>
                    <a:cubicBezTo>
                      <a:pt x="1976" y="4408"/>
                      <a:pt x="4590" y="8146"/>
                      <a:pt x="7933" y="11277"/>
                    </a:cubicBezTo>
                    <a:cubicBezTo>
                      <a:pt x="7933" y="10973"/>
                      <a:pt x="7903" y="10700"/>
                      <a:pt x="7903" y="10426"/>
                    </a:cubicBezTo>
                    <a:cubicBezTo>
                      <a:pt x="4955" y="7234"/>
                      <a:pt x="2675" y="3769"/>
                      <a:pt x="912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1" name="Google Shape;3441;p79"/>
              <p:cNvSpPr/>
              <p:nvPr/>
            </p:nvSpPr>
            <p:spPr>
              <a:xfrm>
                <a:off x="6730792" y="6587911"/>
                <a:ext cx="19387" cy="27802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54" extrusionOk="0">
                    <a:moveTo>
                      <a:pt x="1" y="1"/>
                    </a:moveTo>
                    <a:cubicBezTo>
                      <a:pt x="1" y="275"/>
                      <a:pt x="31" y="578"/>
                      <a:pt x="31" y="852"/>
                    </a:cubicBezTo>
                    <a:cubicBezTo>
                      <a:pt x="92" y="882"/>
                      <a:pt x="123" y="943"/>
                      <a:pt x="183" y="974"/>
                    </a:cubicBezTo>
                    <a:cubicBezTo>
                      <a:pt x="240" y="1030"/>
                      <a:pt x="303" y="1054"/>
                      <a:pt x="363" y="1054"/>
                    </a:cubicBezTo>
                    <a:cubicBezTo>
                      <a:pt x="563" y="1054"/>
                      <a:pt x="735" y="796"/>
                      <a:pt x="548" y="609"/>
                    </a:cubicBezTo>
                    <a:cubicBezTo>
                      <a:pt x="366" y="427"/>
                      <a:pt x="183" y="214"/>
                      <a:pt x="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2" name="Google Shape;3442;p79"/>
              <p:cNvSpPr/>
              <p:nvPr/>
            </p:nvSpPr>
            <p:spPr>
              <a:xfrm>
                <a:off x="6756458" y="6460455"/>
                <a:ext cx="102661" cy="127482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4833" extrusionOk="0">
                    <a:moveTo>
                      <a:pt x="3526" y="0"/>
                    </a:moveTo>
                    <a:cubicBezTo>
                      <a:pt x="2554" y="1398"/>
                      <a:pt x="1247" y="3161"/>
                      <a:pt x="1" y="4043"/>
                    </a:cubicBezTo>
                    <a:lnTo>
                      <a:pt x="61" y="4833"/>
                    </a:lnTo>
                    <a:cubicBezTo>
                      <a:pt x="1429" y="4316"/>
                      <a:pt x="2767" y="2827"/>
                      <a:pt x="3891" y="1277"/>
                    </a:cubicBezTo>
                    <a:cubicBezTo>
                      <a:pt x="3770" y="851"/>
                      <a:pt x="3648" y="395"/>
                      <a:pt x="3526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3" name="Google Shape;3443;p79"/>
              <p:cNvSpPr/>
              <p:nvPr/>
            </p:nvSpPr>
            <p:spPr>
              <a:xfrm>
                <a:off x="6849465" y="6323345"/>
                <a:ext cx="113080" cy="170794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475" extrusionOk="0">
                    <a:moveTo>
                      <a:pt x="3435" y="0"/>
                    </a:moveTo>
                    <a:cubicBezTo>
                      <a:pt x="2645" y="1307"/>
                      <a:pt x="1824" y="2584"/>
                      <a:pt x="973" y="3830"/>
                    </a:cubicBezTo>
                    <a:cubicBezTo>
                      <a:pt x="700" y="4195"/>
                      <a:pt x="365" y="4651"/>
                      <a:pt x="0" y="5198"/>
                    </a:cubicBezTo>
                    <a:cubicBezTo>
                      <a:pt x="122" y="5593"/>
                      <a:pt x="244" y="6049"/>
                      <a:pt x="365" y="6475"/>
                    </a:cubicBezTo>
                    <a:cubicBezTo>
                      <a:pt x="1216" y="5259"/>
                      <a:pt x="1976" y="4043"/>
                      <a:pt x="2584" y="3192"/>
                    </a:cubicBezTo>
                    <a:cubicBezTo>
                      <a:pt x="3192" y="2341"/>
                      <a:pt x="3739" y="1459"/>
                      <a:pt x="4286" y="578"/>
                    </a:cubicBezTo>
                    <a:cubicBezTo>
                      <a:pt x="4013" y="365"/>
                      <a:pt x="3739" y="183"/>
                      <a:pt x="3435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4" name="Google Shape;3444;p79"/>
              <p:cNvSpPr/>
              <p:nvPr/>
            </p:nvSpPr>
            <p:spPr>
              <a:xfrm>
                <a:off x="6729711" y="6567073"/>
                <a:ext cx="28382" cy="25032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949" extrusionOk="0">
                    <a:moveTo>
                      <a:pt x="1015" y="1"/>
                    </a:moveTo>
                    <a:cubicBezTo>
                      <a:pt x="802" y="153"/>
                      <a:pt x="559" y="274"/>
                      <a:pt x="315" y="365"/>
                    </a:cubicBezTo>
                    <a:cubicBezTo>
                      <a:pt x="1" y="509"/>
                      <a:pt x="90" y="948"/>
                      <a:pt x="432" y="948"/>
                    </a:cubicBezTo>
                    <a:cubicBezTo>
                      <a:pt x="453" y="948"/>
                      <a:pt x="475" y="946"/>
                      <a:pt x="498" y="943"/>
                    </a:cubicBezTo>
                    <a:cubicBezTo>
                      <a:pt x="680" y="913"/>
                      <a:pt x="863" y="852"/>
                      <a:pt x="1075" y="791"/>
                    </a:cubicBezTo>
                    <a:lnTo>
                      <a:pt x="1015" y="1"/>
                    </a:ln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5" name="Google Shape;3445;p79"/>
              <p:cNvSpPr/>
              <p:nvPr/>
            </p:nvSpPr>
            <p:spPr>
              <a:xfrm>
                <a:off x="6770886" y="6733832"/>
                <a:ext cx="146764" cy="121099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4591" extrusionOk="0">
                    <a:moveTo>
                      <a:pt x="5320" y="1"/>
                    </a:moveTo>
                    <a:cubicBezTo>
                      <a:pt x="3739" y="1460"/>
                      <a:pt x="2007" y="2767"/>
                      <a:pt x="1" y="3892"/>
                    </a:cubicBezTo>
                    <a:cubicBezTo>
                      <a:pt x="1" y="4135"/>
                      <a:pt x="31" y="4378"/>
                      <a:pt x="31" y="4591"/>
                    </a:cubicBezTo>
                    <a:cubicBezTo>
                      <a:pt x="2037" y="3831"/>
                      <a:pt x="3861" y="2706"/>
                      <a:pt x="5563" y="1338"/>
                    </a:cubicBezTo>
                    <a:cubicBezTo>
                      <a:pt x="5472" y="882"/>
                      <a:pt x="5411" y="457"/>
                      <a:pt x="532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6" name="Google Shape;3446;p79"/>
              <p:cNvSpPr/>
              <p:nvPr/>
            </p:nvSpPr>
            <p:spPr>
              <a:xfrm>
                <a:off x="6911188" y="6499731"/>
                <a:ext cx="205296" cy="26942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10214" extrusionOk="0">
                    <a:moveTo>
                      <a:pt x="7205" y="0"/>
                    </a:moveTo>
                    <a:cubicBezTo>
                      <a:pt x="5107" y="3283"/>
                      <a:pt x="2828" y="6292"/>
                      <a:pt x="1" y="8876"/>
                    </a:cubicBezTo>
                    <a:cubicBezTo>
                      <a:pt x="92" y="9332"/>
                      <a:pt x="153" y="9757"/>
                      <a:pt x="244" y="10213"/>
                    </a:cubicBezTo>
                    <a:cubicBezTo>
                      <a:pt x="3253" y="7751"/>
                      <a:pt x="5746" y="4499"/>
                      <a:pt x="7782" y="1125"/>
                    </a:cubicBezTo>
                    <a:cubicBezTo>
                      <a:pt x="7600" y="730"/>
                      <a:pt x="7418" y="365"/>
                      <a:pt x="7205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7" name="Google Shape;3447;p79"/>
              <p:cNvSpPr/>
              <p:nvPr/>
            </p:nvSpPr>
            <p:spPr>
              <a:xfrm>
                <a:off x="6753266" y="6836466"/>
                <a:ext cx="18438" cy="2289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868" extrusionOk="0">
                    <a:moveTo>
                      <a:pt x="0" y="609"/>
                    </a:moveTo>
                    <a:cubicBezTo>
                      <a:pt x="0" y="639"/>
                      <a:pt x="0" y="639"/>
                      <a:pt x="0" y="639"/>
                    </a:cubicBezTo>
                    <a:cubicBezTo>
                      <a:pt x="2" y="639"/>
                      <a:pt x="4" y="639"/>
                      <a:pt x="6" y="640"/>
                    </a:cubicBezTo>
                    <a:lnTo>
                      <a:pt x="6" y="640"/>
                    </a:lnTo>
                    <a:cubicBezTo>
                      <a:pt x="4" y="629"/>
                      <a:pt x="2" y="619"/>
                      <a:pt x="0" y="609"/>
                    </a:cubicBezTo>
                    <a:close/>
                    <a:moveTo>
                      <a:pt x="669" y="1"/>
                    </a:moveTo>
                    <a:cubicBezTo>
                      <a:pt x="517" y="61"/>
                      <a:pt x="395" y="153"/>
                      <a:pt x="243" y="244"/>
                    </a:cubicBezTo>
                    <a:cubicBezTo>
                      <a:pt x="387" y="388"/>
                      <a:pt x="285" y="641"/>
                      <a:pt x="41" y="641"/>
                    </a:cubicBezTo>
                    <a:cubicBezTo>
                      <a:pt x="30" y="641"/>
                      <a:pt x="18" y="641"/>
                      <a:pt x="6" y="640"/>
                    </a:cubicBezTo>
                    <a:lnTo>
                      <a:pt x="6" y="640"/>
                    </a:lnTo>
                    <a:cubicBezTo>
                      <a:pt x="37" y="773"/>
                      <a:pt x="121" y="867"/>
                      <a:pt x="243" y="867"/>
                    </a:cubicBezTo>
                    <a:cubicBezTo>
                      <a:pt x="272" y="867"/>
                      <a:pt x="302" y="862"/>
                      <a:pt x="334" y="852"/>
                    </a:cubicBezTo>
                    <a:cubicBezTo>
                      <a:pt x="456" y="821"/>
                      <a:pt x="578" y="760"/>
                      <a:pt x="699" y="700"/>
                    </a:cubicBezTo>
                    <a:cubicBezTo>
                      <a:pt x="699" y="487"/>
                      <a:pt x="669" y="244"/>
                      <a:pt x="669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8" name="Google Shape;3448;p79"/>
              <p:cNvSpPr/>
              <p:nvPr/>
            </p:nvSpPr>
            <p:spPr>
              <a:xfrm>
                <a:off x="6752448" y="6842876"/>
                <a:ext cx="11079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399" extrusionOk="0">
                    <a:moveTo>
                      <a:pt x="305" y="1"/>
                    </a:moveTo>
                    <a:lnTo>
                      <a:pt x="305" y="1"/>
                    </a:lnTo>
                    <a:cubicBezTo>
                      <a:pt x="244" y="31"/>
                      <a:pt x="213" y="62"/>
                      <a:pt x="153" y="92"/>
                    </a:cubicBezTo>
                    <a:cubicBezTo>
                      <a:pt x="31" y="153"/>
                      <a:pt x="1" y="274"/>
                      <a:pt x="31" y="366"/>
                    </a:cubicBezTo>
                    <a:cubicBezTo>
                      <a:pt x="31" y="396"/>
                      <a:pt x="31" y="396"/>
                      <a:pt x="31" y="396"/>
                    </a:cubicBezTo>
                    <a:cubicBezTo>
                      <a:pt x="45" y="397"/>
                      <a:pt x="59" y="398"/>
                      <a:pt x="72" y="398"/>
                    </a:cubicBezTo>
                    <a:cubicBezTo>
                      <a:pt x="317" y="398"/>
                      <a:pt x="420" y="145"/>
                      <a:pt x="30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9" name="Google Shape;3449;p79"/>
              <p:cNvSpPr/>
              <p:nvPr/>
            </p:nvSpPr>
            <p:spPr>
              <a:xfrm>
                <a:off x="6759676" y="7144345"/>
                <a:ext cx="1609" cy="8836"/>
              </a:xfrm>
              <a:custGeom>
                <a:avLst/>
                <a:gdLst/>
                <a:ahLst/>
                <a:cxnLst/>
                <a:rect l="l" t="t" r="r" b="b"/>
                <a:pathLst>
                  <a:path w="61" h="335" extrusionOk="0">
                    <a:moveTo>
                      <a:pt x="61" y="0"/>
                    </a:moveTo>
                    <a:cubicBezTo>
                      <a:pt x="0" y="122"/>
                      <a:pt x="0" y="213"/>
                      <a:pt x="61" y="335"/>
                    </a:cubicBezTo>
                    <a:cubicBezTo>
                      <a:pt x="61" y="213"/>
                      <a:pt x="61" y="122"/>
                      <a:pt x="6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0" name="Google Shape;3450;p79"/>
              <p:cNvSpPr/>
              <p:nvPr/>
            </p:nvSpPr>
            <p:spPr>
              <a:xfrm>
                <a:off x="6786924" y="7043319"/>
                <a:ext cx="157975" cy="108253"/>
              </a:xfrm>
              <a:custGeom>
                <a:avLst/>
                <a:gdLst/>
                <a:ahLst/>
                <a:cxnLst/>
                <a:rect l="l" t="t" r="r" b="b"/>
                <a:pathLst>
                  <a:path w="5989" h="4104" extrusionOk="0">
                    <a:moveTo>
                      <a:pt x="5958" y="1"/>
                    </a:moveTo>
                    <a:cubicBezTo>
                      <a:pt x="4074" y="1186"/>
                      <a:pt x="2098" y="2280"/>
                      <a:pt x="1" y="3253"/>
                    </a:cubicBezTo>
                    <a:cubicBezTo>
                      <a:pt x="1" y="3527"/>
                      <a:pt x="31" y="3830"/>
                      <a:pt x="31" y="4104"/>
                    </a:cubicBezTo>
                    <a:cubicBezTo>
                      <a:pt x="2098" y="3253"/>
                      <a:pt x="4074" y="2250"/>
                      <a:pt x="5989" y="1125"/>
                    </a:cubicBezTo>
                    <a:cubicBezTo>
                      <a:pt x="5989" y="761"/>
                      <a:pt x="5958" y="365"/>
                      <a:pt x="5958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1" name="Google Shape;3451;p79"/>
              <p:cNvSpPr/>
              <p:nvPr/>
            </p:nvSpPr>
            <p:spPr>
              <a:xfrm>
                <a:off x="6943263" y="6818820"/>
                <a:ext cx="270237" cy="254200"/>
              </a:xfrm>
              <a:custGeom>
                <a:avLst/>
                <a:gdLst/>
                <a:ahLst/>
                <a:cxnLst/>
                <a:rect l="l" t="t" r="r" b="b"/>
                <a:pathLst>
                  <a:path w="10245" h="9637" extrusionOk="0">
                    <a:moveTo>
                      <a:pt x="10001" y="1"/>
                    </a:moveTo>
                    <a:cubicBezTo>
                      <a:pt x="7113" y="3284"/>
                      <a:pt x="3770" y="6110"/>
                      <a:pt x="1" y="8512"/>
                    </a:cubicBezTo>
                    <a:cubicBezTo>
                      <a:pt x="31" y="8876"/>
                      <a:pt x="62" y="9272"/>
                      <a:pt x="62" y="9636"/>
                    </a:cubicBezTo>
                    <a:cubicBezTo>
                      <a:pt x="3831" y="7387"/>
                      <a:pt x="7265" y="4651"/>
                      <a:pt x="10244" y="1460"/>
                    </a:cubicBezTo>
                    <a:cubicBezTo>
                      <a:pt x="10153" y="974"/>
                      <a:pt x="10092" y="487"/>
                      <a:pt x="1000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2" name="Google Shape;3452;p79"/>
              <p:cNvSpPr/>
              <p:nvPr/>
            </p:nvSpPr>
            <p:spPr>
              <a:xfrm>
                <a:off x="6761258" y="7129098"/>
                <a:ext cx="26483" cy="30123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142" extrusionOk="0">
                    <a:moveTo>
                      <a:pt x="974" y="1"/>
                    </a:moveTo>
                    <a:cubicBezTo>
                      <a:pt x="700" y="123"/>
                      <a:pt x="427" y="275"/>
                      <a:pt x="153" y="396"/>
                    </a:cubicBezTo>
                    <a:cubicBezTo>
                      <a:pt x="62" y="427"/>
                      <a:pt x="31" y="518"/>
                      <a:pt x="1" y="578"/>
                    </a:cubicBezTo>
                    <a:cubicBezTo>
                      <a:pt x="1" y="700"/>
                      <a:pt x="1" y="791"/>
                      <a:pt x="1" y="913"/>
                    </a:cubicBezTo>
                    <a:cubicBezTo>
                      <a:pt x="76" y="1037"/>
                      <a:pt x="191" y="1142"/>
                      <a:pt x="331" y="1142"/>
                    </a:cubicBezTo>
                    <a:cubicBezTo>
                      <a:pt x="362" y="1142"/>
                      <a:pt x="394" y="1137"/>
                      <a:pt x="427" y="1126"/>
                    </a:cubicBezTo>
                    <a:cubicBezTo>
                      <a:pt x="639" y="1034"/>
                      <a:pt x="822" y="943"/>
                      <a:pt x="1004" y="852"/>
                    </a:cubicBezTo>
                    <a:cubicBezTo>
                      <a:pt x="1004" y="578"/>
                      <a:pt x="974" y="275"/>
                      <a:pt x="974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3" name="Google Shape;3453;p79"/>
              <p:cNvSpPr/>
              <p:nvPr/>
            </p:nvSpPr>
            <p:spPr>
              <a:xfrm>
                <a:off x="6778114" y="7491499"/>
                <a:ext cx="5618" cy="8863"/>
              </a:xfrm>
              <a:custGeom>
                <a:avLst/>
                <a:gdLst/>
                <a:ahLst/>
                <a:cxnLst/>
                <a:rect l="l" t="t" r="r" b="b"/>
                <a:pathLst>
                  <a:path w="213" h="336" extrusionOk="0">
                    <a:moveTo>
                      <a:pt x="91" y="1"/>
                    </a:moveTo>
                    <a:cubicBezTo>
                      <a:pt x="0" y="122"/>
                      <a:pt x="61" y="305"/>
                      <a:pt x="213" y="335"/>
                    </a:cubicBezTo>
                    <a:cubicBezTo>
                      <a:pt x="213" y="214"/>
                      <a:pt x="213" y="122"/>
                      <a:pt x="213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4" name="Google Shape;3454;p79"/>
              <p:cNvSpPr/>
              <p:nvPr/>
            </p:nvSpPr>
            <p:spPr>
              <a:xfrm>
                <a:off x="6807762" y="7412129"/>
                <a:ext cx="122708" cy="82614"/>
              </a:xfrm>
              <a:custGeom>
                <a:avLst/>
                <a:gdLst/>
                <a:ahLst/>
                <a:cxnLst/>
                <a:rect l="l" t="t" r="r" b="b"/>
                <a:pathLst>
                  <a:path w="4652" h="3132" extrusionOk="0">
                    <a:moveTo>
                      <a:pt x="4651" y="1"/>
                    </a:moveTo>
                    <a:lnTo>
                      <a:pt x="4651" y="1"/>
                    </a:lnTo>
                    <a:cubicBezTo>
                      <a:pt x="3162" y="912"/>
                      <a:pt x="1612" y="1703"/>
                      <a:pt x="1" y="2493"/>
                    </a:cubicBezTo>
                    <a:cubicBezTo>
                      <a:pt x="1" y="2706"/>
                      <a:pt x="31" y="2919"/>
                      <a:pt x="31" y="3131"/>
                    </a:cubicBezTo>
                    <a:cubicBezTo>
                      <a:pt x="1581" y="2645"/>
                      <a:pt x="3101" y="2007"/>
                      <a:pt x="4499" y="1216"/>
                    </a:cubicBezTo>
                    <a:cubicBezTo>
                      <a:pt x="4560" y="791"/>
                      <a:pt x="4591" y="396"/>
                      <a:pt x="465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5" name="Google Shape;3455;p79"/>
              <p:cNvSpPr/>
              <p:nvPr/>
            </p:nvSpPr>
            <p:spPr>
              <a:xfrm>
                <a:off x="6926434" y="7089822"/>
                <a:ext cx="307905" cy="354408"/>
              </a:xfrm>
              <a:custGeom>
                <a:avLst/>
                <a:gdLst/>
                <a:ahLst/>
                <a:cxnLst/>
                <a:rect l="l" t="t" r="r" b="b"/>
                <a:pathLst>
                  <a:path w="11673" h="13436" extrusionOk="0">
                    <a:moveTo>
                      <a:pt x="11672" y="1"/>
                    </a:moveTo>
                    <a:cubicBezTo>
                      <a:pt x="9454" y="3010"/>
                      <a:pt x="7295" y="6019"/>
                      <a:pt x="4651" y="8694"/>
                    </a:cubicBezTo>
                    <a:cubicBezTo>
                      <a:pt x="3253" y="10092"/>
                      <a:pt x="1733" y="11217"/>
                      <a:pt x="152" y="12220"/>
                    </a:cubicBezTo>
                    <a:cubicBezTo>
                      <a:pt x="92" y="12615"/>
                      <a:pt x="61" y="13010"/>
                      <a:pt x="0" y="13435"/>
                    </a:cubicBezTo>
                    <a:cubicBezTo>
                      <a:pt x="4833" y="10700"/>
                      <a:pt x="8785" y="6262"/>
                      <a:pt x="11672" y="1672"/>
                    </a:cubicBezTo>
                    <a:cubicBezTo>
                      <a:pt x="11672" y="1125"/>
                      <a:pt x="11672" y="548"/>
                      <a:pt x="1167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6" name="Google Shape;3456;p79"/>
              <p:cNvSpPr/>
              <p:nvPr/>
            </p:nvSpPr>
            <p:spPr>
              <a:xfrm>
                <a:off x="6783732" y="7477888"/>
                <a:ext cx="24874" cy="2326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882" extrusionOk="0">
                    <a:moveTo>
                      <a:pt x="912" y="0"/>
                    </a:moveTo>
                    <a:cubicBezTo>
                      <a:pt x="760" y="61"/>
                      <a:pt x="608" y="152"/>
                      <a:pt x="456" y="213"/>
                    </a:cubicBezTo>
                    <a:cubicBezTo>
                      <a:pt x="486" y="365"/>
                      <a:pt x="426" y="517"/>
                      <a:pt x="243" y="517"/>
                    </a:cubicBezTo>
                    <a:lnTo>
                      <a:pt x="0" y="517"/>
                    </a:lnTo>
                    <a:cubicBezTo>
                      <a:pt x="0" y="638"/>
                      <a:pt x="0" y="730"/>
                      <a:pt x="0" y="851"/>
                    </a:cubicBezTo>
                    <a:cubicBezTo>
                      <a:pt x="30" y="851"/>
                      <a:pt x="61" y="882"/>
                      <a:pt x="91" y="882"/>
                    </a:cubicBezTo>
                    <a:cubicBezTo>
                      <a:pt x="395" y="790"/>
                      <a:pt x="669" y="699"/>
                      <a:pt x="942" y="638"/>
                    </a:cubicBezTo>
                    <a:cubicBezTo>
                      <a:pt x="942" y="426"/>
                      <a:pt x="912" y="213"/>
                      <a:pt x="912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7" name="Google Shape;3457;p79"/>
              <p:cNvSpPr/>
              <p:nvPr/>
            </p:nvSpPr>
            <p:spPr>
              <a:xfrm>
                <a:off x="6780514" y="7489098"/>
                <a:ext cx="3218" cy="242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2" extrusionOk="0">
                    <a:moveTo>
                      <a:pt x="92" y="1"/>
                    </a:moveTo>
                    <a:cubicBezTo>
                      <a:pt x="92" y="31"/>
                      <a:pt x="61" y="31"/>
                      <a:pt x="61" y="31"/>
                    </a:cubicBezTo>
                    <a:cubicBezTo>
                      <a:pt x="31" y="31"/>
                      <a:pt x="31" y="61"/>
                      <a:pt x="0" y="92"/>
                    </a:cubicBezTo>
                    <a:lnTo>
                      <a:pt x="122" y="92"/>
                    </a:lnTo>
                    <a:cubicBezTo>
                      <a:pt x="122" y="61"/>
                      <a:pt x="122" y="31"/>
                      <a:pt x="9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8" name="Google Shape;3458;p79"/>
              <p:cNvSpPr/>
              <p:nvPr/>
            </p:nvSpPr>
            <p:spPr>
              <a:xfrm>
                <a:off x="6782914" y="7483480"/>
                <a:ext cx="13664" cy="804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305" extrusionOk="0">
                    <a:moveTo>
                      <a:pt x="487" y="1"/>
                    </a:moveTo>
                    <a:lnTo>
                      <a:pt x="487" y="1"/>
                    </a:lnTo>
                    <a:cubicBezTo>
                      <a:pt x="335" y="62"/>
                      <a:pt x="183" y="153"/>
                      <a:pt x="1" y="214"/>
                    </a:cubicBezTo>
                    <a:cubicBezTo>
                      <a:pt x="31" y="244"/>
                      <a:pt x="31" y="274"/>
                      <a:pt x="31" y="305"/>
                    </a:cubicBezTo>
                    <a:lnTo>
                      <a:pt x="274" y="305"/>
                    </a:lnTo>
                    <a:cubicBezTo>
                      <a:pt x="457" y="305"/>
                      <a:pt x="517" y="153"/>
                      <a:pt x="487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9" name="Google Shape;3459;p79"/>
              <p:cNvSpPr/>
              <p:nvPr/>
            </p:nvSpPr>
            <p:spPr>
              <a:xfrm>
                <a:off x="6820608" y="7683923"/>
                <a:ext cx="62541" cy="33710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278" extrusionOk="0">
                    <a:moveTo>
                      <a:pt x="2371" y="1"/>
                    </a:moveTo>
                    <a:cubicBezTo>
                      <a:pt x="1550" y="153"/>
                      <a:pt x="699" y="244"/>
                      <a:pt x="0" y="669"/>
                    </a:cubicBezTo>
                    <a:cubicBezTo>
                      <a:pt x="0" y="882"/>
                      <a:pt x="31" y="1095"/>
                      <a:pt x="31" y="1277"/>
                    </a:cubicBezTo>
                    <a:cubicBezTo>
                      <a:pt x="760" y="1247"/>
                      <a:pt x="1459" y="1125"/>
                      <a:pt x="2128" y="1004"/>
                    </a:cubicBezTo>
                    <a:cubicBezTo>
                      <a:pt x="2219" y="669"/>
                      <a:pt x="2280" y="335"/>
                      <a:pt x="237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0" name="Google Shape;3460;p79"/>
              <p:cNvSpPr/>
              <p:nvPr/>
            </p:nvSpPr>
            <p:spPr>
              <a:xfrm>
                <a:off x="6876713" y="7436185"/>
                <a:ext cx="332779" cy="274220"/>
              </a:xfrm>
              <a:custGeom>
                <a:avLst/>
                <a:gdLst/>
                <a:ahLst/>
                <a:cxnLst/>
                <a:rect l="l" t="t" r="r" b="b"/>
                <a:pathLst>
                  <a:path w="12616" h="10396" extrusionOk="0">
                    <a:moveTo>
                      <a:pt x="12615" y="0"/>
                    </a:moveTo>
                    <a:lnTo>
                      <a:pt x="12615" y="0"/>
                    </a:lnTo>
                    <a:cubicBezTo>
                      <a:pt x="11582" y="1095"/>
                      <a:pt x="10548" y="2159"/>
                      <a:pt x="9545" y="3253"/>
                    </a:cubicBezTo>
                    <a:cubicBezTo>
                      <a:pt x="7205" y="5806"/>
                      <a:pt x="4591" y="8086"/>
                      <a:pt x="1247" y="9180"/>
                    </a:cubicBezTo>
                    <a:cubicBezTo>
                      <a:pt x="913" y="9271"/>
                      <a:pt x="578" y="9332"/>
                      <a:pt x="244" y="9393"/>
                    </a:cubicBezTo>
                    <a:cubicBezTo>
                      <a:pt x="153" y="9727"/>
                      <a:pt x="92" y="10061"/>
                      <a:pt x="1" y="10396"/>
                    </a:cubicBezTo>
                    <a:cubicBezTo>
                      <a:pt x="3010" y="9818"/>
                      <a:pt x="5563" y="8450"/>
                      <a:pt x="8086" y="6353"/>
                    </a:cubicBezTo>
                    <a:cubicBezTo>
                      <a:pt x="9393" y="5289"/>
                      <a:pt x="10670" y="4134"/>
                      <a:pt x="11916" y="2918"/>
                    </a:cubicBezTo>
                    <a:cubicBezTo>
                      <a:pt x="12190" y="2037"/>
                      <a:pt x="12402" y="1064"/>
                      <a:pt x="12615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1" name="Google Shape;3461;p79"/>
              <p:cNvSpPr/>
              <p:nvPr/>
            </p:nvSpPr>
            <p:spPr>
              <a:xfrm>
                <a:off x="6807129" y="7701569"/>
                <a:ext cx="14297" cy="1693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642" extrusionOk="0">
                    <a:moveTo>
                      <a:pt x="511" y="0"/>
                    </a:moveTo>
                    <a:cubicBezTo>
                      <a:pt x="390" y="61"/>
                      <a:pt x="238" y="152"/>
                      <a:pt x="116" y="274"/>
                    </a:cubicBezTo>
                    <a:cubicBezTo>
                      <a:pt x="1" y="389"/>
                      <a:pt x="77" y="641"/>
                      <a:pt x="240" y="641"/>
                    </a:cubicBezTo>
                    <a:cubicBezTo>
                      <a:pt x="249" y="641"/>
                      <a:pt x="259" y="640"/>
                      <a:pt x="268" y="639"/>
                    </a:cubicBezTo>
                    <a:cubicBezTo>
                      <a:pt x="359" y="639"/>
                      <a:pt x="450" y="639"/>
                      <a:pt x="542" y="608"/>
                    </a:cubicBezTo>
                    <a:lnTo>
                      <a:pt x="511" y="0"/>
                    </a:ln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62" name="Google Shape;3462;p79"/>
            <p:cNvGrpSpPr/>
            <p:nvPr/>
          </p:nvGrpSpPr>
          <p:grpSpPr>
            <a:xfrm>
              <a:off x="729721" y="2787712"/>
              <a:ext cx="4162797" cy="1998575"/>
              <a:chOff x="2474221" y="2781748"/>
              <a:chExt cx="4196368" cy="2014693"/>
            </a:xfrm>
          </p:grpSpPr>
          <p:grpSp>
            <p:nvGrpSpPr>
              <p:cNvPr id="3463" name="Google Shape;3463;p79"/>
              <p:cNvGrpSpPr/>
              <p:nvPr/>
            </p:nvGrpSpPr>
            <p:grpSpPr>
              <a:xfrm>
                <a:off x="2474221" y="2781748"/>
                <a:ext cx="4196368" cy="2014693"/>
                <a:chOff x="1313950" y="2027925"/>
                <a:chExt cx="6516100" cy="3128405"/>
              </a:xfrm>
            </p:grpSpPr>
            <p:sp>
              <p:nvSpPr>
                <p:cNvPr id="3464" name="Google Shape;3464;p79"/>
                <p:cNvSpPr/>
                <p:nvPr/>
              </p:nvSpPr>
              <p:spPr>
                <a:xfrm>
                  <a:off x="6738075" y="4060625"/>
                  <a:ext cx="1039550" cy="105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82" h="42038" extrusionOk="0">
                      <a:moveTo>
                        <a:pt x="41582" y="1"/>
                      </a:moveTo>
                      <a:lnTo>
                        <a:pt x="0" y="2311"/>
                      </a:lnTo>
                      <a:lnTo>
                        <a:pt x="3131" y="42038"/>
                      </a:lnTo>
                      <a:lnTo>
                        <a:pt x="39484" y="40944"/>
                      </a:lnTo>
                      <a:lnTo>
                        <a:pt x="41582" y="1"/>
                      </a:lnTo>
                      <a:close/>
                    </a:path>
                  </a:pathLst>
                </a:custGeom>
                <a:solidFill>
                  <a:srgbClr val="FFCC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5" name="Google Shape;3465;p79"/>
                <p:cNvSpPr/>
                <p:nvPr/>
              </p:nvSpPr>
              <p:spPr>
                <a:xfrm>
                  <a:off x="6437150" y="3809875"/>
                  <a:ext cx="1351125" cy="13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45" h="52524" extrusionOk="0">
                      <a:moveTo>
                        <a:pt x="1520" y="0"/>
                      </a:moveTo>
                      <a:lnTo>
                        <a:pt x="1" y="52524"/>
                      </a:lnTo>
                      <a:lnTo>
                        <a:pt x="15168" y="52068"/>
                      </a:lnTo>
                      <a:lnTo>
                        <a:pt x="12037" y="12341"/>
                      </a:lnTo>
                      <a:lnTo>
                        <a:pt x="53619" y="10031"/>
                      </a:lnTo>
                      <a:lnTo>
                        <a:pt x="54044" y="1702"/>
                      </a:lnTo>
                      <a:lnTo>
                        <a:pt x="1520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6" name="Google Shape;3466;p79"/>
                <p:cNvSpPr/>
                <p:nvPr/>
              </p:nvSpPr>
              <p:spPr>
                <a:xfrm>
                  <a:off x="6475150" y="3328100"/>
                  <a:ext cx="1354900" cy="5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6" h="21004" extrusionOk="0">
                      <a:moveTo>
                        <a:pt x="548" y="0"/>
                      </a:moveTo>
                      <a:lnTo>
                        <a:pt x="0" y="19271"/>
                      </a:lnTo>
                      <a:lnTo>
                        <a:pt x="54196" y="21004"/>
                      </a:lnTo>
                      <a:lnTo>
                        <a:pt x="54196" y="21004"/>
                      </a:lnTo>
                      <a:lnTo>
                        <a:pt x="47722" y="5137"/>
                      </a:lnTo>
                      <a:lnTo>
                        <a:pt x="548" y="0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7" name="Google Shape;3467;p79"/>
                <p:cNvSpPr/>
                <p:nvPr/>
              </p:nvSpPr>
              <p:spPr>
                <a:xfrm>
                  <a:off x="6468300" y="3809875"/>
                  <a:ext cx="1361750" cy="10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70" h="4013" extrusionOk="0">
                      <a:moveTo>
                        <a:pt x="274" y="0"/>
                      </a:moveTo>
                      <a:lnTo>
                        <a:pt x="1" y="3435"/>
                      </a:lnTo>
                      <a:lnTo>
                        <a:pt x="53619" y="4012"/>
                      </a:lnTo>
                      <a:lnTo>
                        <a:pt x="54470" y="1733"/>
                      </a:lnTo>
                      <a:lnTo>
                        <a:pt x="2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8" name="Google Shape;3468;p79"/>
                <p:cNvSpPr/>
                <p:nvPr/>
              </p:nvSpPr>
              <p:spPr>
                <a:xfrm>
                  <a:off x="2639200" y="2169275"/>
                  <a:ext cx="3892200" cy="95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88" h="38238" extrusionOk="0">
                      <a:moveTo>
                        <a:pt x="76051" y="0"/>
                      </a:moveTo>
                      <a:lnTo>
                        <a:pt x="1" y="25259"/>
                      </a:lnTo>
                      <a:lnTo>
                        <a:pt x="305" y="35806"/>
                      </a:lnTo>
                      <a:lnTo>
                        <a:pt x="155171" y="38238"/>
                      </a:lnTo>
                      <a:lnTo>
                        <a:pt x="155688" y="25259"/>
                      </a:lnTo>
                      <a:lnTo>
                        <a:pt x="76051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9" name="Google Shape;3469;p79"/>
                <p:cNvSpPr/>
                <p:nvPr/>
              </p:nvSpPr>
              <p:spPr>
                <a:xfrm>
                  <a:off x="2812475" y="2277925"/>
                  <a:ext cx="3559350" cy="70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374" h="28239" extrusionOk="0">
                      <a:moveTo>
                        <a:pt x="69515" y="1"/>
                      </a:moveTo>
                      <a:lnTo>
                        <a:pt x="1277" y="20730"/>
                      </a:lnTo>
                      <a:lnTo>
                        <a:pt x="0" y="25776"/>
                      </a:lnTo>
                      <a:lnTo>
                        <a:pt x="142374" y="28238"/>
                      </a:lnTo>
                      <a:lnTo>
                        <a:pt x="142374" y="22676"/>
                      </a:lnTo>
                      <a:lnTo>
                        <a:pt x="69515" y="1"/>
                      </a:lnTo>
                      <a:close/>
                    </a:path>
                  </a:pathLst>
                </a:custGeom>
                <a:solidFill>
                  <a:srgbClr val="FFCC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0" name="Google Shape;3470;p79"/>
                <p:cNvSpPr/>
                <p:nvPr/>
              </p:nvSpPr>
              <p:spPr>
                <a:xfrm>
                  <a:off x="2646800" y="3064425"/>
                  <a:ext cx="3871675" cy="20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67" h="83163" extrusionOk="0">
                      <a:moveTo>
                        <a:pt x="1" y="0"/>
                      </a:moveTo>
                      <a:lnTo>
                        <a:pt x="2372" y="83162"/>
                      </a:lnTo>
                      <a:lnTo>
                        <a:pt x="31795" y="82919"/>
                      </a:lnTo>
                      <a:cubicBezTo>
                        <a:pt x="27387" y="64044"/>
                        <a:pt x="18725" y="25411"/>
                        <a:pt x="18725" y="25411"/>
                      </a:cubicBezTo>
                      <a:lnTo>
                        <a:pt x="154138" y="20487"/>
                      </a:lnTo>
                      <a:lnTo>
                        <a:pt x="154867" y="243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1" name="Google Shape;3471;p79"/>
                <p:cNvSpPr/>
                <p:nvPr/>
              </p:nvSpPr>
              <p:spPr>
                <a:xfrm>
                  <a:off x="3114900" y="3576575"/>
                  <a:ext cx="3385350" cy="156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14" h="62434" extrusionOk="0">
                      <a:moveTo>
                        <a:pt x="135414" y="1"/>
                      </a:moveTo>
                      <a:lnTo>
                        <a:pt x="1" y="4925"/>
                      </a:lnTo>
                      <a:cubicBezTo>
                        <a:pt x="1" y="4925"/>
                        <a:pt x="8663" y="43558"/>
                        <a:pt x="13071" y="62433"/>
                      </a:cubicBezTo>
                      <a:lnTo>
                        <a:pt x="132921" y="61339"/>
                      </a:lnTo>
                      <a:lnTo>
                        <a:pt x="135414" y="1"/>
                      </a:lnTo>
                      <a:close/>
                    </a:path>
                  </a:pathLst>
                </a:custGeom>
                <a:solidFill>
                  <a:srgbClr val="FFCC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2" name="Google Shape;3472;p79"/>
                <p:cNvSpPr/>
                <p:nvPr/>
              </p:nvSpPr>
              <p:spPr>
                <a:xfrm rot="-61885">
                  <a:off x="3619099" y="3790410"/>
                  <a:ext cx="1823706" cy="1345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51" h="53831" extrusionOk="0">
                      <a:moveTo>
                        <a:pt x="72951" y="0"/>
                      </a:moveTo>
                      <a:lnTo>
                        <a:pt x="1" y="1064"/>
                      </a:lnTo>
                      <a:lnTo>
                        <a:pt x="5047" y="53162"/>
                      </a:lnTo>
                      <a:lnTo>
                        <a:pt x="8664" y="53162"/>
                      </a:lnTo>
                      <a:lnTo>
                        <a:pt x="66324" y="53831"/>
                      </a:lnTo>
                      <a:lnTo>
                        <a:pt x="70094" y="53831"/>
                      </a:lnTo>
                      <a:lnTo>
                        <a:pt x="72951" y="0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3" name="Google Shape;3473;p79"/>
                <p:cNvSpPr/>
                <p:nvPr/>
              </p:nvSpPr>
              <p:spPr>
                <a:xfrm>
                  <a:off x="1355750" y="3830375"/>
                  <a:ext cx="1325275" cy="12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11" h="51461" extrusionOk="0">
                      <a:moveTo>
                        <a:pt x="52524" y="1"/>
                      </a:moveTo>
                      <a:lnTo>
                        <a:pt x="1" y="1703"/>
                      </a:lnTo>
                      <a:lnTo>
                        <a:pt x="2523" y="51005"/>
                      </a:lnTo>
                      <a:lnTo>
                        <a:pt x="18542" y="51461"/>
                      </a:lnTo>
                      <a:lnTo>
                        <a:pt x="11338" y="14256"/>
                      </a:lnTo>
                      <a:lnTo>
                        <a:pt x="11338" y="14256"/>
                      </a:lnTo>
                      <a:lnTo>
                        <a:pt x="53011" y="17053"/>
                      </a:lnTo>
                      <a:lnTo>
                        <a:pt x="52524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4" name="Google Shape;3474;p79"/>
                <p:cNvSpPr/>
                <p:nvPr/>
              </p:nvSpPr>
              <p:spPr>
                <a:xfrm>
                  <a:off x="1639200" y="4186775"/>
                  <a:ext cx="1066900" cy="95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76" h="38269" extrusionOk="0">
                      <a:moveTo>
                        <a:pt x="0" y="0"/>
                      </a:moveTo>
                      <a:lnTo>
                        <a:pt x="7204" y="37205"/>
                      </a:lnTo>
                      <a:lnTo>
                        <a:pt x="42676" y="38268"/>
                      </a:lnTo>
                      <a:lnTo>
                        <a:pt x="42676" y="38268"/>
                      </a:lnTo>
                      <a:lnTo>
                        <a:pt x="41673" y="279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5" name="Google Shape;3475;p79"/>
                <p:cNvSpPr/>
                <p:nvPr/>
              </p:nvSpPr>
              <p:spPr>
                <a:xfrm>
                  <a:off x="1313950" y="3349375"/>
                  <a:ext cx="1354925" cy="5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7" h="21004" extrusionOk="0">
                      <a:moveTo>
                        <a:pt x="53649" y="0"/>
                      </a:moveTo>
                      <a:lnTo>
                        <a:pt x="6475" y="5137"/>
                      </a:lnTo>
                      <a:lnTo>
                        <a:pt x="1" y="21004"/>
                      </a:lnTo>
                      <a:lnTo>
                        <a:pt x="54196" y="19241"/>
                      </a:lnTo>
                      <a:lnTo>
                        <a:pt x="53649" y="0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6" name="Google Shape;3476;p79"/>
                <p:cNvSpPr/>
                <p:nvPr/>
              </p:nvSpPr>
              <p:spPr>
                <a:xfrm>
                  <a:off x="2579175" y="2983875"/>
                  <a:ext cx="3990975" cy="24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39" h="9758" extrusionOk="0">
                      <a:moveTo>
                        <a:pt x="1" y="0"/>
                      </a:moveTo>
                      <a:lnTo>
                        <a:pt x="821" y="9757"/>
                      </a:lnTo>
                      <a:lnTo>
                        <a:pt x="159639" y="9757"/>
                      </a:lnTo>
                      <a:lnTo>
                        <a:pt x="159639" y="142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7" name="Google Shape;3477;p79"/>
                <p:cNvSpPr/>
                <p:nvPr/>
              </p:nvSpPr>
              <p:spPr>
                <a:xfrm>
                  <a:off x="2599700" y="3227800"/>
                  <a:ext cx="3970450" cy="7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818" h="3040" extrusionOk="0">
                      <a:moveTo>
                        <a:pt x="0" y="0"/>
                      </a:moveTo>
                      <a:lnTo>
                        <a:pt x="1338" y="3040"/>
                      </a:lnTo>
                      <a:lnTo>
                        <a:pt x="157055" y="3040"/>
                      </a:lnTo>
                      <a:lnTo>
                        <a:pt x="15881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8" name="Google Shape;3478;p79"/>
                <p:cNvSpPr/>
                <p:nvPr/>
              </p:nvSpPr>
              <p:spPr>
                <a:xfrm>
                  <a:off x="2535875" y="2055275"/>
                  <a:ext cx="4089000" cy="86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60" h="34409" extrusionOk="0">
                      <a:moveTo>
                        <a:pt x="81734" y="1"/>
                      </a:moveTo>
                      <a:lnTo>
                        <a:pt x="0" y="26840"/>
                      </a:lnTo>
                      <a:lnTo>
                        <a:pt x="426" y="32828"/>
                      </a:lnTo>
                      <a:lnTo>
                        <a:pt x="80883" y="6262"/>
                      </a:lnTo>
                      <a:lnTo>
                        <a:pt x="163559" y="34409"/>
                      </a:lnTo>
                      <a:lnTo>
                        <a:pt x="163559" y="25685"/>
                      </a:lnTo>
                      <a:lnTo>
                        <a:pt x="8173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9" name="Google Shape;3479;p79"/>
                <p:cNvSpPr/>
                <p:nvPr/>
              </p:nvSpPr>
              <p:spPr>
                <a:xfrm>
                  <a:off x="2520675" y="2027925"/>
                  <a:ext cx="4104200" cy="86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168" h="34409" extrusionOk="0">
                      <a:moveTo>
                        <a:pt x="82342" y="1"/>
                      </a:moveTo>
                      <a:lnTo>
                        <a:pt x="0" y="26718"/>
                      </a:lnTo>
                      <a:lnTo>
                        <a:pt x="1034" y="32858"/>
                      </a:lnTo>
                      <a:lnTo>
                        <a:pt x="81491" y="6262"/>
                      </a:lnTo>
                      <a:lnTo>
                        <a:pt x="164167" y="34408"/>
                      </a:lnTo>
                      <a:lnTo>
                        <a:pt x="164167" y="25715"/>
                      </a:lnTo>
                      <a:lnTo>
                        <a:pt x="82342" y="1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0" name="Google Shape;3480;p79"/>
                <p:cNvSpPr/>
                <p:nvPr/>
              </p:nvSpPr>
              <p:spPr>
                <a:xfrm>
                  <a:off x="5776800" y="3874450"/>
                  <a:ext cx="336650" cy="11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6" h="4561" extrusionOk="0">
                      <a:moveTo>
                        <a:pt x="1" y="1"/>
                      </a:moveTo>
                      <a:lnTo>
                        <a:pt x="1" y="4560"/>
                      </a:lnTo>
                      <a:lnTo>
                        <a:pt x="13466" y="4560"/>
                      </a:lnTo>
                      <a:lnTo>
                        <a:pt x="1346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1" name="Google Shape;3481;p79"/>
                <p:cNvSpPr/>
                <p:nvPr/>
              </p:nvSpPr>
              <p:spPr>
                <a:xfrm>
                  <a:off x="3091350" y="3977050"/>
                  <a:ext cx="337425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7" h="4560" extrusionOk="0">
                      <a:moveTo>
                        <a:pt x="0" y="0"/>
                      </a:moveTo>
                      <a:lnTo>
                        <a:pt x="0" y="4560"/>
                      </a:lnTo>
                      <a:lnTo>
                        <a:pt x="13496" y="4560"/>
                      </a:lnTo>
                      <a:lnTo>
                        <a:pt x="13496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2" name="Google Shape;3482;p79"/>
                <p:cNvSpPr/>
                <p:nvPr/>
              </p:nvSpPr>
              <p:spPr>
                <a:xfrm>
                  <a:off x="6062525" y="4135850"/>
                  <a:ext cx="337425" cy="11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7" h="4561" extrusionOk="0">
                      <a:moveTo>
                        <a:pt x="1" y="1"/>
                      </a:moveTo>
                      <a:lnTo>
                        <a:pt x="1" y="4560"/>
                      </a:lnTo>
                      <a:lnTo>
                        <a:pt x="13496" y="4560"/>
                      </a:lnTo>
                      <a:lnTo>
                        <a:pt x="1349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3" name="Google Shape;3483;p79"/>
                <p:cNvSpPr/>
                <p:nvPr/>
              </p:nvSpPr>
              <p:spPr>
                <a:xfrm>
                  <a:off x="7330800" y="4139650"/>
                  <a:ext cx="337400" cy="11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6" h="4561" extrusionOk="0">
                      <a:moveTo>
                        <a:pt x="0" y="1"/>
                      </a:moveTo>
                      <a:lnTo>
                        <a:pt x="0" y="4560"/>
                      </a:lnTo>
                      <a:lnTo>
                        <a:pt x="13496" y="4560"/>
                      </a:lnTo>
                      <a:lnTo>
                        <a:pt x="1349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4" name="Google Shape;3484;p79"/>
                <p:cNvSpPr/>
                <p:nvPr/>
              </p:nvSpPr>
              <p:spPr>
                <a:xfrm>
                  <a:off x="5656750" y="4588750"/>
                  <a:ext cx="33665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6" h="4560" extrusionOk="0">
                      <a:moveTo>
                        <a:pt x="0" y="1"/>
                      </a:moveTo>
                      <a:lnTo>
                        <a:pt x="0" y="4560"/>
                      </a:lnTo>
                      <a:lnTo>
                        <a:pt x="13466" y="4560"/>
                      </a:lnTo>
                      <a:lnTo>
                        <a:pt x="1346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5" name="Google Shape;3485;p79"/>
                <p:cNvSpPr/>
                <p:nvPr/>
              </p:nvSpPr>
              <p:spPr>
                <a:xfrm>
                  <a:off x="2114875" y="4312925"/>
                  <a:ext cx="337425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7" h="4560" extrusionOk="0">
                      <a:moveTo>
                        <a:pt x="1" y="0"/>
                      </a:moveTo>
                      <a:lnTo>
                        <a:pt x="1" y="4559"/>
                      </a:lnTo>
                      <a:lnTo>
                        <a:pt x="13497" y="4559"/>
                      </a:lnTo>
                      <a:lnTo>
                        <a:pt x="13497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6" name="Google Shape;3486;p79"/>
                <p:cNvSpPr/>
                <p:nvPr/>
              </p:nvSpPr>
              <p:spPr>
                <a:xfrm>
                  <a:off x="5331500" y="2713350"/>
                  <a:ext cx="336675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7" h="4560" extrusionOk="0">
                      <a:moveTo>
                        <a:pt x="1" y="0"/>
                      </a:moveTo>
                      <a:lnTo>
                        <a:pt x="1" y="4560"/>
                      </a:lnTo>
                      <a:lnTo>
                        <a:pt x="13466" y="4560"/>
                      </a:lnTo>
                      <a:lnTo>
                        <a:pt x="13466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7" name="Google Shape;3487;p79"/>
                <p:cNvSpPr/>
                <p:nvPr/>
              </p:nvSpPr>
              <p:spPr>
                <a:xfrm>
                  <a:off x="3770700" y="2573525"/>
                  <a:ext cx="33740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6" h="4560" extrusionOk="0">
                      <a:moveTo>
                        <a:pt x="0" y="1"/>
                      </a:moveTo>
                      <a:lnTo>
                        <a:pt x="0" y="4560"/>
                      </a:lnTo>
                      <a:lnTo>
                        <a:pt x="13496" y="4560"/>
                      </a:lnTo>
                      <a:lnTo>
                        <a:pt x="1349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8" name="Google Shape;3488;p79"/>
                <p:cNvSpPr/>
                <p:nvPr/>
              </p:nvSpPr>
              <p:spPr>
                <a:xfrm rot="-61885">
                  <a:off x="3561025" y="3747649"/>
                  <a:ext cx="1938451" cy="139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41" h="55656" extrusionOk="0">
                      <a:moveTo>
                        <a:pt x="77540" y="1"/>
                      </a:moveTo>
                      <a:lnTo>
                        <a:pt x="1" y="1247"/>
                      </a:lnTo>
                      <a:lnTo>
                        <a:pt x="5381" y="54926"/>
                      </a:lnTo>
                      <a:lnTo>
                        <a:pt x="9211" y="54926"/>
                      </a:lnTo>
                      <a:lnTo>
                        <a:pt x="3466" y="3588"/>
                      </a:lnTo>
                      <a:lnTo>
                        <a:pt x="73954" y="2706"/>
                      </a:lnTo>
                      <a:lnTo>
                        <a:pt x="73954" y="2706"/>
                      </a:lnTo>
                      <a:lnTo>
                        <a:pt x="70519" y="55655"/>
                      </a:lnTo>
                      <a:lnTo>
                        <a:pt x="74501" y="55655"/>
                      </a:lnTo>
                      <a:lnTo>
                        <a:pt x="7754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9" name="Google Shape;3489;p79"/>
                <p:cNvSpPr/>
                <p:nvPr/>
              </p:nvSpPr>
              <p:spPr>
                <a:xfrm>
                  <a:off x="6518475" y="2882050"/>
                  <a:ext cx="106400" cy="13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5502" extrusionOk="0">
                      <a:moveTo>
                        <a:pt x="395" y="0"/>
                      </a:moveTo>
                      <a:lnTo>
                        <a:pt x="0" y="5502"/>
                      </a:lnTo>
                      <a:lnTo>
                        <a:pt x="4255" y="1338"/>
                      </a:lnTo>
                      <a:lnTo>
                        <a:pt x="39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0" name="Google Shape;3490;p79"/>
                <p:cNvSpPr/>
                <p:nvPr/>
              </p:nvSpPr>
              <p:spPr>
                <a:xfrm>
                  <a:off x="2546500" y="2845575"/>
                  <a:ext cx="98825" cy="13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5563" extrusionOk="0">
                      <a:moveTo>
                        <a:pt x="3739" y="0"/>
                      </a:moveTo>
                      <a:lnTo>
                        <a:pt x="1" y="1216"/>
                      </a:lnTo>
                      <a:lnTo>
                        <a:pt x="3952" y="5563"/>
                      </a:lnTo>
                      <a:lnTo>
                        <a:pt x="373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1" name="Google Shape;3491;p79"/>
                <p:cNvSpPr/>
                <p:nvPr/>
              </p:nvSpPr>
              <p:spPr>
                <a:xfrm>
                  <a:off x="4265375" y="2362275"/>
                  <a:ext cx="636050" cy="59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2" h="23922" extrusionOk="0">
                      <a:moveTo>
                        <a:pt x="12098" y="1"/>
                      </a:moveTo>
                      <a:cubicBezTo>
                        <a:pt x="5290" y="1"/>
                        <a:pt x="1" y="5837"/>
                        <a:pt x="1" y="11946"/>
                      </a:cubicBezTo>
                      <a:cubicBezTo>
                        <a:pt x="1" y="19667"/>
                        <a:pt x="6688" y="23922"/>
                        <a:pt x="13527" y="23922"/>
                      </a:cubicBezTo>
                      <a:cubicBezTo>
                        <a:pt x="20335" y="23922"/>
                        <a:pt x="25442" y="17235"/>
                        <a:pt x="25442" y="11095"/>
                      </a:cubicBezTo>
                      <a:cubicBezTo>
                        <a:pt x="25442" y="4985"/>
                        <a:pt x="18907" y="1"/>
                        <a:pt x="12098" y="1"/>
                      </a:cubicBez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2" name="Google Shape;3492;p79"/>
                <p:cNvSpPr/>
                <p:nvPr/>
              </p:nvSpPr>
              <p:spPr>
                <a:xfrm>
                  <a:off x="4247150" y="2353150"/>
                  <a:ext cx="636050" cy="59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2" h="23923" extrusionOk="0">
                      <a:moveTo>
                        <a:pt x="12098" y="1"/>
                      </a:moveTo>
                      <a:cubicBezTo>
                        <a:pt x="5289" y="1"/>
                        <a:pt x="0" y="5837"/>
                        <a:pt x="0" y="11946"/>
                      </a:cubicBezTo>
                      <a:cubicBezTo>
                        <a:pt x="0" y="19697"/>
                        <a:pt x="6718" y="23922"/>
                        <a:pt x="13526" y="23922"/>
                      </a:cubicBezTo>
                      <a:cubicBezTo>
                        <a:pt x="20335" y="23922"/>
                        <a:pt x="25441" y="17235"/>
                        <a:pt x="25441" y="11095"/>
                      </a:cubicBezTo>
                      <a:cubicBezTo>
                        <a:pt x="25441" y="4986"/>
                        <a:pt x="18906" y="1"/>
                        <a:pt x="120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3" name="Google Shape;3493;p79"/>
                <p:cNvSpPr/>
                <p:nvPr/>
              </p:nvSpPr>
              <p:spPr>
                <a:xfrm>
                  <a:off x="4331500" y="2385825"/>
                  <a:ext cx="516750" cy="32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70" h="12889" extrusionOk="0">
                      <a:moveTo>
                        <a:pt x="8785" y="1"/>
                      </a:moveTo>
                      <a:cubicBezTo>
                        <a:pt x="5107" y="1"/>
                        <a:pt x="1945" y="1885"/>
                        <a:pt x="0" y="4591"/>
                      </a:cubicBezTo>
                      <a:cubicBezTo>
                        <a:pt x="6626" y="7691"/>
                        <a:pt x="13313" y="10670"/>
                        <a:pt x="20244" y="12889"/>
                      </a:cubicBezTo>
                      <a:cubicBezTo>
                        <a:pt x="20517" y="11916"/>
                        <a:pt x="20669" y="10882"/>
                        <a:pt x="20669" y="9879"/>
                      </a:cubicBezTo>
                      <a:cubicBezTo>
                        <a:pt x="20669" y="4408"/>
                        <a:pt x="14864" y="1"/>
                        <a:pt x="8785" y="1"/>
                      </a:cubicBezTo>
                      <a:close/>
                    </a:path>
                  </a:pathLst>
                </a:custGeom>
                <a:solidFill>
                  <a:srgbClr val="E6E4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4" name="Google Shape;3494;p79"/>
                <p:cNvSpPr/>
                <p:nvPr/>
              </p:nvSpPr>
              <p:spPr>
                <a:xfrm>
                  <a:off x="4281350" y="2500575"/>
                  <a:ext cx="556250" cy="4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16719" extrusionOk="0">
                      <a:moveTo>
                        <a:pt x="2006" y="1"/>
                      </a:moveTo>
                      <a:cubicBezTo>
                        <a:pt x="760" y="1794"/>
                        <a:pt x="0" y="3891"/>
                        <a:pt x="0" y="6049"/>
                      </a:cubicBezTo>
                      <a:cubicBezTo>
                        <a:pt x="0" y="12949"/>
                        <a:pt x="5988" y="16718"/>
                        <a:pt x="12067" y="16718"/>
                      </a:cubicBezTo>
                      <a:cubicBezTo>
                        <a:pt x="17022" y="16718"/>
                        <a:pt x="20973" y="12736"/>
                        <a:pt x="22250" y="8299"/>
                      </a:cubicBezTo>
                      <a:cubicBezTo>
                        <a:pt x="15319" y="6080"/>
                        <a:pt x="8632" y="3101"/>
                        <a:pt x="200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5" name="Google Shape;3495;p79"/>
                <p:cNvSpPr/>
                <p:nvPr/>
              </p:nvSpPr>
              <p:spPr>
                <a:xfrm>
                  <a:off x="4525275" y="2515775"/>
                  <a:ext cx="79800" cy="16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2" h="6414" extrusionOk="0">
                      <a:moveTo>
                        <a:pt x="1550" y="1"/>
                      </a:moveTo>
                      <a:lnTo>
                        <a:pt x="0" y="2189"/>
                      </a:lnTo>
                      <a:lnTo>
                        <a:pt x="1246" y="2189"/>
                      </a:lnTo>
                      <a:lnTo>
                        <a:pt x="1246" y="6414"/>
                      </a:lnTo>
                      <a:lnTo>
                        <a:pt x="2128" y="6414"/>
                      </a:lnTo>
                      <a:lnTo>
                        <a:pt x="1854" y="1885"/>
                      </a:lnTo>
                      <a:lnTo>
                        <a:pt x="3192" y="1885"/>
                      </a:lnTo>
                      <a:lnTo>
                        <a:pt x="1550" y="1"/>
                      </a:lnTo>
                      <a:close/>
                    </a:path>
                  </a:pathLst>
                </a:custGeom>
                <a:solidFill>
                  <a:srgbClr val="645C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6" name="Google Shape;3496;p79"/>
                <p:cNvSpPr/>
                <p:nvPr/>
              </p:nvSpPr>
              <p:spPr>
                <a:xfrm>
                  <a:off x="4553375" y="2593275"/>
                  <a:ext cx="252325" cy="8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3" h="3527" extrusionOk="0">
                      <a:moveTo>
                        <a:pt x="7600" y="1"/>
                      </a:moveTo>
                      <a:lnTo>
                        <a:pt x="7934" y="1217"/>
                      </a:lnTo>
                      <a:lnTo>
                        <a:pt x="1" y="2676"/>
                      </a:lnTo>
                      <a:lnTo>
                        <a:pt x="244" y="3527"/>
                      </a:lnTo>
                      <a:lnTo>
                        <a:pt x="8390" y="1703"/>
                      </a:lnTo>
                      <a:lnTo>
                        <a:pt x="8755" y="3010"/>
                      </a:lnTo>
                      <a:lnTo>
                        <a:pt x="10092" y="913"/>
                      </a:lnTo>
                      <a:lnTo>
                        <a:pt x="7600" y="1"/>
                      </a:lnTo>
                      <a:close/>
                    </a:path>
                  </a:pathLst>
                </a:custGeom>
                <a:solidFill>
                  <a:srgbClr val="645C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7" name="Google Shape;3497;p79"/>
                <p:cNvSpPr/>
                <p:nvPr/>
              </p:nvSpPr>
              <p:spPr>
                <a:xfrm>
                  <a:off x="1313950" y="3830375"/>
                  <a:ext cx="1361750" cy="10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70" h="4044" extrusionOk="0">
                      <a:moveTo>
                        <a:pt x="54196" y="1"/>
                      </a:moveTo>
                      <a:lnTo>
                        <a:pt x="1" y="1764"/>
                      </a:lnTo>
                      <a:lnTo>
                        <a:pt x="852" y="4043"/>
                      </a:lnTo>
                      <a:lnTo>
                        <a:pt x="54470" y="3466"/>
                      </a:lnTo>
                      <a:lnTo>
                        <a:pt x="5419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8" name="Google Shape;3498;p79"/>
                <p:cNvSpPr/>
                <p:nvPr/>
              </p:nvSpPr>
              <p:spPr>
                <a:xfrm>
                  <a:off x="3756250" y="3931450"/>
                  <a:ext cx="1567675" cy="80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07" h="32281" extrusionOk="0">
                      <a:moveTo>
                        <a:pt x="62707" y="0"/>
                      </a:moveTo>
                      <a:lnTo>
                        <a:pt x="1" y="5077"/>
                      </a:lnTo>
                      <a:lnTo>
                        <a:pt x="3162" y="32281"/>
                      </a:lnTo>
                      <a:lnTo>
                        <a:pt x="60944" y="23071"/>
                      </a:lnTo>
                      <a:lnTo>
                        <a:pt x="6270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99" name="Google Shape;3499;p79"/>
              <p:cNvSpPr/>
              <p:nvPr/>
            </p:nvSpPr>
            <p:spPr>
              <a:xfrm>
                <a:off x="4537825" y="3896350"/>
                <a:ext cx="74345" cy="883314"/>
              </a:xfrm>
              <a:custGeom>
                <a:avLst/>
                <a:gdLst/>
                <a:ahLst/>
                <a:cxnLst/>
                <a:rect l="l" t="t" r="r" b="b"/>
                <a:pathLst>
                  <a:path w="4405" h="52901" extrusionOk="0">
                    <a:moveTo>
                      <a:pt x="4142" y="0"/>
                    </a:moveTo>
                    <a:lnTo>
                      <a:pt x="4142" y="0"/>
                    </a:lnTo>
                    <a:cubicBezTo>
                      <a:pt x="4139" y="0"/>
                      <a:pt x="4137" y="4"/>
                      <a:pt x="4134" y="12"/>
                    </a:cubicBezTo>
                    <a:cubicBezTo>
                      <a:pt x="4023" y="326"/>
                      <a:pt x="3570" y="431"/>
                      <a:pt x="3016" y="431"/>
                    </a:cubicBezTo>
                    <a:cubicBezTo>
                      <a:pt x="1909" y="431"/>
                      <a:pt x="396" y="12"/>
                      <a:pt x="396" y="12"/>
                    </a:cubicBezTo>
                    <a:lnTo>
                      <a:pt x="1" y="52718"/>
                    </a:lnTo>
                    <a:lnTo>
                      <a:pt x="2432" y="52900"/>
                    </a:lnTo>
                    <a:cubicBezTo>
                      <a:pt x="2432" y="52900"/>
                      <a:pt x="4405" y="0"/>
                      <a:pt x="41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F7C4130-615F-410B-AAAC-E2840FCDF444}"/>
              </a:ext>
            </a:extLst>
          </p:cNvPr>
          <p:cNvSpPr/>
          <p:nvPr/>
        </p:nvSpPr>
        <p:spPr>
          <a:xfrm>
            <a:off x="5290813" y="3107564"/>
            <a:ext cx="2979420" cy="877551"/>
          </a:xfrm>
          <a:prstGeom prst="rect">
            <a:avLst/>
          </a:prstGeom>
          <a:solidFill>
            <a:srgbClr val="98D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8" name="组合 22">
            <a:extLst>
              <a:ext uri="{FF2B5EF4-FFF2-40B4-BE49-F238E27FC236}">
                <a16:creationId xmlns:a16="http://schemas.microsoft.com/office/drawing/2014/main" xmlns="" id="{697D72B1-0C52-44D3-8735-59C2D3AEC681}"/>
              </a:ext>
            </a:extLst>
          </p:cNvPr>
          <p:cNvGrpSpPr/>
          <p:nvPr/>
        </p:nvGrpSpPr>
        <p:grpSpPr>
          <a:xfrm>
            <a:off x="4338885" y="279443"/>
            <a:ext cx="4714875" cy="3633551"/>
            <a:chOff x="6737" y="1709"/>
            <a:chExt cx="11774" cy="7930"/>
          </a:xfrm>
        </p:grpSpPr>
        <p:pic>
          <p:nvPicPr>
            <p:cNvPr id="209" name="图片 23" descr="8c028dabe04d64ea3c3aa11767f6d819">
              <a:extLst>
                <a:ext uri="{FF2B5EF4-FFF2-40B4-BE49-F238E27FC236}">
                  <a16:creationId xmlns:a16="http://schemas.microsoft.com/office/drawing/2014/main" xmlns="" id="{60C014B2-9A77-4267-967D-6F0FADCD0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7" y="1709"/>
              <a:ext cx="11774" cy="7930"/>
            </a:xfrm>
            <a:prstGeom prst="rect">
              <a:avLst/>
            </a:prstGeom>
          </p:spPr>
        </p:pic>
        <p:sp>
          <p:nvSpPr>
            <p:cNvPr id="210" name="文本框 29">
              <a:extLst>
                <a:ext uri="{FF2B5EF4-FFF2-40B4-BE49-F238E27FC236}">
                  <a16:creationId xmlns:a16="http://schemas.microsoft.com/office/drawing/2014/main" xmlns="" id="{01A7A2DA-F733-4568-9F55-E7D3862DC6C1}"/>
                </a:ext>
              </a:extLst>
            </p:cNvPr>
            <p:cNvSpPr txBox="1"/>
            <p:nvPr/>
          </p:nvSpPr>
          <p:spPr>
            <a:xfrm>
              <a:off x="11295" y="2758"/>
              <a:ext cx="2959" cy="1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5 SVNAnthem" pitchFamily="2" charset="0"/>
                  <a:cs typeface="+mn-ea"/>
                  <a:sym typeface="+mn-lt"/>
                </a:rPr>
                <a:t>Dặn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5 SVNAnthem" pitchFamily="2" charset="0"/>
                  <a:cs typeface="+mn-ea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5 SVNAnthem" pitchFamily="2" charset="0"/>
                  <a:cs typeface="+mn-ea"/>
                  <a:sym typeface="+mn-lt"/>
                </a:rPr>
                <a:t>dò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Anthem" pitchFamily="2" charset="0"/>
                <a:cs typeface="+mn-ea"/>
                <a:sym typeface="+mn-lt"/>
              </a:endParaRPr>
            </a:p>
          </p:txBody>
        </p:sp>
        <p:sp>
          <p:nvSpPr>
            <p:cNvPr id="211" name="文本框 30">
              <a:extLst>
                <a:ext uri="{FF2B5EF4-FFF2-40B4-BE49-F238E27FC236}">
                  <a16:creationId xmlns:a16="http://schemas.microsoft.com/office/drawing/2014/main" xmlns="" id="{5437DF68-DE8E-402C-9017-4F421D8DC367}"/>
                </a:ext>
              </a:extLst>
            </p:cNvPr>
            <p:cNvSpPr txBox="1"/>
            <p:nvPr/>
          </p:nvSpPr>
          <p:spPr>
            <a:xfrm>
              <a:off x="7861" y="4387"/>
              <a:ext cx="9265" cy="213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-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Ghi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nhớ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các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mẫu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đơn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để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viết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đơn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đúng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thể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thức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khi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cần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thiết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.</a:t>
              </a:r>
            </a:p>
          </p:txBody>
        </p:sp>
      </p:grpSp>
      <p:sp>
        <p:nvSpPr>
          <p:cNvPr id="212" name="文本框 30">
            <a:extLst>
              <a:ext uri="{FF2B5EF4-FFF2-40B4-BE49-F238E27FC236}">
                <a16:creationId xmlns:a16="http://schemas.microsoft.com/office/drawing/2014/main" xmlns="" id="{06E345B6-6943-4147-9164-5E266FA21289}"/>
              </a:ext>
            </a:extLst>
          </p:cNvPr>
          <p:cNvSpPr txBox="1"/>
          <p:nvPr/>
        </p:nvSpPr>
        <p:spPr>
          <a:xfrm>
            <a:off x="4781024" y="2409585"/>
            <a:ext cx="3710151" cy="9771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-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Chuẩn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bị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bài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sau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: </a:t>
            </a:r>
            <a:r>
              <a:rPr kumimoji="0" lang="en-US" altLang="zh-C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Trả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kumimoji="0" lang="en-US" altLang="zh-C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bài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kumimoji="0" lang="en-US" altLang="zh-C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văn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kumimoji="0" lang="en-US" altLang="zh-C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tả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kumimoji="0" lang="en-US" altLang="zh-C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người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.</a:t>
            </a:r>
          </a:p>
        </p:txBody>
      </p:sp>
      <p:pic>
        <p:nvPicPr>
          <p:cNvPr id="213" name="图片 18">
            <a:extLst>
              <a:ext uri="{FF2B5EF4-FFF2-40B4-BE49-F238E27FC236}">
                <a16:creationId xmlns:a16="http://schemas.microsoft.com/office/drawing/2014/main" xmlns="" id="{03C88094-8F4F-4D75-8B38-272C371638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468" y="239794"/>
            <a:ext cx="846220" cy="768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4" name="ff74b34b-91cf-4e8f-b014-56002746806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xmlns="" id="{02BA050A-D0FC-421D-8567-336ED2ED73A3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-56143" y="1743058"/>
            <a:ext cx="4320646" cy="3329060"/>
            <a:chOff x="3066256" y="1473200"/>
            <a:chExt cx="6059488" cy="4668838"/>
          </a:xfrm>
        </p:grpSpPr>
        <p:sp>
          <p:nvSpPr>
            <p:cNvPr id="805" name="îṥļíde">
              <a:extLst>
                <a:ext uri="{FF2B5EF4-FFF2-40B4-BE49-F238E27FC236}">
                  <a16:creationId xmlns:a16="http://schemas.microsoft.com/office/drawing/2014/main" xmlns="" id="{0C7E0FDD-725A-4608-A26E-C56A265941D8}"/>
                </a:ext>
              </a:extLst>
            </p:cNvPr>
            <p:cNvSpPr/>
            <p:nvPr/>
          </p:nvSpPr>
          <p:spPr bwMode="auto">
            <a:xfrm>
              <a:off x="5417344" y="1628775"/>
              <a:ext cx="1427163" cy="1354138"/>
            </a:xfrm>
            <a:custGeom>
              <a:avLst/>
              <a:gdLst>
                <a:gd name="T0" fmla="*/ 899 w 899"/>
                <a:gd name="T1" fmla="*/ 853 h 853"/>
                <a:gd name="T2" fmla="*/ 0 w 899"/>
                <a:gd name="T3" fmla="*/ 853 h 853"/>
                <a:gd name="T4" fmla="*/ 0 w 899"/>
                <a:gd name="T5" fmla="*/ 320 h 853"/>
                <a:gd name="T6" fmla="*/ 437 w 899"/>
                <a:gd name="T7" fmla="*/ 0 h 853"/>
                <a:gd name="T8" fmla="*/ 899 w 899"/>
                <a:gd name="T9" fmla="*/ 320 h 853"/>
                <a:gd name="T10" fmla="*/ 899 w 899"/>
                <a:gd name="T11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9" h="853">
                  <a:moveTo>
                    <a:pt x="899" y="853"/>
                  </a:moveTo>
                  <a:lnTo>
                    <a:pt x="0" y="853"/>
                  </a:lnTo>
                  <a:lnTo>
                    <a:pt x="0" y="320"/>
                  </a:lnTo>
                  <a:lnTo>
                    <a:pt x="437" y="0"/>
                  </a:lnTo>
                  <a:lnTo>
                    <a:pt x="899" y="320"/>
                  </a:lnTo>
                  <a:lnTo>
                    <a:pt x="899" y="853"/>
                  </a:lnTo>
                  <a:close/>
                </a:path>
              </a:pathLst>
            </a:custGeom>
            <a:solidFill>
              <a:srgbClr val="F68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06" name="íš1ïḓê">
              <a:extLst>
                <a:ext uri="{FF2B5EF4-FFF2-40B4-BE49-F238E27FC236}">
                  <a16:creationId xmlns:a16="http://schemas.microsoft.com/office/drawing/2014/main" xmlns="" id="{07E2ABB0-6DA8-46E0-9496-03CFAE9C558A}"/>
                </a:ext>
              </a:extLst>
            </p:cNvPr>
            <p:cNvSpPr/>
            <p:nvPr/>
          </p:nvSpPr>
          <p:spPr bwMode="auto">
            <a:xfrm>
              <a:off x="5834856" y="2071688"/>
              <a:ext cx="592138" cy="592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07" name="ïṣľïḓe">
              <a:extLst>
                <a:ext uri="{FF2B5EF4-FFF2-40B4-BE49-F238E27FC236}">
                  <a16:creationId xmlns:a16="http://schemas.microsoft.com/office/drawing/2014/main" xmlns="" id="{9317CDD2-1D8D-4185-A909-6D635432CA4C}"/>
                </a:ext>
              </a:extLst>
            </p:cNvPr>
            <p:cNvSpPr/>
            <p:nvPr/>
          </p:nvSpPr>
          <p:spPr bwMode="auto">
            <a:xfrm>
              <a:off x="5155406" y="1473200"/>
              <a:ext cx="1901825" cy="892175"/>
            </a:xfrm>
            <a:custGeom>
              <a:avLst/>
              <a:gdLst>
                <a:gd name="T0" fmla="*/ 77 w 1198"/>
                <a:gd name="T1" fmla="*/ 562 h 562"/>
                <a:gd name="T2" fmla="*/ 0 w 1198"/>
                <a:gd name="T3" fmla="*/ 426 h 562"/>
                <a:gd name="T4" fmla="*/ 601 w 1198"/>
                <a:gd name="T5" fmla="*/ 0 h 562"/>
                <a:gd name="T6" fmla="*/ 1198 w 1198"/>
                <a:gd name="T7" fmla="*/ 401 h 562"/>
                <a:gd name="T8" fmla="*/ 1124 w 1198"/>
                <a:gd name="T9" fmla="*/ 540 h 562"/>
                <a:gd name="T10" fmla="*/ 603 w 1198"/>
                <a:gd name="T11" fmla="*/ 195 h 562"/>
                <a:gd name="T12" fmla="*/ 77 w 1198"/>
                <a:gd name="T13" fmla="*/ 562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8" h="562">
                  <a:moveTo>
                    <a:pt x="77" y="562"/>
                  </a:moveTo>
                  <a:lnTo>
                    <a:pt x="0" y="426"/>
                  </a:lnTo>
                  <a:lnTo>
                    <a:pt x="601" y="0"/>
                  </a:lnTo>
                  <a:lnTo>
                    <a:pt x="1198" y="401"/>
                  </a:lnTo>
                  <a:lnTo>
                    <a:pt x="1124" y="540"/>
                  </a:lnTo>
                  <a:lnTo>
                    <a:pt x="603" y="195"/>
                  </a:lnTo>
                  <a:lnTo>
                    <a:pt x="77" y="562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08" name="ís1íḑê">
              <a:extLst>
                <a:ext uri="{FF2B5EF4-FFF2-40B4-BE49-F238E27FC236}">
                  <a16:creationId xmlns:a16="http://schemas.microsoft.com/office/drawing/2014/main" xmlns="" id="{0A9C44E0-56B1-46ED-9C20-48717FE05AB0}"/>
                </a:ext>
              </a:extLst>
            </p:cNvPr>
            <p:cNvSpPr/>
            <p:nvPr/>
          </p:nvSpPr>
          <p:spPr bwMode="auto">
            <a:xfrm>
              <a:off x="5945981" y="2270125"/>
              <a:ext cx="371475" cy="155575"/>
            </a:xfrm>
            <a:custGeom>
              <a:avLst/>
              <a:gdLst>
                <a:gd name="T0" fmla="*/ 156 w 175"/>
                <a:gd name="T1" fmla="*/ 4 h 73"/>
                <a:gd name="T2" fmla="*/ 97 w 175"/>
                <a:gd name="T3" fmla="*/ 36 h 73"/>
                <a:gd name="T4" fmla="*/ 88 w 175"/>
                <a:gd name="T5" fmla="*/ 34 h 73"/>
                <a:gd name="T6" fmla="*/ 78 w 175"/>
                <a:gd name="T7" fmla="*/ 36 h 73"/>
                <a:gd name="T8" fmla="*/ 19 w 175"/>
                <a:gd name="T9" fmla="*/ 4 h 73"/>
                <a:gd name="T10" fmla="*/ 3 w 175"/>
                <a:gd name="T11" fmla="*/ 8 h 73"/>
                <a:gd name="T12" fmla="*/ 8 w 175"/>
                <a:gd name="T13" fmla="*/ 24 h 73"/>
                <a:gd name="T14" fmla="*/ 68 w 175"/>
                <a:gd name="T15" fmla="*/ 57 h 73"/>
                <a:gd name="T16" fmla="*/ 88 w 175"/>
                <a:gd name="T17" fmla="*/ 73 h 73"/>
                <a:gd name="T18" fmla="*/ 107 w 175"/>
                <a:gd name="T19" fmla="*/ 57 h 73"/>
                <a:gd name="T20" fmla="*/ 167 w 175"/>
                <a:gd name="T21" fmla="*/ 24 h 73"/>
                <a:gd name="T22" fmla="*/ 172 w 175"/>
                <a:gd name="T23" fmla="*/ 8 h 73"/>
                <a:gd name="T24" fmla="*/ 156 w 175"/>
                <a:gd name="T25" fmla="*/ 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73">
                  <a:moveTo>
                    <a:pt x="156" y="4"/>
                  </a:moveTo>
                  <a:cubicBezTo>
                    <a:pt x="97" y="36"/>
                    <a:pt x="97" y="36"/>
                    <a:pt x="97" y="36"/>
                  </a:cubicBezTo>
                  <a:cubicBezTo>
                    <a:pt x="94" y="35"/>
                    <a:pt x="91" y="34"/>
                    <a:pt x="88" y="34"/>
                  </a:cubicBezTo>
                  <a:cubicBezTo>
                    <a:pt x="84" y="34"/>
                    <a:pt x="81" y="35"/>
                    <a:pt x="78" y="36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4" y="0"/>
                    <a:pt x="7" y="2"/>
                    <a:pt x="3" y="8"/>
                  </a:cubicBezTo>
                  <a:cubicBezTo>
                    <a:pt x="0" y="14"/>
                    <a:pt x="2" y="21"/>
                    <a:pt x="8" y="24"/>
                  </a:cubicBezTo>
                  <a:cubicBezTo>
                    <a:pt x="68" y="57"/>
                    <a:pt x="68" y="57"/>
                    <a:pt x="68" y="57"/>
                  </a:cubicBezTo>
                  <a:cubicBezTo>
                    <a:pt x="70" y="66"/>
                    <a:pt x="78" y="73"/>
                    <a:pt x="88" y="73"/>
                  </a:cubicBezTo>
                  <a:cubicBezTo>
                    <a:pt x="97" y="73"/>
                    <a:pt x="105" y="66"/>
                    <a:pt x="107" y="57"/>
                  </a:cubicBezTo>
                  <a:cubicBezTo>
                    <a:pt x="167" y="24"/>
                    <a:pt x="167" y="24"/>
                    <a:pt x="167" y="24"/>
                  </a:cubicBezTo>
                  <a:cubicBezTo>
                    <a:pt x="173" y="21"/>
                    <a:pt x="175" y="14"/>
                    <a:pt x="172" y="8"/>
                  </a:cubicBezTo>
                  <a:cubicBezTo>
                    <a:pt x="168" y="2"/>
                    <a:pt x="161" y="0"/>
                    <a:pt x="156" y="4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09" name="iSḻîďê">
              <a:extLst>
                <a:ext uri="{FF2B5EF4-FFF2-40B4-BE49-F238E27FC236}">
                  <a16:creationId xmlns:a16="http://schemas.microsoft.com/office/drawing/2014/main" xmlns="" id="{004400E3-9E47-43BD-8829-228A36419318}"/>
                </a:ext>
              </a:extLst>
            </p:cNvPr>
            <p:cNvSpPr/>
            <p:nvPr/>
          </p:nvSpPr>
          <p:spPr bwMode="auto">
            <a:xfrm>
              <a:off x="3436144" y="4724400"/>
              <a:ext cx="5322888" cy="1317625"/>
            </a:xfrm>
            <a:prstGeom prst="rect">
              <a:avLst/>
            </a:prstGeom>
            <a:solidFill>
              <a:srgbClr val="D57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10" name="îŝ1idê">
              <a:extLst>
                <a:ext uri="{FF2B5EF4-FFF2-40B4-BE49-F238E27FC236}">
                  <a16:creationId xmlns:a16="http://schemas.microsoft.com/office/drawing/2014/main" xmlns="" id="{4235D2F7-1C64-416A-8E63-577AF82ABCFC}"/>
                </a:ext>
              </a:extLst>
            </p:cNvPr>
            <p:cNvSpPr/>
            <p:nvPr/>
          </p:nvSpPr>
          <p:spPr bwMode="auto">
            <a:xfrm>
              <a:off x="3436144" y="4724400"/>
              <a:ext cx="5322888" cy="131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11" name="išlíde">
              <a:extLst>
                <a:ext uri="{FF2B5EF4-FFF2-40B4-BE49-F238E27FC236}">
                  <a16:creationId xmlns:a16="http://schemas.microsoft.com/office/drawing/2014/main" xmlns="" id="{24A6E196-A322-4F95-8B16-1586014BB06F}"/>
                </a:ext>
              </a:extLst>
            </p:cNvPr>
            <p:cNvSpPr/>
            <p:nvPr/>
          </p:nvSpPr>
          <p:spPr bwMode="auto">
            <a:xfrm>
              <a:off x="3066256" y="4100513"/>
              <a:ext cx="6059488" cy="660400"/>
            </a:xfrm>
            <a:custGeom>
              <a:avLst/>
              <a:gdLst>
                <a:gd name="T0" fmla="*/ 3650 w 3817"/>
                <a:gd name="T1" fmla="*/ 416 h 416"/>
                <a:gd name="T2" fmla="*/ 159 w 3817"/>
                <a:gd name="T3" fmla="*/ 416 h 416"/>
                <a:gd name="T4" fmla="*/ 0 w 3817"/>
                <a:gd name="T5" fmla="*/ 0 h 416"/>
                <a:gd name="T6" fmla="*/ 3817 w 3817"/>
                <a:gd name="T7" fmla="*/ 0 h 416"/>
                <a:gd name="T8" fmla="*/ 3650 w 3817"/>
                <a:gd name="T9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7" h="416">
                  <a:moveTo>
                    <a:pt x="3650" y="416"/>
                  </a:moveTo>
                  <a:lnTo>
                    <a:pt x="159" y="416"/>
                  </a:lnTo>
                  <a:lnTo>
                    <a:pt x="0" y="0"/>
                  </a:lnTo>
                  <a:lnTo>
                    <a:pt x="3817" y="0"/>
                  </a:lnTo>
                  <a:lnTo>
                    <a:pt x="3650" y="416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12" name="íṩḷîde">
              <a:extLst>
                <a:ext uri="{FF2B5EF4-FFF2-40B4-BE49-F238E27FC236}">
                  <a16:creationId xmlns:a16="http://schemas.microsoft.com/office/drawing/2014/main" xmlns="" id="{3C0D8424-3025-483F-9079-E7EBE391CB91}"/>
                </a:ext>
              </a:extLst>
            </p:cNvPr>
            <p:cNvSpPr/>
            <p:nvPr/>
          </p:nvSpPr>
          <p:spPr bwMode="auto">
            <a:xfrm>
              <a:off x="3066256" y="4100513"/>
              <a:ext cx="6059488" cy="660400"/>
            </a:xfrm>
            <a:custGeom>
              <a:avLst/>
              <a:gdLst>
                <a:gd name="T0" fmla="*/ 3650 w 3817"/>
                <a:gd name="T1" fmla="*/ 416 h 416"/>
                <a:gd name="T2" fmla="*/ 159 w 3817"/>
                <a:gd name="T3" fmla="*/ 416 h 416"/>
                <a:gd name="T4" fmla="*/ 0 w 3817"/>
                <a:gd name="T5" fmla="*/ 0 h 416"/>
                <a:gd name="T6" fmla="*/ 3817 w 3817"/>
                <a:gd name="T7" fmla="*/ 0 h 416"/>
                <a:gd name="T8" fmla="*/ 3650 w 3817"/>
                <a:gd name="T9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7" h="416">
                  <a:moveTo>
                    <a:pt x="3650" y="416"/>
                  </a:moveTo>
                  <a:lnTo>
                    <a:pt x="159" y="416"/>
                  </a:lnTo>
                  <a:lnTo>
                    <a:pt x="0" y="0"/>
                  </a:lnTo>
                  <a:lnTo>
                    <a:pt x="3817" y="0"/>
                  </a:lnTo>
                  <a:lnTo>
                    <a:pt x="3650" y="4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13" name="isḷiḍè">
              <a:extLst>
                <a:ext uri="{FF2B5EF4-FFF2-40B4-BE49-F238E27FC236}">
                  <a16:creationId xmlns:a16="http://schemas.microsoft.com/office/drawing/2014/main" xmlns="" id="{B2D2DA32-5B82-426A-BF86-8B53898AE3F7}"/>
                </a:ext>
              </a:extLst>
            </p:cNvPr>
            <p:cNvSpPr/>
            <p:nvPr/>
          </p:nvSpPr>
          <p:spPr bwMode="auto">
            <a:xfrm>
              <a:off x="4958556" y="3336925"/>
              <a:ext cx="2278063" cy="2705100"/>
            </a:xfrm>
            <a:prstGeom prst="rect">
              <a:avLst/>
            </a:prstGeom>
            <a:solidFill>
              <a:srgbClr val="F68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14" name="íśḻîḋê">
              <a:extLst>
                <a:ext uri="{FF2B5EF4-FFF2-40B4-BE49-F238E27FC236}">
                  <a16:creationId xmlns:a16="http://schemas.microsoft.com/office/drawing/2014/main" xmlns="" id="{D566813B-2796-486B-8975-BA478CFE4577}"/>
                </a:ext>
              </a:extLst>
            </p:cNvPr>
            <p:cNvSpPr/>
            <p:nvPr/>
          </p:nvSpPr>
          <p:spPr bwMode="auto">
            <a:xfrm>
              <a:off x="4958556" y="3336925"/>
              <a:ext cx="2278063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15" name="iŝḻidê">
              <a:extLst>
                <a:ext uri="{FF2B5EF4-FFF2-40B4-BE49-F238E27FC236}">
                  <a16:creationId xmlns:a16="http://schemas.microsoft.com/office/drawing/2014/main" xmlns="" id="{73539F62-9332-4FB8-9D4A-F1CC27ACF27C}"/>
                </a:ext>
              </a:extLst>
            </p:cNvPr>
            <p:cNvSpPr/>
            <p:nvPr/>
          </p:nvSpPr>
          <p:spPr bwMode="auto">
            <a:xfrm>
              <a:off x="5428456" y="4573588"/>
              <a:ext cx="1338263" cy="1468438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16" name="ïṣļîḓê">
              <a:extLst>
                <a:ext uri="{FF2B5EF4-FFF2-40B4-BE49-F238E27FC236}">
                  <a16:creationId xmlns:a16="http://schemas.microsoft.com/office/drawing/2014/main" xmlns="" id="{978C0E49-7B16-4992-8BCE-9BED4B6E1777}"/>
                </a:ext>
              </a:extLst>
            </p:cNvPr>
            <p:cNvSpPr/>
            <p:nvPr/>
          </p:nvSpPr>
          <p:spPr bwMode="auto">
            <a:xfrm>
              <a:off x="5428456" y="4573588"/>
              <a:ext cx="1338263" cy="146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17" name="ïş1ïde">
              <a:extLst>
                <a:ext uri="{FF2B5EF4-FFF2-40B4-BE49-F238E27FC236}">
                  <a16:creationId xmlns:a16="http://schemas.microsoft.com/office/drawing/2014/main" xmlns="" id="{2270A3A1-1DA1-454C-8D6E-82ED51C0BAB3}"/>
                </a:ext>
              </a:extLst>
            </p:cNvPr>
            <p:cNvSpPr/>
            <p:nvPr/>
          </p:nvSpPr>
          <p:spPr bwMode="auto">
            <a:xfrm>
              <a:off x="5499894" y="4652963"/>
              <a:ext cx="1193800" cy="1389063"/>
            </a:xfrm>
            <a:prstGeom prst="rect">
              <a:avLst/>
            </a:prstGeom>
            <a:solidFill>
              <a:srgbClr val="99D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18" name="iṥ1ïḑê">
              <a:extLst>
                <a:ext uri="{FF2B5EF4-FFF2-40B4-BE49-F238E27FC236}">
                  <a16:creationId xmlns:a16="http://schemas.microsoft.com/office/drawing/2014/main" xmlns="" id="{0519C81C-7046-40C0-894D-89D76C363A25}"/>
                </a:ext>
              </a:extLst>
            </p:cNvPr>
            <p:cNvSpPr/>
            <p:nvPr/>
          </p:nvSpPr>
          <p:spPr bwMode="auto">
            <a:xfrm>
              <a:off x="5499894" y="4652963"/>
              <a:ext cx="1193800" cy="138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19" name="iṥľîďê">
              <a:extLst>
                <a:ext uri="{FF2B5EF4-FFF2-40B4-BE49-F238E27FC236}">
                  <a16:creationId xmlns:a16="http://schemas.microsoft.com/office/drawing/2014/main" xmlns="" id="{2C4F8BC1-1181-4211-90D4-4DF5B7B9A53B}"/>
                </a:ext>
              </a:extLst>
            </p:cNvPr>
            <p:cNvSpPr/>
            <p:nvPr/>
          </p:nvSpPr>
          <p:spPr bwMode="auto">
            <a:xfrm>
              <a:off x="5499894" y="4652963"/>
              <a:ext cx="1193800" cy="1389063"/>
            </a:xfrm>
            <a:custGeom>
              <a:avLst/>
              <a:gdLst>
                <a:gd name="T0" fmla="*/ 298 w 752"/>
                <a:gd name="T1" fmla="*/ 0 h 875"/>
                <a:gd name="T2" fmla="*/ 0 w 752"/>
                <a:gd name="T3" fmla="*/ 0 h 875"/>
                <a:gd name="T4" fmla="*/ 0 w 752"/>
                <a:gd name="T5" fmla="*/ 179 h 875"/>
                <a:gd name="T6" fmla="*/ 581 w 752"/>
                <a:gd name="T7" fmla="*/ 875 h 875"/>
                <a:gd name="T8" fmla="*/ 752 w 752"/>
                <a:gd name="T9" fmla="*/ 875 h 875"/>
                <a:gd name="T10" fmla="*/ 752 w 752"/>
                <a:gd name="T11" fmla="*/ 536 h 875"/>
                <a:gd name="T12" fmla="*/ 298 w 752"/>
                <a:gd name="T13" fmla="*/ 0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2" h="875">
                  <a:moveTo>
                    <a:pt x="298" y="0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581" y="875"/>
                  </a:lnTo>
                  <a:lnTo>
                    <a:pt x="752" y="875"/>
                  </a:lnTo>
                  <a:lnTo>
                    <a:pt x="752" y="536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A8DD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20" name="ïṩļíḋè">
              <a:extLst>
                <a:ext uri="{FF2B5EF4-FFF2-40B4-BE49-F238E27FC236}">
                  <a16:creationId xmlns:a16="http://schemas.microsoft.com/office/drawing/2014/main" xmlns="" id="{CD557F49-DEB9-4256-BDC6-128F0B1852A3}"/>
                </a:ext>
              </a:extLst>
            </p:cNvPr>
            <p:cNvSpPr/>
            <p:nvPr/>
          </p:nvSpPr>
          <p:spPr bwMode="auto">
            <a:xfrm>
              <a:off x="5499894" y="4652963"/>
              <a:ext cx="1193800" cy="1389063"/>
            </a:xfrm>
            <a:custGeom>
              <a:avLst/>
              <a:gdLst>
                <a:gd name="T0" fmla="*/ 298 w 752"/>
                <a:gd name="T1" fmla="*/ 0 h 875"/>
                <a:gd name="T2" fmla="*/ 0 w 752"/>
                <a:gd name="T3" fmla="*/ 0 h 875"/>
                <a:gd name="T4" fmla="*/ 0 w 752"/>
                <a:gd name="T5" fmla="*/ 179 h 875"/>
                <a:gd name="T6" fmla="*/ 581 w 752"/>
                <a:gd name="T7" fmla="*/ 875 h 875"/>
                <a:gd name="T8" fmla="*/ 752 w 752"/>
                <a:gd name="T9" fmla="*/ 875 h 875"/>
                <a:gd name="T10" fmla="*/ 752 w 752"/>
                <a:gd name="T11" fmla="*/ 536 h 875"/>
                <a:gd name="T12" fmla="*/ 298 w 752"/>
                <a:gd name="T13" fmla="*/ 0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2" h="875">
                  <a:moveTo>
                    <a:pt x="298" y="0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581" y="875"/>
                  </a:lnTo>
                  <a:lnTo>
                    <a:pt x="752" y="875"/>
                  </a:lnTo>
                  <a:lnTo>
                    <a:pt x="752" y="536"/>
                  </a:lnTo>
                  <a:lnTo>
                    <a:pt x="29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21" name="islîḑè">
              <a:extLst>
                <a:ext uri="{FF2B5EF4-FFF2-40B4-BE49-F238E27FC236}">
                  <a16:creationId xmlns:a16="http://schemas.microsoft.com/office/drawing/2014/main" xmlns="" id="{1BC076D8-C213-4D76-BE18-18A1245E2035}"/>
                </a:ext>
              </a:extLst>
            </p:cNvPr>
            <p:cNvSpPr/>
            <p:nvPr/>
          </p:nvSpPr>
          <p:spPr bwMode="auto">
            <a:xfrm>
              <a:off x="6071394" y="4614863"/>
              <a:ext cx="53975" cy="1427163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22" name="îṥľïḍè">
              <a:extLst>
                <a:ext uri="{FF2B5EF4-FFF2-40B4-BE49-F238E27FC236}">
                  <a16:creationId xmlns:a16="http://schemas.microsoft.com/office/drawing/2014/main" xmlns="" id="{D214A06B-40EB-40F4-911C-BD3E2DDE66BE}"/>
                </a:ext>
              </a:extLst>
            </p:cNvPr>
            <p:cNvSpPr/>
            <p:nvPr/>
          </p:nvSpPr>
          <p:spPr bwMode="auto">
            <a:xfrm>
              <a:off x="5203031" y="5959475"/>
              <a:ext cx="1785938" cy="182563"/>
            </a:xfrm>
            <a:prstGeom prst="rect">
              <a:avLst/>
            </a:prstGeom>
            <a:solidFill>
              <a:srgbClr val="C29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23" name="iṡlïḍê">
              <a:extLst>
                <a:ext uri="{FF2B5EF4-FFF2-40B4-BE49-F238E27FC236}">
                  <a16:creationId xmlns:a16="http://schemas.microsoft.com/office/drawing/2014/main" xmlns="" id="{C0265E25-4C47-4C05-8A4E-C2A7924EEFBC}"/>
                </a:ext>
              </a:extLst>
            </p:cNvPr>
            <p:cNvSpPr/>
            <p:nvPr/>
          </p:nvSpPr>
          <p:spPr bwMode="auto">
            <a:xfrm>
              <a:off x="4391819" y="2825750"/>
              <a:ext cx="3411538" cy="658813"/>
            </a:xfrm>
            <a:custGeom>
              <a:avLst/>
              <a:gdLst>
                <a:gd name="T0" fmla="*/ 1980 w 2149"/>
                <a:gd name="T1" fmla="*/ 415 h 415"/>
                <a:gd name="T2" fmla="*/ 159 w 2149"/>
                <a:gd name="T3" fmla="*/ 415 h 415"/>
                <a:gd name="T4" fmla="*/ 0 w 2149"/>
                <a:gd name="T5" fmla="*/ 0 h 415"/>
                <a:gd name="T6" fmla="*/ 2149 w 2149"/>
                <a:gd name="T7" fmla="*/ 0 h 415"/>
                <a:gd name="T8" fmla="*/ 1980 w 2149"/>
                <a:gd name="T9" fmla="*/ 415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9" h="415">
                  <a:moveTo>
                    <a:pt x="1980" y="415"/>
                  </a:moveTo>
                  <a:lnTo>
                    <a:pt x="159" y="415"/>
                  </a:lnTo>
                  <a:lnTo>
                    <a:pt x="0" y="0"/>
                  </a:lnTo>
                  <a:lnTo>
                    <a:pt x="2149" y="0"/>
                  </a:lnTo>
                  <a:lnTo>
                    <a:pt x="1980" y="415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24" name="ïṡliďé">
              <a:extLst>
                <a:ext uri="{FF2B5EF4-FFF2-40B4-BE49-F238E27FC236}">
                  <a16:creationId xmlns:a16="http://schemas.microsoft.com/office/drawing/2014/main" xmlns="" id="{A9679445-1BC2-4E3B-832E-0423BC9DEE6F}"/>
                </a:ext>
              </a:extLst>
            </p:cNvPr>
            <p:cNvSpPr/>
            <p:nvPr/>
          </p:nvSpPr>
          <p:spPr bwMode="auto">
            <a:xfrm>
              <a:off x="3688556" y="5037138"/>
              <a:ext cx="1069975" cy="688975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25" name="îsḷïḑè">
              <a:extLst>
                <a:ext uri="{FF2B5EF4-FFF2-40B4-BE49-F238E27FC236}">
                  <a16:creationId xmlns:a16="http://schemas.microsoft.com/office/drawing/2014/main" xmlns="" id="{BE925125-A4C8-4AAE-AE14-39F9359AD910}"/>
                </a:ext>
              </a:extLst>
            </p:cNvPr>
            <p:cNvSpPr/>
            <p:nvPr/>
          </p:nvSpPr>
          <p:spPr bwMode="auto">
            <a:xfrm>
              <a:off x="3688556" y="5037138"/>
              <a:ext cx="1069975" cy="68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26" name="íṩḷîḓê">
              <a:extLst>
                <a:ext uri="{FF2B5EF4-FFF2-40B4-BE49-F238E27FC236}">
                  <a16:creationId xmlns:a16="http://schemas.microsoft.com/office/drawing/2014/main" xmlns="" id="{B4EB3321-A5B1-4658-909B-65624AE51601}"/>
                </a:ext>
              </a:extLst>
            </p:cNvPr>
            <p:cNvSpPr/>
            <p:nvPr/>
          </p:nvSpPr>
          <p:spPr bwMode="auto">
            <a:xfrm>
              <a:off x="3728244" y="5072063"/>
              <a:ext cx="996950" cy="617538"/>
            </a:xfrm>
            <a:prstGeom prst="rect">
              <a:avLst/>
            </a:prstGeom>
            <a:solidFill>
              <a:srgbClr val="99D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27" name="ïṩḻîḋê">
              <a:extLst>
                <a:ext uri="{FF2B5EF4-FFF2-40B4-BE49-F238E27FC236}">
                  <a16:creationId xmlns:a16="http://schemas.microsoft.com/office/drawing/2014/main" xmlns="" id="{7839B62B-FE1D-4094-9490-926C192E997C}"/>
                </a:ext>
              </a:extLst>
            </p:cNvPr>
            <p:cNvSpPr/>
            <p:nvPr/>
          </p:nvSpPr>
          <p:spPr bwMode="auto">
            <a:xfrm>
              <a:off x="3728244" y="5072063"/>
              <a:ext cx="996950" cy="617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28" name="íṡ1iḍè">
              <a:extLst>
                <a:ext uri="{FF2B5EF4-FFF2-40B4-BE49-F238E27FC236}">
                  <a16:creationId xmlns:a16="http://schemas.microsoft.com/office/drawing/2014/main" xmlns="" id="{19A61A85-21C8-40A8-AA10-7061AEBBCEB0}"/>
                </a:ext>
              </a:extLst>
            </p:cNvPr>
            <p:cNvSpPr/>
            <p:nvPr/>
          </p:nvSpPr>
          <p:spPr bwMode="auto">
            <a:xfrm>
              <a:off x="4071144" y="5072063"/>
              <a:ext cx="654050" cy="617538"/>
            </a:xfrm>
            <a:custGeom>
              <a:avLst/>
              <a:gdLst>
                <a:gd name="T0" fmla="*/ 211 w 412"/>
                <a:gd name="T1" fmla="*/ 0 h 389"/>
                <a:gd name="T2" fmla="*/ 0 w 412"/>
                <a:gd name="T3" fmla="*/ 0 h 389"/>
                <a:gd name="T4" fmla="*/ 327 w 412"/>
                <a:gd name="T5" fmla="*/ 389 h 389"/>
                <a:gd name="T6" fmla="*/ 412 w 412"/>
                <a:gd name="T7" fmla="*/ 389 h 389"/>
                <a:gd name="T8" fmla="*/ 412 w 412"/>
                <a:gd name="T9" fmla="*/ 238 h 389"/>
                <a:gd name="T10" fmla="*/ 211 w 412"/>
                <a:gd name="T11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2" h="389">
                  <a:moveTo>
                    <a:pt x="211" y="0"/>
                  </a:moveTo>
                  <a:lnTo>
                    <a:pt x="0" y="0"/>
                  </a:lnTo>
                  <a:lnTo>
                    <a:pt x="327" y="389"/>
                  </a:lnTo>
                  <a:lnTo>
                    <a:pt x="412" y="389"/>
                  </a:lnTo>
                  <a:lnTo>
                    <a:pt x="412" y="238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A8DD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29" name="îS1ïḍê">
              <a:extLst>
                <a:ext uri="{FF2B5EF4-FFF2-40B4-BE49-F238E27FC236}">
                  <a16:creationId xmlns:a16="http://schemas.microsoft.com/office/drawing/2014/main" xmlns="" id="{879EDD37-DE41-48C3-826F-5A34C32208E4}"/>
                </a:ext>
              </a:extLst>
            </p:cNvPr>
            <p:cNvSpPr/>
            <p:nvPr/>
          </p:nvSpPr>
          <p:spPr bwMode="auto">
            <a:xfrm>
              <a:off x="4071144" y="5072063"/>
              <a:ext cx="654050" cy="617538"/>
            </a:xfrm>
            <a:custGeom>
              <a:avLst/>
              <a:gdLst>
                <a:gd name="T0" fmla="*/ 211 w 412"/>
                <a:gd name="T1" fmla="*/ 0 h 389"/>
                <a:gd name="T2" fmla="*/ 0 w 412"/>
                <a:gd name="T3" fmla="*/ 0 h 389"/>
                <a:gd name="T4" fmla="*/ 327 w 412"/>
                <a:gd name="T5" fmla="*/ 389 h 389"/>
                <a:gd name="T6" fmla="*/ 412 w 412"/>
                <a:gd name="T7" fmla="*/ 389 h 389"/>
                <a:gd name="T8" fmla="*/ 412 w 412"/>
                <a:gd name="T9" fmla="*/ 238 h 389"/>
                <a:gd name="T10" fmla="*/ 211 w 412"/>
                <a:gd name="T11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2" h="389">
                  <a:moveTo>
                    <a:pt x="211" y="0"/>
                  </a:moveTo>
                  <a:lnTo>
                    <a:pt x="0" y="0"/>
                  </a:lnTo>
                  <a:lnTo>
                    <a:pt x="327" y="389"/>
                  </a:lnTo>
                  <a:lnTo>
                    <a:pt x="412" y="389"/>
                  </a:lnTo>
                  <a:lnTo>
                    <a:pt x="412" y="238"/>
                  </a:lnTo>
                  <a:lnTo>
                    <a:pt x="2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30" name="iš1îdè">
              <a:extLst>
                <a:ext uri="{FF2B5EF4-FFF2-40B4-BE49-F238E27FC236}">
                  <a16:creationId xmlns:a16="http://schemas.microsoft.com/office/drawing/2014/main" xmlns="" id="{729F8989-30F8-4501-AB67-EA75DEA87265}"/>
                </a:ext>
              </a:extLst>
            </p:cNvPr>
            <p:cNvSpPr/>
            <p:nvPr/>
          </p:nvSpPr>
          <p:spPr bwMode="auto">
            <a:xfrm>
              <a:off x="3774281" y="5072063"/>
              <a:ext cx="725488" cy="617538"/>
            </a:xfrm>
            <a:custGeom>
              <a:avLst/>
              <a:gdLst>
                <a:gd name="T0" fmla="*/ 122 w 457"/>
                <a:gd name="T1" fmla="*/ 0 h 389"/>
                <a:gd name="T2" fmla="*/ 0 w 457"/>
                <a:gd name="T3" fmla="*/ 0 h 389"/>
                <a:gd name="T4" fmla="*/ 328 w 457"/>
                <a:gd name="T5" fmla="*/ 389 h 389"/>
                <a:gd name="T6" fmla="*/ 457 w 457"/>
                <a:gd name="T7" fmla="*/ 389 h 389"/>
                <a:gd name="T8" fmla="*/ 122 w 457"/>
                <a:gd name="T9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389">
                  <a:moveTo>
                    <a:pt x="122" y="0"/>
                  </a:moveTo>
                  <a:lnTo>
                    <a:pt x="0" y="0"/>
                  </a:lnTo>
                  <a:lnTo>
                    <a:pt x="328" y="389"/>
                  </a:lnTo>
                  <a:lnTo>
                    <a:pt x="457" y="389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A8DD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31" name="îṧḻiḍê">
              <a:extLst>
                <a:ext uri="{FF2B5EF4-FFF2-40B4-BE49-F238E27FC236}">
                  <a16:creationId xmlns:a16="http://schemas.microsoft.com/office/drawing/2014/main" xmlns="" id="{999DA7FA-3EA0-4ED6-8E3F-939B2FFA2002}"/>
                </a:ext>
              </a:extLst>
            </p:cNvPr>
            <p:cNvSpPr/>
            <p:nvPr/>
          </p:nvSpPr>
          <p:spPr bwMode="auto">
            <a:xfrm>
              <a:off x="3774281" y="5072063"/>
              <a:ext cx="725488" cy="617538"/>
            </a:xfrm>
            <a:custGeom>
              <a:avLst/>
              <a:gdLst>
                <a:gd name="T0" fmla="*/ 122 w 457"/>
                <a:gd name="T1" fmla="*/ 0 h 389"/>
                <a:gd name="T2" fmla="*/ 0 w 457"/>
                <a:gd name="T3" fmla="*/ 0 h 389"/>
                <a:gd name="T4" fmla="*/ 328 w 457"/>
                <a:gd name="T5" fmla="*/ 389 h 389"/>
                <a:gd name="T6" fmla="*/ 457 w 457"/>
                <a:gd name="T7" fmla="*/ 389 h 389"/>
                <a:gd name="T8" fmla="*/ 122 w 457"/>
                <a:gd name="T9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389">
                  <a:moveTo>
                    <a:pt x="122" y="0"/>
                  </a:moveTo>
                  <a:lnTo>
                    <a:pt x="0" y="0"/>
                  </a:lnTo>
                  <a:lnTo>
                    <a:pt x="328" y="389"/>
                  </a:lnTo>
                  <a:lnTo>
                    <a:pt x="457" y="389"/>
                  </a:lnTo>
                  <a:lnTo>
                    <a:pt x="1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32" name="îṩļidê">
              <a:extLst>
                <a:ext uri="{FF2B5EF4-FFF2-40B4-BE49-F238E27FC236}">
                  <a16:creationId xmlns:a16="http://schemas.microsoft.com/office/drawing/2014/main" xmlns="" id="{8375742B-DCB0-4EB7-AF7F-9CE8A7D26EF4}"/>
                </a:ext>
              </a:extLst>
            </p:cNvPr>
            <p:cNvSpPr/>
            <p:nvPr/>
          </p:nvSpPr>
          <p:spPr bwMode="auto">
            <a:xfrm>
              <a:off x="4033044" y="5062538"/>
              <a:ext cx="28575" cy="638175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33" name="ïśliďé">
              <a:extLst>
                <a:ext uri="{FF2B5EF4-FFF2-40B4-BE49-F238E27FC236}">
                  <a16:creationId xmlns:a16="http://schemas.microsoft.com/office/drawing/2014/main" xmlns="" id="{27E12DFC-E9FE-4ED3-B118-B385C1800A3F}"/>
                </a:ext>
              </a:extLst>
            </p:cNvPr>
            <p:cNvSpPr/>
            <p:nvPr/>
          </p:nvSpPr>
          <p:spPr bwMode="auto">
            <a:xfrm>
              <a:off x="4410869" y="5062538"/>
              <a:ext cx="30163" cy="638175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34" name="íṣḷídé">
              <a:extLst>
                <a:ext uri="{FF2B5EF4-FFF2-40B4-BE49-F238E27FC236}">
                  <a16:creationId xmlns:a16="http://schemas.microsoft.com/office/drawing/2014/main" xmlns="" id="{1BA916B9-770E-405C-A8F0-4891CF047E64}"/>
                </a:ext>
              </a:extLst>
            </p:cNvPr>
            <p:cNvSpPr/>
            <p:nvPr/>
          </p:nvSpPr>
          <p:spPr bwMode="auto">
            <a:xfrm>
              <a:off x="3709194" y="5367338"/>
              <a:ext cx="1025525" cy="26988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35" name="íṥ1ïḑê">
              <a:extLst>
                <a:ext uri="{FF2B5EF4-FFF2-40B4-BE49-F238E27FC236}">
                  <a16:creationId xmlns:a16="http://schemas.microsoft.com/office/drawing/2014/main" xmlns="" id="{8D20BE24-1D5C-4D67-BF13-A7F13AC3BA2B}"/>
                </a:ext>
              </a:extLst>
            </p:cNvPr>
            <p:cNvSpPr/>
            <p:nvPr/>
          </p:nvSpPr>
          <p:spPr bwMode="auto">
            <a:xfrm>
              <a:off x="7457281" y="5037138"/>
              <a:ext cx="1073150" cy="688975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36" name="ïSlídè">
              <a:extLst>
                <a:ext uri="{FF2B5EF4-FFF2-40B4-BE49-F238E27FC236}">
                  <a16:creationId xmlns:a16="http://schemas.microsoft.com/office/drawing/2014/main" xmlns="" id="{F2CB50AE-F97B-4147-8572-A527D3ED7C75}"/>
                </a:ext>
              </a:extLst>
            </p:cNvPr>
            <p:cNvSpPr/>
            <p:nvPr/>
          </p:nvSpPr>
          <p:spPr bwMode="auto">
            <a:xfrm>
              <a:off x="7457281" y="5037138"/>
              <a:ext cx="1073150" cy="68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37" name="iśḻiḍe">
              <a:extLst>
                <a:ext uri="{FF2B5EF4-FFF2-40B4-BE49-F238E27FC236}">
                  <a16:creationId xmlns:a16="http://schemas.microsoft.com/office/drawing/2014/main" xmlns="" id="{F5F18498-7D39-428C-B707-F5BC5A942441}"/>
                </a:ext>
              </a:extLst>
            </p:cNvPr>
            <p:cNvSpPr/>
            <p:nvPr/>
          </p:nvSpPr>
          <p:spPr bwMode="auto">
            <a:xfrm>
              <a:off x="7500144" y="5072063"/>
              <a:ext cx="993775" cy="617538"/>
            </a:xfrm>
            <a:prstGeom prst="rect">
              <a:avLst/>
            </a:prstGeom>
            <a:solidFill>
              <a:srgbClr val="99D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38" name="ïṡḻiďe">
              <a:extLst>
                <a:ext uri="{FF2B5EF4-FFF2-40B4-BE49-F238E27FC236}">
                  <a16:creationId xmlns:a16="http://schemas.microsoft.com/office/drawing/2014/main" xmlns="" id="{109D0408-7A3A-4C6E-A57F-03E7341454BB}"/>
                </a:ext>
              </a:extLst>
            </p:cNvPr>
            <p:cNvSpPr/>
            <p:nvPr/>
          </p:nvSpPr>
          <p:spPr bwMode="auto">
            <a:xfrm>
              <a:off x="7500144" y="5072063"/>
              <a:ext cx="993775" cy="617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39" name="îS1îḋé">
              <a:extLst>
                <a:ext uri="{FF2B5EF4-FFF2-40B4-BE49-F238E27FC236}">
                  <a16:creationId xmlns:a16="http://schemas.microsoft.com/office/drawing/2014/main" xmlns="" id="{9FB63298-DE0F-4B9B-BD6F-4F85C0FE9446}"/>
                </a:ext>
              </a:extLst>
            </p:cNvPr>
            <p:cNvSpPr/>
            <p:nvPr/>
          </p:nvSpPr>
          <p:spPr bwMode="auto">
            <a:xfrm>
              <a:off x="7841456" y="5072063"/>
              <a:ext cx="652463" cy="617538"/>
            </a:xfrm>
            <a:custGeom>
              <a:avLst/>
              <a:gdLst>
                <a:gd name="T0" fmla="*/ 211 w 411"/>
                <a:gd name="T1" fmla="*/ 0 h 389"/>
                <a:gd name="T2" fmla="*/ 0 w 411"/>
                <a:gd name="T3" fmla="*/ 0 h 389"/>
                <a:gd name="T4" fmla="*/ 327 w 411"/>
                <a:gd name="T5" fmla="*/ 389 h 389"/>
                <a:gd name="T6" fmla="*/ 411 w 411"/>
                <a:gd name="T7" fmla="*/ 389 h 389"/>
                <a:gd name="T8" fmla="*/ 411 w 411"/>
                <a:gd name="T9" fmla="*/ 238 h 389"/>
                <a:gd name="T10" fmla="*/ 211 w 411"/>
                <a:gd name="T11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1" h="389">
                  <a:moveTo>
                    <a:pt x="211" y="0"/>
                  </a:moveTo>
                  <a:lnTo>
                    <a:pt x="0" y="0"/>
                  </a:lnTo>
                  <a:lnTo>
                    <a:pt x="327" y="389"/>
                  </a:lnTo>
                  <a:lnTo>
                    <a:pt x="411" y="389"/>
                  </a:lnTo>
                  <a:lnTo>
                    <a:pt x="411" y="238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A8DD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40" name="ïśļíďê">
              <a:extLst>
                <a:ext uri="{FF2B5EF4-FFF2-40B4-BE49-F238E27FC236}">
                  <a16:creationId xmlns:a16="http://schemas.microsoft.com/office/drawing/2014/main" xmlns="" id="{98C3537C-90E4-4FF6-92E9-5737042A32BB}"/>
                </a:ext>
              </a:extLst>
            </p:cNvPr>
            <p:cNvSpPr/>
            <p:nvPr/>
          </p:nvSpPr>
          <p:spPr bwMode="auto">
            <a:xfrm>
              <a:off x="7841456" y="5072063"/>
              <a:ext cx="652463" cy="617538"/>
            </a:xfrm>
            <a:custGeom>
              <a:avLst/>
              <a:gdLst>
                <a:gd name="T0" fmla="*/ 211 w 411"/>
                <a:gd name="T1" fmla="*/ 0 h 389"/>
                <a:gd name="T2" fmla="*/ 0 w 411"/>
                <a:gd name="T3" fmla="*/ 0 h 389"/>
                <a:gd name="T4" fmla="*/ 327 w 411"/>
                <a:gd name="T5" fmla="*/ 389 h 389"/>
                <a:gd name="T6" fmla="*/ 411 w 411"/>
                <a:gd name="T7" fmla="*/ 389 h 389"/>
                <a:gd name="T8" fmla="*/ 411 w 411"/>
                <a:gd name="T9" fmla="*/ 238 h 389"/>
                <a:gd name="T10" fmla="*/ 211 w 411"/>
                <a:gd name="T11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1" h="389">
                  <a:moveTo>
                    <a:pt x="211" y="0"/>
                  </a:moveTo>
                  <a:lnTo>
                    <a:pt x="0" y="0"/>
                  </a:lnTo>
                  <a:lnTo>
                    <a:pt x="327" y="389"/>
                  </a:lnTo>
                  <a:lnTo>
                    <a:pt x="411" y="389"/>
                  </a:lnTo>
                  <a:lnTo>
                    <a:pt x="411" y="238"/>
                  </a:lnTo>
                  <a:lnTo>
                    <a:pt x="2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41" name="ïṧḻîḍe">
              <a:extLst>
                <a:ext uri="{FF2B5EF4-FFF2-40B4-BE49-F238E27FC236}">
                  <a16:creationId xmlns:a16="http://schemas.microsoft.com/office/drawing/2014/main" xmlns="" id="{6E98BAE6-6014-44AB-BEEC-4BBBA00C8D9B}"/>
                </a:ext>
              </a:extLst>
            </p:cNvPr>
            <p:cNvSpPr/>
            <p:nvPr/>
          </p:nvSpPr>
          <p:spPr bwMode="auto">
            <a:xfrm>
              <a:off x="7544594" y="5072063"/>
              <a:ext cx="727075" cy="617538"/>
            </a:xfrm>
            <a:custGeom>
              <a:avLst/>
              <a:gdLst>
                <a:gd name="T0" fmla="*/ 123 w 458"/>
                <a:gd name="T1" fmla="*/ 0 h 389"/>
                <a:gd name="T2" fmla="*/ 0 w 458"/>
                <a:gd name="T3" fmla="*/ 0 h 389"/>
                <a:gd name="T4" fmla="*/ 328 w 458"/>
                <a:gd name="T5" fmla="*/ 389 h 389"/>
                <a:gd name="T6" fmla="*/ 458 w 458"/>
                <a:gd name="T7" fmla="*/ 389 h 389"/>
                <a:gd name="T8" fmla="*/ 123 w 458"/>
                <a:gd name="T9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" h="389">
                  <a:moveTo>
                    <a:pt x="123" y="0"/>
                  </a:moveTo>
                  <a:lnTo>
                    <a:pt x="0" y="0"/>
                  </a:lnTo>
                  <a:lnTo>
                    <a:pt x="328" y="389"/>
                  </a:lnTo>
                  <a:lnTo>
                    <a:pt x="458" y="389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A8DD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42" name="îṥlïdé">
              <a:extLst>
                <a:ext uri="{FF2B5EF4-FFF2-40B4-BE49-F238E27FC236}">
                  <a16:creationId xmlns:a16="http://schemas.microsoft.com/office/drawing/2014/main" xmlns="" id="{BF155136-6A9F-4C85-8687-3CED9A25522E}"/>
                </a:ext>
              </a:extLst>
            </p:cNvPr>
            <p:cNvSpPr/>
            <p:nvPr/>
          </p:nvSpPr>
          <p:spPr bwMode="auto">
            <a:xfrm>
              <a:off x="7544594" y="5072063"/>
              <a:ext cx="727075" cy="617538"/>
            </a:xfrm>
            <a:custGeom>
              <a:avLst/>
              <a:gdLst>
                <a:gd name="T0" fmla="*/ 123 w 458"/>
                <a:gd name="T1" fmla="*/ 0 h 389"/>
                <a:gd name="T2" fmla="*/ 0 w 458"/>
                <a:gd name="T3" fmla="*/ 0 h 389"/>
                <a:gd name="T4" fmla="*/ 328 w 458"/>
                <a:gd name="T5" fmla="*/ 389 h 389"/>
                <a:gd name="T6" fmla="*/ 458 w 458"/>
                <a:gd name="T7" fmla="*/ 389 h 389"/>
                <a:gd name="T8" fmla="*/ 123 w 458"/>
                <a:gd name="T9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" h="389">
                  <a:moveTo>
                    <a:pt x="123" y="0"/>
                  </a:moveTo>
                  <a:lnTo>
                    <a:pt x="0" y="0"/>
                  </a:lnTo>
                  <a:lnTo>
                    <a:pt x="328" y="389"/>
                  </a:lnTo>
                  <a:lnTo>
                    <a:pt x="458" y="389"/>
                  </a:lnTo>
                  <a:lnTo>
                    <a:pt x="1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43" name="î$lîḍê">
              <a:extLst>
                <a:ext uri="{FF2B5EF4-FFF2-40B4-BE49-F238E27FC236}">
                  <a16:creationId xmlns:a16="http://schemas.microsoft.com/office/drawing/2014/main" xmlns="" id="{7BD221AB-E08D-4F04-AF2E-1A86360B80DA}"/>
                </a:ext>
              </a:extLst>
            </p:cNvPr>
            <p:cNvSpPr/>
            <p:nvPr/>
          </p:nvSpPr>
          <p:spPr bwMode="auto">
            <a:xfrm>
              <a:off x="7803356" y="5062538"/>
              <a:ext cx="28575" cy="638175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44" name="î$ļïḋé">
              <a:extLst>
                <a:ext uri="{FF2B5EF4-FFF2-40B4-BE49-F238E27FC236}">
                  <a16:creationId xmlns:a16="http://schemas.microsoft.com/office/drawing/2014/main" xmlns="" id="{5798D363-5F33-4A93-BEDF-D738F5AB23E3}"/>
                </a:ext>
              </a:extLst>
            </p:cNvPr>
            <p:cNvSpPr/>
            <p:nvPr/>
          </p:nvSpPr>
          <p:spPr bwMode="auto">
            <a:xfrm>
              <a:off x="8182769" y="5062538"/>
              <a:ext cx="26988" cy="638175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45" name="ïśḷïḑé">
              <a:extLst>
                <a:ext uri="{FF2B5EF4-FFF2-40B4-BE49-F238E27FC236}">
                  <a16:creationId xmlns:a16="http://schemas.microsoft.com/office/drawing/2014/main" xmlns="" id="{1B2ACCAC-48F8-43CD-9BCE-39575C61DD83}"/>
                </a:ext>
              </a:extLst>
            </p:cNvPr>
            <p:cNvSpPr/>
            <p:nvPr/>
          </p:nvSpPr>
          <p:spPr bwMode="auto">
            <a:xfrm>
              <a:off x="7477919" y="5367338"/>
              <a:ext cx="1028700" cy="26988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46" name="îŝľïḍé">
              <a:extLst>
                <a:ext uri="{FF2B5EF4-FFF2-40B4-BE49-F238E27FC236}">
                  <a16:creationId xmlns:a16="http://schemas.microsoft.com/office/drawing/2014/main" xmlns="" id="{D989FD04-1D9F-49FB-AC0C-C8191B4E11D5}"/>
                </a:ext>
              </a:extLst>
            </p:cNvPr>
            <p:cNvSpPr/>
            <p:nvPr/>
          </p:nvSpPr>
          <p:spPr bwMode="auto">
            <a:xfrm>
              <a:off x="5174456" y="3589338"/>
              <a:ext cx="949325" cy="314325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47" name="iṡḻïḍè">
              <a:extLst>
                <a:ext uri="{FF2B5EF4-FFF2-40B4-BE49-F238E27FC236}">
                  <a16:creationId xmlns:a16="http://schemas.microsoft.com/office/drawing/2014/main" xmlns="" id="{F25B968C-AEAB-42BC-AE57-AD6A66D63CF4}"/>
                </a:ext>
              </a:extLst>
            </p:cNvPr>
            <p:cNvSpPr/>
            <p:nvPr/>
          </p:nvSpPr>
          <p:spPr bwMode="auto">
            <a:xfrm>
              <a:off x="5174456" y="3589338"/>
              <a:ext cx="9493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48" name="ïṧḻíďe">
              <a:extLst>
                <a:ext uri="{FF2B5EF4-FFF2-40B4-BE49-F238E27FC236}">
                  <a16:creationId xmlns:a16="http://schemas.microsoft.com/office/drawing/2014/main" xmlns="" id="{2C74C46A-A7A8-46FC-BEF3-B0CA30314850}"/>
                </a:ext>
              </a:extLst>
            </p:cNvPr>
            <p:cNvSpPr/>
            <p:nvPr/>
          </p:nvSpPr>
          <p:spPr bwMode="auto">
            <a:xfrm>
              <a:off x="5199856" y="3606800"/>
              <a:ext cx="898525" cy="279400"/>
            </a:xfrm>
            <a:prstGeom prst="rect">
              <a:avLst/>
            </a:prstGeom>
            <a:solidFill>
              <a:srgbClr val="99D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49" name="ísḻïḓé">
              <a:extLst>
                <a:ext uri="{FF2B5EF4-FFF2-40B4-BE49-F238E27FC236}">
                  <a16:creationId xmlns:a16="http://schemas.microsoft.com/office/drawing/2014/main" xmlns="" id="{EE8B3B8B-EAA3-4EEF-A148-9A0AAB4EC923}"/>
                </a:ext>
              </a:extLst>
            </p:cNvPr>
            <p:cNvSpPr/>
            <p:nvPr/>
          </p:nvSpPr>
          <p:spPr bwMode="auto">
            <a:xfrm>
              <a:off x="5199856" y="3606800"/>
              <a:ext cx="89852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50" name="íšļíḓe">
              <a:extLst>
                <a:ext uri="{FF2B5EF4-FFF2-40B4-BE49-F238E27FC236}">
                  <a16:creationId xmlns:a16="http://schemas.microsoft.com/office/drawing/2014/main" xmlns="" id="{E2908323-50B1-489B-92F6-71F24810E170}"/>
                </a:ext>
              </a:extLst>
            </p:cNvPr>
            <p:cNvSpPr/>
            <p:nvPr/>
          </p:nvSpPr>
          <p:spPr bwMode="auto">
            <a:xfrm>
              <a:off x="5726906" y="3886200"/>
              <a:ext cx="295275" cy="1588"/>
            </a:xfrm>
            <a:prstGeom prst="rect">
              <a:avLst/>
            </a:prstGeom>
            <a:solidFill>
              <a:srgbClr val="9B7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51" name="íšḻídè">
              <a:extLst>
                <a:ext uri="{FF2B5EF4-FFF2-40B4-BE49-F238E27FC236}">
                  <a16:creationId xmlns:a16="http://schemas.microsoft.com/office/drawing/2014/main" xmlns="" id="{DED21484-8CEB-44FF-AFCE-3558B53C10DF}"/>
                </a:ext>
              </a:extLst>
            </p:cNvPr>
            <p:cNvSpPr/>
            <p:nvPr/>
          </p:nvSpPr>
          <p:spPr bwMode="auto">
            <a:xfrm>
              <a:off x="5726906" y="3886200"/>
              <a:ext cx="295275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52" name="iṣḷîḑe">
              <a:extLst>
                <a:ext uri="{FF2B5EF4-FFF2-40B4-BE49-F238E27FC236}">
                  <a16:creationId xmlns:a16="http://schemas.microsoft.com/office/drawing/2014/main" xmlns="" id="{40A14E5B-A126-4EE9-8789-B3FCE301E5D9}"/>
                </a:ext>
              </a:extLst>
            </p:cNvPr>
            <p:cNvSpPr/>
            <p:nvPr/>
          </p:nvSpPr>
          <p:spPr bwMode="auto">
            <a:xfrm>
              <a:off x="5490369" y="3606800"/>
              <a:ext cx="531813" cy="279400"/>
            </a:xfrm>
            <a:custGeom>
              <a:avLst/>
              <a:gdLst>
                <a:gd name="T0" fmla="*/ 185 w 335"/>
                <a:gd name="T1" fmla="*/ 0 h 176"/>
                <a:gd name="T2" fmla="*/ 0 w 335"/>
                <a:gd name="T3" fmla="*/ 0 h 176"/>
                <a:gd name="T4" fmla="*/ 149 w 335"/>
                <a:gd name="T5" fmla="*/ 176 h 176"/>
                <a:gd name="T6" fmla="*/ 335 w 335"/>
                <a:gd name="T7" fmla="*/ 176 h 176"/>
                <a:gd name="T8" fmla="*/ 185 w 335"/>
                <a:gd name="T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176">
                  <a:moveTo>
                    <a:pt x="185" y="0"/>
                  </a:moveTo>
                  <a:lnTo>
                    <a:pt x="0" y="0"/>
                  </a:lnTo>
                  <a:lnTo>
                    <a:pt x="149" y="176"/>
                  </a:lnTo>
                  <a:lnTo>
                    <a:pt x="335" y="176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A8DD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53" name="ïŝḻidè">
              <a:extLst>
                <a:ext uri="{FF2B5EF4-FFF2-40B4-BE49-F238E27FC236}">
                  <a16:creationId xmlns:a16="http://schemas.microsoft.com/office/drawing/2014/main" xmlns="" id="{C3C9390A-AF6C-4610-9D9C-8BC53489E134}"/>
                </a:ext>
              </a:extLst>
            </p:cNvPr>
            <p:cNvSpPr/>
            <p:nvPr/>
          </p:nvSpPr>
          <p:spPr bwMode="auto">
            <a:xfrm>
              <a:off x="5490369" y="3606800"/>
              <a:ext cx="531813" cy="279400"/>
            </a:xfrm>
            <a:custGeom>
              <a:avLst/>
              <a:gdLst>
                <a:gd name="T0" fmla="*/ 185 w 335"/>
                <a:gd name="T1" fmla="*/ 0 h 176"/>
                <a:gd name="T2" fmla="*/ 0 w 335"/>
                <a:gd name="T3" fmla="*/ 0 h 176"/>
                <a:gd name="T4" fmla="*/ 149 w 335"/>
                <a:gd name="T5" fmla="*/ 176 h 176"/>
                <a:gd name="T6" fmla="*/ 335 w 335"/>
                <a:gd name="T7" fmla="*/ 176 h 176"/>
                <a:gd name="T8" fmla="*/ 185 w 335"/>
                <a:gd name="T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176">
                  <a:moveTo>
                    <a:pt x="185" y="0"/>
                  </a:moveTo>
                  <a:lnTo>
                    <a:pt x="0" y="0"/>
                  </a:lnTo>
                  <a:lnTo>
                    <a:pt x="149" y="176"/>
                  </a:lnTo>
                  <a:lnTo>
                    <a:pt x="335" y="176"/>
                  </a:lnTo>
                  <a:lnTo>
                    <a:pt x="1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54" name="îṩľîḍè">
              <a:extLst>
                <a:ext uri="{FF2B5EF4-FFF2-40B4-BE49-F238E27FC236}">
                  <a16:creationId xmlns:a16="http://schemas.microsoft.com/office/drawing/2014/main" xmlns="" id="{F2649BF4-0324-499A-B3F4-1F65B8AAE7DB}"/>
                </a:ext>
              </a:extLst>
            </p:cNvPr>
            <p:cNvSpPr/>
            <p:nvPr/>
          </p:nvSpPr>
          <p:spPr bwMode="auto">
            <a:xfrm>
              <a:off x="5466556" y="3886200"/>
              <a:ext cx="176213" cy="1588"/>
            </a:xfrm>
            <a:prstGeom prst="rect">
              <a:avLst/>
            </a:prstGeom>
            <a:solidFill>
              <a:srgbClr val="9B7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55" name="ïš1ïḓé">
              <a:extLst>
                <a:ext uri="{FF2B5EF4-FFF2-40B4-BE49-F238E27FC236}">
                  <a16:creationId xmlns:a16="http://schemas.microsoft.com/office/drawing/2014/main" xmlns="" id="{2830BEBA-F4E1-4A4F-A746-9BE7CEC81152}"/>
                </a:ext>
              </a:extLst>
            </p:cNvPr>
            <p:cNvSpPr/>
            <p:nvPr/>
          </p:nvSpPr>
          <p:spPr bwMode="auto">
            <a:xfrm>
              <a:off x="5466556" y="3886200"/>
              <a:ext cx="176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56" name="iṣļïḑè">
              <a:extLst>
                <a:ext uri="{FF2B5EF4-FFF2-40B4-BE49-F238E27FC236}">
                  <a16:creationId xmlns:a16="http://schemas.microsoft.com/office/drawing/2014/main" xmlns="" id="{EE7CCDC7-F424-439B-8B49-A42230E928FA}"/>
                </a:ext>
              </a:extLst>
            </p:cNvPr>
            <p:cNvSpPr/>
            <p:nvPr/>
          </p:nvSpPr>
          <p:spPr bwMode="auto">
            <a:xfrm>
              <a:off x="5228431" y="3606800"/>
              <a:ext cx="414338" cy="279400"/>
            </a:xfrm>
            <a:custGeom>
              <a:avLst/>
              <a:gdLst>
                <a:gd name="T0" fmla="*/ 109 w 261"/>
                <a:gd name="T1" fmla="*/ 0 h 176"/>
                <a:gd name="T2" fmla="*/ 0 w 261"/>
                <a:gd name="T3" fmla="*/ 0 h 176"/>
                <a:gd name="T4" fmla="*/ 150 w 261"/>
                <a:gd name="T5" fmla="*/ 176 h 176"/>
                <a:gd name="T6" fmla="*/ 261 w 261"/>
                <a:gd name="T7" fmla="*/ 176 h 176"/>
                <a:gd name="T8" fmla="*/ 109 w 261"/>
                <a:gd name="T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76">
                  <a:moveTo>
                    <a:pt x="109" y="0"/>
                  </a:moveTo>
                  <a:lnTo>
                    <a:pt x="0" y="0"/>
                  </a:lnTo>
                  <a:lnTo>
                    <a:pt x="150" y="176"/>
                  </a:lnTo>
                  <a:lnTo>
                    <a:pt x="261" y="176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A8DD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57" name="íṡḷîḋe">
              <a:extLst>
                <a:ext uri="{FF2B5EF4-FFF2-40B4-BE49-F238E27FC236}">
                  <a16:creationId xmlns:a16="http://schemas.microsoft.com/office/drawing/2014/main" xmlns="" id="{EA64F585-B6E6-4D46-8011-82E5E209492C}"/>
                </a:ext>
              </a:extLst>
            </p:cNvPr>
            <p:cNvSpPr/>
            <p:nvPr/>
          </p:nvSpPr>
          <p:spPr bwMode="auto">
            <a:xfrm>
              <a:off x="5228431" y="3606800"/>
              <a:ext cx="414338" cy="279400"/>
            </a:xfrm>
            <a:custGeom>
              <a:avLst/>
              <a:gdLst>
                <a:gd name="T0" fmla="*/ 109 w 261"/>
                <a:gd name="T1" fmla="*/ 0 h 176"/>
                <a:gd name="T2" fmla="*/ 0 w 261"/>
                <a:gd name="T3" fmla="*/ 0 h 176"/>
                <a:gd name="T4" fmla="*/ 150 w 261"/>
                <a:gd name="T5" fmla="*/ 176 h 176"/>
                <a:gd name="T6" fmla="*/ 261 w 261"/>
                <a:gd name="T7" fmla="*/ 176 h 176"/>
                <a:gd name="T8" fmla="*/ 109 w 261"/>
                <a:gd name="T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76">
                  <a:moveTo>
                    <a:pt x="109" y="0"/>
                  </a:moveTo>
                  <a:lnTo>
                    <a:pt x="0" y="0"/>
                  </a:lnTo>
                  <a:lnTo>
                    <a:pt x="150" y="176"/>
                  </a:lnTo>
                  <a:lnTo>
                    <a:pt x="261" y="176"/>
                  </a:lnTo>
                  <a:lnTo>
                    <a:pt x="10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58" name="íŝļïďe">
              <a:extLst>
                <a:ext uri="{FF2B5EF4-FFF2-40B4-BE49-F238E27FC236}">
                  <a16:creationId xmlns:a16="http://schemas.microsoft.com/office/drawing/2014/main" xmlns="" id="{7A18CB09-AB2B-40C9-A4B8-EB6A3F135D75}"/>
                </a:ext>
              </a:extLst>
            </p:cNvPr>
            <p:cNvSpPr/>
            <p:nvPr/>
          </p:nvSpPr>
          <p:spPr bwMode="auto">
            <a:xfrm>
              <a:off x="5466556" y="3598863"/>
              <a:ext cx="25400" cy="293688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59" name="îsḷiḓe">
              <a:extLst>
                <a:ext uri="{FF2B5EF4-FFF2-40B4-BE49-F238E27FC236}">
                  <a16:creationId xmlns:a16="http://schemas.microsoft.com/office/drawing/2014/main" xmlns="" id="{60384B78-2942-4C48-AC09-E91B4BE3ABF2}"/>
                </a:ext>
              </a:extLst>
            </p:cNvPr>
            <p:cNvSpPr/>
            <p:nvPr/>
          </p:nvSpPr>
          <p:spPr bwMode="auto">
            <a:xfrm>
              <a:off x="5799931" y="3598863"/>
              <a:ext cx="22225" cy="293688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60" name="ïṥľíḓè">
              <a:extLst>
                <a:ext uri="{FF2B5EF4-FFF2-40B4-BE49-F238E27FC236}">
                  <a16:creationId xmlns:a16="http://schemas.microsoft.com/office/drawing/2014/main" xmlns="" id="{E03FBBD6-CBD9-4F9E-8619-51634E063C1C}"/>
                </a:ext>
              </a:extLst>
            </p:cNvPr>
            <p:cNvSpPr/>
            <p:nvPr/>
          </p:nvSpPr>
          <p:spPr bwMode="auto">
            <a:xfrm>
              <a:off x="6098381" y="3598863"/>
              <a:ext cx="25400" cy="293688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61" name="íśḻiḑê">
              <a:extLst>
                <a:ext uri="{FF2B5EF4-FFF2-40B4-BE49-F238E27FC236}">
                  <a16:creationId xmlns:a16="http://schemas.microsoft.com/office/drawing/2014/main" xmlns="" id="{F9671620-3F62-415E-BBD4-8F905BA33E46}"/>
                </a:ext>
              </a:extLst>
            </p:cNvPr>
            <p:cNvSpPr/>
            <p:nvPr/>
          </p:nvSpPr>
          <p:spPr bwMode="auto">
            <a:xfrm>
              <a:off x="6098381" y="3589338"/>
              <a:ext cx="949325" cy="314325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62" name="íS1íḓé">
              <a:extLst>
                <a:ext uri="{FF2B5EF4-FFF2-40B4-BE49-F238E27FC236}">
                  <a16:creationId xmlns:a16="http://schemas.microsoft.com/office/drawing/2014/main" xmlns="" id="{4820DA18-4E8E-451B-BC6B-DE9E06EF69A3}"/>
                </a:ext>
              </a:extLst>
            </p:cNvPr>
            <p:cNvSpPr/>
            <p:nvPr/>
          </p:nvSpPr>
          <p:spPr bwMode="auto">
            <a:xfrm>
              <a:off x="6098381" y="3589338"/>
              <a:ext cx="9493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63" name="îsliḍé">
              <a:extLst>
                <a:ext uri="{FF2B5EF4-FFF2-40B4-BE49-F238E27FC236}">
                  <a16:creationId xmlns:a16="http://schemas.microsoft.com/office/drawing/2014/main" xmlns="" id="{6BAB1D5D-4BEC-4D0B-B931-389387962F3D}"/>
                </a:ext>
              </a:extLst>
            </p:cNvPr>
            <p:cNvSpPr/>
            <p:nvPr/>
          </p:nvSpPr>
          <p:spPr bwMode="auto">
            <a:xfrm>
              <a:off x="6123781" y="3606800"/>
              <a:ext cx="898525" cy="279400"/>
            </a:xfrm>
            <a:prstGeom prst="rect">
              <a:avLst/>
            </a:prstGeom>
            <a:solidFill>
              <a:srgbClr val="99D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64" name="ïṧḻïdé">
              <a:extLst>
                <a:ext uri="{FF2B5EF4-FFF2-40B4-BE49-F238E27FC236}">
                  <a16:creationId xmlns:a16="http://schemas.microsoft.com/office/drawing/2014/main" xmlns="" id="{CE555555-3DEC-4795-B37B-6D0CAC6559F7}"/>
                </a:ext>
              </a:extLst>
            </p:cNvPr>
            <p:cNvSpPr/>
            <p:nvPr/>
          </p:nvSpPr>
          <p:spPr bwMode="auto">
            <a:xfrm>
              <a:off x="6123781" y="3606800"/>
              <a:ext cx="89852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65" name="ïšḻíďe">
              <a:extLst>
                <a:ext uri="{FF2B5EF4-FFF2-40B4-BE49-F238E27FC236}">
                  <a16:creationId xmlns:a16="http://schemas.microsoft.com/office/drawing/2014/main" xmlns="" id="{45040683-1029-4F31-A60E-2375B97F41DD}"/>
                </a:ext>
              </a:extLst>
            </p:cNvPr>
            <p:cNvSpPr/>
            <p:nvPr/>
          </p:nvSpPr>
          <p:spPr bwMode="auto">
            <a:xfrm>
              <a:off x="6652419" y="3886200"/>
              <a:ext cx="295275" cy="0"/>
            </a:xfrm>
            <a:custGeom>
              <a:avLst/>
              <a:gdLst>
                <a:gd name="T0" fmla="*/ 185 w 186"/>
                <a:gd name="T1" fmla="*/ 0 w 186"/>
                <a:gd name="T2" fmla="*/ 0 w 186"/>
                <a:gd name="T3" fmla="*/ 186 w 186"/>
                <a:gd name="T4" fmla="*/ 185 w 18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86">
                  <a:moveTo>
                    <a:pt x="18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9B7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66" name="iSḷídê">
              <a:extLst>
                <a:ext uri="{FF2B5EF4-FFF2-40B4-BE49-F238E27FC236}">
                  <a16:creationId xmlns:a16="http://schemas.microsoft.com/office/drawing/2014/main" xmlns="" id="{2D7FB4F3-3D32-4C00-9195-BAEA4C473084}"/>
                </a:ext>
              </a:extLst>
            </p:cNvPr>
            <p:cNvSpPr/>
            <p:nvPr/>
          </p:nvSpPr>
          <p:spPr bwMode="auto">
            <a:xfrm>
              <a:off x="6652419" y="3886200"/>
              <a:ext cx="295275" cy="0"/>
            </a:xfrm>
            <a:custGeom>
              <a:avLst/>
              <a:gdLst>
                <a:gd name="T0" fmla="*/ 185 w 186"/>
                <a:gd name="T1" fmla="*/ 0 w 186"/>
                <a:gd name="T2" fmla="*/ 0 w 186"/>
                <a:gd name="T3" fmla="*/ 186 w 186"/>
                <a:gd name="T4" fmla="*/ 185 w 18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86">
                  <a:moveTo>
                    <a:pt x="18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67" name="íslîḑê">
              <a:extLst>
                <a:ext uri="{FF2B5EF4-FFF2-40B4-BE49-F238E27FC236}">
                  <a16:creationId xmlns:a16="http://schemas.microsoft.com/office/drawing/2014/main" xmlns="" id="{566641AC-4CAE-4527-B631-84A6475D1881}"/>
                </a:ext>
              </a:extLst>
            </p:cNvPr>
            <p:cNvSpPr/>
            <p:nvPr/>
          </p:nvSpPr>
          <p:spPr bwMode="auto">
            <a:xfrm>
              <a:off x="6414294" y="3606800"/>
              <a:ext cx="531813" cy="279400"/>
            </a:xfrm>
            <a:custGeom>
              <a:avLst/>
              <a:gdLst>
                <a:gd name="T0" fmla="*/ 186 w 335"/>
                <a:gd name="T1" fmla="*/ 0 h 176"/>
                <a:gd name="T2" fmla="*/ 0 w 335"/>
                <a:gd name="T3" fmla="*/ 0 h 176"/>
                <a:gd name="T4" fmla="*/ 150 w 335"/>
                <a:gd name="T5" fmla="*/ 176 h 176"/>
                <a:gd name="T6" fmla="*/ 335 w 335"/>
                <a:gd name="T7" fmla="*/ 176 h 176"/>
                <a:gd name="T8" fmla="*/ 186 w 335"/>
                <a:gd name="T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176">
                  <a:moveTo>
                    <a:pt x="186" y="0"/>
                  </a:moveTo>
                  <a:lnTo>
                    <a:pt x="0" y="0"/>
                  </a:lnTo>
                  <a:lnTo>
                    <a:pt x="150" y="176"/>
                  </a:lnTo>
                  <a:lnTo>
                    <a:pt x="335" y="17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A8DD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68" name="ïśľiḍé">
              <a:extLst>
                <a:ext uri="{FF2B5EF4-FFF2-40B4-BE49-F238E27FC236}">
                  <a16:creationId xmlns:a16="http://schemas.microsoft.com/office/drawing/2014/main" xmlns="" id="{648B6046-3365-4D15-B629-70EA3B89A202}"/>
                </a:ext>
              </a:extLst>
            </p:cNvPr>
            <p:cNvSpPr/>
            <p:nvPr/>
          </p:nvSpPr>
          <p:spPr bwMode="auto">
            <a:xfrm>
              <a:off x="6414294" y="3606800"/>
              <a:ext cx="531813" cy="279400"/>
            </a:xfrm>
            <a:custGeom>
              <a:avLst/>
              <a:gdLst>
                <a:gd name="T0" fmla="*/ 186 w 335"/>
                <a:gd name="T1" fmla="*/ 0 h 176"/>
                <a:gd name="T2" fmla="*/ 0 w 335"/>
                <a:gd name="T3" fmla="*/ 0 h 176"/>
                <a:gd name="T4" fmla="*/ 150 w 335"/>
                <a:gd name="T5" fmla="*/ 176 h 176"/>
                <a:gd name="T6" fmla="*/ 335 w 335"/>
                <a:gd name="T7" fmla="*/ 176 h 176"/>
                <a:gd name="T8" fmla="*/ 186 w 335"/>
                <a:gd name="T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176">
                  <a:moveTo>
                    <a:pt x="186" y="0"/>
                  </a:moveTo>
                  <a:lnTo>
                    <a:pt x="0" y="0"/>
                  </a:lnTo>
                  <a:lnTo>
                    <a:pt x="150" y="176"/>
                  </a:lnTo>
                  <a:lnTo>
                    <a:pt x="335" y="176"/>
                  </a:lnTo>
                  <a:lnTo>
                    <a:pt x="18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69" name="iṣ1îḑê">
              <a:extLst>
                <a:ext uri="{FF2B5EF4-FFF2-40B4-BE49-F238E27FC236}">
                  <a16:creationId xmlns:a16="http://schemas.microsoft.com/office/drawing/2014/main" xmlns="" id="{3C21C960-EBA9-4574-88ED-127648A21106}"/>
                </a:ext>
              </a:extLst>
            </p:cNvPr>
            <p:cNvSpPr/>
            <p:nvPr/>
          </p:nvSpPr>
          <p:spPr bwMode="auto">
            <a:xfrm>
              <a:off x="6393656" y="3886200"/>
              <a:ext cx="174625" cy="1588"/>
            </a:xfrm>
            <a:prstGeom prst="rect">
              <a:avLst/>
            </a:prstGeom>
            <a:solidFill>
              <a:srgbClr val="9B7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70" name="íṡ1íḍé">
              <a:extLst>
                <a:ext uri="{FF2B5EF4-FFF2-40B4-BE49-F238E27FC236}">
                  <a16:creationId xmlns:a16="http://schemas.microsoft.com/office/drawing/2014/main" xmlns="" id="{19FC365B-0DC4-4984-8BC4-D3FEA95486CC}"/>
                </a:ext>
              </a:extLst>
            </p:cNvPr>
            <p:cNvSpPr/>
            <p:nvPr/>
          </p:nvSpPr>
          <p:spPr bwMode="auto">
            <a:xfrm>
              <a:off x="6393656" y="3886200"/>
              <a:ext cx="174625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71" name="iş1ïḍé">
              <a:extLst>
                <a:ext uri="{FF2B5EF4-FFF2-40B4-BE49-F238E27FC236}">
                  <a16:creationId xmlns:a16="http://schemas.microsoft.com/office/drawing/2014/main" xmlns="" id="{9CEAC7BD-ED10-49CC-85F6-F16613A7E448}"/>
                </a:ext>
              </a:extLst>
            </p:cNvPr>
            <p:cNvSpPr/>
            <p:nvPr/>
          </p:nvSpPr>
          <p:spPr bwMode="auto">
            <a:xfrm>
              <a:off x="6153944" y="3606800"/>
              <a:ext cx="414338" cy="279400"/>
            </a:xfrm>
            <a:custGeom>
              <a:avLst/>
              <a:gdLst>
                <a:gd name="T0" fmla="*/ 108 w 261"/>
                <a:gd name="T1" fmla="*/ 0 h 176"/>
                <a:gd name="T2" fmla="*/ 0 w 261"/>
                <a:gd name="T3" fmla="*/ 0 h 176"/>
                <a:gd name="T4" fmla="*/ 151 w 261"/>
                <a:gd name="T5" fmla="*/ 176 h 176"/>
                <a:gd name="T6" fmla="*/ 261 w 261"/>
                <a:gd name="T7" fmla="*/ 176 h 176"/>
                <a:gd name="T8" fmla="*/ 108 w 261"/>
                <a:gd name="T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76">
                  <a:moveTo>
                    <a:pt x="108" y="0"/>
                  </a:moveTo>
                  <a:lnTo>
                    <a:pt x="0" y="0"/>
                  </a:lnTo>
                  <a:lnTo>
                    <a:pt x="151" y="176"/>
                  </a:lnTo>
                  <a:lnTo>
                    <a:pt x="261" y="176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A8DD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72" name="ïś1iďè">
              <a:extLst>
                <a:ext uri="{FF2B5EF4-FFF2-40B4-BE49-F238E27FC236}">
                  <a16:creationId xmlns:a16="http://schemas.microsoft.com/office/drawing/2014/main" xmlns="" id="{ABB13EAB-DFCE-480E-859D-97C0E8E9D937}"/>
                </a:ext>
              </a:extLst>
            </p:cNvPr>
            <p:cNvSpPr/>
            <p:nvPr/>
          </p:nvSpPr>
          <p:spPr bwMode="auto">
            <a:xfrm>
              <a:off x="6153944" y="3606800"/>
              <a:ext cx="414338" cy="279400"/>
            </a:xfrm>
            <a:custGeom>
              <a:avLst/>
              <a:gdLst>
                <a:gd name="T0" fmla="*/ 108 w 261"/>
                <a:gd name="T1" fmla="*/ 0 h 176"/>
                <a:gd name="T2" fmla="*/ 0 w 261"/>
                <a:gd name="T3" fmla="*/ 0 h 176"/>
                <a:gd name="T4" fmla="*/ 151 w 261"/>
                <a:gd name="T5" fmla="*/ 176 h 176"/>
                <a:gd name="T6" fmla="*/ 261 w 261"/>
                <a:gd name="T7" fmla="*/ 176 h 176"/>
                <a:gd name="T8" fmla="*/ 108 w 261"/>
                <a:gd name="T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76">
                  <a:moveTo>
                    <a:pt x="108" y="0"/>
                  </a:moveTo>
                  <a:lnTo>
                    <a:pt x="0" y="0"/>
                  </a:lnTo>
                  <a:lnTo>
                    <a:pt x="151" y="176"/>
                  </a:lnTo>
                  <a:lnTo>
                    <a:pt x="261" y="176"/>
                  </a:lnTo>
                  <a:lnTo>
                    <a:pt x="10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73" name="îṡlïdê">
              <a:extLst>
                <a:ext uri="{FF2B5EF4-FFF2-40B4-BE49-F238E27FC236}">
                  <a16:creationId xmlns:a16="http://schemas.microsoft.com/office/drawing/2014/main" xmlns="" id="{BDD34DB5-3E95-4AFD-A3DC-02957AE149DA}"/>
                </a:ext>
              </a:extLst>
            </p:cNvPr>
            <p:cNvSpPr/>
            <p:nvPr/>
          </p:nvSpPr>
          <p:spPr bwMode="auto">
            <a:xfrm>
              <a:off x="6390481" y="3598863"/>
              <a:ext cx="25400" cy="293688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74" name="iŝľiḍè">
              <a:extLst>
                <a:ext uri="{FF2B5EF4-FFF2-40B4-BE49-F238E27FC236}">
                  <a16:creationId xmlns:a16="http://schemas.microsoft.com/office/drawing/2014/main" xmlns="" id="{BDED5095-D07D-4E58-B51B-561C1E49E4E9}"/>
                </a:ext>
              </a:extLst>
            </p:cNvPr>
            <p:cNvSpPr/>
            <p:nvPr/>
          </p:nvSpPr>
          <p:spPr bwMode="auto">
            <a:xfrm>
              <a:off x="6723856" y="3598863"/>
              <a:ext cx="25400" cy="293688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75" name="iṡľïďé">
              <a:extLst>
                <a:ext uri="{FF2B5EF4-FFF2-40B4-BE49-F238E27FC236}">
                  <a16:creationId xmlns:a16="http://schemas.microsoft.com/office/drawing/2014/main" xmlns="" id="{8C317743-DE1A-49D6-A45E-7AC624AE8B04}"/>
                </a:ext>
              </a:extLst>
            </p:cNvPr>
            <p:cNvSpPr/>
            <p:nvPr/>
          </p:nvSpPr>
          <p:spPr bwMode="auto">
            <a:xfrm>
              <a:off x="7022306" y="3598863"/>
              <a:ext cx="25400" cy="293688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76" name="ïšḷîḍé">
              <a:extLst>
                <a:ext uri="{FF2B5EF4-FFF2-40B4-BE49-F238E27FC236}">
                  <a16:creationId xmlns:a16="http://schemas.microsoft.com/office/drawing/2014/main" xmlns="" id="{7C5B38AA-8C7B-4A6A-864A-369C41AEDB90}"/>
                </a:ext>
              </a:extLst>
            </p:cNvPr>
            <p:cNvSpPr/>
            <p:nvPr/>
          </p:nvSpPr>
          <p:spPr bwMode="auto">
            <a:xfrm>
              <a:off x="5227053" y="4049555"/>
              <a:ext cx="1654175" cy="4683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77" name="ïşḻîde">
              <a:extLst>
                <a:ext uri="{FF2B5EF4-FFF2-40B4-BE49-F238E27FC236}">
                  <a16:creationId xmlns:a16="http://schemas.microsoft.com/office/drawing/2014/main" xmlns="" id="{8706BDD6-989B-424F-8577-921C62686CA2}"/>
                </a:ext>
              </a:extLst>
            </p:cNvPr>
            <p:cNvSpPr/>
            <p:nvPr/>
          </p:nvSpPr>
          <p:spPr bwMode="auto">
            <a:xfrm>
              <a:off x="5608598" y="4195480"/>
              <a:ext cx="1304150" cy="274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anchor="t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zh-CN" sz="1650" dirty="0">
                  <a:solidFill>
                    <a:srgbClr val="414042"/>
                  </a:solidFill>
                  <a:latin typeface="inpin heiti" charset="-122"/>
                  <a:ea typeface="inpin heiti" charset="-122"/>
                </a:rPr>
                <a:t>SCHOOL</a:t>
              </a:r>
              <a:endParaRPr lang="zh-CN" altLang="zh-CN" sz="1650" dirty="0">
                <a:solidFill>
                  <a:srgbClr val="414042"/>
                </a:solidFill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78" name="图片 877">
            <a:extLst>
              <a:ext uri="{FF2B5EF4-FFF2-40B4-BE49-F238E27FC236}">
                <a16:creationId xmlns:a16="http://schemas.microsoft.com/office/drawing/2014/main" xmlns="" id="{543B18F1-2908-4BCF-A2D4-D0FB974004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6715" y="3253367"/>
            <a:ext cx="789752" cy="1751424"/>
          </a:xfrm>
          <a:prstGeom prst="rect">
            <a:avLst/>
          </a:prstGeom>
        </p:spPr>
      </p:pic>
      <p:grpSp>
        <p:nvGrpSpPr>
          <p:cNvPr id="252" name="Google Shape;3682;p80">
            <a:extLst>
              <a:ext uri="{FF2B5EF4-FFF2-40B4-BE49-F238E27FC236}">
                <a16:creationId xmlns:a16="http://schemas.microsoft.com/office/drawing/2014/main" xmlns="" id="{1ECF5BF4-3026-4FFB-AD4B-9869B33A8D6F}"/>
              </a:ext>
            </a:extLst>
          </p:cNvPr>
          <p:cNvGrpSpPr/>
          <p:nvPr/>
        </p:nvGrpSpPr>
        <p:grpSpPr>
          <a:xfrm>
            <a:off x="4740546" y="3653591"/>
            <a:ext cx="763181" cy="1357278"/>
            <a:chOff x="-4018550" y="6383788"/>
            <a:chExt cx="831350" cy="1733000"/>
          </a:xfrm>
        </p:grpSpPr>
        <p:sp>
          <p:nvSpPr>
            <p:cNvPr id="253" name="Google Shape;3683;p80">
              <a:extLst>
                <a:ext uri="{FF2B5EF4-FFF2-40B4-BE49-F238E27FC236}">
                  <a16:creationId xmlns:a16="http://schemas.microsoft.com/office/drawing/2014/main" xmlns="" id="{E79E957E-1754-4009-853A-0A3D9EA1CFC9}"/>
                </a:ext>
              </a:extLst>
            </p:cNvPr>
            <p:cNvSpPr/>
            <p:nvPr/>
          </p:nvSpPr>
          <p:spPr>
            <a:xfrm>
              <a:off x="-3860500" y="696303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42" y="1"/>
                  </a:moveTo>
                  <a:cubicBezTo>
                    <a:pt x="7791" y="1"/>
                    <a:pt x="6764" y="59"/>
                    <a:pt x="5685" y="182"/>
                  </a:cubicBezTo>
                  <a:cubicBezTo>
                    <a:pt x="5685" y="182"/>
                    <a:pt x="1" y="759"/>
                    <a:pt x="305" y="4194"/>
                  </a:cubicBezTo>
                  <a:cubicBezTo>
                    <a:pt x="639" y="7659"/>
                    <a:pt x="365" y="15471"/>
                    <a:pt x="2189" y="18358"/>
                  </a:cubicBezTo>
                  <a:cubicBezTo>
                    <a:pt x="2453" y="18753"/>
                    <a:pt x="3668" y="18905"/>
                    <a:pt x="5264" y="18905"/>
                  </a:cubicBezTo>
                  <a:cubicBezTo>
                    <a:pt x="8454" y="18905"/>
                    <a:pt x="13162" y="18298"/>
                    <a:pt x="14803" y="17811"/>
                  </a:cubicBezTo>
                  <a:cubicBezTo>
                    <a:pt x="17265" y="17082"/>
                    <a:pt x="17326" y="14802"/>
                    <a:pt x="17053" y="12462"/>
                  </a:cubicBezTo>
                  <a:cubicBezTo>
                    <a:pt x="16779" y="10121"/>
                    <a:pt x="16019" y="4559"/>
                    <a:pt x="15199" y="2066"/>
                  </a:cubicBezTo>
                  <a:cubicBezTo>
                    <a:pt x="14768" y="798"/>
                    <a:pt x="12265" y="1"/>
                    <a:pt x="8742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684;p80">
              <a:extLst>
                <a:ext uri="{FF2B5EF4-FFF2-40B4-BE49-F238E27FC236}">
                  <a16:creationId xmlns:a16="http://schemas.microsoft.com/office/drawing/2014/main" xmlns="" id="{F07B809E-C7FD-4054-91D6-4F457CDFB09B}"/>
                </a:ext>
              </a:extLst>
            </p:cNvPr>
            <p:cNvSpPr/>
            <p:nvPr/>
          </p:nvSpPr>
          <p:spPr>
            <a:xfrm>
              <a:off x="-3845300" y="696228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72" y="0"/>
                  </a:moveTo>
                  <a:cubicBezTo>
                    <a:pt x="7821" y="0"/>
                    <a:pt x="6795" y="59"/>
                    <a:pt x="5715" y="181"/>
                  </a:cubicBezTo>
                  <a:cubicBezTo>
                    <a:pt x="5715" y="181"/>
                    <a:pt x="1" y="759"/>
                    <a:pt x="335" y="4194"/>
                  </a:cubicBezTo>
                  <a:cubicBezTo>
                    <a:pt x="669" y="7659"/>
                    <a:pt x="365" y="15470"/>
                    <a:pt x="2219" y="18358"/>
                  </a:cubicBezTo>
                  <a:cubicBezTo>
                    <a:pt x="2473" y="18753"/>
                    <a:pt x="3685" y="18905"/>
                    <a:pt x="5280" y="18905"/>
                  </a:cubicBezTo>
                  <a:cubicBezTo>
                    <a:pt x="8471" y="18905"/>
                    <a:pt x="13192" y="18297"/>
                    <a:pt x="14834" y="17811"/>
                  </a:cubicBezTo>
                  <a:cubicBezTo>
                    <a:pt x="17265" y="17081"/>
                    <a:pt x="17326" y="14802"/>
                    <a:pt x="17053" y="12461"/>
                  </a:cubicBezTo>
                  <a:cubicBezTo>
                    <a:pt x="16779" y="10121"/>
                    <a:pt x="16019" y="4558"/>
                    <a:pt x="15198" y="2066"/>
                  </a:cubicBezTo>
                  <a:cubicBezTo>
                    <a:pt x="14792" y="798"/>
                    <a:pt x="12294" y="0"/>
                    <a:pt x="877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685;p80">
              <a:extLst>
                <a:ext uri="{FF2B5EF4-FFF2-40B4-BE49-F238E27FC236}">
                  <a16:creationId xmlns:a16="http://schemas.microsoft.com/office/drawing/2014/main" xmlns="" id="{527C1FAA-6A3A-4C57-BD8D-895F02821A7A}"/>
                </a:ext>
              </a:extLst>
            </p:cNvPr>
            <p:cNvSpPr/>
            <p:nvPr/>
          </p:nvSpPr>
          <p:spPr>
            <a:xfrm>
              <a:off x="-3544375" y="7900713"/>
              <a:ext cx="148200" cy="146875"/>
            </a:xfrm>
            <a:custGeom>
              <a:avLst/>
              <a:gdLst/>
              <a:ahLst/>
              <a:cxnLst/>
              <a:rect l="l" t="t" r="r" b="b"/>
              <a:pathLst>
                <a:path w="5928" h="5875" extrusionOk="0">
                  <a:moveTo>
                    <a:pt x="5927" y="1"/>
                  </a:moveTo>
                  <a:cubicBezTo>
                    <a:pt x="4327" y="667"/>
                    <a:pt x="2516" y="960"/>
                    <a:pt x="741" y="960"/>
                  </a:cubicBezTo>
                  <a:cubicBezTo>
                    <a:pt x="493" y="960"/>
                    <a:pt x="246" y="954"/>
                    <a:pt x="0" y="943"/>
                  </a:cubicBezTo>
                  <a:lnTo>
                    <a:pt x="0" y="943"/>
                  </a:lnTo>
                  <a:lnTo>
                    <a:pt x="243" y="5289"/>
                  </a:lnTo>
                  <a:cubicBezTo>
                    <a:pt x="1045" y="5737"/>
                    <a:pt x="1970" y="5874"/>
                    <a:pt x="2802" y="5874"/>
                  </a:cubicBezTo>
                  <a:cubicBezTo>
                    <a:pt x="4116" y="5874"/>
                    <a:pt x="5198" y="5533"/>
                    <a:pt x="5198" y="5533"/>
                  </a:cubicBezTo>
                  <a:cubicBezTo>
                    <a:pt x="5532" y="4712"/>
                    <a:pt x="5775" y="1946"/>
                    <a:pt x="592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686;p80">
              <a:extLst>
                <a:ext uri="{FF2B5EF4-FFF2-40B4-BE49-F238E27FC236}">
                  <a16:creationId xmlns:a16="http://schemas.microsoft.com/office/drawing/2014/main" xmlns="" id="{EB744A31-BCF9-48F6-AC06-FD85F6F22824}"/>
                </a:ext>
              </a:extLst>
            </p:cNvPr>
            <p:cNvSpPr/>
            <p:nvPr/>
          </p:nvSpPr>
          <p:spPr>
            <a:xfrm>
              <a:off x="-3548175" y="7848288"/>
              <a:ext cx="155050" cy="76425"/>
            </a:xfrm>
            <a:custGeom>
              <a:avLst/>
              <a:gdLst/>
              <a:ahLst/>
              <a:cxnLst/>
              <a:rect l="l" t="t" r="r" b="b"/>
              <a:pathLst>
                <a:path w="6202" h="3057" extrusionOk="0">
                  <a:moveTo>
                    <a:pt x="0" y="0"/>
                  </a:moveTo>
                  <a:lnTo>
                    <a:pt x="152" y="3040"/>
                  </a:lnTo>
                  <a:cubicBezTo>
                    <a:pt x="398" y="3051"/>
                    <a:pt x="645" y="3057"/>
                    <a:pt x="893" y="3057"/>
                  </a:cubicBezTo>
                  <a:cubicBezTo>
                    <a:pt x="2668" y="3057"/>
                    <a:pt x="4479" y="2764"/>
                    <a:pt x="6079" y="2098"/>
                  </a:cubicBezTo>
                  <a:cubicBezTo>
                    <a:pt x="6171" y="973"/>
                    <a:pt x="6201" y="91"/>
                    <a:pt x="6201" y="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687;p80">
              <a:extLst>
                <a:ext uri="{FF2B5EF4-FFF2-40B4-BE49-F238E27FC236}">
                  <a16:creationId xmlns:a16="http://schemas.microsoft.com/office/drawing/2014/main" xmlns="" id="{64F6C7B8-C84D-4A2D-B5FF-C100D530CFB9}"/>
                </a:ext>
              </a:extLst>
            </p:cNvPr>
            <p:cNvSpPr/>
            <p:nvPr/>
          </p:nvSpPr>
          <p:spPr>
            <a:xfrm>
              <a:off x="-35400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2204" y="1"/>
                  </a:moveTo>
                  <a:cubicBezTo>
                    <a:pt x="943" y="1"/>
                    <a:pt x="1" y="55"/>
                    <a:pt x="11" y="217"/>
                  </a:cubicBezTo>
                  <a:cubicBezTo>
                    <a:pt x="41" y="703"/>
                    <a:pt x="132" y="1007"/>
                    <a:pt x="132" y="1007"/>
                  </a:cubicBezTo>
                  <a:cubicBezTo>
                    <a:pt x="132" y="1007"/>
                    <a:pt x="923" y="1190"/>
                    <a:pt x="2625" y="1433"/>
                  </a:cubicBezTo>
                  <a:cubicBezTo>
                    <a:pt x="3132" y="1504"/>
                    <a:pt x="3668" y="1533"/>
                    <a:pt x="4200" y="1533"/>
                  </a:cubicBezTo>
                  <a:cubicBezTo>
                    <a:pt x="5485" y="1533"/>
                    <a:pt x="6745" y="1361"/>
                    <a:pt x="7518" y="1190"/>
                  </a:cubicBezTo>
                  <a:cubicBezTo>
                    <a:pt x="8613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688;p80">
              <a:extLst>
                <a:ext uri="{FF2B5EF4-FFF2-40B4-BE49-F238E27FC236}">
                  <a16:creationId xmlns:a16="http://schemas.microsoft.com/office/drawing/2014/main" xmlns="" id="{3CF12D1F-90E8-43F4-8EF8-B3886D3F9F56}"/>
                </a:ext>
              </a:extLst>
            </p:cNvPr>
            <p:cNvSpPr/>
            <p:nvPr/>
          </p:nvSpPr>
          <p:spPr>
            <a:xfrm>
              <a:off x="-3404550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1186" y="0"/>
                  </a:moveTo>
                  <a:cubicBezTo>
                    <a:pt x="608" y="700"/>
                    <a:pt x="213" y="1459"/>
                    <a:pt x="0" y="2280"/>
                  </a:cubicBezTo>
                  <a:cubicBezTo>
                    <a:pt x="1793" y="2189"/>
                    <a:pt x="3222" y="1855"/>
                    <a:pt x="3100" y="1338"/>
                  </a:cubicBezTo>
                  <a:cubicBezTo>
                    <a:pt x="2979" y="791"/>
                    <a:pt x="2067" y="335"/>
                    <a:pt x="118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689;p80">
              <a:extLst>
                <a:ext uri="{FF2B5EF4-FFF2-40B4-BE49-F238E27FC236}">
                  <a16:creationId xmlns:a16="http://schemas.microsoft.com/office/drawing/2014/main" xmlns="" id="{F36454E9-513D-413C-B784-565C487AB071}"/>
                </a:ext>
              </a:extLst>
            </p:cNvPr>
            <p:cNvSpPr/>
            <p:nvPr/>
          </p:nvSpPr>
          <p:spPr>
            <a:xfrm>
              <a:off x="-3545150" y="8032938"/>
              <a:ext cx="170250" cy="75125"/>
            </a:xfrm>
            <a:custGeom>
              <a:avLst/>
              <a:gdLst/>
              <a:ahLst/>
              <a:cxnLst/>
              <a:rect l="l" t="t" r="r" b="b"/>
              <a:pathLst>
                <a:path w="6810" h="3005" extrusionOk="0">
                  <a:moveTo>
                    <a:pt x="274" y="0"/>
                  </a:moveTo>
                  <a:cubicBezTo>
                    <a:pt x="1" y="1034"/>
                    <a:pt x="274" y="2493"/>
                    <a:pt x="274" y="2493"/>
                  </a:cubicBezTo>
                  <a:cubicBezTo>
                    <a:pt x="1364" y="2839"/>
                    <a:pt x="3018" y="3005"/>
                    <a:pt x="4580" y="3005"/>
                  </a:cubicBezTo>
                  <a:cubicBezTo>
                    <a:pt x="4935" y="3005"/>
                    <a:pt x="5286" y="2996"/>
                    <a:pt x="5624" y="2979"/>
                  </a:cubicBezTo>
                  <a:cubicBezTo>
                    <a:pt x="5837" y="2158"/>
                    <a:pt x="6232" y="1399"/>
                    <a:pt x="6810" y="699"/>
                  </a:cubicBezTo>
                  <a:cubicBezTo>
                    <a:pt x="5989" y="426"/>
                    <a:pt x="5229" y="244"/>
                    <a:pt x="5229" y="244"/>
                  </a:cubicBezTo>
                  <a:cubicBezTo>
                    <a:pt x="4477" y="452"/>
                    <a:pt x="3765" y="528"/>
                    <a:pt x="3127" y="528"/>
                  </a:cubicBezTo>
                  <a:cubicBezTo>
                    <a:pt x="1442" y="528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690;p80">
              <a:extLst>
                <a:ext uri="{FF2B5EF4-FFF2-40B4-BE49-F238E27FC236}">
                  <a16:creationId xmlns:a16="http://schemas.microsoft.com/office/drawing/2014/main" xmlns="" id="{17F862D5-B5CA-430D-AE0B-92B1329CF823}"/>
                </a:ext>
              </a:extLst>
            </p:cNvPr>
            <p:cNvSpPr/>
            <p:nvPr/>
          </p:nvSpPr>
          <p:spPr>
            <a:xfrm>
              <a:off x="-3412100" y="8003288"/>
              <a:ext cx="43525" cy="47725"/>
            </a:xfrm>
            <a:custGeom>
              <a:avLst/>
              <a:gdLst/>
              <a:ahLst/>
              <a:cxnLst/>
              <a:rect l="l" t="t" r="r" b="b"/>
              <a:pathLst>
                <a:path w="1741" h="1909" extrusionOk="0">
                  <a:moveTo>
                    <a:pt x="671" y="183"/>
                  </a:moveTo>
                  <a:cubicBezTo>
                    <a:pt x="902" y="183"/>
                    <a:pt x="600" y="983"/>
                    <a:pt x="545" y="1065"/>
                  </a:cubicBezTo>
                  <a:cubicBezTo>
                    <a:pt x="483" y="1174"/>
                    <a:pt x="421" y="1291"/>
                    <a:pt x="354" y="1408"/>
                  </a:cubicBezTo>
                  <a:lnTo>
                    <a:pt x="354" y="1408"/>
                  </a:lnTo>
                  <a:cubicBezTo>
                    <a:pt x="353" y="1409"/>
                    <a:pt x="352" y="1410"/>
                    <a:pt x="351" y="1412"/>
                  </a:cubicBezTo>
                  <a:lnTo>
                    <a:pt x="351" y="1412"/>
                  </a:lnTo>
                  <a:cubicBezTo>
                    <a:pt x="348" y="1283"/>
                    <a:pt x="348" y="1155"/>
                    <a:pt x="363" y="1034"/>
                  </a:cubicBezTo>
                  <a:cubicBezTo>
                    <a:pt x="363" y="852"/>
                    <a:pt x="363" y="335"/>
                    <a:pt x="576" y="214"/>
                  </a:cubicBezTo>
                  <a:cubicBezTo>
                    <a:pt x="614" y="193"/>
                    <a:pt x="646" y="183"/>
                    <a:pt x="671" y="183"/>
                  </a:cubicBezTo>
                  <a:close/>
                  <a:moveTo>
                    <a:pt x="1191" y="931"/>
                  </a:moveTo>
                  <a:cubicBezTo>
                    <a:pt x="1319" y="931"/>
                    <a:pt x="1353" y="1081"/>
                    <a:pt x="1275" y="1186"/>
                  </a:cubicBezTo>
                  <a:cubicBezTo>
                    <a:pt x="1097" y="1466"/>
                    <a:pt x="749" y="1597"/>
                    <a:pt x="426" y="1685"/>
                  </a:cubicBezTo>
                  <a:lnTo>
                    <a:pt x="426" y="1685"/>
                  </a:lnTo>
                  <a:cubicBezTo>
                    <a:pt x="539" y="1511"/>
                    <a:pt x="645" y="1330"/>
                    <a:pt x="788" y="1186"/>
                  </a:cubicBezTo>
                  <a:cubicBezTo>
                    <a:pt x="880" y="1095"/>
                    <a:pt x="1001" y="974"/>
                    <a:pt x="1123" y="943"/>
                  </a:cubicBezTo>
                  <a:cubicBezTo>
                    <a:pt x="1148" y="935"/>
                    <a:pt x="1170" y="931"/>
                    <a:pt x="1191" y="931"/>
                  </a:cubicBezTo>
                  <a:close/>
                  <a:moveTo>
                    <a:pt x="646" y="0"/>
                  </a:moveTo>
                  <a:cubicBezTo>
                    <a:pt x="1" y="0"/>
                    <a:pt x="120" y="1403"/>
                    <a:pt x="120" y="1794"/>
                  </a:cubicBezTo>
                  <a:cubicBezTo>
                    <a:pt x="120" y="1870"/>
                    <a:pt x="181" y="1908"/>
                    <a:pt x="241" y="1908"/>
                  </a:cubicBezTo>
                  <a:cubicBezTo>
                    <a:pt x="295" y="1908"/>
                    <a:pt x="349" y="1878"/>
                    <a:pt x="361" y="1819"/>
                  </a:cubicBezTo>
                  <a:lnTo>
                    <a:pt x="361" y="1819"/>
                  </a:lnTo>
                  <a:cubicBezTo>
                    <a:pt x="840" y="1776"/>
                    <a:pt x="1741" y="1495"/>
                    <a:pt x="1518" y="882"/>
                  </a:cubicBezTo>
                  <a:cubicBezTo>
                    <a:pt x="1468" y="765"/>
                    <a:pt x="1353" y="722"/>
                    <a:pt x="1239" y="722"/>
                  </a:cubicBezTo>
                  <a:cubicBezTo>
                    <a:pt x="1147" y="722"/>
                    <a:pt x="1056" y="750"/>
                    <a:pt x="1001" y="791"/>
                  </a:cubicBezTo>
                  <a:cubicBezTo>
                    <a:pt x="945" y="822"/>
                    <a:pt x="891" y="855"/>
                    <a:pt x="841" y="891"/>
                  </a:cubicBezTo>
                  <a:lnTo>
                    <a:pt x="841" y="891"/>
                  </a:lnTo>
                  <a:cubicBezTo>
                    <a:pt x="1026" y="448"/>
                    <a:pt x="1096" y="17"/>
                    <a:pt x="667" y="1"/>
                  </a:cubicBezTo>
                  <a:cubicBezTo>
                    <a:pt x="660" y="1"/>
                    <a:pt x="653" y="0"/>
                    <a:pt x="64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691;p80">
              <a:extLst>
                <a:ext uri="{FF2B5EF4-FFF2-40B4-BE49-F238E27FC236}">
                  <a16:creationId xmlns:a16="http://schemas.microsoft.com/office/drawing/2014/main" xmlns="" id="{F5D77834-9CB4-4689-A750-AFC7F3162F6B}"/>
                </a:ext>
              </a:extLst>
            </p:cNvPr>
            <p:cNvSpPr/>
            <p:nvPr/>
          </p:nvSpPr>
          <p:spPr>
            <a:xfrm>
              <a:off x="-3785275" y="7848288"/>
              <a:ext cx="155050" cy="81325"/>
            </a:xfrm>
            <a:custGeom>
              <a:avLst/>
              <a:gdLst/>
              <a:ahLst/>
              <a:cxnLst/>
              <a:rect l="l" t="t" r="r" b="b"/>
              <a:pathLst>
                <a:path w="6202" h="3253" extrusionOk="0">
                  <a:moveTo>
                    <a:pt x="6202" y="0"/>
                  </a:moveTo>
                  <a:lnTo>
                    <a:pt x="1" y="91"/>
                  </a:lnTo>
                  <a:cubicBezTo>
                    <a:pt x="1" y="91"/>
                    <a:pt x="62" y="1581"/>
                    <a:pt x="214" y="3253"/>
                  </a:cubicBezTo>
                  <a:cubicBezTo>
                    <a:pt x="2250" y="3222"/>
                    <a:pt x="4287" y="2584"/>
                    <a:pt x="6110" y="1642"/>
                  </a:cubicBezTo>
                  <a:lnTo>
                    <a:pt x="6202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692;p80">
              <a:extLst>
                <a:ext uri="{FF2B5EF4-FFF2-40B4-BE49-F238E27FC236}">
                  <a16:creationId xmlns:a16="http://schemas.microsoft.com/office/drawing/2014/main" xmlns="" id="{73E29CFF-C9BE-40D6-88C8-77C1EB1A3434}"/>
                </a:ext>
              </a:extLst>
            </p:cNvPr>
            <p:cNvSpPr/>
            <p:nvPr/>
          </p:nvSpPr>
          <p:spPr>
            <a:xfrm>
              <a:off x="-3779950" y="7888563"/>
              <a:ext cx="147450" cy="158850"/>
            </a:xfrm>
            <a:custGeom>
              <a:avLst/>
              <a:gdLst/>
              <a:ahLst/>
              <a:cxnLst/>
              <a:rect l="l" t="t" r="r" b="b"/>
              <a:pathLst>
                <a:path w="5898" h="6354" extrusionOk="0">
                  <a:moveTo>
                    <a:pt x="5897" y="0"/>
                  </a:moveTo>
                  <a:lnTo>
                    <a:pt x="5897" y="0"/>
                  </a:lnTo>
                  <a:cubicBezTo>
                    <a:pt x="4074" y="973"/>
                    <a:pt x="2037" y="1611"/>
                    <a:pt x="1" y="1642"/>
                  </a:cubicBezTo>
                  <a:cubicBezTo>
                    <a:pt x="153" y="3374"/>
                    <a:pt x="365" y="5350"/>
                    <a:pt x="639" y="6019"/>
                  </a:cubicBezTo>
                  <a:cubicBezTo>
                    <a:pt x="639" y="6019"/>
                    <a:pt x="1700" y="6353"/>
                    <a:pt x="2995" y="6353"/>
                  </a:cubicBezTo>
                  <a:cubicBezTo>
                    <a:pt x="3838" y="6353"/>
                    <a:pt x="4779" y="6212"/>
                    <a:pt x="5593" y="5745"/>
                  </a:cubicBezTo>
                  <a:lnTo>
                    <a:pt x="5897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693;p80">
              <a:extLst>
                <a:ext uri="{FF2B5EF4-FFF2-40B4-BE49-F238E27FC236}">
                  <a16:creationId xmlns:a16="http://schemas.microsoft.com/office/drawing/2014/main" xmlns="" id="{B21053EE-8951-41A3-8580-D423E4E7671E}"/>
                </a:ext>
              </a:extLst>
            </p:cNvPr>
            <p:cNvSpPr/>
            <p:nvPr/>
          </p:nvSpPr>
          <p:spPr>
            <a:xfrm>
              <a:off x="-3853650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1" y="1"/>
                  </a:moveTo>
                  <a:cubicBezTo>
                    <a:pt x="3871" y="1"/>
                    <a:pt x="61" y="217"/>
                    <a:pt x="61" y="217"/>
                  </a:cubicBezTo>
                  <a:cubicBezTo>
                    <a:pt x="61" y="217"/>
                    <a:pt x="0" y="916"/>
                    <a:pt x="1094" y="1190"/>
                  </a:cubicBezTo>
                  <a:cubicBezTo>
                    <a:pt x="1868" y="1361"/>
                    <a:pt x="3128" y="1533"/>
                    <a:pt x="4413" y="1533"/>
                  </a:cubicBezTo>
                  <a:cubicBezTo>
                    <a:pt x="4945" y="1533"/>
                    <a:pt x="5481" y="1504"/>
                    <a:pt x="598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72" y="703"/>
                    <a:pt x="8602" y="217"/>
                  </a:cubicBezTo>
                  <a:cubicBezTo>
                    <a:pt x="8612" y="55"/>
                    <a:pt x="7667" y="1"/>
                    <a:pt x="640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694;p80">
              <a:extLst>
                <a:ext uri="{FF2B5EF4-FFF2-40B4-BE49-F238E27FC236}">
                  <a16:creationId xmlns:a16="http://schemas.microsoft.com/office/drawing/2014/main" xmlns="" id="{3B2B2745-A1EF-4CCD-A9E0-AE371781EA2D}"/>
                </a:ext>
              </a:extLst>
            </p:cNvPr>
            <p:cNvSpPr/>
            <p:nvPr/>
          </p:nvSpPr>
          <p:spPr>
            <a:xfrm>
              <a:off x="-3854425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2037" y="0"/>
                  </a:moveTo>
                  <a:cubicBezTo>
                    <a:pt x="1156" y="335"/>
                    <a:pt x="214" y="791"/>
                    <a:pt x="92" y="1338"/>
                  </a:cubicBezTo>
                  <a:cubicBezTo>
                    <a:pt x="1" y="1855"/>
                    <a:pt x="1429" y="2189"/>
                    <a:pt x="3223" y="2280"/>
                  </a:cubicBezTo>
                  <a:cubicBezTo>
                    <a:pt x="3010" y="1459"/>
                    <a:pt x="2615" y="700"/>
                    <a:pt x="203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695;p80">
              <a:extLst>
                <a:ext uri="{FF2B5EF4-FFF2-40B4-BE49-F238E27FC236}">
                  <a16:creationId xmlns:a16="http://schemas.microsoft.com/office/drawing/2014/main" xmlns="" id="{3CC5BC4F-9A83-49D2-A5BB-F20DA8D1D0A4}"/>
                </a:ext>
              </a:extLst>
            </p:cNvPr>
            <p:cNvSpPr/>
            <p:nvPr/>
          </p:nvSpPr>
          <p:spPr>
            <a:xfrm>
              <a:off x="-3803500" y="8032938"/>
              <a:ext cx="170225" cy="75125"/>
            </a:xfrm>
            <a:custGeom>
              <a:avLst/>
              <a:gdLst/>
              <a:ahLst/>
              <a:cxnLst/>
              <a:rect l="l" t="t" r="r" b="b"/>
              <a:pathLst>
                <a:path w="6809" h="3005" extrusionOk="0">
                  <a:moveTo>
                    <a:pt x="6535" y="0"/>
                  </a:moveTo>
                  <a:cubicBezTo>
                    <a:pt x="6535" y="0"/>
                    <a:pt x="5368" y="528"/>
                    <a:pt x="3672" y="528"/>
                  </a:cubicBezTo>
                  <a:cubicBezTo>
                    <a:pt x="3029" y="528"/>
                    <a:pt x="2310" y="452"/>
                    <a:pt x="1551" y="244"/>
                  </a:cubicBezTo>
                  <a:cubicBezTo>
                    <a:pt x="1551" y="244"/>
                    <a:pt x="791" y="426"/>
                    <a:pt x="0" y="699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4" y="2996"/>
                    <a:pt x="1874" y="3005"/>
                    <a:pt x="2230" y="3005"/>
                  </a:cubicBezTo>
                  <a:cubicBezTo>
                    <a:pt x="3792" y="3005"/>
                    <a:pt x="5446" y="2839"/>
                    <a:pt x="6535" y="2493"/>
                  </a:cubicBezTo>
                  <a:cubicBezTo>
                    <a:pt x="6535" y="2493"/>
                    <a:pt x="6809" y="1034"/>
                    <a:pt x="65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696;p80">
              <a:extLst>
                <a:ext uri="{FF2B5EF4-FFF2-40B4-BE49-F238E27FC236}">
                  <a16:creationId xmlns:a16="http://schemas.microsoft.com/office/drawing/2014/main" xmlns="" id="{E0E09336-EDA8-4392-A04A-ACD0FCC63677}"/>
                </a:ext>
              </a:extLst>
            </p:cNvPr>
            <p:cNvSpPr/>
            <p:nvPr/>
          </p:nvSpPr>
          <p:spPr>
            <a:xfrm>
              <a:off x="-3809850" y="8003288"/>
              <a:ext cx="43550" cy="47725"/>
            </a:xfrm>
            <a:custGeom>
              <a:avLst/>
              <a:gdLst/>
              <a:ahLst/>
              <a:cxnLst/>
              <a:rect l="l" t="t" r="r" b="b"/>
              <a:pathLst>
                <a:path w="1742" h="1909" extrusionOk="0">
                  <a:moveTo>
                    <a:pt x="1064" y="183"/>
                  </a:moveTo>
                  <a:cubicBezTo>
                    <a:pt x="1091" y="183"/>
                    <a:pt x="1124" y="193"/>
                    <a:pt x="1166" y="214"/>
                  </a:cubicBezTo>
                  <a:cubicBezTo>
                    <a:pt x="1379" y="335"/>
                    <a:pt x="1379" y="852"/>
                    <a:pt x="1379" y="1034"/>
                  </a:cubicBezTo>
                  <a:cubicBezTo>
                    <a:pt x="1394" y="1158"/>
                    <a:pt x="1394" y="1289"/>
                    <a:pt x="1390" y="1419"/>
                  </a:cubicBezTo>
                  <a:lnTo>
                    <a:pt x="1390" y="1419"/>
                  </a:lnTo>
                  <a:cubicBezTo>
                    <a:pt x="1369" y="1389"/>
                    <a:pt x="1347" y="1359"/>
                    <a:pt x="1324" y="1330"/>
                  </a:cubicBezTo>
                  <a:lnTo>
                    <a:pt x="1324" y="1330"/>
                  </a:lnTo>
                  <a:cubicBezTo>
                    <a:pt x="1268" y="1239"/>
                    <a:pt x="1215" y="1150"/>
                    <a:pt x="1166" y="1065"/>
                  </a:cubicBezTo>
                  <a:cubicBezTo>
                    <a:pt x="1139" y="983"/>
                    <a:pt x="815" y="183"/>
                    <a:pt x="1064" y="183"/>
                  </a:cubicBezTo>
                  <a:close/>
                  <a:moveTo>
                    <a:pt x="551" y="931"/>
                  </a:moveTo>
                  <a:cubicBezTo>
                    <a:pt x="572" y="931"/>
                    <a:pt x="594" y="935"/>
                    <a:pt x="619" y="943"/>
                  </a:cubicBezTo>
                  <a:cubicBezTo>
                    <a:pt x="741" y="974"/>
                    <a:pt x="862" y="1095"/>
                    <a:pt x="923" y="1186"/>
                  </a:cubicBezTo>
                  <a:cubicBezTo>
                    <a:pt x="1090" y="1330"/>
                    <a:pt x="1201" y="1511"/>
                    <a:pt x="1315" y="1685"/>
                  </a:cubicBezTo>
                  <a:lnTo>
                    <a:pt x="1315" y="1685"/>
                  </a:lnTo>
                  <a:cubicBezTo>
                    <a:pt x="993" y="1597"/>
                    <a:pt x="645" y="1466"/>
                    <a:pt x="467" y="1186"/>
                  </a:cubicBezTo>
                  <a:cubicBezTo>
                    <a:pt x="388" y="1081"/>
                    <a:pt x="423" y="931"/>
                    <a:pt x="551" y="931"/>
                  </a:cubicBezTo>
                  <a:close/>
                  <a:moveTo>
                    <a:pt x="1096" y="0"/>
                  </a:moveTo>
                  <a:cubicBezTo>
                    <a:pt x="1089" y="0"/>
                    <a:pt x="1082" y="1"/>
                    <a:pt x="1075" y="1"/>
                  </a:cubicBezTo>
                  <a:cubicBezTo>
                    <a:pt x="642" y="17"/>
                    <a:pt x="717" y="455"/>
                    <a:pt x="906" y="902"/>
                  </a:cubicBezTo>
                  <a:lnTo>
                    <a:pt x="906" y="902"/>
                  </a:lnTo>
                  <a:cubicBezTo>
                    <a:pt x="853" y="862"/>
                    <a:pt x="798" y="825"/>
                    <a:pt x="741" y="791"/>
                  </a:cubicBezTo>
                  <a:cubicBezTo>
                    <a:pt x="686" y="750"/>
                    <a:pt x="595" y="722"/>
                    <a:pt x="503" y="722"/>
                  </a:cubicBezTo>
                  <a:cubicBezTo>
                    <a:pt x="389" y="722"/>
                    <a:pt x="274" y="765"/>
                    <a:pt x="224" y="882"/>
                  </a:cubicBezTo>
                  <a:cubicBezTo>
                    <a:pt x="0" y="1498"/>
                    <a:pt x="884" y="1779"/>
                    <a:pt x="1381" y="1819"/>
                  </a:cubicBezTo>
                  <a:lnTo>
                    <a:pt x="1381" y="1819"/>
                  </a:lnTo>
                  <a:cubicBezTo>
                    <a:pt x="1391" y="1879"/>
                    <a:pt x="1439" y="1908"/>
                    <a:pt x="1489" y="1908"/>
                  </a:cubicBezTo>
                  <a:cubicBezTo>
                    <a:pt x="1546" y="1908"/>
                    <a:pt x="1607" y="1870"/>
                    <a:pt x="1622" y="1794"/>
                  </a:cubicBezTo>
                  <a:cubicBezTo>
                    <a:pt x="1622" y="1403"/>
                    <a:pt x="1741" y="0"/>
                    <a:pt x="109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697;p80">
              <a:extLst>
                <a:ext uri="{FF2B5EF4-FFF2-40B4-BE49-F238E27FC236}">
                  <a16:creationId xmlns:a16="http://schemas.microsoft.com/office/drawing/2014/main" xmlns="" id="{1B2B689F-EBD5-4685-B952-11635E75B51B}"/>
                </a:ext>
              </a:extLst>
            </p:cNvPr>
            <p:cNvSpPr/>
            <p:nvPr/>
          </p:nvSpPr>
          <p:spPr>
            <a:xfrm>
              <a:off x="-3242700" y="6678813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cubicBezTo>
                    <a:pt x="0" y="61"/>
                    <a:pt x="0" y="31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698;p80">
              <a:extLst>
                <a:ext uri="{FF2B5EF4-FFF2-40B4-BE49-F238E27FC236}">
                  <a16:creationId xmlns:a16="http://schemas.microsoft.com/office/drawing/2014/main" xmlns="" id="{6460E28E-1603-493C-B67E-B3A6D496C296}"/>
                </a:ext>
              </a:extLst>
            </p:cNvPr>
            <p:cNvSpPr/>
            <p:nvPr/>
          </p:nvSpPr>
          <p:spPr>
            <a:xfrm>
              <a:off x="-3422050" y="6950863"/>
              <a:ext cx="163425" cy="210500"/>
            </a:xfrm>
            <a:custGeom>
              <a:avLst/>
              <a:gdLst/>
              <a:ahLst/>
              <a:cxnLst/>
              <a:rect l="l" t="t" r="r" b="b"/>
              <a:pathLst>
                <a:path w="6537" h="8420" extrusionOk="0">
                  <a:moveTo>
                    <a:pt x="6536" y="0"/>
                  </a:moveTo>
                  <a:cubicBezTo>
                    <a:pt x="4891" y="1028"/>
                    <a:pt x="3050" y="1643"/>
                    <a:pt x="1088" y="1643"/>
                  </a:cubicBezTo>
                  <a:cubicBezTo>
                    <a:pt x="729" y="1643"/>
                    <a:pt x="367" y="1623"/>
                    <a:pt x="1" y="1581"/>
                  </a:cubicBezTo>
                  <a:lnTo>
                    <a:pt x="1" y="1581"/>
                  </a:lnTo>
                  <a:lnTo>
                    <a:pt x="1247" y="8420"/>
                  </a:lnTo>
                  <a:cubicBezTo>
                    <a:pt x="2797" y="7082"/>
                    <a:pt x="4955" y="3648"/>
                    <a:pt x="653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699;p80">
              <a:extLst>
                <a:ext uri="{FF2B5EF4-FFF2-40B4-BE49-F238E27FC236}">
                  <a16:creationId xmlns:a16="http://schemas.microsoft.com/office/drawing/2014/main" xmlns="" id="{BC23C1FA-EBFC-461F-BFB4-413D80CB91CA}"/>
                </a:ext>
              </a:extLst>
            </p:cNvPr>
            <p:cNvSpPr/>
            <p:nvPr/>
          </p:nvSpPr>
          <p:spPr>
            <a:xfrm>
              <a:off x="-3424325" y="6611838"/>
              <a:ext cx="237125" cy="380125"/>
            </a:xfrm>
            <a:custGeom>
              <a:avLst/>
              <a:gdLst/>
              <a:ahLst/>
              <a:cxnLst/>
              <a:rect l="l" t="t" r="r" b="b"/>
              <a:pathLst>
                <a:path w="9485" h="15205" extrusionOk="0">
                  <a:moveTo>
                    <a:pt x="7038" y="0"/>
                  </a:moveTo>
                  <a:cubicBezTo>
                    <a:pt x="6425" y="0"/>
                    <a:pt x="6019" y="2406"/>
                    <a:pt x="6019" y="2406"/>
                  </a:cubicBezTo>
                  <a:cubicBezTo>
                    <a:pt x="6019" y="2406"/>
                    <a:pt x="6354" y="35"/>
                    <a:pt x="5746" y="5"/>
                  </a:cubicBezTo>
                  <a:cubicBezTo>
                    <a:pt x="5742" y="4"/>
                    <a:pt x="5739" y="4"/>
                    <a:pt x="5735" y="4"/>
                  </a:cubicBezTo>
                  <a:cubicBezTo>
                    <a:pt x="5106" y="4"/>
                    <a:pt x="4986" y="2740"/>
                    <a:pt x="4986" y="2740"/>
                  </a:cubicBezTo>
                  <a:cubicBezTo>
                    <a:pt x="4986" y="2740"/>
                    <a:pt x="4881" y="1885"/>
                    <a:pt x="4466" y="1885"/>
                  </a:cubicBezTo>
                  <a:cubicBezTo>
                    <a:pt x="4379" y="1885"/>
                    <a:pt x="4280" y="1922"/>
                    <a:pt x="4165" y="2011"/>
                  </a:cubicBezTo>
                  <a:cubicBezTo>
                    <a:pt x="3496" y="2497"/>
                    <a:pt x="4834" y="4746"/>
                    <a:pt x="4834" y="4746"/>
                  </a:cubicBezTo>
                  <a:cubicBezTo>
                    <a:pt x="4834" y="4746"/>
                    <a:pt x="4834" y="5141"/>
                    <a:pt x="4226" y="7300"/>
                  </a:cubicBezTo>
                  <a:cubicBezTo>
                    <a:pt x="3618" y="9458"/>
                    <a:pt x="1" y="14595"/>
                    <a:pt x="1" y="14595"/>
                  </a:cubicBezTo>
                  <a:lnTo>
                    <a:pt x="92" y="15142"/>
                  </a:lnTo>
                  <a:cubicBezTo>
                    <a:pt x="458" y="15184"/>
                    <a:pt x="820" y="15204"/>
                    <a:pt x="1179" y="15204"/>
                  </a:cubicBezTo>
                  <a:cubicBezTo>
                    <a:pt x="3141" y="15204"/>
                    <a:pt x="4982" y="14589"/>
                    <a:pt x="6627" y="13561"/>
                  </a:cubicBezTo>
                  <a:cubicBezTo>
                    <a:pt x="7265" y="12102"/>
                    <a:pt x="7782" y="10613"/>
                    <a:pt x="8177" y="9214"/>
                  </a:cubicBezTo>
                  <a:cubicBezTo>
                    <a:pt x="9484" y="4199"/>
                    <a:pt x="8724" y="430"/>
                    <a:pt x="8177" y="400"/>
                  </a:cubicBezTo>
                  <a:cubicBezTo>
                    <a:pt x="8173" y="400"/>
                    <a:pt x="8169" y="399"/>
                    <a:pt x="8166" y="399"/>
                  </a:cubicBezTo>
                  <a:cubicBezTo>
                    <a:pt x="7656" y="399"/>
                    <a:pt x="7326" y="2378"/>
                    <a:pt x="7265" y="2679"/>
                  </a:cubicBezTo>
                  <a:cubicBezTo>
                    <a:pt x="7326" y="2345"/>
                    <a:pt x="7661" y="126"/>
                    <a:pt x="7083" y="5"/>
                  </a:cubicBezTo>
                  <a:cubicBezTo>
                    <a:pt x="7068" y="2"/>
                    <a:pt x="7053" y="0"/>
                    <a:pt x="703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700;p80">
              <a:extLst>
                <a:ext uri="{FF2B5EF4-FFF2-40B4-BE49-F238E27FC236}">
                  <a16:creationId xmlns:a16="http://schemas.microsoft.com/office/drawing/2014/main" xmlns="" id="{4CA32FF4-5762-43C3-95B7-82D1E82902A3}"/>
                </a:ext>
              </a:extLst>
            </p:cNvPr>
            <p:cNvSpPr/>
            <p:nvPr/>
          </p:nvSpPr>
          <p:spPr>
            <a:xfrm>
              <a:off x="-3722200" y="7038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701;p80">
              <a:extLst>
                <a:ext uri="{FF2B5EF4-FFF2-40B4-BE49-F238E27FC236}">
                  <a16:creationId xmlns:a16="http://schemas.microsoft.com/office/drawing/2014/main" xmlns="" id="{A328ABA4-46A1-4D0B-9147-D78B82648238}"/>
                </a:ext>
              </a:extLst>
            </p:cNvPr>
            <p:cNvSpPr/>
            <p:nvPr/>
          </p:nvSpPr>
          <p:spPr>
            <a:xfrm>
              <a:off x="-4015525" y="6751688"/>
              <a:ext cx="107950" cy="68975"/>
            </a:xfrm>
            <a:custGeom>
              <a:avLst/>
              <a:gdLst/>
              <a:ahLst/>
              <a:cxnLst/>
              <a:rect l="l" t="t" r="r" b="b"/>
              <a:pathLst>
                <a:path w="4318" h="2759" extrusionOk="0">
                  <a:moveTo>
                    <a:pt x="2370" y="1"/>
                  </a:moveTo>
                  <a:cubicBezTo>
                    <a:pt x="1540" y="1"/>
                    <a:pt x="705" y="246"/>
                    <a:pt x="1" y="733"/>
                  </a:cubicBezTo>
                  <a:cubicBezTo>
                    <a:pt x="161" y="1763"/>
                    <a:pt x="994" y="2759"/>
                    <a:pt x="2552" y="2759"/>
                  </a:cubicBezTo>
                  <a:cubicBezTo>
                    <a:pt x="3062" y="2759"/>
                    <a:pt x="3650" y="2652"/>
                    <a:pt x="4317" y="2405"/>
                  </a:cubicBezTo>
                  <a:lnTo>
                    <a:pt x="4317" y="490"/>
                  </a:lnTo>
                  <a:cubicBezTo>
                    <a:pt x="3718" y="163"/>
                    <a:pt x="3045" y="1"/>
                    <a:pt x="23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702;p80">
              <a:extLst>
                <a:ext uri="{FF2B5EF4-FFF2-40B4-BE49-F238E27FC236}">
                  <a16:creationId xmlns:a16="http://schemas.microsoft.com/office/drawing/2014/main" xmlns="" id="{3BDC1AFE-90EE-4989-9487-DCC70349F88B}"/>
                </a:ext>
              </a:extLst>
            </p:cNvPr>
            <p:cNvSpPr/>
            <p:nvPr/>
          </p:nvSpPr>
          <p:spPr>
            <a:xfrm>
              <a:off x="-4018550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7" y="0"/>
                  </a:moveTo>
                  <a:cubicBezTo>
                    <a:pt x="1858" y="0"/>
                    <a:pt x="1385" y="99"/>
                    <a:pt x="912" y="368"/>
                  </a:cubicBezTo>
                  <a:cubicBezTo>
                    <a:pt x="274" y="763"/>
                    <a:pt x="0" y="1523"/>
                    <a:pt x="122" y="2283"/>
                  </a:cubicBezTo>
                  <a:cubicBezTo>
                    <a:pt x="826" y="1796"/>
                    <a:pt x="1661" y="1551"/>
                    <a:pt x="2491" y="1551"/>
                  </a:cubicBezTo>
                  <a:cubicBezTo>
                    <a:pt x="3166" y="1551"/>
                    <a:pt x="3839" y="1713"/>
                    <a:pt x="4438" y="2040"/>
                  </a:cubicBezTo>
                  <a:lnTo>
                    <a:pt x="4438" y="733"/>
                  </a:lnTo>
                  <a:cubicBezTo>
                    <a:pt x="4438" y="733"/>
                    <a:pt x="3494" y="0"/>
                    <a:pt x="229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3703;p80">
              <a:extLst>
                <a:ext uri="{FF2B5EF4-FFF2-40B4-BE49-F238E27FC236}">
                  <a16:creationId xmlns:a16="http://schemas.microsoft.com/office/drawing/2014/main" xmlns="" id="{ABFD40F3-2D2B-49FF-87F8-69EA6BB42D8B}"/>
                </a:ext>
              </a:extLst>
            </p:cNvPr>
            <p:cNvSpPr/>
            <p:nvPr/>
          </p:nvSpPr>
          <p:spPr>
            <a:xfrm>
              <a:off x="-3983600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156" y="0"/>
                  </a:moveTo>
                  <a:cubicBezTo>
                    <a:pt x="773" y="0"/>
                    <a:pt x="373" y="82"/>
                    <a:pt x="31" y="156"/>
                  </a:cubicBezTo>
                  <a:cubicBezTo>
                    <a:pt x="1" y="186"/>
                    <a:pt x="31" y="217"/>
                    <a:pt x="31" y="217"/>
                  </a:cubicBezTo>
                  <a:cubicBezTo>
                    <a:pt x="388" y="217"/>
                    <a:pt x="802" y="137"/>
                    <a:pt x="1190" y="137"/>
                  </a:cubicBezTo>
                  <a:cubicBezTo>
                    <a:pt x="1595" y="137"/>
                    <a:pt x="1971" y="224"/>
                    <a:pt x="2219" y="582"/>
                  </a:cubicBezTo>
                  <a:cubicBezTo>
                    <a:pt x="2554" y="1037"/>
                    <a:pt x="252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706" y="1585"/>
                    <a:pt x="2675" y="825"/>
                    <a:pt x="2219" y="369"/>
                  </a:cubicBezTo>
                  <a:cubicBezTo>
                    <a:pt x="1940" y="89"/>
                    <a:pt x="1557" y="0"/>
                    <a:pt x="11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3704;p80">
              <a:extLst>
                <a:ext uri="{FF2B5EF4-FFF2-40B4-BE49-F238E27FC236}">
                  <a16:creationId xmlns:a16="http://schemas.microsoft.com/office/drawing/2014/main" xmlns="" id="{2A6D8AB6-4B18-410C-A3DA-DE276897F4EF}"/>
                </a:ext>
              </a:extLst>
            </p:cNvPr>
            <p:cNvSpPr/>
            <p:nvPr/>
          </p:nvSpPr>
          <p:spPr>
            <a:xfrm>
              <a:off x="-3955200" y="6770813"/>
              <a:ext cx="39075" cy="23250"/>
            </a:xfrm>
            <a:custGeom>
              <a:avLst/>
              <a:gdLst/>
              <a:ahLst/>
              <a:cxnLst/>
              <a:rect l="l" t="t" r="r" b="b"/>
              <a:pathLst>
                <a:path w="1563" h="930" extrusionOk="0">
                  <a:moveTo>
                    <a:pt x="547" y="1"/>
                  </a:moveTo>
                  <a:cubicBezTo>
                    <a:pt x="386" y="1"/>
                    <a:pt x="218" y="55"/>
                    <a:pt x="50" y="181"/>
                  </a:cubicBezTo>
                  <a:cubicBezTo>
                    <a:pt x="0" y="230"/>
                    <a:pt x="52" y="280"/>
                    <a:pt x="106" y="280"/>
                  </a:cubicBezTo>
                  <a:cubicBezTo>
                    <a:pt x="118" y="280"/>
                    <a:pt x="130" y="277"/>
                    <a:pt x="141" y="272"/>
                  </a:cubicBezTo>
                  <a:cubicBezTo>
                    <a:pt x="280" y="216"/>
                    <a:pt x="413" y="180"/>
                    <a:pt x="542" y="180"/>
                  </a:cubicBezTo>
                  <a:cubicBezTo>
                    <a:pt x="695" y="180"/>
                    <a:pt x="844" y="231"/>
                    <a:pt x="992" y="363"/>
                  </a:cubicBezTo>
                  <a:cubicBezTo>
                    <a:pt x="1144" y="515"/>
                    <a:pt x="1266" y="728"/>
                    <a:pt x="1418" y="910"/>
                  </a:cubicBezTo>
                  <a:cubicBezTo>
                    <a:pt x="1432" y="924"/>
                    <a:pt x="1447" y="930"/>
                    <a:pt x="1462" y="930"/>
                  </a:cubicBezTo>
                  <a:cubicBezTo>
                    <a:pt x="1514" y="930"/>
                    <a:pt x="1563" y="859"/>
                    <a:pt x="1539" y="789"/>
                  </a:cubicBezTo>
                  <a:cubicBezTo>
                    <a:pt x="1341" y="371"/>
                    <a:pt x="968" y="1"/>
                    <a:pt x="5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3705;p80">
              <a:extLst>
                <a:ext uri="{FF2B5EF4-FFF2-40B4-BE49-F238E27FC236}">
                  <a16:creationId xmlns:a16="http://schemas.microsoft.com/office/drawing/2014/main" xmlns="" id="{A142BC6F-1426-4CC1-9B6A-93237581870B}"/>
                </a:ext>
              </a:extLst>
            </p:cNvPr>
            <p:cNvSpPr/>
            <p:nvPr/>
          </p:nvSpPr>
          <p:spPr>
            <a:xfrm>
              <a:off x="-3417475" y="6751688"/>
              <a:ext cx="107925" cy="68975"/>
            </a:xfrm>
            <a:custGeom>
              <a:avLst/>
              <a:gdLst/>
              <a:ahLst/>
              <a:cxnLst/>
              <a:rect l="l" t="t" r="r" b="b"/>
              <a:pathLst>
                <a:path w="4317" h="2759" extrusionOk="0">
                  <a:moveTo>
                    <a:pt x="1957" y="1"/>
                  </a:moveTo>
                  <a:cubicBezTo>
                    <a:pt x="1278" y="1"/>
                    <a:pt x="600" y="163"/>
                    <a:pt x="0" y="490"/>
                  </a:cubicBezTo>
                  <a:lnTo>
                    <a:pt x="0" y="2405"/>
                  </a:lnTo>
                  <a:cubicBezTo>
                    <a:pt x="675" y="2652"/>
                    <a:pt x="1269" y="2759"/>
                    <a:pt x="1783" y="2759"/>
                  </a:cubicBezTo>
                  <a:cubicBezTo>
                    <a:pt x="3352" y="2759"/>
                    <a:pt x="4179" y="1763"/>
                    <a:pt x="4317" y="733"/>
                  </a:cubicBezTo>
                  <a:cubicBezTo>
                    <a:pt x="3629" y="246"/>
                    <a:pt x="2793" y="1"/>
                    <a:pt x="195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3706;p80">
              <a:extLst>
                <a:ext uri="{FF2B5EF4-FFF2-40B4-BE49-F238E27FC236}">
                  <a16:creationId xmlns:a16="http://schemas.microsoft.com/office/drawing/2014/main" xmlns="" id="{1DB890D5-61B2-4DFB-BEB2-B612656388F8}"/>
                </a:ext>
              </a:extLst>
            </p:cNvPr>
            <p:cNvSpPr/>
            <p:nvPr/>
          </p:nvSpPr>
          <p:spPr>
            <a:xfrm>
              <a:off x="-3417475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1" y="0"/>
                  </a:moveTo>
                  <a:cubicBezTo>
                    <a:pt x="944" y="0"/>
                    <a:pt x="0" y="733"/>
                    <a:pt x="0" y="733"/>
                  </a:cubicBezTo>
                  <a:lnTo>
                    <a:pt x="0" y="2040"/>
                  </a:lnTo>
                  <a:cubicBezTo>
                    <a:pt x="613" y="1713"/>
                    <a:pt x="1294" y="1551"/>
                    <a:pt x="1970" y="1551"/>
                  </a:cubicBezTo>
                  <a:cubicBezTo>
                    <a:pt x="2802" y="1551"/>
                    <a:pt x="3629" y="1796"/>
                    <a:pt x="4317" y="2283"/>
                  </a:cubicBezTo>
                  <a:cubicBezTo>
                    <a:pt x="4438" y="1523"/>
                    <a:pt x="4165" y="763"/>
                    <a:pt x="3526" y="368"/>
                  </a:cubicBezTo>
                  <a:cubicBezTo>
                    <a:pt x="3053" y="99"/>
                    <a:pt x="2580" y="0"/>
                    <a:pt x="214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3707;p80">
              <a:extLst>
                <a:ext uri="{FF2B5EF4-FFF2-40B4-BE49-F238E27FC236}">
                  <a16:creationId xmlns:a16="http://schemas.microsoft.com/office/drawing/2014/main" xmlns="" id="{2D289156-F012-48F2-8051-A32619D36ABE}"/>
                </a:ext>
              </a:extLst>
            </p:cNvPr>
            <p:cNvSpPr/>
            <p:nvPr/>
          </p:nvSpPr>
          <p:spPr>
            <a:xfrm>
              <a:off x="-3409125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550" y="0"/>
                  </a:moveTo>
                  <a:cubicBezTo>
                    <a:pt x="1149" y="0"/>
                    <a:pt x="767" y="89"/>
                    <a:pt x="487" y="369"/>
                  </a:cubicBezTo>
                  <a:cubicBezTo>
                    <a:pt x="31" y="855"/>
                    <a:pt x="1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213" y="1676"/>
                    <a:pt x="153" y="1037"/>
                    <a:pt x="487" y="582"/>
                  </a:cubicBezTo>
                  <a:cubicBezTo>
                    <a:pt x="730" y="217"/>
                    <a:pt x="1095" y="126"/>
                    <a:pt x="1490" y="126"/>
                  </a:cubicBezTo>
                  <a:cubicBezTo>
                    <a:pt x="1885" y="126"/>
                    <a:pt x="2311" y="217"/>
                    <a:pt x="2676" y="217"/>
                  </a:cubicBezTo>
                  <a:cubicBezTo>
                    <a:pt x="2706" y="217"/>
                    <a:pt x="2706" y="186"/>
                    <a:pt x="2676" y="156"/>
                  </a:cubicBezTo>
                  <a:cubicBezTo>
                    <a:pt x="2334" y="82"/>
                    <a:pt x="1934" y="0"/>
                    <a:pt x="155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3708;p80">
              <a:extLst>
                <a:ext uri="{FF2B5EF4-FFF2-40B4-BE49-F238E27FC236}">
                  <a16:creationId xmlns:a16="http://schemas.microsoft.com/office/drawing/2014/main" xmlns="" id="{2DECC328-C974-463A-BB77-1BBAD39F53D5}"/>
                </a:ext>
              </a:extLst>
            </p:cNvPr>
            <p:cNvSpPr/>
            <p:nvPr/>
          </p:nvSpPr>
          <p:spPr>
            <a:xfrm>
              <a:off x="-3408950" y="6770813"/>
              <a:ext cx="39100" cy="23250"/>
            </a:xfrm>
            <a:custGeom>
              <a:avLst/>
              <a:gdLst/>
              <a:ahLst/>
              <a:cxnLst/>
              <a:rect l="l" t="t" r="r" b="b"/>
              <a:pathLst>
                <a:path w="1564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1" y="859"/>
                    <a:pt x="50" y="930"/>
                    <a:pt x="116" y="930"/>
                  </a:cubicBezTo>
                  <a:cubicBezTo>
                    <a:pt x="135" y="930"/>
                    <a:pt x="156" y="924"/>
                    <a:pt x="176" y="910"/>
                  </a:cubicBezTo>
                  <a:cubicBezTo>
                    <a:pt x="328" y="728"/>
                    <a:pt x="419" y="515"/>
                    <a:pt x="602" y="363"/>
                  </a:cubicBezTo>
                  <a:cubicBezTo>
                    <a:pt x="750" y="231"/>
                    <a:pt x="890" y="180"/>
                    <a:pt x="1039" y="180"/>
                  </a:cubicBezTo>
                  <a:cubicBezTo>
                    <a:pt x="1166" y="180"/>
                    <a:pt x="1300" y="216"/>
                    <a:pt x="1453" y="272"/>
                  </a:cubicBezTo>
                  <a:cubicBezTo>
                    <a:pt x="1464" y="277"/>
                    <a:pt x="1475" y="280"/>
                    <a:pt x="1485" y="280"/>
                  </a:cubicBezTo>
                  <a:cubicBezTo>
                    <a:pt x="1532" y="280"/>
                    <a:pt x="1563" y="230"/>
                    <a:pt x="1514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3709;p80">
              <a:extLst>
                <a:ext uri="{FF2B5EF4-FFF2-40B4-BE49-F238E27FC236}">
                  <a16:creationId xmlns:a16="http://schemas.microsoft.com/office/drawing/2014/main" xmlns="" id="{F5B9509E-BF1D-4C65-96C8-539AE8D675F5}"/>
                </a:ext>
              </a:extLst>
            </p:cNvPr>
            <p:cNvSpPr/>
            <p:nvPr/>
          </p:nvSpPr>
          <p:spPr>
            <a:xfrm>
              <a:off x="-3713825" y="6994163"/>
              <a:ext cx="126150" cy="59000"/>
            </a:xfrm>
            <a:custGeom>
              <a:avLst/>
              <a:gdLst/>
              <a:ahLst/>
              <a:cxnLst/>
              <a:rect l="l" t="t" r="r" b="b"/>
              <a:pathLst>
                <a:path w="5046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404" y="122"/>
                    <a:pt x="1793" y="396"/>
                    <a:pt x="182" y="943"/>
                  </a:cubicBezTo>
                  <a:cubicBezTo>
                    <a:pt x="152" y="1125"/>
                    <a:pt x="91" y="1277"/>
                    <a:pt x="0" y="1429"/>
                  </a:cubicBezTo>
                  <a:cubicBezTo>
                    <a:pt x="0" y="1429"/>
                    <a:pt x="806" y="2360"/>
                    <a:pt x="2519" y="2360"/>
                  </a:cubicBezTo>
                  <a:cubicBezTo>
                    <a:pt x="3204" y="2360"/>
                    <a:pt x="4034" y="2211"/>
                    <a:pt x="5015" y="1794"/>
                  </a:cubicBezTo>
                  <a:cubicBezTo>
                    <a:pt x="5015" y="1794"/>
                    <a:pt x="498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3710;p80">
              <a:extLst>
                <a:ext uri="{FF2B5EF4-FFF2-40B4-BE49-F238E27FC236}">
                  <a16:creationId xmlns:a16="http://schemas.microsoft.com/office/drawing/2014/main" xmlns="" id="{2E595DEB-B065-482B-9321-6B16FEB3D8F4}"/>
                </a:ext>
              </a:extLst>
            </p:cNvPr>
            <p:cNvSpPr/>
            <p:nvPr/>
          </p:nvSpPr>
          <p:spPr>
            <a:xfrm>
              <a:off x="-3713825" y="6947063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0" y="0"/>
                  </a:moveTo>
                  <a:lnTo>
                    <a:pt x="0" y="456"/>
                  </a:lnTo>
                  <a:cubicBezTo>
                    <a:pt x="0" y="456"/>
                    <a:pt x="426" y="1763"/>
                    <a:pt x="182" y="2827"/>
                  </a:cubicBezTo>
                  <a:cubicBezTo>
                    <a:pt x="1793" y="2280"/>
                    <a:pt x="3404" y="2006"/>
                    <a:pt x="5046" y="1885"/>
                  </a:cubicBezTo>
                  <a:cubicBezTo>
                    <a:pt x="5107" y="1277"/>
                    <a:pt x="5198" y="578"/>
                    <a:pt x="541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3711;p80">
              <a:extLst>
                <a:ext uri="{FF2B5EF4-FFF2-40B4-BE49-F238E27FC236}">
                  <a16:creationId xmlns:a16="http://schemas.microsoft.com/office/drawing/2014/main" xmlns="" id="{BE9D996B-4FEF-4E10-9085-D1FDAC4C603B}"/>
                </a:ext>
              </a:extLst>
            </p:cNvPr>
            <p:cNvSpPr/>
            <p:nvPr/>
          </p:nvSpPr>
          <p:spPr>
            <a:xfrm>
              <a:off x="-3919125" y="6466513"/>
              <a:ext cx="522950" cy="493450"/>
            </a:xfrm>
            <a:custGeom>
              <a:avLst/>
              <a:gdLst/>
              <a:ahLst/>
              <a:cxnLst/>
              <a:rect l="l" t="t" r="r" b="b"/>
              <a:pathLst>
                <a:path w="20918" h="19738" extrusionOk="0">
                  <a:moveTo>
                    <a:pt x="7888" y="1"/>
                  </a:moveTo>
                  <a:cubicBezTo>
                    <a:pt x="3784" y="1"/>
                    <a:pt x="1" y="2091"/>
                    <a:pt x="188" y="9921"/>
                  </a:cubicBezTo>
                  <a:cubicBezTo>
                    <a:pt x="188" y="9921"/>
                    <a:pt x="66" y="13599"/>
                    <a:pt x="978" y="15423"/>
                  </a:cubicBezTo>
                  <a:cubicBezTo>
                    <a:pt x="1859" y="17246"/>
                    <a:pt x="4838" y="19283"/>
                    <a:pt x="8820" y="19678"/>
                  </a:cubicBezTo>
                  <a:cubicBezTo>
                    <a:pt x="9252" y="19718"/>
                    <a:pt x="9701" y="19738"/>
                    <a:pt x="10158" y="19738"/>
                  </a:cubicBezTo>
                  <a:cubicBezTo>
                    <a:pt x="13880" y="19738"/>
                    <a:pt x="18190" y="18420"/>
                    <a:pt x="19246" y="15848"/>
                  </a:cubicBezTo>
                  <a:cubicBezTo>
                    <a:pt x="20462" y="12991"/>
                    <a:pt x="20917" y="10985"/>
                    <a:pt x="20553" y="8067"/>
                  </a:cubicBezTo>
                  <a:cubicBezTo>
                    <a:pt x="20188" y="5149"/>
                    <a:pt x="20036" y="3842"/>
                    <a:pt x="17331" y="2535"/>
                  </a:cubicBezTo>
                  <a:cubicBezTo>
                    <a:pt x="15996" y="1897"/>
                    <a:pt x="11797" y="1"/>
                    <a:pt x="788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3712;p80">
              <a:extLst>
                <a:ext uri="{FF2B5EF4-FFF2-40B4-BE49-F238E27FC236}">
                  <a16:creationId xmlns:a16="http://schemas.microsoft.com/office/drawing/2014/main" xmlns="" id="{7DC8F98F-DE5F-41AC-A613-970A18F7B4A1}"/>
                </a:ext>
              </a:extLst>
            </p:cNvPr>
            <p:cNvSpPr/>
            <p:nvPr/>
          </p:nvSpPr>
          <p:spPr>
            <a:xfrm>
              <a:off x="-3798950" y="6730488"/>
              <a:ext cx="29675" cy="35725"/>
            </a:xfrm>
            <a:custGeom>
              <a:avLst/>
              <a:gdLst/>
              <a:ahLst/>
              <a:cxnLst/>
              <a:rect l="l" t="t" r="r" b="b"/>
              <a:pathLst>
                <a:path w="1187" h="1429" extrusionOk="0">
                  <a:moveTo>
                    <a:pt x="578" y="0"/>
                  </a:moveTo>
                  <a:cubicBezTo>
                    <a:pt x="244" y="0"/>
                    <a:pt x="1" y="335"/>
                    <a:pt x="1" y="699"/>
                  </a:cubicBezTo>
                  <a:cubicBezTo>
                    <a:pt x="1" y="1095"/>
                    <a:pt x="244" y="1429"/>
                    <a:pt x="578" y="1429"/>
                  </a:cubicBezTo>
                  <a:cubicBezTo>
                    <a:pt x="913" y="1429"/>
                    <a:pt x="1186" y="1095"/>
                    <a:pt x="1186" y="699"/>
                  </a:cubicBezTo>
                  <a:cubicBezTo>
                    <a:pt x="1186" y="335"/>
                    <a:pt x="913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3713;p80">
              <a:extLst>
                <a:ext uri="{FF2B5EF4-FFF2-40B4-BE49-F238E27FC236}">
                  <a16:creationId xmlns:a16="http://schemas.microsoft.com/office/drawing/2014/main" xmlns="" id="{C71C85B5-8FD3-493B-8E7D-42FE05C9DAEA}"/>
                </a:ext>
              </a:extLst>
            </p:cNvPr>
            <p:cNvSpPr/>
            <p:nvPr/>
          </p:nvSpPr>
          <p:spPr>
            <a:xfrm>
              <a:off x="-3558050" y="6730488"/>
              <a:ext cx="29650" cy="35725"/>
            </a:xfrm>
            <a:custGeom>
              <a:avLst/>
              <a:gdLst/>
              <a:ahLst/>
              <a:cxnLst/>
              <a:rect l="l" t="t" r="r" b="b"/>
              <a:pathLst>
                <a:path w="1186" h="1429" extrusionOk="0">
                  <a:moveTo>
                    <a:pt x="578" y="0"/>
                  </a:moveTo>
                  <a:cubicBezTo>
                    <a:pt x="274" y="0"/>
                    <a:pt x="0" y="335"/>
                    <a:pt x="0" y="699"/>
                  </a:cubicBezTo>
                  <a:cubicBezTo>
                    <a:pt x="0" y="1095"/>
                    <a:pt x="274" y="1429"/>
                    <a:pt x="578" y="1429"/>
                  </a:cubicBezTo>
                  <a:cubicBezTo>
                    <a:pt x="912" y="1429"/>
                    <a:pt x="1186" y="1095"/>
                    <a:pt x="1186" y="699"/>
                  </a:cubicBezTo>
                  <a:cubicBezTo>
                    <a:pt x="118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3714;p80">
              <a:extLst>
                <a:ext uri="{FF2B5EF4-FFF2-40B4-BE49-F238E27FC236}">
                  <a16:creationId xmlns:a16="http://schemas.microsoft.com/office/drawing/2014/main" xmlns="" id="{5B32F960-6A51-45EC-ADCC-43E8CE5EB095}"/>
                </a:ext>
              </a:extLst>
            </p:cNvPr>
            <p:cNvSpPr/>
            <p:nvPr/>
          </p:nvSpPr>
          <p:spPr>
            <a:xfrm>
              <a:off x="-3679650" y="6713963"/>
              <a:ext cx="36500" cy="63200"/>
            </a:xfrm>
            <a:custGeom>
              <a:avLst/>
              <a:gdLst/>
              <a:ahLst/>
              <a:cxnLst/>
              <a:rect l="l" t="t" r="r" b="b"/>
              <a:pathLst>
                <a:path w="1460" h="2528" extrusionOk="0">
                  <a:moveTo>
                    <a:pt x="316" y="0"/>
                  </a:moveTo>
                  <a:cubicBezTo>
                    <a:pt x="305" y="0"/>
                    <a:pt x="290" y="8"/>
                    <a:pt x="274" y="23"/>
                  </a:cubicBezTo>
                  <a:cubicBezTo>
                    <a:pt x="183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92" y="1695"/>
                  </a:cubicBezTo>
                  <a:cubicBezTo>
                    <a:pt x="183" y="1847"/>
                    <a:pt x="305" y="1968"/>
                    <a:pt x="487" y="1968"/>
                  </a:cubicBezTo>
                  <a:cubicBezTo>
                    <a:pt x="578" y="1938"/>
                    <a:pt x="639" y="1877"/>
                    <a:pt x="730" y="1847"/>
                  </a:cubicBezTo>
                  <a:cubicBezTo>
                    <a:pt x="761" y="1816"/>
                    <a:pt x="791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56" y="2272"/>
                    <a:pt x="913" y="2333"/>
                  </a:cubicBezTo>
                  <a:cubicBezTo>
                    <a:pt x="808" y="2385"/>
                    <a:pt x="839" y="2528"/>
                    <a:pt x="926" y="2528"/>
                  </a:cubicBezTo>
                  <a:cubicBezTo>
                    <a:pt x="941" y="2528"/>
                    <a:pt x="957" y="2524"/>
                    <a:pt x="974" y="2515"/>
                  </a:cubicBezTo>
                  <a:cubicBezTo>
                    <a:pt x="1217" y="2424"/>
                    <a:pt x="1460" y="2212"/>
                    <a:pt x="1429" y="1908"/>
                  </a:cubicBezTo>
                  <a:cubicBezTo>
                    <a:pt x="1399" y="1695"/>
                    <a:pt x="1217" y="1512"/>
                    <a:pt x="1004" y="1512"/>
                  </a:cubicBezTo>
                  <a:cubicBezTo>
                    <a:pt x="852" y="1543"/>
                    <a:pt x="761" y="1634"/>
                    <a:pt x="639" y="1695"/>
                  </a:cubicBezTo>
                  <a:cubicBezTo>
                    <a:pt x="557" y="1731"/>
                    <a:pt x="490" y="1747"/>
                    <a:pt x="435" y="1747"/>
                  </a:cubicBezTo>
                  <a:cubicBezTo>
                    <a:pt x="119" y="1747"/>
                    <a:pt x="192" y="1228"/>
                    <a:pt x="244" y="996"/>
                  </a:cubicBezTo>
                  <a:cubicBezTo>
                    <a:pt x="305" y="722"/>
                    <a:pt x="487" y="297"/>
                    <a:pt x="335" y="23"/>
                  </a:cubicBezTo>
                  <a:cubicBezTo>
                    <a:pt x="335" y="8"/>
                    <a:pt x="328" y="0"/>
                    <a:pt x="3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3715;p80">
              <a:extLst>
                <a:ext uri="{FF2B5EF4-FFF2-40B4-BE49-F238E27FC236}">
                  <a16:creationId xmlns:a16="http://schemas.microsoft.com/office/drawing/2014/main" xmlns="" id="{1B950E94-CF84-45AA-B95F-A1601AC27B6D}"/>
                </a:ext>
              </a:extLst>
            </p:cNvPr>
            <p:cNvSpPr/>
            <p:nvPr/>
          </p:nvSpPr>
          <p:spPr>
            <a:xfrm>
              <a:off x="-3684950" y="6814263"/>
              <a:ext cx="53200" cy="25700"/>
            </a:xfrm>
            <a:custGeom>
              <a:avLst/>
              <a:gdLst/>
              <a:ahLst/>
              <a:cxnLst/>
              <a:rect l="l" t="t" r="r" b="b"/>
              <a:pathLst>
                <a:path w="2128" h="1028" extrusionOk="0">
                  <a:moveTo>
                    <a:pt x="2033" y="0"/>
                  </a:moveTo>
                  <a:cubicBezTo>
                    <a:pt x="1983" y="0"/>
                    <a:pt x="1930" y="38"/>
                    <a:pt x="1915" y="114"/>
                  </a:cubicBezTo>
                  <a:cubicBezTo>
                    <a:pt x="1857" y="547"/>
                    <a:pt x="1580" y="816"/>
                    <a:pt x="1136" y="816"/>
                  </a:cubicBezTo>
                  <a:cubicBezTo>
                    <a:pt x="1113" y="816"/>
                    <a:pt x="1088" y="815"/>
                    <a:pt x="1064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4" y="327"/>
                    <a:pt x="213" y="145"/>
                  </a:cubicBezTo>
                  <a:cubicBezTo>
                    <a:pt x="182" y="145"/>
                    <a:pt x="152" y="145"/>
                    <a:pt x="152" y="175"/>
                  </a:cubicBezTo>
                  <a:cubicBezTo>
                    <a:pt x="0" y="662"/>
                    <a:pt x="730" y="1026"/>
                    <a:pt x="1094" y="1026"/>
                  </a:cubicBezTo>
                  <a:cubicBezTo>
                    <a:pt x="1115" y="1027"/>
                    <a:pt x="1136" y="1028"/>
                    <a:pt x="1156" y="1028"/>
                  </a:cubicBezTo>
                  <a:cubicBezTo>
                    <a:pt x="1704" y="1028"/>
                    <a:pt x="2128" y="642"/>
                    <a:pt x="2128" y="114"/>
                  </a:cubicBezTo>
                  <a:cubicBezTo>
                    <a:pt x="2128" y="38"/>
                    <a:pt x="2082" y="0"/>
                    <a:pt x="20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3716;p80">
              <a:extLst>
                <a:ext uri="{FF2B5EF4-FFF2-40B4-BE49-F238E27FC236}">
                  <a16:creationId xmlns:a16="http://schemas.microsoft.com/office/drawing/2014/main" xmlns="" id="{4CA11D44-0F30-4967-BDEA-0ECB272747C0}"/>
                </a:ext>
              </a:extLst>
            </p:cNvPr>
            <p:cNvSpPr/>
            <p:nvPr/>
          </p:nvSpPr>
          <p:spPr>
            <a:xfrm>
              <a:off x="-3844550" y="6646788"/>
              <a:ext cx="49425" cy="34400"/>
            </a:xfrm>
            <a:custGeom>
              <a:avLst/>
              <a:gdLst/>
              <a:ahLst/>
              <a:cxnLst/>
              <a:rect l="l" t="t" r="r" b="b"/>
              <a:pathLst>
                <a:path w="1977" h="1376" extrusionOk="0">
                  <a:moveTo>
                    <a:pt x="1764" y="1"/>
                  </a:moveTo>
                  <a:cubicBezTo>
                    <a:pt x="1072" y="1"/>
                    <a:pt x="146" y="642"/>
                    <a:pt x="1" y="1312"/>
                  </a:cubicBezTo>
                  <a:cubicBezTo>
                    <a:pt x="1" y="1349"/>
                    <a:pt x="24" y="1375"/>
                    <a:pt x="49" y="1375"/>
                  </a:cubicBezTo>
                  <a:cubicBezTo>
                    <a:pt x="65" y="1375"/>
                    <a:pt x="81" y="1365"/>
                    <a:pt x="92" y="1342"/>
                  </a:cubicBezTo>
                  <a:cubicBezTo>
                    <a:pt x="548" y="704"/>
                    <a:pt x="1095" y="309"/>
                    <a:pt x="1886" y="157"/>
                  </a:cubicBezTo>
                  <a:cubicBezTo>
                    <a:pt x="1977" y="126"/>
                    <a:pt x="1946" y="5"/>
                    <a:pt x="1855" y="5"/>
                  </a:cubicBezTo>
                  <a:cubicBezTo>
                    <a:pt x="1825" y="2"/>
                    <a:pt x="1795" y="1"/>
                    <a:pt x="176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3717;p80">
              <a:extLst>
                <a:ext uri="{FF2B5EF4-FFF2-40B4-BE49-F238E27FC236}">
                  <a16:creationId xmlns:a16="http://schemas.microsoft.com/office/drawing/2014/main" xmlns="" id="{7CAB7F3F-BDB6-40CA-8EF9-52C9F08CC2A8}"/>
                </a:ext>
              </a:extLst>
            </p:cNvPr>
            <p:cNvSpPr/>
            <p:nvPr/>
          </p:nvSpPr>
          <p:spPr>
            <a:xfrm>
              <a:off x="-3552750" y="6640963"/>
              <a:ext cx="53400" cy="23800"/>
            </a:xfrm>
            <a:custGeom>
              <a:avLst/>
              <a:gdLst/>
              <a:ahLst/>
              <a:cxnLst/>
              <a:rect l="l" t="t" r="r" b="b"/>
              <a:pathLst>
                <a:path w="2136" h="952" extrusionOk="0">
                  <a:moveTo>
                    <a:pt x="353" y="0"/>
                  </a:moveTo>
                  <a:cubicBezTo>
                    <a:pt x="253" y="0"/>
                    <a:pt x="155" y="8"/>
                    <a:pt x="62" y="25"/>
                  </a:cubicBezTo>
                  <a:cubicBezTo>
                    <a:pt x="1" y="25"/>
                    <a:pt x="1" y="116"/>
                    <a:pt x="62" y="116"/>
                  </a:cubicBezTo>
                  <a:cubicBezTo>
                    <a:pt x="730" y="299"/>
                    <a:pt x="1399" y="390"/>
                    <a:pt x="1916" y="907"/>
                  </a:cubicBezTo>
                  <a:cubicBezTo>
                    <a:pt x="1940" y="938"/>
                    <a:pt x="1967" y="951"/>
                    <a:pt x="1994" y="951"/>
                  </a:cubicBezTo>
                  <a:cubicBezTo>
                    <a:pt x="2070" y="951"/>
                    <a:pt x="2135" y="845"/>
                    <a:pt x="2068" y="755"/>
                  </a:cubicBezTo>
                  <a:cubicBezTo>
                    <a:pt x="1702" y="310"/>
                    <a:pt x="975" y="0"/>
                    <a:pt x="35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3718;p80">
              <a:extLst>
                <a:ext uri="{FF2B5EF4-FFF2-40B4-BE49-F238E27FC236}">
                  <a16:creationId xmlns:a16="http://schemas.microsoft.com/office/drawing/2014/main" xmlns="" id="{2D0E310E-10F1-4713-8B80-6D479B1485B5}"/>
                </a:ext>
              </a:extLst>
            </p:cNvPr>
            <p:cNvSpPr/>
            <p:nvPr/>
          </p:nvSpPr>
          <p:spPr>
            <a:xfrm>
              <a:off x="-3843025" y="6792038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52" y="0"/>
                    <a:pt x="1" y="821"/>
                    <a:pt x="1" y="1824"/>
                  </a:cubicBezTo>
                  <a:cubicBezTo>
                    <a:pt x="1" y="2827"/>
                    <a:pt x="85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1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3719;p80">
              <a:extLst>
                <a:ext uri="{FF2B5EF4-FFF2-40B4-BE49-F238E27FC236}">
                  <a16:creationId xmlns:a16="http://schemas.microsoft.com/office/drawing/2014/main" xmlns="" id="{6D48632A-21C6-4BF8-80FB-F8D55A2E9AA6}"/>
                </a:ext>
              </a:extLst>
            </p:cNvPr>
            <p:cNvSpPr/>
            <p:nvPr/>
          </p:nvSpPr>
          <p:spPr>
            <a:xfrm>
              <a:off x="-3577050" y="6792038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0"/>
                  </a:moveTo>
                  <a:cubicBezTo>
                    <a:pt x="851" y="0"/>
                    <a:pt x="0" y="821"/>
                    <a:pt x="0" y="1824"/>
                  </a:cubicBezTo>
                  <a:cubicBezTo>
                    <a:pt x="0" y="2827"/>
                    <a:pt x="851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3720;p80">
              <a:extLst>
                <a:ext uri="{FF2B5EF4-FFF2-40B4-BE49-F238E27FC236}">
                  <a16:creationId xmlns:a16="http://schemas.microsoft.com/office/drawing/2014/main" xmlns="" id="{F7A39EB5-F457-4229-86D1-37FAAF1AA5F0}"/>
                </a:ext>
              </a:extLst>
            </p:cNvPr>
            <p:cNvSpPr/>
            <p:nvPr/>
          </p:nvSpPr>
          <p:spPr>
            <a:xfrm>
              <a:off x="-3947125" y="6494913"/>
              <a:ext cx="604150" cy="236350"/>
            </a:xfrm>
            <a:custGeom>
              <a:avLst/>
              <a:gdLst/>
              <a:ahLst/>
              <a:cxnLst/>
              <a:rect l="l" t="t" r="r" b="b"/>
              <a:pathLst>
                <a:path w="2416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53" y="3235"/>
                  </a:cubicBezTo>
                  <a:cubicBezTo>
                    <a:pt x="15286" y="3235"/>
                    <a:pt x="15110" y="3203"/>
                    <a:pt x="14925" y="3131"/>
                  </a:cubicBezTo>
                  <a:cubicBezTo>
                    <a:pt x="13983" y="2493"/>
                    <a:pt x="13375" y="1247"/>
                    <a:pt x="12432" y="305"/>
                  </a:cubicBezTo>
                  <a:cubicBezTo>
                    <a:pt x="12061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8" y="3223"/>
                    <a:pt x="1399" y="6262"/>
                    <a:pt x="1" y="8846"/>
                  </a:cubicBezTo>
                  <a:cubicBezTo>
                    <a:pt x="912" y="9028"/>
                    <a:pt x="1581" y="9454"/>
                    <a:pt x="1581" y="9454"/>
                  </a:cubicBezTo>
                  <a:cubicBezTo>
                    <a:pt x="3678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4" y="1824"/>
                    <a:pt x="7934" y="4834"/>
                    <a:pt x="10274" y="5046"/>
                  </a:cubicBezTo>
                  <a:cubicBezTo>
                    <a:pt x="10379" y="5056"/>
                    <a:pt x="10479" y="5060"/>
                    <a:pt x="10576" y="5060"/>
                  </a:cubicBezTo>
                  <a:cubicBezTo>
                    <a:pt x="12677" y="5060"/>
                    <a:pt x="13010" y="2949"/>
                    <a:pt x="13010" y="2949"/>
                  </a:cubicBezTo>
                  <a:cubicBezTo>
                    <a:pt x="13010" y="2949"/>
                    <a:pt x="13952" y="4530"/>
                    <a:pt x="15654" y="4682"/>
                  </a:cubicBezTo>
                  <a:cubicBezTo>
                    <a:pt x="15721" y="4688"/>
                    <a:pt x="15786" y="4690"/>
                    <a:pt x="15848" y="4690"/>
                  </a:cubicBezTo>
                  <a:cubicBezTo>
                    <a:pt x="17380" y="4690"/>
                    <a:pt x="17296" y="2949"/>
                    <a:pt x="17296" y="2949"/>
                  </a:cubicBezTo>
                  <a:lnTo>
                    <a:pt x="17296" y="2949"/>
                  </a:lnTo>
                  <a:cubicBezTo>
                    <a:pt x="18214" y="4138"/>
                    <a:pt x="18923" y="4468"/>
                    <a:pt x="19426" y="4468"/>
                  </a:cubicBezTo>
                  <a:cubicBezTo>
                    <a:pt x="20056" y="4468"/>
                    <a:pt x="20366" y="3952"/>
                    <a:pt x="20366" y="3952"/>
                  </a:cubicBezTo>
                  <a:cubicBezTo>
                    <a:pt x="20366" y="3952"/>
                    <a:pt x="20366" y="8815"/>
                    <a:pt x="22007" y="8998"/>
                  </a:cubicBezTo>
                  <a:cubicBezTo>
                    <a:pt x="22094" y="9007"/>
                    <a:pt x="22176" y="9012"/>
                    <a:pt x="22253" y="9012"/>
                  </a:cubicBezTo>
                  <a:cubicBezTo>
                    <a:pt x="23679" y="9012"/>
                    <a:pt x="23679" y="7508"/>
                    <a:pt x="23679" y="7508"/>
                  </a:cubicBezTo>
                  <a:cubicBezTo>
                    <a:pt x="23770" y="7539"/>
                    <a:pt x="23854" y="7554"/>
                    <a:pt x="23933" y="7554"/>
                  </a:cubicBezTo>
                  <a:cubicBezTo>
                    <a:pt x="24013" y="7554"/>
                    <a:pt x="24089" y="7539"/>
                    <a:pt x="24165" y="7508"/>
                  </a:cubicBezTo>
                  <a:cubicBezTo>
                    <a:pt x="22676" y="6353"/>
                    <a:pt x="22129" y="3831"/>
                    <a:pt x="21825" y="1551"/>
                  </a:cubicBezTo>
                  <a:cubicBezTo>
                    <a:pt x="21543" y="2284"/>
                    <a:pt x="21052" y="2540"/>
                    <a:pt x="20512" y="2540"/>
                  </a:cubicBezTo>
                  <a:cubicBezTo>
                    <a:pt x="19888" y="2540"/>
                    <a:pt x="19199" y="2197"/>
                    <a:pt x="1869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3721;p80">
              <a:extLst>
                <a:ext uri="{FF2B5EF4-FFF2-40B4-BE49-F238E27FC236}">
                  <a16:creationId xmlns:a16="http://schemas.microsoft.com/office/drawing/2014/main" xmlns="" id="{4A29D292-D6EC-454C-AE04-4F2B413A8C3D}"/>
                </a:ext>
              </a:extLst>
            </p:cNvPr>
            <p:cNvSpPr/>
            <p:nvPr/>
          </p:nvSpPr>
          <p:spPr>
            <a:xfrm>
              <a:off x="-4011725" y="6383788"/>
              <a:ext cx="725725" cy="332275"/>
            </a:xfrm>
            <a:custGeom>
              <a:avLst/>
              <a:gdLst/>
              <a:ahLst/>
              <a:cxnLst/>
              <a:rect l="l" t="t" r="r" b="b"/>
              <a:pathLst>
                <a:path w="29029" h="13291" extrusionOk="0">
                  <a:moveTo>
                    <a:pt x="14051" y="1"/>
                  </a:moveTo>
                  <a:cubicBezTo>
                    <a:pt x="9971" y="1"/>
                    <a:pt x="5503" y="3230"/>
                    <a:pt x="5503" y="3230"/>
                  </a:cubicBezTo>
                  <a:cubicBezTo>
                    <a:pt x="5503" y="3230"/>
                    <a:pt x="6232" y="616"/>
                    <a:pt x="4955" y="525"/>
                  </a:cubicBezTo>
                  <a:cubicBezTo>
                    <a:pt x="4931" y="522"/>
                    <a:pt x="4907" y="521"/>
                    <a:pt x="4884" y="521"/>
                  </a:cubicBezTo>
                  <a:cubicBezTo>
                    <a:pt x="3675" y="521"/>
                    <a:pt x="4378" y="3595"/>
                    <a:pt x="4378" y="3595"/>
                  </a:cubicBezTo>
                  <a:cubicBezTo>
                    <a:pt x="4378" y="3595"/>
                    <a:pt x="3448" y="2182"/>
                    <a:pt x="2658" y="2182"/>
                  </a:cubicBezTo>
                  <a:cubicBezTo>
                    <a:pt x="2418" y="2182"/>
                    <a:pt x="2191" y="2312"/>
                    <a:pt x="2007" y="2652"/>
                  </a:cubicBezTo>
                  <a:cubicBezTo>
                    <a:pt x="1217" y="4111"/>
                    <a:pt x="3740" y="5540"/>
                    <a:pt x="3740" y="5540"/>
                  </a:cubicBezTo>
                  <a:cubicBezTo>
                    <a:pt x="3451" y="5667"/>
                    <a:pt x="3262" y="5702"/>
                    <a:pt x="3119" y="5702"/>
                  </a:cubicBezTo>
                  <a:cubicBezTo>
                    <a:pt x="2946" y="5702"/>
                    <a:pt x="2840" y="5651"/>
                    <a:pt x="2706" y="5651"/>
                  </a:cubicBezTo>
                  <a:cubicBezTo>
                    <a:pt x="2555" y="5651"/>
                    <a:pt x="2368" y="5717"/>
                    <a:pt x="2007" y="5996"/>
                  </a:cubicBezTo>
                  <a:cubicBezTo>
                    <a:pt x="274" y="7607"/>
                    <a:pt x="1582" y="10008"/>
                    <a:pt x="1582" y="10008"/>
                  </a:cubicBezTo>
                  <a:cubicBezTo>
                    <a:pt x="1" y="11589"/>
                    <a:pt x="1582" y="13200"/>
                    <a:pt x="1582" y="13200"/>
                  </a:cubicBezTo>
                  <a:cubicBezTo>
                    <a:pt x="1643" y="13194"/>
                    <a:pt x="1705" y="13192"/>
                    <a:pt x="1768" y="13192"/>
                  </a:cubicBezTo>
                  <a:cubicBezTo>
                    <a:pt x="2048" y="13192"/>
                    <a:pt x="2336" y="13241"/>
                    <a:pt x="2585" y="13291"/>
                  </a:cubicBezTo>
                  <a:cubicBezTo>
                    <a:pt x="3983" y="10707"/>
                    <a:pt x="3952" y="7668"/>
                    <a:pt x="4986" y="5054"/>
                  </a:cubicBezTo>
                  <a:cubicBezTo>
                    <a:pt x="6700" y="6012"/>
                    <a:pt x="9676" y="7886"/>
                    <a:pt x="11964" y="7886"/>
                  </a:cubicBezTo>
                  <a:cubicBezTo>
                    <a:pt x="13450" y="7886"/>
                    <a:pt x="14645" y="7095"/>
                    <a:pt x="15016" y="4750"/>
                  </a:cubicBezTo>
                  <a:cubicBezTo>
                    <a:pt x="15959" y="5692"/>
                    <a:pt x="16597" y="6938"/>
                    <a:pt x="17509" y="7576"/>
                  </a:cubicBezTo>
                  <a:cubicBezTo>
                    <a:pt x="17694" y="7648"/>
                    <a:pt x="17870" y="7680"/>
                    <a:pt x="18037" y="7680"/>
                  </a:cubicBezTo>
                  <a:cubicBezTo>
                    <a:pt x="19297" y="7680"/>
                    <a:pt x="20032" y="5811"/>
                    <a:pt x="20032" y="4415"/>
                  </a:cubicBezTo>
                  <a:cubicBezTo>
                    <a:pt x="20032" y="5358"/>
                    <a:pt x="20974" y="5692"/>
                    <a:pt x="21278" y="6300"/>
                  </a:cubicBezTo>
                  <a:cubicBezTo>
                    <a:pt x="21783" y="6642"/>
                    <a:pt x="22472" y="6985"/>
                    <a:pt x="23096" y="6985"/>
                  </a:cubicBezTo>
                  <a:cubicBezTo>
                    <a:pt x="23636" y="6985"/>
                    <a:pt x="24127" y="6729"/>
                    <a:pt x="24409" y="5996"/>
                  </a:cubicBezTo>
                  <a:cubicBezTo>
                    <a:pt x="24713" y="8276"/>
                    <a:pt x="25260" y="10798"/>
                    <a:pt x="26749" y="11953"/>
                  </a:cubicBezTo>
                  <a:cubicBezTo>
                    <a:pt x="27266" y="11801"/>
                    <a:pt x="27600" y="11224"/>
                    <a:pt x="27600" y="11224"/>
                  </a:cubicBezTo>
                  <a:cubicBezTo>
                    <a:pt x="29029" y="8701"/>
                    <a:pt x="27144" y="8093"/>
                    <a:pt x="27144" y="8093"/>
                  </a:cubicBezTo>
                  <a:cubicBezTo>
                    <a:pt x="27287" y="5286"/>
                    <a:pt x="24975" y="5205"/>
                    <a:pt x="24707" y="5205"/>
                  </a:cubicBezTo>
                  <a:cubicBezTo>
                    <a:pt x="24691" y="5205"/>
                    <a:pt x="24682" y="5206"/>
                    <a:pt x="24682" y="5206"/>
                  </a:cubicBezTo>
                  <a:cubicBezTo>
                    <a:pt x="24111" y="2520"/>
                    <a:pt x="21546" y="2019"/>
                    <a:pt x="19710" y="2019"/>
                  </a:cubicBezTo>
                  <a:cubicBezTo>
                    <a:pt x="18617" y="2019"/>
                    <a:pt x="17782" y="2196"/>
                    <a:pt x="17782" y="2196"/>
                  </a:cubicBezTo>
                  <a:cubicBezTo>
                    <a:pt x="17782" y="2196"/>
                    <a:pt x="18573" y="160"/>
                    <a:pt x="14378" y="8"/>
                  </a:cubicBezTo>
                  <a:cubicBezTo>
                    <a:pt x="14269" y="3"/>
                    <a:pt x="14160" y="1"/>
                    <a:pt x="14051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3722;p80">
              <a:extLst>
                <a:ext uri="{FF2B5EF4-FFF2-40B4-BE49-F238E27FC236}">
                  <a16:creationId xmlns:a16="http://schemas.microsoft.com/office/drawing/2014/main" xmlns="" id="{87F05F06-36E0-44C6-A9F3-1199EF522A71}"/>
                </a:ext>
              </a:extLst>
            </p:cNvPr>
            <p:cNvSpPr/>
            <p:nvPr/>
          </p:nvSpPr>
          <p:spPr>
            <a:xfrm>
              <a:off x="-3800150" y="6416313"/>
              <a:ext cx="139525" cy="135950"/>
            </a:xfrm>
            <a:custGeom>
              <a:avLst/>
              <a:gdLst/>
              <a:ahLst/>
              <a:cxnLst/>
              <a:rect l="l" t="t" r="r" b="b"/>
              <a:pathLst>
                <a:path w="5581" h="5438" extrusionOk="0">
                  <a:moveTo>
                    <a:pt x="4046" y="0"/>
                  </a:moveTo>
                  <a:cubicBezTo>
                    <a:pt x="3967" y="0"/>
                    <a:pt x="3893" y="120"/>
                    <a:pt x="3970" y="196"/>
                  </a:cubicBezTo>
                  <a:cubicBezTo>
                    <a:pt x="4608" y="713"/>
                    <a:pt x="4942" y="1655"/>
                    <a:pt x="5034" y="2476"/>
                  </a:cubicBezTo>
                  <a:cubicBezTo>
                    <a:pt x="5144" y="3195"/>
                    <a:pt x="4903" y="3990"/>
                    <a:pt x="4103" y="3990"/>
                  </a:cubicBezTo>
                  <a:cubicBezTo>
                    <a:pt x="4023" y="3990"/>
                    <a:pt x="3939" y="3982"/>
                    <a:pt x="3848" y="3965"/>
                  </a:cubicBezTo>
                  <a:cubicBezTo>
                    <a:pt x="3301" y="3844"/>
                    <a:pt x="2754" y="3357"/>
                    <a:pt x="2450" y="2871"/>
                  </a:cubicBezTo>
                  <a:cubicBezTo>
                    <a:pt x="2432" y="2844"/>
                    <a:pt x="2407" y="2833"/>
                    <a:pt x="2381" y="2833"/>
                  </a:cubicBezTo>
                  <a:cubicBezTo>
                    <a:pt x="2318" y="2833"/>
                    <a:pt x="2255" y="2898"/>
                    <a:pt x="2298" y="2962"/>
                  </a:cubicBezTo>
                  <a:cubicBezTo>
                    <a:pt x="2480" y="3418"/>
                    <a:pt x="2724" y="4209"/>
                    <a:pt x="2541" y="4664"/>
                  </a:cubicBezTo>
                  <a:cubicBezTo>
                    <a:pt x="2410" y="4984"/>
                    <a:pt x="2139" y="5129"/>
                    <a:pt x="1844" y="5129"/>
                  </a:cubicBezTo>
                  <a:cubicBezTo>
                    <a:pt x="1662" y="5129"/>
                    <a:pt x="1469" y="5073"/>
                    <a:pt x="1295" y="4968"/>
                  </a:cubicBezTo>
                  <a:cubicBezTo>
                    <a:pt x="717" y="4634"/>
                    <a:pt x="353" y="4057"/>
                    <a:pt x="140" y="3479"/>
                  </a:cubicBezTo>
                  <a:cubicBezTo>
                    <a:pt x="127" y="3441"/>
                    <a:pt x="98" y="3424"/>
                    <a:pt x="72" y="3424"/>
                  </a:cubicBezTo>
                  <a:cubicBezTo>
                    <a:pt x="34" y="3424"/>
                    <a:pt x="1" y="3456"/>
                    <a:pt x="18" y="3509"/>
                  </a:cubicBezTo>
                  <a:cubicBezTo>
                    <a:pt x="196" y="4144"/>
                    <a:pt x="1074" y="5437"/>
                    <a:pt x="1926" y="5437"/>
                  </a:cubicBezTo>
                  <a:cubicBezTo>
                    <a:pt x="2093" y="5437"/>
                    <a:pt x="2260" y="5387"/>
                    <a:pt x="2420" y="5272"/>
                  </a:cubicBezTo>
                  <a:cubicBezTo>
                    <a:pt x="2815" y="4999"/>
                    <a:pt x="2784" y="4391"/>
                    <a:pt x="2754" y="3965"/>
                  </a:cubicBezTo>
                  <a:cubicBezTo>
                    <a:pt x="2735" y="3812"/>
                    <a:pt x="2716" y="3646"/>
                    <a:pt x="2681" y="3483"/>
                  </a:cubicBezTo>
                  <a:lnTo>
                    <a:pt x="2681" y="3483"/>
                  </a:lnTo>
                  <a:cubicBezTo>
                    <a:pt x="3011" y="3898"/>
                    <a:pt x="3614" y="4182"/>
                    <a:pt x="4157" y="4182"/>
                  </a:cubicBezTo>
                  <a:cubicBezTo>
                    <a:pt x="4627" y="4182"/>
                    <a:pt x="5051" y="3970"/>
                    <a:pt x="5216" y="3449"/>
                  </a:cubicBezTo>
                  <a:cubicBezTo>
                    <a:pt x="5581" y="2415"/>
                    <a:pt x="4942" y="652"/>
                    <a:pt x="4091" y="14"/>
                  </a:cubicBezTo>
                  <a:cubicBezTo>
                    <a:pt x="4077" y="4"/>
                    <a:pt x="4062" y="0"/>
                    <a:pt x="40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3723;p80">
              <a:extLst>
                <a:ext uri="{FF2B5EF4-FFF2-40B4-BE49-F238E27FC236}">
                  <a16:creationId xmlns:a16="http://schemas.microsoft.com/office/drawing/2014/main" xmlns="" id="{0219FFA6-934C-476B-9095-3E56EB62FB9F}"/>
                </a:ext>
              </a:extLst>
            </p:cNvPr>
            <p:cNvSpPr/>
            <p:nvPr/>
          </p:nvSpPr>
          <p:spPr>
            <a:xfrm>
              <a:off x="-3469900" y="6508563"/>
              <a:ext cx="77525" cy="70725"/>
            </a:xfrm>
            <a:custGeom>
              <a:avLst/>
              <a:gdLst/>
              <a:ahLst/>
              <a:cxnLst/>
              <a:rect l="l" t="t" r="r" b="b"/>
              <a:pathLst>
                <a:path w="3101" h="2829" extrusionOk="0">
                  <a:moveTo>
                    <a:pt x="81" y="1"/>
                  </a:moveTo>
                  <a:cubicBezTo>
                    <a:pt x="38" y="1"/>
                    <a:pt x="0" y="34"/>
                    <a:pt x="0" y="93"/>
                  </a:cubicBezTo>
                  <a:cubicBezTo>
                    <a:pt x="243" y="944"/>
                    <a:pt x="638" y="2798"/>
                    <a:pt x="1793" y="2829"/>
                  </a:cubicBezTo>
                  <a:cubicBezTo>
                    <a:pt x="2766" y="2829"/>
                    <a:pt x="3100" y="1309"/>
                    <a:pt x="3100" y="579"/>
                  </a:cubicBezTo>
                  <a:cubicBezTo>
                    <a:pt x="3100" y="519"/>
                    <a:pt x="3062" y="488"/>
                    <a:pt x="3017" y="488"/>
                  </a:cubicBezTo>
                  <a:cubicBezTo>
                    <a:pt x="2971" y="488"/>
                    <a:pt x="2918" y="519"/>
                    <a:pt x="2888" y="579"/>
                  </a:cubicBezTo>
                  <a:cubicBezTo>
                    <a:pt x="2664" y="1137"/>
                    <a:pt x="2672" y="2592"/>
                    <a:pt x="1852" y="2592"/>
                  </a:cubicBezTo>
                  <a:cubicBezTo>
                    <a:pt x="1778" y="2592"/>
                    <a:pt x="1698" y="2580"/>
                    <a:pt x="1611" y="2555"/>
                  </a:cubicBezTo>
                  <a:cubicBezTo>
                    <a:pt x="638" y="2312"/>
                    <a:pt x="547" y="762"/>
                    <a:pt x="152" y="32"/>
                  </a:cubicBezTo>
                  <a:cubicBezTo>
                    <a:pt x="131" y="11"/>
                    <a:pt x="105" y="1"/>
                    <a:pt x="8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3724;p80">
              <a:extLst>
                <a:ext uri="{FF2B5EF4-FFF2-40B4-BE49-F238E27FC236}">
                  <a16:creationId xmlns:a16="http://schemas.microsoft.com/office/drawing/2014/main" xmlns="" id="{2E544E2A-A235-487E-8DC1-4AF64C07B285}"/>
                </a:ext>
              </a:extLst>
            </p:cNvPr>
            <p:cNvSpPr/>
            <p:nvPr/>
          </p:nvSpPr>
          <p:spPr>
            <a:xfrm>
              <a:off x="-3955350" y="6605513"/>
              <a:ext cx="63725" cy="78075"/>
            </a:xfrm>
            <a:custGeom>
              <a:avLst/>
              <a:gdLst/>
              <a:ahLst/>
              <a:cxnLst/>
              <a:rect l="l" t="t" r="r" b="b"/>
              <a:pathLst>
                <a:path w="2549" h="3123" extrusionOk="0">
                  <a:moveTo>
                    <a:pt x="1937" y="0"/>
                  </a:moveTo>
                  <a:cubicBezTo>
                    <a:pt x="1871" y="0"/>
                    <a:pt x="1814" y="48"/>
                    <a:pt x="1849" y="136"/>
                  </a:cubicBezTo>
                  <a:cubicBezTo>
                    <a:pt x="2032" y="744"/>
                    <a:pt x="2153" y="1413"/>
                    <a:pt x="2093" y="2051"/>
                  </a:cubicBezTo>
                  <a:cubicBezTo>
                    <a:pt x="2032" y="2446"/>
                    <a:pt x="1880" y="2902"/>
                    <a:pt x="1424" y="2932"/>
                  </a:cubicBezTo>
                  <a:cubicBezTo>
                    <a:pt x="1411" y="2933"/>
                    <a:pt x="1399" y="2933"/>
                    <a:pt x="1386" y="2933"/>
                  </a:cubicBezTo>
                  <a:cubicBezTo>
                    <a:pt x="858" y="2933"/>
                    <a:pt x="473" y="2317"/>
                    <a:pt x="117" y="1990"/>
                  </a:cubicBezTo>
                  <a:cubicBezTo>
                    <a:pt x="106" y="1985"/>
                    <a:pt x="94" y="1982"/>
                    <a:pt x="84" y="1982"/>
                  </a:cubicBezTo>
                  <a:cubicBezTo>
                    <a:pt x="37" y="1982"/>
                    <a:pt x="1" y="2032"/>
                    <a:pt x="26" y="2081"/>
                  </a:cubicBezTo>
                  <a:cubicBezTo>
                    <a:pt x="283" y="2511"/>
                    <a:pt x="906" y="3123"/>
                    <a:pt x="1463" y="3123"/>
                  </a:cubicBezTo>
                  <a:cubicBezTo>
                    <a:pt x="1694" y="3123"/>
                    <a:pt x="1914" y="3017"/>
                    <a:pt x="2093" y="2750"/>
                  </a:cubicBezTo>
                  <a:cubicBezTo>
                    <a:pt x="2548" y="2021"/>
                    <a:pt x="2305" y="805"/>
                    <a:pt x="2062" y="75"/>
                  </a:cubicBezTo>
                  <a:cubicBezTo>
                    <a:pt x="2037" y="25"/>
                    <a:pt x="1985" y="0"/>
                    <a:pt x="193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3725;p80">
              <a:extLst>
                <a:ext uri="{FF2B5EF4-FFF2-40B4-BE49-F238E27FC236}">
                  <a16:creationId xmlns:a16="http://schemas.microsoft.com/office/drawing/2014/main" xmlns="" id="{CE97D977-AE40-40CD-89D4-D0303A9F76E0}"/>
                </a:ext>
              </a:extLst>
            </p:cNvPr>
            <p:cNvSpPr/>
            <p:nvPr/>
          </p:nvSpPr>
          <p:spPr>
            <a:xfrm>
              <a:off x="-3805025" y="7536738"/>
              <a:ext cx="425575" cy="305025"/>
            </a:xfrm>
            <a:custGeom>
              <a:avLst/>
              <a:gdLst/>
              <a:ahLst/>
              <a:cxnLst/>
              <a:rect l="l" t="t" r="r" b="b"/>
              <a:pathLst>
                <a:path w="17023" h="12201" extrusionOk="0">
                  <a:moveTo>
                    <a:pt x="16293" y="0"/>
                  </a:moveTo>
                  <a:cubicBezTo>
                    <a:pt x="11095" y="2037"/>
                    <a:pt x="5654" y="3222"/>
                    <a:pt x="61" y="3465"/>
                  </a:cubicBezTo>
                  <a:cubicBezTo>
                    <a:pt x="1" y="6748"/>
                    <a:pt x="1" y="10730"/>
                    <a:pt x="274" y="12158"/>
                  </a:cubicBezTo>
                  <a:cubicBezTo>
                    <a:pt x="274" y="12158"/>
                    <a:pt x="1577" y="12200"/>
                    <a:pt x="3062" y="12200"/>
                  </a:cubicBezTo>
                  <a:cubicBezTo>
                    <a:pt x="4672" y="12200"/>
                    <a:pt x="6497" y="12151"/>
                    <a:pt x="7113" y="11946"/>
                  </a:cubicBezTo>
                  <a:cubicBezTo>
                    <a:pt x="7113" y="11946"/>
                    <a:pt x="7356" y="5988"/>
                    <a:pt x="7204" y="5258"/>
                  </a:cubicBezTo>
                  <a:lnTo>
                    <a:pt x="7204" y="5258"/>
                  </a:lnTo>
                  <a:cubicBezTo>
                    <a:pt x="7204" y="5258"/>
                    <a:pt x="7593" y="5297"/>
                    <a:pt x="8125" y="5297"/>
                  </a:cubicBezTo>
                  <a:cubicBezTo>
                    <a:pt x="8745" y="5297"/>
                    <a:pt x="9561" y="5244"/>
                    <a:pt x="10183" y="5015"/>
                  </a:cubicBezTo>
                  <a:lnTo>
                    <a:pt x="10183" y="5015"/>
                  </a:lnTo>
                  <a:cubicBezTo>
                    <a:pt x="10183" y="5015"/>
                    <a:pt x="10092" y="10821"/>
                    <a:pt x="10396" y="11702"/>
                  </a:cubicBezTo>
                  <a:cubicBezTo>
                    <a:pt x="10396" y="11702"/>
                    <a:pt x="15229" y="11581"/>
                    <a:pt x="17022" y="11186"/>
                  </a:cubicBezTo>
                  <a:cubicBezTo>
                    <a:pt x="17022" y="11186"/>
                    <a:pt x="16779" y="3678"/>
                    <a:pt x="16293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3726;p80">
              <a:extLst>
                <a:ext uri="{FF2B5EF4-FFF2-40B4-BE49-F238E27FC236}">
                  <a16:creationId xmlns:a16="http://schemas.microsoft.com/office/drawing/2014/main" xmlns="" id="{F4377804-9149-4E8D-AEF7-34EB6D4E7763}"/>
                </a:ext>
              </a:extLst>
            </p:cNvPr>
            <p:cNvSpPr/>
            <p:nvPr/>
          </p:nvSpPr>
          <p:spPr>
            <a:xfrm>
              <a:off x="-3803500" y="7480538"/>
              <a:ext cx="405800" cy="142850"/>
            </a:xfrm>
            <a:custGeom>
              <a:avLst/>
              <a:gdLst/>
              <a:ahLst/>
              <a:cxnLst/>
              <a:rect l="l" t="t" r="r" b="b"/>
              <a:pathLst>
                <a:path w="16232" h="5714" extrusionOk="0">
                  <a:moveTo>
                    <a:pt x="13067" y="0"/>
                  </a:moveTo>
                  <a:cubicBezTo>
                    <a:pt x="8557" y="0"/>
                    <a:pt x="122" y="911"/>
                    <a:pt x="122" y="911"/>
                  </a:cubicBezTo>
                  <a:cubicBezTo>
                    <a:pt x="122" y="911"/>
                    <a:pt x="31" y="3069"/>
                    <a:pt x="0" y="5713"/>
                  </a:cubicBezTo>
                  <a:cubicBezTo>
                    <a:pt x="5593" y="5470"/>
                    <a:pt x="11034" y="4285"/>
                    <a:pt x="16232" y="2248"/>
                  </a:cubicBezTo>
                  <a:cubicBezTo>
                    <a:pt x="16110" y="1306"/>
                    <a:pt x="15958" y="607"/>
                    <a:pt x="15806" y="364"/>
                  </a:cubicBezTo>
                  <a:cubicBezTo>
                    <a:pt x="15617" y="99"/>
                    <a:pt x="14556" y="0"/>
                    <a:pt x="1306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3727;p80">
              <a:extLst>
                <a:ext uri="{FF2B5EF4-FFF2-40B4-BE49-F238E27FC236}">
                  <a16:creationId xmlns:a16="http://schemas.microsoft.com/office/drawing/2014/main" xmlns="" id="{EB8BE66C-0785-45E0-AD31-953B1AD56BE9}"/>
                </a:ext>
              </a:extLst>
            </p:cNvPr>
            <p:cNvSpPr/>
            <p:nvPr/>
          </p:nvSpPr>
          <p:spPr>
            <a:xfrm>
              <a:off x="-3442550" y="7518488"/>
              <a:ext cx="47900" cy="76025"/>
            </a:xfrm>
            <a:custGeom>
              <a:avLst/>
              <a:gdLst/>
              <a:ahLst/>
              <a:cxnLst/>
              <a:rect l="l" t="t" r="r" b="b"/>
              <a:pathLst>
                <a:path w="1916" h="3041" extrusionOk="0">
                  <a:moveTo>
                    <a:pt x="0" y="1"/>
                  </a:moveTo>
                  <a:lnTo>
                    <a:pt x="0" y="1"/>
                  </a:lnTo>
                  <a:cubicBezTo>
                    <a:pt x="426" y="1004"/>
                    <a:pt x="1095" y="2250"/>
                    <a:pt x="1915" y="30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3728;p80">
              <a:extLst>
                <a:ext uri="{FF2B5EF4-FFF2-40B4-BE49-F238E27FC236}">
                  <a16:creationId xmlns:a16="http://schemas.microsoft.com/office/drawing/2014/main" xmlns="" id="{3FA4B30A-E252-4CF9-A508-E24D53E81918}"/>
                </a:ext>
              </a:extLst>
            </p:cNvPr>
            <p:cNvSpPr/>
            <p:nvPr/>
          </p:nvSpPr>
          <p:spPr>
            <a:xfrm>
              <a:off x="-3444575" y="7516938"/>
              <a:ext cx="54600" cy="80550"/>
            </a:xfrm>
            <a:custGeom>
              <a:avLst/>
              <a:gdLst/>
              <a:ahLst/>
              <a:cxnLst/>
              <a:rect l="l" t="t" r="r" b="b"/>
              <a:pathLst>
                <a:path w="2184" h="3222" extrusionOk="0">
                  <a:moveTo>
                    <a:pt x="86" y="1"/>
                  </a:moveTo>
                  <a:cubicBezTo>
                    <a:pt x="45" y="1"/>
                    <a:pt x="1" y="34"/>
                    <a:pt x="21" y="93"/>
                  </a:cubicBezTo>
                  <a:cubicBezTo>
                    <a:pt x="112" y="640"/>
                    <a:pt x="446" y="1157"/>
                    <a:pt x="720" y="1643"/>
                  </a:cubicBezTo>
                  <a:cubicBezTo>
                    <a:pt x="1054" y="2190"/>
                    <a:pt x="1419" y="2768"/>
                    <a:pt x="1905" y="3193"/>
                  </a:cubicBezTo>
                  <a:cubicBezTo>
                    <a:pt x="1931" y="3213"/>
                    <a:pt x="1960" y="3221"/>
                    <a:pt x="1987" y="3221"/>
                  </a:cubicBezTo>
                  <a:cubicBezTo>
                    <a:pt x="2091" y="3221"/>
                    <a:pt x="2183" y="3107"/>
                    <a:pt x="2087" y="3011"/>
                  </a:cubicBezTo>
                  <a:cubicBezTo>
                    <a:pt x="1662" y="2525"/>
                    <a:pt x="1297" y="2038"/>
                    <a:pt x="963" y="1491"/>
                  </a:cubicBezTo>
                  <a:cubicBezTo>
                    <a:pt x="659" y="1035"/>
                    <a:pt x="476" y="488"/>
                    <a:pt x="142" y="32"/>
                  </a:cubicBezTo>
                  <a:cubicBezTo>
                    <a:pt x="131" y="11"/>
                    <a:pt x="109" y="1"/>
                    <a:pt x="8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3729;p80">
              <a:extLst>
                <a:ext uri="{FF2B5EF4-FFF2-40B4-BE49-F238E27FC236}">
                  <a16:creationId xmlns:a16="http://schemas.microsoft.com/office/drawing/2014/main" xmlns="" id="{40FB22ED-1FFA-4AA5-BC01-1E5DF0C577BB}"/>
                </a:ext>
              </a:extLst>
            </p:cNvPr>
            <p:cNvSpPr/>
            <p:nvPr/>
          </p:nvSpPr>
          <p:spPr>
            <a:xfrm>
              <a:off x="-3798175" y="7530638"/>
              <a:ext cx="34200" cy="57775"/>
            </a:xfrm>
            <a:custGeom>
              <a:avLst/>
              <a:gdLst/>
              <a:ahLst/>
              <a:cxnLst/>
              <a:rect l="l" t="t" r="r" b="b"/>
              <a:pathLst>
                <a:path w="1368" h="2311" extrusionOk="0">
                  <a:moveTo>
                    <a:pt x="1368" y="1"/>
                  </a:moveTo>
                  <a:lnTo>
                    <a:pt x="0" y="2311"/>
                  </a:lnTo>
                  <a:cubicBezTo>
                    <a:pt x="821" y="1794"/>
                    <a:pt x="1034" y="852"/>
                    <a:pt x="136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730;p80">
              <a:extLst>
                <a:ext uri="{FF2B5EF4-FFF2-40B4-BE49-F238E27FC236}">
                  <a16:creationId xmlns:a16="http://schemas.microsoft.com/office/drawing/2014/main" xmlns="" id="{7E77EF7B-9E20-4490-8B65-C26F87B51EC8}"/>
                </a:ext>
              </a:extLst>
            </p:cNvPr>
            <p:cNvSpPr/>
            <p:nvPr/>
          </p:nvSpPr>
          <p:spPr>
            <a:xfrm>
              <a:off x="-3801625" y="7528138"/>
              <a:ext cx="40700" cy="62925"/>
            </a:xfrm>
            <a:custGeom>
              <a:avLst/>
              <a:gdLst/>
              <a:ahLst/>
              <a:cxnLst/>
              <a:rect l="l" t="t" r="r" b="b"/>
              <a:pathLst>
                <a:path w="1628" h="2517" extrusionOk="0">
                  <a:moveTo>
                    <a:pt x="1526" y="0"/>
                  </a:moveTo>
                  <a:cubicBezTo>
                    <a:pt x="1491" y="0"/>
                    <a:pt x="1458" y="15"/>
                    <a:pt x="1445" y="40"/>
                  </a:cubicBezTo>
                  <a:cubicBezTo>
                    <a:pt x="1172" y="374"/>
                    <a:pt x="1050" y="861"/>
                    <a:pt x="898" y="1226"/>
                  </a:cubicBezTo>
                  <a:cubicBezTo>
                    <a:pt x="685" y="1681"/>
                    <a:pt x="412" y="2016"/>
                    <a:pt x="77" y="2320"/>
                  </a:cubicBezTo>
                  <a:cubicBezTo>
                    <a:pt x="1" y="2396"/>
                    <a:pt x="74" y="2516"/>
                    <a:pt x="154" y="2516"/>
                  </a:cubicBezTo>
                  <a:cubicBezTo>
                    <a:pt x="169" y="2516"/>
                    <a:pt x="184" y="2512"/>
                    <a:pt x="199" y="2502"/>
                  </a:cubicBezTo>
                  <a:cubicBezTo>
                    <a:pt x="1020" y="2137"/>
                    <a:pt x="1506" y="922"/>
                    <a:pt x="1628" y="101"/>
                  </a:cubicBezTo>
                  <a:cubicBezTo>
                    <a:pt x="1628" y="30"/>
                    <a:pt x="1575" y="0"/>
                    <a:pt x="15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731;p80">
              <a:extLst>
                <a:ext uri="{FF2B5EF4-FFF2-40B4-BE49-F238E27FC236}">
                  <a16:creationId xmlns:a16="http://schemas.microsoft.com/office/drawing/2014/main" xmlns="" id="{DF96E176-0E87-4FCF-81F2-A781F3D0D063}"/>
                </a:ext>
              </a:extLst>
            </p:cNvPr>
            <p:cNvSpPr/>
            <p:nvPr/>
          </p:nvSpPr>
          <p:spPr>
            <a:xfrm>
              <a:off x="-3684950" y="7661338"/>
              <a:ext cx="177825" cy="7075"/>
            </a:xfrm>
            <a:custGeom>
              <a:avLst/>
              <a:gdLst/>
              <a:ahLst/>
              <a:cxnLst/>
              <a:rect l="l" t="t" r="r" b="b"/>
              <a:pathLst>
                <a:path w="7113" h="283" extrusionOk="0">
                  <a:moveTo>
                    <a:pt x="0" y="1"/>
                  </a:moveTo>
                  <a:lnTo>
                    <a:pt x="1850" y="72"/>
                  </a:lnTo>
                  <a:lnTo>
                    <a:pt x="1850" y="72"/>
                  </a:lnTo>
                  <a:cubicBezTo>
                    <a:pt x="1222" y="37"/>
                    <a:pt x="603" y="9"/>
                    <a:pt x="0" y="1"/>
                  </a:cubicBezTo>
                  <a:close/>
                  <a:moveTo>
                    <a:pt x="1850" y="72"/>
                  </a:moveTo>
                  <a:lnTo>
                    <a:pt x="1850" y="72"/>
                  </a:lnTo>
                  <a:cubicBezTo>
                    <a:pt x="3353" y="156"/>
                    <a:pt x="4914" y="282"/>
                    <a:pt x="6459" y="282"/>
                  </a:cubicBezTo>
                  <a:cubicBezTo>
                    <a:pt x="6678" y="282"/>
                    <a:pt x="6895" y="280"/>
                    <a:pt x="7113" y="274"/>
                  </a:cubicBezTo>
                  <a:lnTo>
                    <a:pt x="1850" y="72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732;p80">
              <a:extLst>
                <a:ext uri="{FF2B5EF4-FFF2-40B4-BE49-F238E27FC236}">
                  <a16:creationId xmlns:a16="http://schemas.microsoft.com/office/drawing/2014/main" xmlns="" id="{AC06E0E2-9CB5-4951-B121-A64479AA746F}"/>
                </a:ext>
              </a:extLst>
            </p:cNvPr>
            <p:cNvSpPr/>
            <p:nvPr/>
          </p:nvSpPr>
          <p:spPr>
            <a:xfrm>
              <a:off x="-3690275" y="7657538"/>
              <a:ext cx="189225" cy="17250"/>
            </a:xfrm>
            <a:custGeom>
              <a:avLst/>
              <a:gdLst/>
              <a:ahLst/>
              <a:cxnLst/>
              <a:rect l="l" t="t" r="r" b="b"/>
              <a:pathLst>
                <a:path w="7569" h="690" extrusionOk="0">
                  <a:moveTo>
                    <a:pt x="213" y="1"/>
                  </a:moveTo>
                  <a:cubicBezTo>
                    <a:pt x="0" y="1"/>
                    <a:pt x="0" y="305"/>
                    <a:pt x="213" y="305"/>
                  </a:cubicBezTo>
                  <a:cubicBezTo>
                    <a:pt x="1993" y="374"/>
                    <a:pt x="3844" y="690"/>
                    <a:pt x="5671" y="690"/>
                  </a:cubicBezTo>
                  <a:cubicBezTo>
                    <a:pt x="6246" y="690"/>
                    <a:pt x="6819" y="659"/>
                    <a:pt x="7386" y="578"/>
                  </a:cubicBezTo>
                  <a:cubicBezTo>
                    <a:pt x="7569" y="548"/>
                    <a:pt x="7508" y="274"/>
                    <a:pt x="7326" y="244"/>
                  </a:cubicBezTo>
                  <a:cubicBezTo>
                    <a:pt x="4985" y="31"/>
                    <a:pt x="2554" y="1"/>
                    <a:pt x="21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733;p80">
              <a:extLst>
                <a:ext uri="{FF2B5EF4-FFF2-40B4-BE49-F238E27FC236}">
                  <a16:creationId xmlns:a16="http://schemas.microsoft.com/office/drawing/2014/main" xmlns="" id="{C3083A5F-0757-4C91-937A-AF13F72C2FF2}"/>
                </a:ext>
              </a:extLst>
            </p:cNvPr>
            <p:cNvSpPr/>
            <p:nvPr/>
          </p:nvSpPr>
          <p:spPr>
            <a:xfrm>
              <a:off x="-3613525" y="7503288"/>
              <a:ext cx="3825" cy="162650"/>
            </a:xfrm>
            <a:custGeom>
              <a:avLst/>
              <a:gdLst/>
              <a:ahLst/>
              <a:cxnLst/>
              <a:rect l="l" t="t" r="r" b="b"/>
              <a:pathLst>
                <a:path w="153" h="6506" extrusionOk="0">
                  <a:moveTo>
                    <a:pt x="31" y="1"/>
                  </a:moveTo>
                  <a:cubicBezTo>
                    <a:pt x="0" y="2189"/>
                    <a:pt x="31" y="4347"/>
                    <a:pt x="152" y="650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734;p80">
              <a:extLst>
                <a:ext uri="{FF2B5EF4-FFF2-40B4-BE49-F238E27FC236}">
                  <a16:creationId xmlns:a16="http://schemas.microsoft.com/office/drawing/2014/main" xmlns="" id="{6777C981-C009-4914-BF1E-C9BEBF9D7F7D}"/>
                </a:ext>
              </a:extLst>
            </p:cNvPr>
            <p:cNvSpPr/>
            <p:nvPr/>
          </p:nvSpPr>
          <p:spPr>
            <a:xfrm>
              <a:off x="-3620375" y="7499313"/>
              <a:ext cx="13700" cy="169200"/>
            </a:xfrm>
            <a:custGeom>
              <a:avLst/>
              <a:gdLst/>
              <a:ahLst/>
              <a:cxnLst/>
              <a:rect l="l" t="t" r="r" b="b"/>
              <a:pathLst>
                <a:path w="548" h="6768" extrusionOk="0">
                  <a:moveTo>
                    <a:pt x="305" y="0"/>
                  </a:moveTo>
                  <a:cubicBezTo>
                    <a:pt x="229" y="0"/>
                    <a:pt x="153" y="53"/>
                    <a:pt x="153" y="160"/>
                  </a:cubicBezTo>
                  <a:cubicBezTo>
                    <a:pt x="1" y="2287"/>
                    <a:pt x="62" y="4537"/>
                    <a:pt x="305" y="6664"/>
                  </a:cubicBezTo>
                  <a:cubicBezTo>
                    <a:pt x="321" y="6728"/>
                    <a:pt x="379" y="6767"/>
                    <a:pt x="435" y="6767"/>
                  </a:cubicBezTo>
                  <a:cubicBezTo>
                    <a:pt x="485" y="6767"/>
                    <a:pt x="533" y="6736"/>
                    <a:pt x="548" y="6664"/>
                  </a:cubicBezTo>
                  <a:cubicBezTo>
                    <a:pt x="548" y="4506"/>
                    <a:pt x="548" y="2318"/>
                    <a:pt x="457" y="160"/>
                  </a:cubicBezTo>
                  <a:cubicBezTo>
                    <a:pt x="457" y="53"/>
                    <a:pt x="381" y="0"/>
                    <a:pt x="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735;p80">
              <a:extLst>
                <a:ext uri="{FF2B5EF4-FFF2-40B4-BE49-F238E27FC236}">
                  <a16:creationId xmlns:a16="http://schemas.microsoft.com/office/drawing/2014/main" xmlns="" id="{11EDADA9-289B-47A3-AEDF-87AC7A0E225F}"/>
                </a:ext>
              </a:extLst>
            </p:cNvPr>
            <p:cNvSpPr/>
            <p:nvPr/>
          </p:nvSpPr>
          <p:spPr>
            <a:xfrm>
              <a:off x="-3603425" y="7509663"/>
              <a:ext cx="62100" cy="159375"/>
            </a:xfrm>
            <a:custGeom>
              <a:avLst/>
              <a:gdLst/>
              <a:ahLst/>
              <a:cxnLst/>
              <a:rect l="l" t="t" r="r" b="b"/>
              <a:pathLst>
                <a:path w="2484" h="6375" extrusionOk="0">
                  <a:moveTo>
                    <a:pt x="1248" y="0"/>
                  </a:moveTo>
                  <a:cubicBezTo>
                    <a:pt x="1164" y="0"/>
                    <a:pt x="1086" y="54"/>
                    <a:pt x="1086" y="171"/>
                  </a:cubicBezTo>
                  <a:cubicBezTo>
                    <a:pt x="1086" y="1691"/>
                    <a:pt x="2150" y="5490"/>
                    <a:pt x="143" y="6129"/>
                  </a:cubicBezTo>
                  <a:cubicBezTo>
                    <a:pt x="0" y="6157"/>
                    <a:pt x="46" y="6374"/>
                    <a:pt x="178" y="6374"/>
                  </a:cubicBezTo>
                  <a:cubicBezTo>
                    <a:pt x="187" y="6374"/>
                    <a:pt x="195" y="6374"/>
                    <a:pt x="204" y="6372"/>
                  </a:cubicBezTo>
                  <a:cubicBezTo>
                    <a:pt x="2484" y="5855"/>
                    <a:pt x="1602" y="1752"/>
                    <a:pt x="1450" y="171"/>
                  </a:cubicBezTo>
                  <a:cubicBezTo>
                    <a:pt x="1435" y="61"/>
                    <a:pt x="1338" y="0"/>
                    <a:pt x="124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736;p80">
              <a:extLst>
                <a:ext uri="{FF2B5EF4-FFF2-40B4-BE49-F238E27FC236}">
                  <a16:creationId xmlns:a16="http://schemas.microsoft.com/office/drawing/2014/main" xmlns="" id="{425822CF-D99C-46BC-B68A-4C90351C3D43}"/>
                </a:ext>
              </a:extLst>
            </p:cNvPr>
            <p:cNvSpPr/>
            <p:nvPr/>
          </p:nvSpPr>
          <p:spPr>
            <a:xfrm>
              <a:off x="-3824025" y="7761688"/>
              <a:ext cx="215075" cy="92150"/>
            </a:xfrm>
            <a:custGeom>
              <a:avLst/>
              <a:gdLst/>
              <a:ahLst/>
              <a:cxnLst/>
              <a:rect l="l" t="t" r="r" b="b"/>
              <a:pathLst>
                <a:path w="8603" h="3686" extrusionOk="0">
                  <a:moveTo>
                    <a:pt x="8107" y="0"/>
                  </a:moveTo>
                  <a:cubicBezTo>
                    <a:pt x="7970" y="0"/>
                    <a:pt x="7748" y="88"/>
                    <a:pt x="7235" y="273"/>
                  </a:cubicBezTo>
                  <a:cubicBezTo>
                    <a:pt x="7032" y="367"/>
                    <a:pt x="5846" y="436"/>
                    <a:pt x="4582" y="436"/>
                  </a:cubicBezTo>
                  <a:cubicBezTo>
                    <a:pt x="3389" y="436"/>
                    <a:pt x="2126" y="374"/>
                    <a:pt x="1551" y="212"/>
                  </a:cubicBezTo>
                  <a:cubicBezTo>
                    <a:pt x="1551" y="212"/>
                    <a:pt x="1185" y="125"/>
                    <a:pt x="866" y="125"/>
                  </a:cubicBezTo>
                  <a:cubicBezTo>
                    <a:pt x="617" y="125"/>
                    <a:pt x="396" y="178"/>
                    <a:pt x="396" y="364"/>
                  </a:cubicBezTo>
                  <a:cubicBezTo>
                    <a:pt x="396" y="789"/>
                    <a:pt x="1" y="2856"/>
                    <a:pt x="882" y="3373"/>
                  </a:cubicBezTo>
                  <a:cubicBezTo>
                    <a:pt x="1255" y="3599"/>
                    <a:pt x="2515" y="3686"/>
                    <a:pt x="3890" y="3686"/>
                  </a:cubicBezTo>
                  <a:cubicBezTo>
                    <a:pt x="5652" y="3686"/>
                    <a:pt x="7604" y="3544"/>
                    <a:pt x="8116" y="3373"/>
                  </a:cubicBezTo>
                  <a:cubicBezTo>
                    <a:pt x="8603" y="3191"/>
                    <a:pt x="8572" y="2248"/>
                    <a:pt x="8572" y="1853"/>
                  </a:cubicBezTo>
                  <a:cubicBezTo>
                    <a:pt x="8572" y="1458"/>
                    <a:pt x="8420" y="151"/>
                    <a:pt x="8268" y="60"/>
                  </a:cubicBezTo>
                  <a:cubicBezTo>
                    <a:pt x="8219" y="20"/>
                    <a:pt x="8173" y="0"/>
                    <a:pt x="810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737;p80">
              <a:extLst>
                <a:ext uri="{FF2B5EF4-FFF2-40B4-BE49-F238E27FC236}">
                  <a16:creationId xmlns:a16="http://schemas.microsoft.com/office/drawing/2014/main" xmlns="" id="{3775608A-DED8-44FC-92EB-CCE5557D686E}"/>
                </a:ext>
              </a:extLst>
            </p:cNvPr>
            <p:cNvSpPr/>
            <p:nvPr/>
          </p:nvSpPr>
          <p:spPr>
            <a:xfrm>
              <a:off x="-3563375" y="7761688"/>
              <a:ext cx="199125" cy="92150"/>
            </a:xfrm>
            <a:custGeom>
              <a:avLst/>
              <a:gdLst/>
              <a:ahLst/>
              <a:cxnLst/>
              <a:rect l="l" t="t" r="r" b="b"/>
              <a:pathLst>
                <a:path w="7965" h="3686" extrusionOk="0">
                  <a:moveTo>
                    <a:pt x="495" y="0"/>
                  </a:moveTo>
                  <a:cubicBezTo>
                    <a:pt x="430" y="0"/>
                    <a:pt x="384" y="20"/>
                    <a:pt x="335" y="60"/>
                  </a:cubicBezTo>
                  <a:cubicBezTo>
                    <a:pt x="183" y="151"/>
                    <a:pt x="0" y="1458"/>
                    <a:pt x="0" y="1853"/>
                  </a:cubicBezTo>
                  <a:cubicBezTo>
                    <a:pt x="0" y="2248"/>
                    <a:pt x="0" y="3191"/>
                    <a:pt x="487" y="3373"/>
                  </a:cubicBezTo>
                  <a:cubicBezTo>
                    <a:pt x="999" y="3544"/>
                    <a:pt x="2749" y="3686"/>
                    <a:pt x="4335" y="3686"/>
                  </a:cubicBezTo>
                  <a:cubicBezTo>
                    <a:pt x="5572" y="3686"/>
                    <a:pt x="6710" y="3599"/>
                    <a:pt x="7083" y="3373"/>
                  </a:cubicBezTo>
                  <a:cubicBezTo>
                    <a:pt x="7964" y="2856"/>
                    <a:pt x="7569" y="789"/>
                    <a:pt x="7569" y="364"/>
                  </a:cubicBezTo>
                  <a:cubicBezTo>
                    <a:pt x="7569" y="178"/>
                    <a:pt x="7348" y="125"/>
                    <a:pt x="7099" y="125"/>
                  </a:cubicBezTo>
                  <a:cubicBezTo>
                    <a:pt x="6779" y="125"/>
                    <a:pt x="6414" y="212"/>
                    <a:pt x="6414" y="212"/>
                  </a:cubicBezTo>
                  <a:cubicBezTo>
                    <a:pt x="5838" y="374"/>
                    <a:pt x="4719" y="436"/>
                    <a:pt x="3673" y="436"/>
                  </a:cubicBezTo>
                  <a:cubicBezTo>
                    <a:pt x="2565" y="436"/>
                    <a:pt x="1541" y="367"/>
                    <a:pt x="1338" y="273"/>
                  </a:cubicBezTo>
                  <a:cubicBezTo>
                    <a:pt x="845" y="88"/>
                    <a:pt x="630" y="0"/>
                    <a:pt x="495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738;p80">
              <a:extLst>
                <a:ext uri="{FF2B5EF4-FFF2-40B4-BE49-F238E27FC236}">
                  <a16:creationId xmlns:a16="http://schemas.microsoft.com/office/drawing/2014/main" xmlns="" id="{4BECB800-9630-4DF2-B334-3395EB6F07B7}"/>
                </a:ext>
              </a:extLst>
            </p:cNvPr>
            <p:cNvSpPr/>
            <p:nvPr/>
          </p:nvSpPr>
          <p:spPr>
            <a:xfrm>
              <a:off x="-3911400" y="7182613"/>
              <a:ext cx="500025" cy="147125"/>
            </a:xfrm>
            <a:custGeom>
              <a:avLst/>
              <a:gdLst/>
              <a:ahLst/>
              <a:cxnLst/>
              <a:rect l="l" t="t" r="r" b="b"/>
              <a:pathLst>
                <a:path w="20001" h="5885" extrusionOk="0">
                  <a:moveTo>
                    <a:pt x="456" y="1"/>
                  </a:moveTo>
                  <a:cubicBezTo>
                    <a:pt x="274" y="335"/>
                    <a:pt x="122" y="639"/>
                    <a:pt x="0" y="973"/>
                  </a:cubicBezTo>
                  <a:cubicBezTo>
                    <a:pt x="0" y="973"/>
                    <a:pt x="2067" y="3040"/>
                    <a:pt x="4468" y="3314"/>
                  </a:cubicBezTo>
                  <a:cubicBezTo>
                    <a:pt x="4468" y="3314"/>
                    <a:pt x="4408" y="4226"/>
                    <a:pt x="4347" y="5533"/>
                  </a:cubicBezTo>
                  <a:cubicBezTo>
                    <a:pt x="5747" y="5722"/>
                    <a:pt x="7519" y="5885"/>
                    <a:pt x="9521" y="5885"/>
                  </a:cubicBezTo>
                  <a:cubicBezTo>
                    <a:pt x="12344" y="5885"/>
                    <a:pt x="15624" y="5561"/>
                    <a:pt x="18967" y="4530"/>
                  </a:cubicBezTo>
                  <a:cubicBezTo>
                    <a:pt x="18663" y="3223"/>
                    <a:pt x="18450" y="2280"/>
                    <a:pt x="18450" y="2280"/>
                  </a:cubicBezTo>
                  <a:cubicBezTo>
                    <a:pt x="18450" y="2280"/>
                    <a:pt x="19271" y="1551"/>
                    <a:pt x="20001" y="669"/>
                  </a:cubicBezTo>
                  <a:lnTo>
                    <a:pt x="20001" y="669"/>
                  </a:lnTo>
                  <a:cubicBezTo>
                    <a:pt x="16477" y="1805"/>
                    <a:pt x="13328" y="2214"/>
                    <a:pt x="10618" y="2214"/>
                  </a:cubicBezTo>
                  <a:cubicBezTo>
                    <a:pt x="5566" y="2214"/>
                    <a:pt x="2039" y="792"/>
                    <a:pt x="4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739;p80">
              <a:extLst>
                <a:ext uri="{FF2B5EF4-FFF2-40B4-BE49-F238E27FC236}">
                  <a16:creationId xmlns:a16="http://schemas.microsoft.com/office/drawing/2014/main" xmlns="" id="{9508340F-172F-4678-AD8D-F86705B4A767}"/>
                </a:ext>
              </a:extLst>
            </p:cNvPr>
            <p:cNvSpPr/>
            <p:nvPr/>
          </p:nvSpPr>
          <p:spPr>
            <a:xfrm>
              <a:off x="-3900000" y="7102838"/>
              <a:ext cx="512175" cy="134925"/>
            </a:xfrm>
            <a:custGeom>
              <a:avLst/>
              <a:gdLst/>
              <a:ahLst/>
              <a:cxnLst/>
              <a:rect l="l" t="t" r="r" b="b"/>
              <a:pathLst>
                <a:path w="20487" h="5397" extrusionOk="0">
                  <a:moveTo>
                    <a:pt x="20213" y="0"/>
                  </a:moveTo>
                  <a:cubicBezTo>
                    <a:pt x="16159" y="1471"/>
                    <a:pt x="12574" y="1982"/>
                    <a:pt x="9543" y="1982"/>
                  </a:cubicBezTo>
                  <a:cubicBezTo>
                    <a:pt x="6121" y="1982"/>
                    <a:pt x="3406" y="1330"/>
                    <a:pt x="1520" y="669"/>
                  </a:cubicBezTo>
                  <a:cubicBezTo>
                    <a:pt x="942" y="1459"/>
                    <a:pt x="426" y="2341"/>
                    <a:pt x="0" y="3192"/>
                  </a:cubicBezTo>
                  <a:cubicBezTo>
                    <a:pt x="1578" y="3981"/>
                    <a:pt x="5076" y="5397"/>
                    <a:pt x="10104" y="5397"/>
                  </a:cubicBezTo>
                  <a:cubicBezTo>
                    <a:pt x="12824" y="5397"/>
                    <a:pt x="15991" y="4982"/>
                    <a:pt x="19545" y="3830"/>
                  </a:cubicBezTo>
                  <a:cubicBezTo>
                    <a:pt x="19818" y="3496"/>
                    <a:pt x="20061" y="3131"/>
                    <a:pt x="20274" y="2766"/>
                  </a:cubicBezTo>
                  <a:cubicBezTo>
                    <a:pt x="20487" y="2341"/>
                    <a:pt x="20396" y="1246"/>
                    <a:pt x="20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740;p80">
              <a:extLst>
                <a:ext uri="{FF2B5EF4-FFF2-40B4-BE49-F238E27FC236}">
                  <a16:creationId xmlns:a16="http://schemas.microsoft.com/office/drawing/2014/main" xmlns="" id="{21C6C365-432D-4D6B-80C9-634BE8F21016}"/>
                </a:ext>
              </a:extLst>
            </p:cNvPr>
            <p:cNvSpPr/>
            <p:nvPr/>
          </p:nvSpPr>
          <p:spPr>
            <a:xfrm>
              <a:off x="-3832375" y="6971363"/>
              <a:ext cx="421750" cy="122875"/>
            </a:xfrm>
            <a:custGeom>
              <a:avLst/>
              <a:gdLst/>
              <a:ahLst/>
              <a:cxnLst/>
              <a:rect l="l" t="t" r="r" b="b"/>
              <a:pathLst>
                <a:path w="16870" h="4915" extrusionOk="0">
                  <a:moveTo>
                    <a:pt x="16262" y="1"/>
                  </a:moveTo>
                  <a:cubicBezTo>
                    <a:pt x="16262" y="1"/>
                    <a:pt x="12432" y="1642"/>
                    <a:pt x="11915" y="2098"/>
                  </a:cubicBezTo>
                  <a:lnTo>
                    <a:pt x="9757" y="2524"/>
                  </a:lnTo>
                  <a:cubicBezTo>
                    <a:pt x="9757" y="2524"/>
                    <a:pt x="8608" y="3148"/>
                    <a:pt x="7199" y="3148"/>
                  </a:cubicBezTo>
                  <a:cubicBezTo>
                    <a:pt x="6410" y="3148"/>
                    <a:pt x="5539" y="2952"/>
                    <a:pt x="4742" y="2341"/>
                  </a:cubicBezTo>
                  <a:cubicBezTo>
                    <a:pt x="4742" y="2341"/>
                    <a:pt x="4526" y="2289"/>
                    <a:pt x="4158" y="2289"/>
                  </a:cubicBezTo>
                  <a:cubicBezTo>
                    <a:pt x="3474" y="2289"/>
                    <a:pt x="2266" y="2469"/>
                    <a:pt x="943" y="3496"/>
                  </a:cubicBezTo>
                  <a:cubicBezTo>
                    <a:pt x="639" y="3739"/>
                    <a:pt x="304" y="4043"/>
                    <a:pt x="0" y="4408"/>
                  </a:cubicBezTo>
                  <a:cubicBezTo>
                    <a:pt x="1350" y="4698"/>
                    <a:pt x="3002" y="4914"/>
                    <a:pt x="4912" y="4914"/>
                  </a:cubicBezTo>
                  <a:cubicBezTo>
                    <a:pt x="8208" y="4914"/>
                    <a:pt x="12271" y="4270"/>
                    <a:pt x="16870" y="2250"/>
                  </a:cubicBezTo>
                  <a:cubicBezTo>
                    <a:pt x="16536" y="973"/>
                    <a:pt x="16262" y="1"/>
                    <a:pt x="16262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741;p80">
              <a:extLst>
                <a:ext uri="{FF2B5EF4-FFF2-40B4-BE49-F238E27FC236}">
                  <a16:creationId xmlns:a16="http://schemas.microsoft.com/office/drawing/2014/main" xmlns="" id="{5F690E87-F61D-4FA3-8159-C8C725BE8A81}"/>
                </a:ext>
              </a:extLst>
            </p:cNvPr>
            <p:cNvSpPr/>
            <p:nvPr/>
          </p:nvSpPr>
          <p:spPr>
            <a:xfrm>
              <a:off x="-3862025" y="7027613"/>
              <a:ext cx="467375" cy="124800"/>
            </a:xfrm>
            <a:custGeom>
              <a:avLst/>
              <a:gdLst/>
              <a:ahLst/>
              <a:cxnLst/>
              <a:rect l="l" t="t" r="r" b="b"/>
              <a:pathLst>
                <a:path w="18695" h="4992" extrusionOk="0">
                  <a:moveTo>
                    <a:pt x="18056" y="0"/>
                  </a:moveTo>
                  <a:cubicBezTo>
                    <a:pt x="13434" y="2011"/>
                    <a:pt x="9354" y="2657"/>
                    <a:pt x="6049" y="2657"/>
                  </a:cubicBezTo>
                  <a:cubicBezTo>
                    <a:pt x="4160" y="2657"/>
                    <a:pt x="2524" y="2446"/>
                    <a:pt x="1186" y="2158"/>
                  </a:cubicBezTo>
                  <a:cubicBezTo>
                    <a:pt x="761" y="2584"/>
                    <a:pt x="366" y="3100"/>
                    <a:pt x="1" y="3678"/>
                  </a:cubicBezTo>
                  <a:cubicBezTo>
                    <a:pt x="1887" y="4339"/>
                    <a:pt x="4602" y="4991"/>
                    <a:pt x="8024" y="4991"/>
                  </a:cubicBezTo>
                  <a:cubicBezTo>
                    <a:pt x="11055" y="4991"/>
                    <a:pt x="14640" y="4480"/>
                    <a:pt x="18694" y="3009"/>
                  </a:cubicBezTo>
                  <a:cubicBezTo>
                    <a:pt x="18512" y="2006"/>
                    <a:pt x="18269" y="942"/>
                    <a:pt x="1805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742;p80">
              <a:extLst>
                <a:ext uri="{FF2B5EF4-FFF2-40B4-BE49-F238E27FC236}">
                  <a16:creationId xmlns:a16="http://schemas.microsoft.com/office/drawing/2014/main" xmlns="" id="{44F1825D-B482-4826-8FA8-F8A27509C042}"/>
                </a:ext>
              </a:extLst>
            </p:cNvPr>
            <p:cNvSpPr/>
            <p:nvPr/>
          </p:nvSpPr>
          <p:spPr>
            <a:xfrm>
              <a:off x="-3806550" y="7295838"/>
              <a:ext cx="388325" cy="119700"/>
            </a:xfrm>
            <a:custGeom>
              <a:avLst/>
              <a:gdLst/>
              <a:ahLst/>
              <a:cxnLst/>
              <a:rect l="l" t="t" r="r" b="b"/>
              <a:pathLst>
                <a:path w="15533" h="4788" extrusionOk="0">
                  <a:moveTo>
                    <a:pt x="14773" y="1"/>
                  </a:moveTo>
                  <a:cubicBezTo>
                    <a:pt x="11461" y="1023"/>
                    <a:pt x="8210" y="1350"/>
                    <a:pt x="5405" y="1350"/>
                  </a:cubicBezTo>
                  <a:cubicBezTo>
                    <a:pt x="3371" y="1350"/>
                    <a:pt x="1571" y="1178"/>
                    <a:pt x="153" y="973"/>
                  </a:cubicBezTo>
                  <a:cubicBezTo>
                    <a:pt x="122" y="1976"/>
                    <a:pt x="62" y="3192"/>
                    <a:pt x="1" y="4347"/>
                  </a:cubicBezTo>
                  <a:cubicBezTo>
                    <a:pt x="1470" y="4581"/>
                    <a:pt x="3401" y="4787"/>
                    <a:pt x="5610" y="4787"/>
                  </a:cubicBezTo>
                  <a:cubicBezTo>
                    <a:pt x="8565" y="4787"/>
                    <a:pt x="12019" y="4418"/>
                    <a:pt x="15533" y="3253"/>
                  </a:cubicBezTo>
                  <a:cubicBezTo>
                    <a:pt x="15259" y="2098"/>
                    <a:pt x="14986" y="943"/>
                    <a:pt x="1477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743;p80">
              <a:extLst>
                <a:ext uri="{FF2B5EF4-FFF2-40B4-BE49-F238E27FC236}">
                  <a16:creationId xmlns:a16="http://schemas.microsoft.com/office/drawing/2014/main" xmlns="" id="{3150D17D-EADA-45A4-B827-298C2ECECA2A}"/>
                </a:ext>
              </a:extLst>
            </p:cNvPr>
            <p:cNvSpPr/>
            <p:nvPr/>
          </p:nvSpPr>
          <p:spPr>
            <a:xfrm>
              <a:off x="-3810350" y="7455413"/>
              <a:ext cx="421025" cy="98000"/>
            </a:xfrm>
            <a:custGeom>
              <a:avLst/>
              <a:gdLst/>
              <a:ahLst/>
              <a:cxnLst/>
              <a:rect l="l" t="t" r="r" b="b"/>
              <a:pathLst>
                <a:path w="16841" h="3920" extrusionOk="0">
                  <a:moveTo>
                    <a:pt x="16384" y="1"/>
                  </a:moveTo>
                  <a:cubicBezTo>
                    <a:pt x="12747" y="1247"/>
                    <a:pt x="9157" y="1635"/>
                    <a:pt x="6104" y="1635"/>
                  </a:cubicBezTo>
                  <a:cubicBezTo>
                    <a:pt x="3646" y="1635"/>
                    <a:pt x="1536" y="1383"/>
                    <a:pt x="31" y="1125"/>
                  </a:cubicBezTo>
                  <a:cubicBezTo>
                    <a:pt x="1" y="1612"/>
                    <a:pt x="1" y="1976"/>
                    <a:pt x="1" y="2189"/>
                  </a:cubicBezTo>
                  <a:cubicBezTo>
                    <a:pt x="1" y="3254"/>
                    <a:pt x="3665" y="3920"/>
                    <a:pt x="6817" y="3920"/>
                  </a:cubicBezTo>
                  <a:cubicBezTo>
                    <a:pt x="7353" y="3920"/>
                    <a:pt x="7874" y="3901"/>
                    <a:pt x="8360" y="3861"/>
                  </a:cubicBezTo>
                  <a:cubicBezTo>
                    <a:pt x="11701" y="3590"/>
                    <a:pt x="16592" y="2067"/>
                    <a:pt x="16805" y="2067"/>
                  </a:cubicBezTo>
                  <a:cubicBezTo>
                    <a:pt x="16807" y="2067"/>
                    <a:pt x="16808" y="2067"/>
                    <a:pt x="16810" y="2068"/>
                  </a:cubicBezTo>
                  <a:cubicBezTo>
                    <a:pt x="16840" y="2068"/>
                    <a:pt x="16658" y="1217"/>
                    <a:pt x="1638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744;p80">
              <a:extLst>
                <a:ext uri="{FF2B5EF4-FFF2-40B4-BE49-F238E27FC236}">
                  <a16:creationId xmlns:a16="http://schemas.microsoft.com/office/drawing/2014/main" xmlns="" id="{B981E362-D0BB-4809-A69C-98BCDCD9B85C}"/>
                </a:ext>
              </a:extLst>
            </p:cNvPr>
            <p:cNvSpPr/>
            <p:nvPr/>
          </p:nvSpPr>
          <p:spPr>
            <a:xfrm>
              <a:off x="-3809575" y="7377138"/>
              <a:ext cx="408850" cy="119150"/>
            </a:xfrm>
            <a:custGeom>
              <a:avLst/>
              <a:gdLst/>
              <a:ahLst/>
              <a:cxnLst/>
              <a:rect l="l" t="t" r="r" b="b"/>
              <a:pathLst>
                <a:path w="16354" h="4766" extrusionOk="0">
                  <a:moveTo>
                    <a:pt x="15654" y="1"/>
                  </a:moveTo>
                  <a:cubicBezTo>
                    <a:pt x="12140" y="1166"/>
                    <a:pt x="8686" y="1535"/>
                    <a:pt x="5731" y="1535"/>
                  </a:cubicBezTo>
                  <a:cubicBezTo>
                    <a:pt x="3522" y="1535"/>
                    <a:pt x="1591" y="1329"/>
                    <a:pt x="122" y="1095"/>
                  </a:cubicBezTo>
                  <a:cubicBezTo>
                    <a:pt x="61" y="2281"/>
                    <a:pt x="31" y="3436"/>
                    <a:pt x="0" y="4256"/>
                  </a:cubicBezTo>
                  <a:cubicBezTo>
                    <a:pt x="1505" y="4514"/>
                    <a:pt x="3615" y="4766"/>
                    <a:pt x="6073" y="4766"/>
                  </a:cubicBezTo>
                  <a:cubicBezTo>
                    <a:pt x="9126" y="4766"/>
                    <a:pt x="12716" y="4378"/>
                    <a:pt x="16353" y="3132"/>
                  </a:cubicBezTo>
                  <a:cubicBezTo>
                    <a:pt x="16171" y="2220"/>
                    <a:pt x="15897" y="1126"/>
                    <a:pt x="1565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745;p80">
              <a:extLst>
                <a:ext uri="{FF2B5EF4-FFF2-40B4-BE49-F238E27FC236}">
                  <a16:creationId xmlns:a16="http://schemas.microsoft.com/office/drawing/2014/main" xmlns="" id="{CF5503A3-AC74-473C-BE0C-6A3120E02147}"/>
                </a:ext>
              </a:extLst>
            </p:cNvPr>
            <p:cNvSpPr/>
            <p:nvPr/>
          </p:nvSpPr>
          <p:spPr>
            <a:xfrm>
              <a:off x="-3817175" y="7017313"/>
              <a:ext cx="107925" cy="384925"/>
            </a:xfrm>
            <a:custGeom>
              <a:avLst/>
              <a:gdLst/>
              <a:ahLst/>
              <a:cxnLst/>
              <a:rect l="l" t="t" r="r" b="b"/>
              <a:pathLst>
                <a:path w="4317" h="15397" extrusionOk="0">
                  <a:moveTo>
                    <a:pt x="3197" y="1"/>
                  </a:moveTo>
                  <a:cubicBezTo>
                    <a:pt x="2556" y="1"/>
                    <a:pt x="1643" y="304"/>
                    <a:pt x="730" y="868"/>
                  </a:cubicBezTo>
                  <a:cubicBezTo>
                    <a:pt x="730" y="868"/>
                    <a:pt x="1459" y="3847"/>
                    <a:pt x="1307" y="5670"/>
                  </a:cubicBezTo>
                  <a:cubicBezTo>
                    <a:pt x="1186" y="7494"/>
                    <a:pt x="304" y="11689"/>
                    <a:pt x="304" y="11689"/>
                  </a:cubicBezTo>
                  <a:cubicBezTo>
                    <a:pt x="304" y="11689"/>
                    <a:pt x="0" y="14120"/>
                    <a:pt x="122" y="15397"/>
                  </a:cubicBezTo>
                  <a:cubicBezTo>
                    <a:pt x="2250" y="12813"/>
                    <a:pt x="3800" y="10990"/>
                    <a:pt x="4134" y="6278"/>
                  </a:cubicBezTo>
                  <a:cubicBezTo>
                    <a:pt x="4316" y="4029"/>
                    <a:pt x="3739" y="1263"/>
                    <a:pt x="3435" y="17"/>
                  </a:cubicBezTo>
                  <a:cubicBezTo>
                    <a:pt x="3361" y="6"/>
                    <a:pt x="3281" y="1"/>
                    <a:pt x="319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746;p80">
              <a:extLst>
                <a:ext uri="{FF2B5EF4-FFF2-40B4-BE49-F238E27FC236}">
                  <a16:creationId xmlns:a16="http://schemas.microsoft.com/office/drawing/2014/main" xmlns="" id="{2D7E2448-B7EB-4FFB-A313-FF183AC65AB3}"/>
                </a:ext>
              </a:extLst>
            </p:cNvPr>
            <p:cNvSpPr/>
            <p:nvPr/>
          </p:nvSpPr>
          <p:spPr>
            <a:xfrm>
              <a:off x="-3814150" y="7017713"/>
              <a:ext cx="130725" cy="401250"/>
            </a:xfrm>
            <a:custGeom>
              <a:avLst/>
              <a:gdLst/>
              <a:ahLst/>
              <a:cxnLst/>
              <a:rect l="l" t="t" r="r" b="b"/>
              <a:pathLst>
                <a:path w="5229" h="16050" extrusionOk="0">
                  <a:moveTo>
                    <a:pt x="3314" y="1"/>
                  </a:moveTo>
                  <a:lnTo>
                    <a:pt x="3314" y="1"/>
                  </a:lnTo>
                  <a:cubicBezTo>
                    <a:pt x="3618" y="1247"/>
                    <a:pt x="4195" y="4013"/>
                    <a:pt x="4013" y="6262"/>
                  </a:cubicBezTo>
                  <a:cubicBezTo>
                    <a:pt x="3679" y="10974"/>
                    <a:pt x="2129" y="12797"/>
                    <a:pt x="1" y="15381"/>
                  </a:cubicBezTo>
                  <a:cubicBezTo>
                    <a:pt x="31" y="15685"/>
                    <a:pt x="92" y="15928"/>
                    <a:pt x="183" y="16050"/>
                  </a:cubicBezTo>
                  <a:cubicBezTo>
                    <a:pt x="183" y="16050"/>
                    <a:pt x="3527" y="13162"/>
                    <a:pt x="4378" y="8785"/>
                  </a:cubicBezTo>
                  <a:cubicBezTo>
                    <a:pt x="5229" y="4408"/>
                    <a:pt x="4287" y="1277"/>
                    <a:pt x="4013" y="487"/>
                  </a:cubicBezTo>
                  <a:cubicBezTo>
                    <a:pt x="3922" y="214"/>
                    <a:pt x="3679" y="62"/>
                    <a:pt x="3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747;p80">
              <a:extLst>
                <a:ext uri="{FF2B5EF4-FFF2-40B4-BE49-F238E27FC236}">
                  <a16:creationId xmlns:a16="http://schemas.microsoft.com/office/drawing/2014/main" xmlns="" id="{A10968C8-B709-4425-B77A-0BCEEC006CCB}"/>
                </a:ext>
              </a:extLst>
            </p:cNvPr>
            <p:cNvSpPr/>
            <p:nvPr/>
          </p:nvSpPr>
          <p:spPr>
            <a:xfrm>
              <a:off x="-3583900" y="7011213"/>
              <a:ext cx="165675" cy="353050"/>
            </a:xfrm>
            <a:custGeom>
              <a:avLst/>
              <a:gdLst/>
              <a:ahLst/>
              <a:cxnLst/>
              <a:rect l="l" t="t" r="r" b="b"/>
              <a:pathLst>
                <a:path w="6627" h="14122" extrusionOk="0">
                  <a:moveTo>
                    <a:pt x="1064" y="0"/>
                  </a:moveTo>
                  <a:cubicBezTo>
                    <a:pt x="639" y="0"/>
                    <a:pt x="274" y="60"/>
                    <a:pt x="1" y="170"/>
                  </a:cubicBezTo>
                  <a:cubicBezTo>
                    <a:pt x="31" y="1446"/>
                    <a:pt x="213" y="4273"/>
                    <a:pt x="943" y="6401"/>
                  </a:cubicBezTo>
                  <a:cubicBezTo>
                    <a:pt x="2524" y="10839"/>
                    <a:pt x="3891" y="12206"/>
                    <a:pt x="6627" y="14121"/>
                  </a:cubicBezTo>
                  <a:cubicBezTo>
                    <a:pt x="6414" y="12875"/>
                    <a:pt x="6080" y="10595"/>
                    <a:pt x="6080" y="10595"/>
                  </a:cubicBezTo>
                  <a:cubicBezTo>
                    <a:pt x="6080" y="10595"/>
                    <a:pt x="4135" y="6796"/>
                    <a:pt x="3527" y="5063"/>
                  </a:cubicBezTo>
                  <a:cubicBezTo>
                    <a:pt x="2919" y="3361"/>
                    <a:pt x="2828" y="291"/>
                    <a:pt x="2828" y="291"/>
                  </a:cubicBezTo>
                  <a:cubicBezTo>
                    <a:pt x="2192" y="90"/>
                    <a:pt x="1583" y="0"/>
                    <a:pt x="1064" y="0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748;p80">
              <a:extLst>
                <a:ext uri="{FF2B5EF4-FFF2-40B4-BE49-F238E27FC236}">
                  <a16:creationId xmlns:a16="http://schemas.microsoft.com/office/drawing/2014/main" xmlns="" id="{C1B0DC3A-08BE-484E-8EC9-DDF03612E862}"/>
                </a:ext>
              </a:extLst>
            </p:cNvPr>
            <p:cNvSpPr/>
            <p:nvPr/>
          </p:nvSpPr>
          <p:spPr>
            <a:xfrm>
              <a:off x="-3601375" y="7015438"/>
              <a:ext cx="184675" cy="367050"/>
            </a:xfrm>
            <a:custGeom>
              <a:avLst/>
              <a:gdLst/>
              <a:ahLst/>
              <a:cxnLst/>
              <a:rect l="l" t="t" r="r" b="b"/>
              <a:pathLst>
                <a:path w="7387" h="14682" extrusionOk="0">
                  <a:moveTo>
                    <a:pt x="700" y="1"/>
                  </a:moveTo>
                  <a:cubicBezTo>
                    <a:pt x="365" y="153"/>
                    <a:pt x="153" y="365"/>
                    <a:pt x="153" y="639"/>
                  </a:cubicBezTo>
                  <a:cubicBezTo>
                    <a:pt x="122" y="1460"/>
                    <a:pt x="1" y="4742"/>
                    <a:pt x="1976" y="8755"/>
                  </a:cubicBezTo>
                  <a:cubicBezTo>
                    <a:pt x="3952" y="12767"/>
                    <a:pt x="7326" y="14682"/>
                    <a:pt x="7326" y="14682"/>
                  </a:cubicBezTo>
                  <a:cubicBezTo>
                    <a:pt x="7387" y="14530"/>
                    <a:pt x="7387" y="14287"/>
                    <a:pt x="7326" y="13952"/>
                  </a:cubicBezTo>
                  <a:cubicBezTo>
                    <a:pt x="4590" y="12037"/>
                    <a:pt x="3223" y="10670"/>
                    <a:pt x="1642" y="6232"/>
                  </a:cubicBezTo>
                  <a:cubicBezTo>
                    <a:pt x="912" y="4104"/>
                    <a:pt x="730" y="1277"/>
                    <a:pt x="700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749;p80">
              <a:extLst>
                <a:ext uri="{FF2B5EF4-FFF2-40B4-BE49-F238E27FC236}">
                  <a16:creationId xmlns:a16="http://schemas.microsoft.com/office/drawing/2014/main" xmlns="" id="{8E52A5EA-1629-49F5-AE60-F0D481437DE8}"/>
                </a:ext>
              </a:extLst>
            </p:cNvPr>
            <p:cNvSpPr/>
            <p:nvPr/>
          </p:nvSpPr>
          <p:spPr>
            <a:xfrm>
              <a:off x="-3984625" y="7209088"/>
              <a:ext cx="295125" cy="256275"/>
            </a:xfrm>
            <a:custGeom>
              <a:avLst/>
              <a:gdLst/>
              <a:ahLst/>
              <a:cxnLst/>
              <a:rect l="l" t="t" r="r" b="b"/>
              <a:pathLst>
                <a:path w="11805" h="10251" extrusionOk="0">
                  <a:moveTo>
                    <a:pt x="9400" y="1"/>
                  </a:moveTo>
                  <a:cubicBezTo>
                    <a:pt x="9219" y="1"/>
                    <a:pt x="9069" y="43"/>
                    <a:pt x="8978" y="127"/>
                  </a:cubicBezTo>
                  <a:cubicBezTo>
                    <a:pt x="8860" y="237"/>
                    <a:pt x="8710" y="267"/>
                    <a:pt x="8552" y="267"/>
                  </a:cubicBezTo>
                  <a:cubicBezTo>
                    <a:pt x="8357" y="267"/>
                    <a:pt x="8151" y="221"/>
                    <a:pt x="7981" y="221"/>
                  </a:cubicBezTo>
                  <a:cubicBezTo>
                    <a:pt x="7791" y="221"/>
                    <a:pt x="7645" y="278"/>
                    <a:pt x="7610" y="522"/>
                  </a:cubicBezTo>
                  <a:cubicBezTo>
                    <a:pt x="7519" y="1130"/>
                    <a:pt x="7610" y="1495"/>
                    <a:pt x="7610" y="1495"/>
                  </a:cubicBezTo>
                  <a:cubicBezTo>
                    <a:pt x="7610" y="1495"/>
                    <a:pt x="4359" y="4716"/>
                    <a:pt x="3116" y="5338"/>
                  </a:cubicBezTo>
                  <a:lnTo>
                    <a:pt x="3116" y="5338"/>
                  </a:lnTo>
                  <a:cubicBezTo>
                    <a:pt x="3180" y="5277"/>
                    <a:pt x="3171" y="5004"/>
                    <a:pt x="1409" y="3805"/>
                  </a:cubicBezTo>
                  <a:cubicBezTo>
                    <a:pt x="862" y="5051"/>
                    <a:pt x="346" y="6297"/>
                    <a:pt x="254" y="6966"/>
                  </a:cubicBezTo>
                  <a:cubicBezTo>
                    <a:pt x="1" y="8517"/>
                    <a:pt x="1002" y="10251"/>
                    <a:pt x="2459" y="10251"/>
                  </a:cubicBezTo>
                  <a:cubicBezTo>
                    <a:pt x="2573" y="10251"/>
                    <a:pt x="2689" y="10240"/>
                    <a:pt x="2808" y="10218"/>
                  </a:cubicBezTo>
                  <a:cubicBezTo>
                    <a:pt x="4419" y="9915"/>
                    <a:pt x="7154" y="7878"/>
                    <a:pt x="9799" y="4534"/>
                  </a:cubicBezTo>
                  <a:cubicBezTo>
                    <a:pt x="9799" y="4534"/>
                    <a:pt x="11805" y="2589"/>
                    <a:pt x="11318" y="1404"/>
                  </a:cubicBezTo>
                  <a:cubicBezTo>
                    <a:pt x="10968" y="468"/>
                    <a:pt x="10005" y="1"/>
                    <a:pt x="94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750;p80">
              <a:extLst>
                <a:ext uri="{FF2B5EF4-FFF2-40B4-BE49-F238E27FC236}">
                  <a16:creationId xmlns:a16="http://schemas.microsoft.com/office/drawing/2014/main" xmlns="" id="{CC554F25-DA47-4A2E-AD9C-6A5403EF5558}"/>
                </a:ext>
              </a:extLst>
            </p:cNvPr>
            <p:cNvSpPr/>
            <p:nvPr/>
          </p:nvSpPr>
          <p:spPr>
            <a:xfrm>
              <a:off x="-3949400" y="7212263"/>
              <a:ext cx="155050" cy="130725"/>
            </a:xfrm>
            <a:custGeom>
              <a:avLst/>
              <a:gdLst/>
              <a:ahLst/>
              <a:cxnLst/>
              <a:rect l="l" t="t" r="r" b="b"/>
              <a:pathLst>
                <a:path w="6202" h="5229" extrusionOk="0">
                  <a:moveTo>
                    <a:pt x="1763" y="0"/>
                  </a:moveTo>
                  <a:cubicBezTo>
                    <a:pt x="1763" y="0"/>
                    <a:pt x="821" y="1824"/>
                    <a:pt x="0" y="3678"/>
                  </a:cubicBezTo>
                  <a:cubicBezTo>
                    <a:pt x="1707" y="4863"/>
                    <a:pt x="1769" y="5143"/>
                    <a:pt x="1713" y="5208"/>
                  </a:cubicBezTo>
                  <a:lnTo>
                    <a:pt x="1713" y="5208"/>
                  </a:lnTo>
                  <a:cubicBezTo>
                    <a:pt x="2960" y="4579"/>
                    <a:pt x="6201" y="1368"/>
                    <a:pt x="6201" y="1368"/>
                  </a:cubicBezTo>
                  <a:lnTo>
                    <a:pt x="6201" y="1368"/>
                  </a:lnTo>
                  <a:lnTo>
                    <a:pt x="5563" y="1641"/>
                  </a:lnTo>
                  <a:cubicBezTo>
                    <a:pt x="5563" y="1641"/>
                    <a:pt x="4104" y="1520"/>
                    <a:pt x="1763" y="0"/>
                  </a:cubicBezTo>
                  <a:close/>
                  <a:moveTo>
                    <a:pt x="1713" y="5208"/>
                  </a:moveTo>
                  <a:lnTo>
                    <a:pt x="1713" y="5208"/>
                  </a:lnTo>
                  <a:cubicBezTo>
                    <a:pt x="1699" y="5215"/>
                    <a:pt x="1685" y="5222"/>
                    <a:pt x="1672" y="5228"/>
                  </a:cubicBezTo>
                  <a:cubicBezTo>
                    <a:pt x="1672" y="5228"/>
                    <a:pt x="1697" y="5227"/>
                    <a:pt x="1713" y="520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751;p80">
            <a:extLst>
              <a:ext uri="{FF2B5EF4-FFF2-40B4-BE49-F238E27FC236}">
                <a16:creationId xmlns:a16="http://schemas.microsoft.com/office/drawing/2014/main" xmlns="" id="{A6C41FFB-6F69-4606-ADD2-6A666AB33581}"/>
              </a:ext>
            </a:extLst>
          </p:cNvPr>
          <p:cNvGrpSpPr/>
          <p:nvPr/>
        </p:nvGrpSpPr>
        <p:grpSpPr>
          <a:xfrm>
            <a:off x="7266298" y="3646396"/>
            <a:ext cx="765113" cy="1325578"/>
            <a:chOff x="207975" y="6471313"/>
            <a:chExt cx="790300" cy="1669450"/>
          </a:xfrm>
        </p:grpSpPr>
        <p:sp>
          <p:nvSpPr>
            <p:cNvPr id="322" name="Google Shape;3752;p80">
              <a:extLst>
                <a:ext uri="{FF2B5EF4-FFF2-40B4-BE49-F238E27FC236}">
                  <a16:creationId xmlns:a16="http://schemas.microsoft.com/office/drawing/2014/main" xmlns="" id="{EF97E43F-08B9-4656-B27A-4A807C5A8B8C}"/>
                </a:ext>
              </a:extLst>
            </p:cNvPr>
            <p:cNvSpPr/>
            <p:nvPr/>
          </p:nvSpPr>
          <p:spPr>
            <a:xfrm>
              <a:off x="207975" y="6817863"/>
              <a:ext cx="790300" cy="315400"/>
            </a:xfrm>
            <a:custGeom>
              <a:avLst/>
              <a:gdLst/>
              <a:ahLst/>
              <a:cxnLst/>
              <a:rect l="l" t="t" r="r" b="b"/>
              <a:pathLst>
                <a:path w="31612" h="12616" extrusionOk="0">
                  <a:moveTo>
                    <a:pt x="3891" y="0"/>
                  </a:moveTo>
                  <a:cubicBezTo>
                    <a:pt x="3891" y="0"/>
                    <a:pt x="3100" y="3283"/>
                    <a:pt x="1550" y="4651"/>
                  </a:cubicBezTo>
                  <a:cubicBezTo>
                    <a:pt x="0" y="6049"/>
                    <a:pt x="243" y="7447"/>
                    <a:pt x="1550" y="8055"/>
                  </a:cubicBezTo>
                  <a:cubicBezTo>
                    <a:pt x="1727" y="8137"/>
                    <a:pt x="1891" y="8173"/>
                    <a:pt x="2042" y="8173"/>
                  </a:cubicBezTo>
                  <a:cubicBezTo>
                    <a:pt x="3010" y="8173"/>
                    <a:pt x="3465" y="6718"/>
                    <a:pt x="3465" y="6718"/>
                  </a:cubicBezTo>
                  <a:lnTo>
                    <a:pt x="3465" y="6718"/>
                  </a:lnTo>
                  <a:cubicBezTo>
                    <a:pt x="3465" y="6718"/>
                    <a:pt x="3283" y="10973"/>
                    <a:pt x="6383" y="11672"/>
                  </a:cubicBezTo>
                  <a:cubicBezTo>
                    <a:pt x="6843" y="11776"/>
                    <a:pt x="7258" y="11823"/>
                    <a:pt x="7632" y="11823"/>
                  </a:cubicBezTo>
                  <a:cubicBezTo>
                    <a:pt x="10655" y="11823"/>
                    <a:pt x="11064" y="8815"/>
                    <a:pt x="11064" y="8815"/>
                  </a:cubicBezTo>
                  <a:cubicBezTo>
                    <a:pt x="11064" y="8815"/>
                    <a:pt x="12645" y="12523"/>
                    <a:pt x="16383" y="12615"/>
                  </a:cubicBezTo>
                  <a:cubicBezTo>
                    <a:pt x="16413" y="12615"/>
                    <a:pt x="16442" y="12615"/>
                    <a:pt x="16471" y="12615"/>
                  </a:cubicBezTo>
                  <a:cubicBezTo>
                    <a:pt x="20153" y="12615"/>
                    <a:pt x="22098" y="8815"/>
                    <a:pt x="22098" y="8815"/>
                  </a:cubicBezTo>
                  <a:cubicBezTo>
                    <a:pt x="22098" y="8815"/>
                    <a:pt x="23088" y="12319"/>
                    <a:pt x="24882" y="12319"/>
                  </a:cubicBezTo>
                  <a:cubicBezTo>
                    <a:pt x="25051" y="12319"/>
                    <a:pt x="25228" y="12288"/>
                    <a:pt x="25411" y="12219"/>
                  </a:cubicBezTo>
                  <a:cubicBezTo>
                    <a:pt x="28571" y="11051"/>
                    <a:pt x="27137" y="8002"/>
                    <a:pt x="26724" y="7252"/>
                  </a:cubicBezTo>
                  <a:lnTo>
                    <a:pt x="26724" y="7252"/>
                  </a:lnTo>
                  <a:cubicBezTo>
                    <a:pt x="26942" y="7599"/>
                    <a:pt x="27512" y="8363"/>
                    <a:pt x="28318" y="8363"/>
                  </a:cubicBezTo>
                  <a:cubicBezTo>
                    <a:pt x="28739" y="8363"/>
                    <a:pt x="29224" y="8155"/>
                    <a:pt x="29757" y="7569"/>
                  </a:cubicBezTo>
                  <a:cubicBezTo>
                    <a:pt x="31612" y="5502"/>
                    <a:pt x="27387" y="1733"/>
                    <a:pt x="27812" y="274"/>
                  </a:cubicBezTo>
                  <a:lnTo>
                    <a:pt x="3891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753;p80">
              <a:extLst>
                <a:ext uri="{FF2B5EF4-FFF2-40B4-BE49-F238E27FC236}">
                  <a16:creationId xmlns:a16="http://schemas.microsoft.com/office/drawing/2014/main" xmlns="" id="{DC9D5584-D04A-4D9B-AB15-CA3AD729C6BC}"/>
                </a:ext>
              </a:extLst>
            </p:cNvPr>
            <p:cNvSpPr/>
            <p:nvPr/>
          </p:nvSpPr>
          <p:spPr>
            <a:xfrm>
              <a:off x="425300" y="6991863"/>
              <a:ext cx="339700" cy="462150"/>
            </a:xfrm>
            <a:custGeom>
              <a:avLst/>
              <a:gdLst/>
              <a:ahLst/>
              <a:cxnLst/>
              <a:rect l="l" t="t" r="r" b="b"/>
              <a:pathLst>
                <a:path w="13588" h="18486" extrusionOk="0">
                  <a:moveTo>
                    <a:pt x="7017" y="1"/>
                  </a:moveTo>
                  <a:cubicBezTo>
                    <a:pt x="6959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6" y="1"/>
                    <a:pt x="1185" y="58"/>
                    <a:pt x="1155" y="3345"/>
                  </a:cubicBezTo>
                  <a:cubicBezTo>
                    <a:pt x="1094" y="6779"/>
                    <a:pt x="0" y="14409"/>
                    <a:pt x="1490" y="17387"/>
                  </a:cubicBezTo>
                  <a:cubicBezTo>
                    <a:pt x="1889" y="18186"/>
                    <a:pt x="4468" y="18485"/>
                    <a:pt x="6945" y="18485"/>
                  </a:cubicBezTo>
                  <a:cubicBezTo>
                    <a:pt x="8426" y="18485"/>
                    <a:pt x="9870" y="18379"/>
                    <a:pt x="1079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26" y="10883"/>
                    <a:pt x="13374" y="5381"/>
                    <a:pt x="12827" y="2828"/>
                  </a:cubicBezTo>
                  <a:cubicBezTo>
                    <a:pt x="12497" y="1236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754;p80">
              <a:extLst>
                <a:ext uri="{FF2B5EF4-FFF2-40B4-BE49-F238E27FC236}">
                  <a16:creationId xmlns:a16="http://schemas.microsoft.com/office/drawing/2014/main" xmlns="" id="{542A532B-F009-49B3-AA59-CDE4481D6FBC}"/>
                </a:ext>
              </a:extLst>
            </p:cNvPr>
            <p:cNvSpPr/>
            <p:nvPr/>
          </p:nvSpPr>
          <p:spPr>
            <a:xfrm>
              <a:off x="440500" y="6992613"/>
              <a:ext cx="339700" cy="462200"/>
            </a:xfrm>
            <a:custGeom>
              <a:avLst/>
              <a:gdLst/>
              <a:ahLst/>
              <a:cxnLst/>
              <a:rect l="l" t="t" r="r" b="b"/>
              <a:pathLst>
                <a:path w="13588" h="18488" extrusionOk="0">
                  <a:moveTo>
                    <a:pt x="7017" y="1"/>
                  </a:moveTo>
                  <a:cubicBezTo>
                    <a:pt x="6958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9" y="1"/>
                    <a:pt x="1185" y="58"/>
                    <a:pt x="1155" y="3375"/>
                  </a:cubicBezTo>
                  <a:cubicBezTo>
                    <a:pt x="1125" y="6780"/>
                    <a:pt x="0" y="14409"/>
                    <a:pt x="1520" y="17418"/>
                  </a:cubicBezTo>
                  <a:cubicBezTo>
                    <a:pt x="1899" y="18195"/>
                    <a:pt x="4449" y="18487"/>
                    <a:pt x="6921" y="18487"/>
                  </a:cubicBezTo>
                  <a:cubicBezTo>
                    <a:pt x="8415" y="18487"/>
                    <a:pt x="9882" y="18380"/>
                    <a:pt x="1082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57" y="10883"/>
                    <a:pt x="13405" y="5381"/>
                    <a:pt x="12858" y="2828"/>
                  </a:cubicBezTo>
                  <a:cubicBezTo>
                    <a:pt x="12497" y="1237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755;p80">
              <a:extLst>
                <a:ext uri="{FF2B5EF4-FFF2-40B4-BE49-F238E27FC236}">
                  <a16:creationId xmlns:a16="http://schemas.microsoft.com/office/drawing/2014/main" xmlns="" id="{0B37B307-377E-42A9-92CE-D6CFCA6724AD}"/>
                </a:ext>
              </a:extLst>
            </p:cNvPr>
            <p:cNvSpPr/>
            <p:nvPr/>
          </p:nvSpPr>
          <p:spPr>
            <a:xfrm>
              <a:off x="280150" y="6780938"/>
              <a:ext cx="99575" cy="63575"/>
            </a:xfrm>
            <a:custGeom>
              <a:avLst/>
              <a:gdLst/>
              <a:ahLst/>
              <a:cxnLst/>
              <a:rect l="l" t="t" r="r" b="b"/>
              <a:pathLst>
                <a:path w="3983" h="2543" extrusionOk="0">
                  <a:moveTo>
                    <a:pt x="2192" y="0"/>
                  </a:moveTo>
                  <a:cubicBezTo>
                    <a:pt x="1417" y="0"/>
                    <a:pt x="643" y="231"/>
                    <a:pt x="1" y="687"/>
                  </a:cubicBezTo>
                  <a:cubicBezTo>
                    <a:pt x="138" y="1623"/>
                    <a:pt x="892" y="2542"/>
                    <a:pt x="2328" y="2542"/>
                  </a:cubicBezTo>
                  <a:cubicBezTo>
                    <a:pt x="2804" y="2542"/>
                    <a:pt x="3355" y="2441"/>
                    <a:pt x="3982" y="2207"/>
                  </a:cubicBezTo>
                  <a:lnTo>
                    <a:pt x="3982" y="444"/>
                  </a:lnTo>
                  <a:cubicBezTo>
                    <a:pt x="3429" y="147"/>
                    <a:pt x="2810" y="0"/>
                    <a:pt x="21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756;p80">
              <a:extLst>
                <a:ext uri="{FF2B5EF4-FFF2-40B4-BE49-F238E27FC236}">
                  <a16:creationId xmlns:a16="http://schemas.microsoft.com/office/drawing/2014/main" xmlns="" id="{BAEEDC57-1A16-437E-802D-051AB167FC8F}"/>
                </a:ext>
              </a:extLst>
            </p:cNvPr>
            <p:cNvSpPr/>
            <p:nvPr/>
          </p:nvSpPr>
          <p:spPr>
            <a:xfrm>
              <a:off x="277125" y="6745213"/>
              <a:ext cx="102600" cy="52925"/>
            </a:xfrm>
            <a:custGeom>
              <a:avLst/>
              <a:gdLst/>
              <a:ahLst/>
              <a:cxnLst/>
              <a:rect l="l" t="t" r="r" b="b"/>
              <a:pathLst>
                <a:path w="4104" h="2117" extrusionOk="0">
                  <a:moveTo>
                    <a:pt x="2149" y="1"/>
                  </a:moveTo>
                  <a:cubicBezTo>
                    <a:pt x="1737" y="1"/>
                    <a:pt x="1293" y="95"/>
                    <a:pt x="851" y="353"/>
                  </a:cubicBezTo>
                  <a:cubicBezTo>
                    <a:pt x="243" y="688"/>
                    <a:pt x="0" y="1387"/>
                    <a:pt x="122" y="2116"/>
                  </a:cubicBezTo>
                  <a:cubicBezTo>
                    <a:pt x="764" y="1660"/>
                    <a:pt x="1538" y="1429"/>
                    <a:pt x="2313" y="1429"/>
                  </a:cubicBezTo>
                  <a:cubicBezTo>
                    <a:pt x="2931" y="1429"/>
                    <a:pt x="3550" y="1576"/>
                    <a:pt x="4103" y="1873"/>
                  </a:cubicBezTo>
                  <a:lnTo>
                    <a:pt x="4103" y="657"/>
                  </a:lnTo>
                  <a:cubicBezTo>
                    <a:pt x="4103" y="657"/>
                    <a:pt x="3239" y="1"/>
                    <a:pt x="214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757;p80">
              <a:extLst>
                <a:ext uri="{FF2B5EF4-FFF2-40B4-BE49-F238E27FC236}">
                  <a16:creationId xmlns:a16="http://schemas.microsoft.com/office/drawing/2014/main" xmlns="" id="{52036CC4-60E4-44F3-BA5A-F065A90D839C}"/>
                </a:ext>
              </a:extLst>
            </p:cNvPr>
            <p:cNvSpPr/>
            <p:nvPr/>
          </p:nvSpPr>
          <p:spPr>
            <a:xfrm>
              <a:off x="309800" y="6783488"/>
              <a:ext cx="62325" cy="52825"/>
            </a:xfrm>
            <a:custGeom>
              <a:avLst/>
              <a:gdLst/>
              <a:ahLst/>
              <a:cxnLst/>
              <a:rect l="l" t="t" r="r" b="b"/>
              <a:pathLst>
                <a:path w="2493" h="2113" extrusionOk="0">
                  <a:moveTo>
                    <a:pt x="1064" y="0"/>
                  </a:moveTo>
                  <a:cubicBezTo>
                    <a:pt x="699" y="0"/>
                    <a:pt x="319" y="84"/>
                    <a:pt x="0" y="160"/>
                  </a:cubicBezTo>
                  <a:cubicBezTo>
                    <a:pt x="0" y="160"/>
                    <a:pt x="0" y="220"/>
                    <a:pt x="30" y="220"/>
                  </a:cubicBezTo>
                  <a:cubicBezTo>
                    <a:pt x="365" y="220"/>
                    <a:pt x="752" y="137"/>
                    <a:pt x="1113" y="137"/>
                  </a:cubicBezTo>
                  <a:cubicBezTo>
                    <a:pt x="1474" y="137"/>
                    <a:pt x="1809" y="220"/>
                    <a:pt x="2037" y="555"/>
                  </a:cubicBezTo>
                  <a:cubicBezTo>
                    <a:pt x="2341" y="980"/>
                    <a:pt x="2310" y="1558"/>
                    <a:pt x="2310" y="2044"/>
                  </a:cubicBezTo>
                  <a:cubicBezTo>
                    <a:pt x="2310" y="2090"/>
                    <a:pt x="2348" y="2113"/>
                    <a:pt x="2386" y="2113"/>
                  </a:cubicBezTo>
                  <a:cubicBezTo>
                    <a:pt x="2424" y="2113"/>
                    <a:pt x="2462" y="2090"/>
                    <a:pt x="2462" y="2044"/>
                  </a:cubicBezTo>
                  <a:cubicBezTo>
                    <a:pt x="2493" y="1497"/>
                    <a:pt x="2462" y="768"/>
                    <a:pt x="2037" y="342"/>
                  </a:cubicBezTo>
                  <a:cubicBezTo>
                    <a:pt x="1778" y="84"/>
                    <a:pt x="1429" y="0"/>
                    <a:pt x="106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758;p80">
              <a:extLst>
                <a:ext uri="{FF2B5EF4-FFF2-40B4-BE49-F238E27FC236}">
                  <a16:creationId xmlns:a16="http://schemas.microsoft.com/office/drawing/2014/main" xmlns="" id="{26C88C16-8A5C-4DB0-8024-26A63EB00958}"/>
                </a:ext>
              </a:extLst>
            </p:cNvPr>
            <p:cNvSpPr/>
            <p:nvPr/>
          </p:nvSpPr>
          <p:spPr>
            <a:xfrm>
              <a:off x="335900" y="6798488"/>
              <a:ext cx="36050" cy="21425"/>
            </a:xfrm>
            <a:custGeom>
              <a:avLst/>
              <a:gdLst/>
              <a:ahLst/>
              <a:cxnLst/>
              <a:rect l="l" t="t" r="r" b="b"/>
              <a:pathLst>
                <a:path w="1442" h="857" extrusionOk="0">
                  <a:moveTo>
                    <a:pt x="502" y="0"/>
                  </a:moveTo>
                  <a:cubicBezTo>
                    <a:pt x="354" y="0"/>
                    <a:pt x="201" y="50"/>
                    <a:pt x="50" y="168"/>
                  </a:cubicBezTo>
                  <a:cubicBezTo>
                    <a:pt x="1" y="217"/>
                    <a:pt x="32" y="267"/>
                    <a:pt x="78" y="267"/>
                  </a:cubicBezTo>
                  <a:cubicBezTo>
                    <a:pt x="89" y="267"/>
                    <a:pt x="100" y="264"/>
                    <a:pt x="111" y="259"/>
                  </a:cubicBezTo>
                  <a:cubicBezTo>
                    <a:pt x="242" y="201"/>
                    <a:pt x="372" y="163"/>
                    <a:pt x="499" y="163"/>
                  </a:cubicBezTo>
                  <a:cubicBezTo>
                    <a:pt x="639" y="163"/>
                    <a:pt x="774" y="208"/>
                    <a:pt x="901" y="320"/>
                  </a:cubicBezTo>
                  <a:cubicBezTo>
                    <a:pt x="1053" y="472"/>
                    <a:pt x="1145" y="684"/>
                    <a:pt x="1297" y="836"/>
                  </a:cubicBezTo>
                  <a:cubicBezTo>
                    <a:pt x="1311" y="850"/>
                    <a:pt x="1326" y="856"/>
                    <a:pt x="1342" y="856"/>
                  </a:cubicBezTo>
                  <a:cubicBezTo>
                    <a:pt x="1393" y="856"/>
                    <a:pt x="1441" y="792"/>
                    <a:pt x="1418" y="745"/>
                  </a:cubicBezTo>
                  <a:cubicBezTo>
                    <a:pt x="1242" y="349"/>
                    <a:pt x="890" y="0"/>
                    <a:pt x="50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3759;p80">
              <a:extLst>
                <a:ext uri="{FF2B5EF4-FFF2-40B4-BE49-F238E27FC236}">
                  <a16:creationId xmlns:a16="http://schemas.microsoft.com/office/drawing/2014/main" xmlns="" id="{08EE8302-A32F-4F1B-8E02-0DC608FABA57}"/>
                </a:ext>
              </a:extLst>
            </p:cNvPr>
            <p:cNvSpPr/>
            <p:nvPr/>
          </p:nvSpPr>
          <p:spPr>
            <a:xfrm>
              <a:off x="833350" y="6780938"/>
              <a:ext cx="100325" cy="63575"/>
            </a:xfrm>
            <a:custGeom>
              <a:avLst/>
              <a:gdLst/>
              <a:ahLst/>
              <a:cxnLst/>
              <a:rect l="l" t="t" r="r" b="b"/>
              <a:pathLst>
                <a:path w="4013" h="2543" extrusionOk="0">
                  <a:moveTo>
                    <a:pt x="1794" y="0"/>
                  </a:moveTo>
                  <a:cubicBezTo>
                    <a:pt x="1173" y="0"/>
                    <a:pt x="554" y="147"/>
                    <a:pt x="1" y="444"/>
                  </a:cubicBezTo>
                  <a:lnTo>
                    <a:pt x="1" y="2207"/>
                  </a:lnTo>
                  <a:cubicBezTo>
                    <a:pt x="628" y="2441"/>
                    <a:pt x="1181" y="2542"/>
                    <a:pt x="1660" y="2542"/>
                  </a:cubicBezTo>
                  <a:cubicBezTo>
                    <a:pt x="3104" y="2542"/>
                    <a:pt x="3876" y="1623"/>
                    <a:pt x="4013" y="687"/>
                  </a:cubicBezTo>
                  <a:cubicBezTo>
                    <a:pt x="3354" y="231"/>
                    <a:pt x="2572" y="0"/>
                    <a:pt x="179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3760;p80">
              <a:extLst>
                <a:ext uri="{FF2B5EF4-FFF2-40B4-BE49-F238E27FC236}">
                  <a16:creationId xmlns:a16="http://schemas.microsoft.com/office/drawing/2014/main" xmlns="" id="{4C7E7E55-2EE6-47DC-8D81-2EF950AB3B72}"/>
                </a:ext>
              </a:extLst>
            </p:cNvPr>
            <p:cNvSpPr/>
            <p:nvPr/>
          </p:nvSpPr>
          <p:spPr>
            <a:xfrm>
              <a:off x="833350" y="6745213"/>
              <a:ext cx="102625" cy="52925"/>
            </a:xfrm>
            <a:custGeom>
              <a:avLst/>
              <a:gdLst/>
              <a:ahLst/>
              <a:cxnLst/>
              <a:rect l="l" t="t" r="r" b="b"/>
              <a:pathLst>
                <a:path w="4105" h="2117" extrusionOk="0">
                  <a:moveTo>
                    <a:pt x="1955" y="1"/>
                  </a:moveTo>
                  <a:cubicBezTo>
                    <a:pt x="865" y="1"/>
                    <a:pt x="1" y="657"/>
                    <a:pt x="1" y="657"/>
                  </a:cubicBezTo>
                  <a:lnTo>
                    <a:pt x="1" y="1873"/>
                  </a:lnTo>
                  <a:cubicBezTo>
                    <a:pt x="554" y="1576"/>
                    <a:pt x="1173" y="1429"/>
                    <a:pt x="1794" y="1429"/>
                  </a:cubicBezTo>
                  <a:cubicBezTo>
                    <a:pt x="2572" y="1429"/>
                    <a:pt x="3354" y="1660"/>
                    <a:pt x="4013" y="2116"/>
                  </a:cubicBezTo>
                  <a:cubicBezTo>
                    <a:pt x="4104" y="1387"/>
                    <a:pt x="3861" y="688"/>
                    <a:pt x="3253" y="353"/>
                  </a:cubicBezTo>
                  <a:cubicBezTo>
                    <a:pt x="2811" y="95"/>
                    <a:pt x="2367" y="1"/>
                    <a:pt x="195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3761;p80">
              <a:extLst>
                <a:ext uri="{FF2B5EF4-FFF2-40B4-BE49-F238E27FC236}">
                  <a16:creationId xmlns:a16="http://schemas.microsoft.com/office/drawing/2014/main" xmlns="" id="{07B5A626-8A43-4A67-B4F5-C563A69107E6}"/>
                </a:ext>
              </a:extLst>
            </p:cNvPr>
            <p:cNvSpPr/>
            <p:nvPr/>
          </p:nvSpPr>
          <p:spPr>
            <a:xfrm>
              <a:off x="840950" y="6783563"/>
              <a:ext cx="63100" cy="52750"/>
            </a:xfrm>
            <a:custGeom>
              <a:avLst/>
              <a:gdLst/>
              <a:ahLst/>
              <a:cxnLst/>
              <a:rect l="l" t="t" r="r" b="b"/>
              <a:pathLst>
                <a:path w="2524" h="2110" extrusionOk="0">
                  <a:moveTo>
                    <a:pt x="1453" y="1"/>
                  </a:moveTo>
                  <a:cubicBezTo>
                    <a:pt x="1080" y="1"/>
                    <a:pt x="721" y="90"/>
                    <a:pt x="457" y="369"/>
                  </a:cubicBezTo>
                  <a:cubicBezTo>
                    <a:pt x="31" y="795"/>
                    <a:pt x="1" y="1494"/>
                    <a:pt x="31" y="2041"/>
                  </a:cubicBezTo>
                  <a:cubicBezTo>
                    <a:pt x="31" y="2087"/>
                    <a:pt x="69" y="2110"/>
                    <a:pt x="107" y="2110"/>
                  </a:cubicBezTo>
                  <a:cubicBezTo>
                    <a:pt x="145" y="2110"/>
                    <a:pt x="183" y="2087"/>
                    <a:pt x="183" y="2041"/>
                  </a:cubicBezTo>
                  <a:cubicBezTo>
                    <a:pt x="183" y="1555"/>
                    <a:pt x="153" y="977"/>
                    <a:pt x="457" y="552"/>
                  </a:cubicBezTo>
                  <a:cubicBezTo>
                    <a:pt x="685" y="217"/>
                    <a:pt x="1019" y="134"/>
                    <a:pt x="1380" y="134"/>
                  </a:cubicBezTo>
                  <a:cubicBezTo>
                    <a:pt x="1741" y="134"/>
                    <a:pt x="2128" y="217"/>
                    <a:pt x="2463" y="217"/>
                  </a:cubicBezTo>
                  <a:cubicBezTo>
                    <a:pt x="2493" y="217"/>
                    <a:pt x="2524" y="157"/>
                    <a:pt x="2493" y="157"/>
                  </a:cubicBezTo>
                  <a:cubicBezTo>
                    <a:pt x="2181" y="82"/>
                    <a:pt x="1811" y="1"/>
                    <a:pt x="14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3762;p80">
              <a:extLst>
                <a:ext uri="{FF2B5EF4-FFF2-40B4-BE49-F238E27FC236}">
                  <a16:creationId xmlns:a16="http://schemas.microsoft.com/office/drawing/2014/main" xmlns="" id="{AC47A9E4-140C-458A-8F1C-FC57C6FF0E76}"/>
                </a:ext>
              </a:extLst>
            </p:cNvPr>
            <p:cNvSpPr/>
            <p:nvPr/>
          </p:nvSpPr>
          <p:spPr>
            <a:xfrm>
              <a:off x="841125" y="6798488"/>
              <a:ext cx="36200" cy="21425"/>
            </a:xfrm>
            <a:custGeom>
              <a:avLst/>
              <a:gdLst/>
              <a:ahLst/>
              <a:cxnLst/>
              <a:rect l="l" t="t" r="r" b="b"/>
              <a:pathLst>
                <a:path w="1448" h="857" extrusionOk="0">
                  <a:moveTo>
                    <a:pt x="957" y="0"/>
                  </a:moveTo>
                  <a:cubicBezTo>
                    <a:pt x="564" y="0"/>
                    <a:pt x="222" y="349"/>
                    <a:pt x="24" y="745"/>
                  </a:cubicBezTo>
                  <a:cubicBezTo>
                    <a:pt x="1" y="792"/>
                    <a:pt x="49" y="856"/>
                    <a:pt x="100" y="856"/>
                  </a:cubicBezTo>
                  <a:cubicBezTo>
                    <a:pt x="116" y="856"/>
                    <a:pt x="132" y="850"/>
                    <a:pt x="146" y="836"/>
                  </a:cubicBezTo>
                  <a:cubicBezTo>
                    <a:pt x="298" y="684"/>
                    <a:pt x="389" y="472"/>
                    <a:pt x="541" y="320"/>
                  </a:cubicBezTo>
                  <a:cubicBezTo>
                    <a:pt x="668" y="208"/>
                    <a:pt x="803" y="163"/>
                    <a:pt x="943" y="163"/>
                  </a:cubicBezTo>
                  <a:cubicBezTo>
                    <a:pt x="1070" y="163"/>
                    <a:pt x="1201" y="201"/>
                    <a:pt x="1331" y="259"/>
                  </a:cubicBezTo>
                  <a:cubicBezTo>
                    <a:pt x="1342" y="264"/>
                    <a:pt x="1353" y="267"/>
                    <a:pt x="1364" y="267"/>
                  </a:cubicBezTo>
                  <a:cubicBezTo>
                    <a:pt x="1411" y="267"/>
                    <a:pt x="1447" y="217"/>
                    <a:pt x="1422" y="168"/>
                  </a:cubicBezTo>
                  <a:cubicBezTo>
                    <a:pt x="1263" y="50"/>
                    <a:pt x="1107" y="0"/>
                    <a:pt x="95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3763;p80">
              <a:extLst>
                <a:ext uri="{FF2B5EF4-FFF2-40B4-BE49-F238E27FC236}">
                  <a16:creationId xmlns:a16="http://schemas.microsoft.com/office/drawing/2014/main" xmlns="" id="{B44272CD-3133-41C7-AAB6-E4C124F1DF6F}"/>
                </a:ext>
              </a:extLst>
            </p:cNvPr>
            <p:cNvSpPr/>
            <p:nvPr/>
          </p:nvSpPr>
          <p:spPr>
            <a:xfrm>
              <a:off x="559025" y="7005563"/>
              <a:ext cx="117050" cy="59350"/>
            </a:xfrm>
            <a:custGeom>
              <a:avLst/>
              <a:gdLst/>
              <a:ahLst/>
              <a:cxnLst/>
              <a:rect l="l" t="t" r="r" b="b"/>
              <a:pathLst>
                <a:path w="4682" h="2374" extrusionOk="0">
                  <a:moveTo>
                    <a:pt x="4682" y="0"/>
                  </a:moveTo>
                  <a:lnTo>
                    <a:pt x="4682" y="0"/>
                  </a:lnTo>
                  <a:cubicBezTo>
                    <a:pt x="3132" y="91"/>
                    <a:pt x="1642" y="365"/>
                    <a:pt x="183" y="851"/>
                  </a:cubicBezTo>
                  <a:cubicBezTo>
                    <a:pt x="153" y="1034"/>
                    <a:pt x="92" y="1186"/>
                    <a:pt x="1" y="1307"/>
                  </a:cubicBezTo>
                  <a:cubicBezTo>
                    <a:pt x="1" y="1307"/>
                    <a:pt x="1022" y="2374"/>
                    <a:pt x="2527" y="2374"/>
                  </a:cubicBezTo>
                  <a:cubicBezTo>
                    <a:pt x="3162" y="2374"/>
                    <a:pt x="3884" y="2183"/>
                    <a:pt x="4651" y="1642"/>
                  </a:cubicBezTo>
                  <a:cubicBezTo>
                    <a:pt x="4651" y="1642"/>
                    <a:pt x="4591" y="912"/>
                    <a:pt x="468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3764;p80">
              <a:extLst>
                <a:ext uri="{FF2B5EF4-FFF2-40B4-BE49-F238E27FC236}">
                  <a16:creationId xmlns:a16="http://schemas.microsoft.com/office/drawing/2014/main" xmlns="" id="{97A3D642-5DA8-46D5-9E38-AA7FD24C1452}"/>
                </a:ext>
              </a:extLst>
            </p:cNvPr>
            <p:cNvSpPr/>
            <p:nvPr/>
          </p:nvSpPr>
          <p:spPr>
            <a:xfrm>
              <a:off x="559025" y="6961488"/>
              <a:ext cx="125425" cy="65375"/>
            </a:xfrm>
            <a:custGeom>
              <a:avLst/>
              <a:gdLst/>
              <a:ahLst/>
              <a:cxnLst/>
              <a:rect l="l" t="t" r="r" b="b"/>
              <a:pathLst>
                <a:path w="5017" h="2615" extrusionOk="0">
                  <a:moveTo>
                    <a:pt x="5016" y="0"/>
                  </a:moveTo>
                  <a:lnTo>
                    <a:pt x="1" y="426"/>
                  </a:lnTo>
                  <a:cubicBezTo>
                    <a:pt x="1" y="426"/>
                    <a:pt x="396" y="1642"/>
                    <a:pt x="183" y="2614"/>
                  </a:cubicBezTo>
                  <a:cubicBezTo>
                    <a:pt x="1642" y="2128"/>
                    <a:pt x="3132" y="1854"/>
                    <a:pt x="4682" y="1763"/>
                  </a:cubicBezTo>
                  <a:cubicBezTo>
                    <a:pt x="4712" y="1186"/>
                    <a:pt x="4834" y="547"/>
                    <a:pt x="501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3765;p80">
              <a:extLst>
                <a:ext uri="{FF2B5EF4-FFF2-40B4-BE49-F238E27FC236}">
                  <a16:creationId xmlns:a16="http://schemas.microsoft.com/office/drawing/2014/main" xmlns="" id="{448D2310-39D8-4793-B784-30C8C7ABE9D2}"/>
                </a:ext>
              </a:extLst>
            </p:cNvPr>
            <p:cNvSpPr/>
            <p:nvPr/>
          </p:nvSpPr>
          <p:spPr>
            <a:xfrm>
              <a:off x="368950" y="6516663"/>
              <a:ext cx="484175" cy="456825"/>
            </a:xfrm>
            <a:custGeom>
              <a:avLst/>
              <a:gdLst/>
              <a:ahLst/>
              <a:cxnLst/>
              <a:rect l="l" t="t" r="r" b="b"/>
              <a:pathLst>
                <a:path w="19367" h="18273" extrusionOk="0">
                  <a:moveTo>
                    <a:pt x="7303" y="1"/>
                  </a:moveTo>
                  <a:cubicBezTo>
                    <a:pt x="3504" y="1"/>
                    <a:pt x="1" y="1938"/>
                    <a:pt x="187" y="9191"/>
                  </a:cubicBezTo>
                  <a:cubicBezTo>
                    <a:pt x="187" y="9191"/>
                    <a:pt x="66" y="12596"/>
                    <a:pt x="886" y="14298"/>
                  </a:cubicBezTo>
                  <a:cubicBezTo>
                    <a:pt x="1707" y="15969"/>
                    <a:pt x="4473" y="17884"/>
                    <a:pt x="8151" y="18219"/>
                  </a:cubicBezTo>
                  <a:cubicBezTo>
                    <a:pt x="8549" y="18255"/>
                    <a:pt x="8962" y="18273"/>
                    <a:pt x="9382" y="18273"/>
                  </a:cubicBezTo>
                  <a:cubicBezTo>
                    <a:pt x="12844" y="18273"/>
                    <a:pt x="16841" y="17051"/>
                    <a:pt x="17817" y="14693"/>
                  </a:cubicBezTo>
                  <a:cubicBezTo>
                    <a:pt x="18941" y="12018"/>
                    <a:pt x="19367" y="10194"/>
                    <a:pt x="19033" y="7489"/>
                  </a:cubicBezTo>
                  <a:cubicBezTo>
                    <a:pt x="18698" y="4754"/>
                    <a:pt x="18546" y="3568"/>
                    <a:pt x="16023" y="2352"/>
                  </a:cubicBezTo>
                  <a:cubicBezTo>
                    <a:pt x="14807" y="1759"/>
                    <a:pt x="10921" y="1"/>
                    <a:pt x="73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3766;p80">
              <a:extLst>
                <a:ext uri="{FF2B5EF4-FFF2-40B4-BE49-F238E27FC236}">
                  <a16:creationId xmlns:a16="http://schemas.microsoft.com/office/drawing/2014/main" xmlns="" id="{4984AC51-4F0D-428A-A6F6-89FAF46C94B4}"/>
                </a:ext>
              </a:extLst>
            </p:cNvPr>
            <p:cNvSpPr/>
            <p:nvPr/>
          </p:nvSpPr>
          <p:spPr>
            <a:xfrm>
              <a:off x="480000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8" y="1"/>
                  </a:moveTo>
                  <a:cubicBezTo>
                    <a:pt x="244" y="1"/>
                    <a:pt x="1" y="305"/>
                    <a:pt x="1" y="670"/>
                  </a:cubicBezTo>
                  <a:cubicBezTo>
                    <a:pt x="1" y="1034"/>
                    <a:pt x="244" y="1308"/>
                    <a:pt x="548" y="1308"/>
                  </a:cubicBezTo>
                  <a:cubicBezTo>
                    <a:pt x="852" y="1308"/>
                    <a:pt x="1095" y="1034"/>
                    <a:pt x="1095" y="670"/>
                  </a:cubicBezTo>
                  <a:cubicBezTo>
                    <a:pt x="1095" y="305"/>
                    <a:pt x="852" y="31"/>
                    <a:pt x="54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3767;p80">
              <a:extLst>
                <a:ext uri="{FF2B5EF4-FFF2-40B4-BE49-F238E27FC236}">
                  <a16:creationId xmlns:a16="http://schemas.microsoft.com/office/drawing/2014/main" xmlns="" id="{FD8E9133-BC1B-4B02-BDA4-54324D0D4831}"/>
                </a:ext>
              </a:extLst>
            </p:cNvPr>
            <p:cNvSpPr/>
            <p:nvPr/>
          </p:nvSpPr>
          <p:spPr>
            <a:xfrm>
              <a:off x="703425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7" y="1"/>
                  </a:moveTo>
                  <a:cubicBezTo>
                    <a:pt x="243" y="1"/>
                    <a:pt x="0" y="305"/>
                    <a:pt x="0" y="670"/>
                  </a:cubicBezTo>
                  <a:cubicBezTo>
                    <a:pt x="0" y="1034"/>
                    <a:pt x="243" y="1308"/>
                    <a:pt x="547" y="1308"/>
                  </a:cubicBezTo>
                  <a:cubicBezTo>
                    <a:pt x="851" y="1308"/>
                    <a:pt x="1094" y="1034"/>
                    <a:pt x="1094" y="670"/>
                  </a:cubicBezTo>
                  <a:cubicBezTo>
                    <a:pt x="1094" y="305"/>
                    <a:pt x="851" y="31"/>
                    <a:pt x="547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3768;p80">
              <a:extLst>
                <a:ext uri="{FF2B5EF4-FFF2-40B4-BE49-F238E27FC236}">
                  <a16:creationId xmlns:a16="http://schemas.microsoft.com/office/drawing/2014/main" xmlns="" id="{382A8889-29A9-4A8D-B06C-EF554124D5DE}"/>
                </a:ext>
              </a:extLst>
            </p:cNvPr>
            <p:cNvSpPr/>
            <p:nvPr/>
          </p:nvSpPr>
          <p:spPr>
            <a:xfrm>
              <a:off x="590200" y="6745863"/>
              <a:ext cx="34200" cy="58450"/>
            </a:xfrm>
            <a:custGeom>
              <a:avLst/>
              <a:gdLst/>
              <a:ahLst/>
              <a:cxnLst/>
              <a:rect l="l" t="t" r="r" b="b"/>
              <a:pathLst>
                <a:path w="1368" h="2338" extrusionOk="0">
                  <a:moveTo>
                    <a:pt x="315" y="0"/>
                  </a:moveTo>
                  <a:cubicBezTo>
                    <a:pt x="304" y="0"/>
                    <a:pt x="289" y="8"/>
                    <a:pt x="274" y="23"/>
                  </a:cubicBezTo>
                  <a:cubicBezTo>
                    <a:pt x="182" y="327"/>
                    <a:pt x="152" y="662"/>
                    <a:pt x="91" y="935"/>
                  </a:cubicBezTo>
                  <a:cubicBezTo>
                    <a:pt x="61" y="1148"/>
                    <a:pt x="0" y="1391"/>
                    <a:pt x="122" y="1573"/>
                  </a:cubicBezTo>
                  <a:cubicBezTo>
                    <a:pt x="182" y="1695"/>
                    <a:pt x="304" y="1817"/>
                    <a:pt x="456" y="1817"/>
                  </a:cubicBezTo>
                  <a:cubicBezTo>
                    <a:pt x="547" y="1786"/>
                    <a:pt x="608" y="1756"/>
                    <a:pt x="699" y="1695"/>
                  </a:cubicBezTo>
                  <a:cubicBezTo>
                    <a:pt x="730" y="1695"/>
                    <a:pt x="760" y="1634"/>
                    <a:pt x="821" y="1604"/>
                  </a:cubicBezTo>
                  <a:cubicBezTo>
                    <a:pt x="857" y="1576"/>
                    <a:pt x="888" y="1563"/>
                    <a:pt x="914" y="1563"/>
                  </a:cubicBezTo>
                  <a:cubicBezTo>
                    <a:pt x="973" y="1563"/>
                    <a:pt x="1003" y="1637"/>
                    <a:pt x="1003" y="1786"/>
                  </a:cubicBezTo>
                  <a:cubicBezTo>
                    <a:pt x="1125" y="1999"/>
                    <a:pt x="1094" y="2121"/>
                    <a:pt x="882" y="2151"/>
                  </a:cubicBezTo>
                  <a:cubicBezTo>
                    <a:pt x="771" y="2206"/>
                    <a:pt x="811" y="2337"/>
                    <a:pt x="888" y="2337"/>
                  </a:cubicBezTo>
                  <a:cubicBezTo>
                    <a:pt x="896" y="2337"/>
                    <a:pt x="904" y="2336"/>
                    <a:pt x="912" y="2333"/>
                  </a:cubicBezTo>
                  <a:cubicBezTo>
                    <a:pt x="1155" y="2242"/>
                    <a:pt x="1368" y="2029"/>
                    <a:pt x="1368" y="1756"/>
                  </a:cubicBezTo>
                  <a:cubicBezTo>
                    <a:pt x="1337" y="1543"/>
                    <a:pt x="1155" y="1391"/>
                    <a:pt x="942" y="1391"/>
                  </a:cubicBezTo>
                  <a:cubicBezTo>
                    <a:pt x="790" y="1421"/>
                    <a:pt x="730" y="1513"/>
                    <a:pt x="608" y="1573"/>
                  </a:cubicBezTo>
                  <a:cubicBezTo>
                    <a:pt x="533" y="1604"/>
                    <a:pt x="472" y="1618"/>
                    <a:pt x="422" y="1618"/>
                  </a:cubicBezTo>
                  <a:cubicBezTo>
                    <a:pt x="125" y="1618"/>
                    <a:pt x="217" y="1143"/>
                    <a:pt x="243" y="935"/>
                  </a:cubicBezTo>
                  <a:cubicBezTo>
                    <a:pt x="304" y="662"/>
                    <a:pt x="486" y="266"/>
                    <a:pt x="334" y="23"/>
                  </a:cubicBezTo>
                  <a:cubicBezTo>
                    <a:pt x="334" y="8"/>
                    <a:pt x="327" y="0"/>
                    <a:pt x="31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3769;p80">
              <a:extLst>
                <a:ext uri="{FF2B5EF4-FFF2-40B4-BE49-F238E27FC236}">
                  <a16:creationId xmlns:a16="http://schemas.microsoft.com/office/drawing/2014/main" xmlns="" id="{745382E8-A556-4967-883A-8CC7825BC062}"/>
                </a:ext>
              </a:extLst>
            </p:cNvPr>
            <p:cNvSpPr/>
            <p:nvPr/>
          </p:nvSpPr>
          <p:spPr>
            <a:xfrm>
              <a:off x="585625" y="6838388"/>
              <a:ext cx="49425" cy="24375"/>
            </a:xfrm>
            <a:custGeom>
              <a:avLst/>
              <a:gdLst/>
              <a:ahLst/>
              <a:cxnLst/>
              <a:rect l="l" t="t" r="r" b="b"/>
              <a:pathLst>
                <a:path w="1977" h="975" extrusionOk="0">
                  <a:moveTo>
                    <a:pt x="1881" y="0"/>
                  </a:moveTo>
                  <a:cubicBezTo>
                    <a:pt x="1832" y="0"/>
                    <a:pt x="1779" y="31"/>
                    <a:pt x="1764" y="91"/>
                  </a:cubicBezTo>
                  <a:cubicBezTo>
                    <a:pt x="1733" y="517"/>
                    <a:pt x="1429" y="790"/>
                    <a:pt x="1004" y="790"/>
                  </a:cubicBezTo>
                  <a:cubicBezTo>
                    <a:pt x="821" y="760"/>
                    <a:pt x="609" y="699"/>
                    <a:pt x="487" y="578"/>
                  </a:cubicBezTo>
                  <a:cubicBezTo>
                    <a:pt x="335" y="456"/>
                    <a:pt x="305" y="304"/>
                    <a:pt x="183" y="152"/>
                  </a:cubicBezTo>
                  <a:cubicBezTo>
                    <a:pt x="183" y="152"/>
                    <a:pt x="153" y="152"/>
                    <a:pt x="153" y="183"/>
                  </a:cubicBezTo>
                  <a:cubicBezTo>
                    <a:pt x="1" y="638"/>
                    <a:pt x="669" y="973"/>
                    <a:pt x="1034" y="973"/>
                  </a:cubicBezTo>
                  <a:cubicBezTo>
                    <a:pt x="1054" y="974"/>
                    <a:pt x="1074" y="975"/>
                    <a:pt x="1094" y="975"/>
                  </a:cubicBezTo>
                  <a:cubicBezTo>
                    <a:pt x="1583" y="975"/>
                    <a:pt x="1976" y="617"/>
                    <a:pt x="1976" y="91"/>
                  </a:cubicBezTo>
                  <a:cubicBezTo>
                    <a:pt x="1976" y="31"/>
                    <a:pt x="1931" y="0"/>
                    <a:pt x="18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3770;p80">
              <a:extLst>
                <a:ext uri="{FF2B5EF4-FFF2-40B4-BE49-F238E27FC236}">
                  <a16:creationId xmlns:a16="http://schemas.microsoft.com/office/drawing/2014/main" xmlns="" id="{8FDAF15D-9098-4DC9-A341-79D6AE72203B}"/>
                </a:ext>
              </a:extLst>
            </p:cNvPr>
            <p:cNvSpPr/>
            <p:nvPr/>
          </p:nvSpPr>
          <p:spPr>
            <a:xfrm>
              <a:off x="438200" y="6683338"/>
              <a:ext cx="45625" cy="32275"/>
            </a:xfrm>
            <a:custGeom>
              <a:avLst/>
              <a:gdLst/>
              <a:ahLst/>
              <a:cxnLst/>
              <a:rect l="l" t="t" r="r" b="b"/>
              <a:pathLst>
                <a:path w="1825" h="1291" extrusionOk="0">
                  <a:moveTo>
                    <a:pt x="1656" y="0"/>
                  </a:moveTo>
                  <a:cubicBezTo>
                    <a:pt x="1020" y="0"/>
                    <a:pt x="120" y="595"/>
                    <a:pt x="1" y="1248"/>
                  </a:cubicBezTo>
                  <a:cubicBezTo>
                    <a:pt x="1" y="1269"/>
                    <a:pt x="31" y="1291"/>
                    <a:pt x="49" y="1291"/>
                  </a:cubicBezTo>
                  <a:cubicBezTo>
                    <a:pt x="57" y="1291"/>
                    <a:pt x="62" y="1287"/>
                    <a:pt x="62" y="1278"/>
                  </a:cubicBezTo>
                  <a:cubicBezTo>
                    <a:pt x="518" y="670"/>
                    <a:pt x="1004" y="305"/>
                    <a:pt x="1734" y="153"/>
                  </a:cubicBezTo>
                  <a:cubicBezTo>
                    <a:pt x="1825" y="153"/>
                    <a:pt x="1794" y="1"/>
                    <a:pt x="1703" y="1"/>
                  </a:cubicBezTo>
                  <a:cubicBezTo>
                    <a:pt x="1688" y="1"/>
                    <a:pt x="1672" y="0"/>
                    <a:pt x="16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3771;p80">
              <a:extLst>
                <a:ext uri="{FF2B5EF4-FFF2-40B4-BE49-F238E27FC236}">
                  <a16:creationId xmlns:a16="http://schemas.microsoft.com/office/drawing/2014/main" xmlns="" id="{30AB877E-68D4-43B8-808E-663C755C9BDF}"/>
                </a:ext>
              </a:extLst>
            </p:cNvPr>
            <p:cNvSpPr/>
            <p:nvPr/>
          </p:nvSpPr>
          <p:spPr>
            <a:xfrm>
              <a:off x="707975" y="6678163"/>
              <a:ext cx="49675" cy="21875"/>
            </a:xfrm>
            <a:custGeom>
              <a:avLst/>
              <a:gdLst/>
              <a:ahLst/>
              <a:cxnLst/>
              <a:rect l="l" t="t" r="r" b="b"/>
              <a:pathLst>
                <a:path w="1987" h="875" extrusionOk="0">
                  <a:moveTo>
                    <a:pt x="330" y="1"/>
                  </a:moveTo>
                  <a:cubicBezTo>
                    <a:pt x="237" y="1"/>
                    <a:pt x="147" y="9"/>
                    <a:pt x="61" y="26"/>
                  </a:cubicBezTo>
                  <a:cubicBezTo>
                    <a:pt x="0" y="26"/>
                    <a:pt x="31" y="117"/>
                    <a:pt x="61" y="117"/>
                  </a:cubicBezTo>
                  <a:cubicBezTo>
                    <a:pt x="700" y="269"/>
                    <a:pt x="1307" y="360"/>
                    <a:pt x="1763" y="847"/>
                  </a:cubicBezTo>
                  <a:cubicBezTo>
                    <a:pt x="1783" y="867"/>
                    <a:pt x="1806" y="875"/>
                    <a:pt x="1828" y="875"/>
                  </a:cubicBezTo>
                  <a:cubicBezTo>
                    <a:pt x="1909" y="875"/>
                    <a:pt x="1987" y="766"/>
                    <a:pt x="1915" y="695"/>
                  </a:cubicBezTo>
                  <a:cubicBezTo>
                    <a:pt x="1576" y="303"/>
                    <a:pt x="899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3772;p80">
              <a:extLst>
                <a:ext uri="{FF2B5EF4-FFF2-40B4-BE49-F238E27FC236}">
                  <a16:creationId xmlns:a16="http://schemas.microsoft.com/office/drawing/2014/main" xmlns="" id="{B8E70905-BE62-423B-8EB3-F86543FD8D81}"/>
                </a:ext>
              </a:extLst>
            </p:cNvPr>
            <p:cNvSpPr/>
            <p:nvPr/>
          </p:nvSpPr>
          <p:spPr>
            <a:xfrm>
              <a:off x="4389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0" y="760"/>
                    <a:pt x="0" y="1703"/>
                  </a:cubicBezTo>
                  <a:cubicBezTo>
                    <a:pt x="0" y="2645"/>
                    <a:pt x="821" y="3405"/>
                    <a:pt x="1794" y="3405"/>
                  </a:cubicBezTo>
                  <a:cubicBezTo>
                    <a:pt x="2797" y="3405"/>
                    <a:pt x="3617" y="2645"/>
                    <a:pt x="3617" y="1703"/>
                  </a:cubicBezTo>
                  <a:cubicBezTo>
                    <a:pt x="3617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3773;p80">
              <a:extLst>
                <a:ext uri="{FF2B5EF4-FFF2-40B4-BE49-F238E27FC236}">
                  <a16:creationId xmlns:a16="http://schemas.microsoft.com/office/drawing/2014/main" xmlns="" id="{091AFF94-9103-4EB6-A11C-8C3B7DB1A2AD}"/>
                </a:ext>
              </a:extLst>
            </p:cNvPr>
            <p:cNvSpPr/>
            <p:nvPr/>
          </p:nvSpPr>
          <p:spPr>
            <a:xfrm>
              <a:off x="6851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1" y="760"/>
                    <a:pt x="1" y="1703"/>
                  </a:cubicBezTo>
                  <a:cubicBezTo>
                    <a:pt x="1" y="2645"/>
                    <a:pt x="821" y="3405"/>
                    <a:pt x="1794" y="3405"/>
                  </a:cubicBezTo>
                  <a:cubicBezTo>
                    <a:pt x="2797" y="3405"/>
                    <a:pt x="3618" y="2645"/>
                    <a:pt x="3618" y="1703"/>
                  </a:cubicBezTo>
                  <a:cubicBezTo>
                    <a:pt x="3618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3774;p80">
              <a:extLst>
                <a:ext uri="{FF2B5EF4-FFF2-40B4-BE49-F238E27FC236}">
                  <a16:creationId xmlns:a16="http://schemas.microsoft.com/office/drawing/2014/main" xmlns="" id="{64BE1F87-1C4B-4D77-A4F7-FEEE5C87ED77}"/>
                </a:ext>
              </a:extLst>
            </p:cNvPr>
            <p:cNvSpPr/>
            <p:nvPr/>
          </p:nvSpPr>
          <p:spPr>
            <a:xfrm>
              <a:off x="338675" y="6502513"/>
              <a:ext cx="576025" cy="253075"/>
            </a:xfrm>
            <a:custGeom>
              <a:avLst/>
              <a:gdLst/>
              <a:ahLst/>
              <a:cxnLst/>
              <a:rect l="l" t="t" r="r" b="b"/>
              <a:pathLst>
                <a:path w="23041" h="10123" extrusionOk="0">
                  <a:moveTo>
                    <a:pt x="6930" y="0"/>
                  </a:moveTo>
                  <a:cubicBezTo>
                    <a:pt x="6566" y="91"/>
                    <a:pt x="6201" y="183"/>
                    <a:pt x="5836" y="304"/>
                  </a:cubicBezTo>
                  <a:cubicBezTo>
                    <a:pt x="4529" y="3769"/>
                    <a:pt x="2675" y="7052"/>
                    <a:pt x="0" y="9696"/>
                  </a:cubicBezTo>
                  <a:cubicBezTo>
                    <a:pt x="395" y="9696"/>
                    <a:pt x="851" y="9818"/>
                    <a:pt x="1246" y="10122"/>
                  </a:cubicBezTo>
                  <a:cubicBezTo>
                    <a:pt x="1246" y="10122"/>
                    <a:pt x="5958" y="6657"/>
                    <a:pt x="7629" y="3496"/>
                  </a:cubicBezTo>
                  <a:cubicBezTo>
                    <a:pt x="7629" y="3496"/>
                    <a:pt x="16079" y="9636"/>
                    <a:pt x="20365" y="10031"/>
                  </a:cubicBezTo>
                  <a:cubicBezTo>
                    <a:pt x="20365" y="10031"/>
                    <a:pt x="20926" y="9783"/>
                    <a:pt x="21698" y="9783"/>
                  </a:cubicBezTo>
                  <a:cubicBezTo>
                    <a:pt x="22104" y="9783"/>
                    <a:pt x="22568" y="9852"/>
                    <a:pt x="23040" y="10061"/>
                  </a:cubicBezTo>
                  <a:cubicBezTo>
                    <a:pt x="23040" y="10061"/>
                    <a:pt x="22979" y="8359"/>
                    <a:pt x="22706" y="6353"/>
                  </a:cubicBezTo>
                  <a:cubicBezTo>
                    <a:pt x="16870" y="6292"/>
                    <a:pt x="11125" y="4195"/>
                    <a:pt x="6930" y="0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3775;p80">
              <a:extLst>
                <a:ext uri="{FF2B5EF4-FFF2-40B4-BE49-F238E27FC236}">
                  <a16:creationId xmlns:a16="http://schemas.microsoft.com/office/drawing/2014/main" xmlns="" id="{FCFED0DB-3A01-4698-9071-69F7AE2CD057}"/>
                </a:ext>
              </a:extLst>
            </p:cNvPr>
            <p:cNvSpPr/>
            <p:nvPr/>
          </p:nvSpPr>
          <p:spPr>
            <a:xfrm>
              <a:off x="293075" y="6509988"/>
              <a:ext cx="191525" cy="240275"/>
            </a:xfrm>
            <a:custGeom>
              <a:avLst/>
              <a:gdLst/>
              <a:ahLst/>
              <a:cxnLst/>
              <a:rect l="l" t="t" r="r" b="b"/>
              <a:pathLst>
                <a:path w="7661" h="9611" extrusionOk="0">
                  <a:moveTo>
                    <a:pt x="5033" y="1"/>
                  </a:moveTo>
                  <a:cubicBezTo>
                    <a:pt x="3945" y="1"/>
                    <a:pt x="2529" y="364"/>
                    <a:pt x="1459" y="1920"/>
                  </a:cubicBezTo>
                  <a:cubicBezTo>
                    <a:pt x="0" y="4048"/>
                    <a:pt x="639" y="4777"/>
                    <a:pt x="487" y="9610"/>
                  </a:cubicBezTo>
                  <a:cubicBezTo>
                    <a:pt x="487" y="9610"/>
                    <a:pt x="1025" y="9395"/>
                    <a:pt x="1671" y="9395"/>
                  </a:cubicBezTo>
                  <a:cubicBezTo>
                    <a:pt x="1712" y="9395"/>
                    <a:pt x="1753" y="9396"/>
                    <a:pt x="1794" y="9397"/>
                  </a:cubicBezTo>
                  <a:cubicBezTo>
                    <a:pt x="4499" y="6753"/>
                    <a:pt x="6353" y="3470"/>
                    <a:pt x="7660" y="5"/>
                  </a:cubicBezTo>
                  <a:lnTo>
                    <a:pt x="7660" y="5"/>
                  </a:lnTo>
                  <a:cubicBezTo>
                    <a:pt x="7326" y="66"/>
                    <a:pt x="7022" y="188"/>
                    <a:pt x="6687" y="279"/>
                  </a:cubicBezTo>
                  <a:cubicBezTo>
                    <a:pt x="6687" y="279"/>
                    <a:pt x="5986" y="1"/>
                    <a:pt x="50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3776;p80">
              <a:extLst>
                <a:ext uri="{FF2B5EF4-FFF2-40B4-BE49-F238E27FC236}">
                  <a16:creationId xmlns:a16="http://schemas.microsoft.com/office/drawing/2014/main" xmlns="" id="{1801F4E5-FECE-4D20-8E5E-3EEBC5D59471}"/>
                </a:ext>
              </a:extLst>
            </p:cNvPr>
            <p:cNvSpPr/>
            <p:nvPr/>
          </p:nvSpPr>
          <p:spPr>
            <a:xfrm>
              <a:off x="511925" y="6471313"/>
              <a:ext cx="394400" cy="189275"/>
            </a:xfrm>
            <a:custGeom>
              <a:avLst/>
              <a:gdLst/>
              <a:ahLst/>
              <a:cxnLst/>
              <a:rect l="l" t="t" r="r" b="b"/>
              <a:pathLst>
                <a:path w="15776" h="7571" extrusionOk="0">
                  <a:moveTo>
                    <a:pt x="8007" y="1"/>
                  </a:moveTo>
                  <a:cubicBezTo>
                    <a:pt x="6046" y="1"/>
                    <a:pt x="3485" y="338"/>
                    <a:pt x="0" y="1248"/>
                  </a:cubicBezTo>
                  <a:cubicBezTo>
                    <a:pt x="4195" y="5443"/>
                    <a:pt x="9940" y="7540"/>
                    <a:pt x="15776" y="7571"/>
                  </a:cubicBezTo>
                  <a:cubicBezTo>
                    <a:pt x="15441" y="5017"/>
                    <a:pt x="14742" y="1947"/>
                    <a:pt x="13435" y="1248"/>
                  </a:cubicBezTo>
                  <a:cubicBezTo>
                    <a:pt x="12183" y="605"/>
                    <a:pt x="10632" y="1"/>
                    <a:pt x="8007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3777;p80">
              <a:extLst>
                <a:ext uri="{FF2B5EF4-FFF2-40B4-BE49-F238E27FC236}">
                  <a16:creationId xmlns:a16="http://schemas.microsoft.com/office/drawing/2014/main" xmlns="" id="{39876D0E-7ACB-46EA-9100-4E98F4484FA7}"/>
                </a:ext>
              </a:extLst>
            </p:cNvPr>
            <p:cNvSpPr/>
            <p:nvPr/>
          </p:nvSpPr>
          <p:spPr>
            <a:xfrm>
              <a:off x="366775" y="6471338"/>
              <a:ext cx="479525" cy="224975"/>
            </a:xfrm>
            <a:custGeom>
              <a:avLst/>
              <a:gdLst/>
              <a:ahLst/>
              <a:cxnLst/>
              <a:rect l="l" t="t" r="r" b="b"/>
              <a:pathLst>
                <a:path w="19181" h="8999" extrusionOk="0">
                  <a:moveTo>
                    <a:pt x="10006" y="1"/>
                  </a:moveTo>
                  <a:cubicBezTo>
                    <a:pt x="5091" y="1"/>
                    <a:pt x="1091" y="2573"/>
                    <a:pt x="426" y="5685"/>
                  </a:cubicBezTo>
                  <a:cubicBezTo>
                    <a:pt x="31" y="7357"/>
                    <a:pt x="1" y="8329"/>
                    <a:pt x="92" y="8694"/>
                  </a:cubicBezTo>
                  <a:cubicBezTo>
                    <a:pt x="639" y="7235"/>
                    <a:pt x="2341" y="3709"/>
                    <a:pt x="5624" y="2311"/>
                  </a:cubicBezTo>
                  <a:cubicBezTo>
                    <a:pt x="6908" y="1757"/>
                    <a:pt x="8209" y="1520"/>
                    <a:pt x="9456" y="1520"/>
                  </a:cubicBezTo>
                  <a:cubicBezTo>
                    <a:pt x="12314" y="1520"/>
                    <a:pt x="14894" y="2763"/>
                    <a:pt x="16354" y="4287"/>
                  </a:cubicBezTo>
                  <a:cubicBezTo>
                    <a:pt x="18147" y="6171"/>
                    <a:pt x="18481" y="7266"/>
                    <a:pt x="18937" y="8998"/>
                  </a:cubicBezTo>
                  <a:cubicBezTo>
                    <a:pt x="19180" y="8877"/>
                    <a:pt x="19089" y="7326"/>
                    <a:pt x="18451" y="5685"/>
                  </a:cubicBezTo>
                  <a:cubicBezTo>
                    <a:pt x="17509" y="3223"/>
                    <a:pt x="15047" y="31"/>
                    <a:pt x="10092" y="1"/>
                  </a:cubicBezTo>
                  <a:cubicBezTo>
                    <a:pt x="10063" y="1"/>
                    <a:pt x="10034" y="1"/>
                    <a:pt x="10006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3778;p80">
              <a:extLst>
                <a:ext uri="{FF2B5EF4-FFF2-40B4-BE49-F238E27FC236}">
                  <a16:creationId xmlns:a16="http://schemas.microsoft.com/office/drawing/2014/main" xmlns="" id="{C132647C-2ABB-433D-B23E-3569C9A2FE87}"/>
                </a:ext>
              </a:extLst>
            </p:cNvPr>
            <p:cNvSpPr/>
            <p:nvPr/>
          </p:nvSpPr>
          <p:spPr>
            <a:xfrm>
              <a:off x="369050" y="6509313"/>
              <a:ext cx="471175" cy="187200"/>
            </a:xfrm>
            <a:custGeom>
              <a:avLst/>
              <a:gdLst/>
              <a:ahLst/>
              <a:cxnLst/>
              <a:rect l="l" t="t" r="r" b="b"/>
              <a:pathLst>
                <a:path w="18847" h="7488" extrusionOk="0">
                  <a:moveTo>
                    <a:pt x="9365" y="1"/>
                  </a:moveTo>
                  <a:cubicBezTo>
                    <a:pt x="8118" y="1"/>
                    <a:pt x="6817" y="238"/>
                    <a:pt x="5533" y="792"/>
                  </a:cubicBezTo>
                  <a:cubicBezTo>
                    <a:pt x="2220" y="2190"/>
                    <a:pt x="548" y="5716"/>
                    <a:pt x="1" y="7175"/>
                  </a:cubicBezTo>
                  <a:cubicBezTo>
                    <a:pt x="28" y="7322"/>
                    <a:pt x="83" y="7392"/>
                    <a:pt x="153" y="7392"/>
                  </a:cubicBezTo>
                  <a:cubicBezTo>
                    <a:pt x="242" y="7392"/>
                    <a:pt x="354" y="7276"/>
                    <a:pt x="457" y="7054"/>
                  </a:cubicBezTo>
                  <a:cubicBezTo>
                    <a:pt x="457" y="7054"/>
                    <a:pt x="3010" y="1127"/>
                    <a:pt x="8177" y="701"/>
                  </a:cubicBezTo>
                  <a:cubicBezTo>
                    <a:pt x="8427" y="682"/>
                    <a:pt x="8675" y="672"/>
                    <a:pt x="8921" y="672"/>
                  </a:cubicBezTo>
                  <a:cubicBezTo>
                    <a:pt x="13715" y="672"/>
                    <a:pt x="17547" y="4221"/>
                    <a:pt x="18299" y="6476"/>
                  </a:cubicBezTo>
                  <a:cubicBezTo>
                    <a:pt x="18521" y="7196"/>
                    <a:pt x="18692" y="7487"/>
                    <a:pt x="18812" y="7487"/>
                  </a:cubicBezTo>
                  <a:cubicBezTo>
                    <a:pt x="18824" y="7487"/>
                    <a:pt x="18835" y="7485"/>
                    <a:pt x="18846" y="7479"/>
                  </a:cubicBezTo>
                  <a:cubicBezTo>
                    <a:pt x="18390" y="5716"/>
                    <a:pt x="18056" y="4652"/>
                    <a:pt x="16263" y="2768"/>
                  </a:cubicBezTo>
                  <a:cubicBezTo>
                    <a:pt x="14803" y="1244"/>
                    <a:pt x="12223" y="1"/>
                    <a:pt x="9365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3779;p80">
              <a:extLst>
                <a:ext uri="{FF2B5EF4-FFF2-40B4-BE49-F238E27FC236}">
                  <a16:creationId xmlns:a16="http://schemas.microsoft.com/office/drawing/2014/main" xmlns="" id="{D89E841A-7D9A-41BC-930B-A75DFB33BB67}"/>
                </a:ext>
              </a:extLst>
            </p:cNvPr>
            <p:cNvSpPr/>
            <p:nvPr/>
          </p:nvSpPr>
          <p:spPr>
            <a:xfrm>
              <a:off x="445800" y="7778363"/>
              <a:ext cx="145175" cy="62200"/>
            </a:xfrm>
            <a:custGeom>
              <a:avLst/>
              <a:gdLst/>
              <a:ahLst/>
              <a:cxnLst/>
              <a:rect l="l" t="t" r="r" b="b"/>
              <a:pathLst>
                <a:path w="5807" h="2488" extrusionOk="0">
                  <a:moveTo>
                    <a:pt x="5806" y="0"/>
                  </a:moveTo>
                  <a:lnTo>
                    <a:pt x="5806" y="0"/>
                  </a:lnTo>
                  <a:cubicBezTo>
                    <a:pt x="3952" y="943"/>
                    <a:pt x="2037" y="1794"/>
                    <a:pt x="1" y="2037"/>
                  </a:cubicBezTo>
                  <a:cubicBezTo>
                    <a:pt x="1" y="2067"/>
                    <a:pt x="1" y="2128"/>
                    <a:pt x="1" y="2159"/>
                  </a:cubicBezTo>
                  <a:cubicBezTo>
                    <a:pt x="1302" y="2365"/>
                    <a:pt x="2617" y="2487"/>
                    <a:pt x="3918" y="2487"/>
                  </a:cubicBezTo>
                  <a:cubicBezTo>
                    <a:pt x="4531" y="2487"/>
                    <a:pt x="5142" y="2460"/>
                    <a:pt x="5746" y="2402"/>
                  </a:cubicBezTo>
                  <a:lnTo>
                    <a:pt x="5806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3780;p80">
              <a:extLst>
                <a:ext uri="{FF2B5EF4-FFF2-40B4-BE49-F238E27FC236}">
                  <a16:creationId xmlns:a16="http://schemas.microsoft.com/office/drawing/2014/main" xmlns="" id="{20705E67-439D-49DD-8734-B36B08D0724A}"/>
                </a:ext>
              </a:extLst>
            </p:cNvPr>
            <p:cNvSpPr/>
            <p:nvPr/>
          </p:nvSpPr>
          <p:spPr>
            <a:xfrm>
              <a:off x="445800" y="7830788"/>
              <a:ext cx="144425" cy="241850"/>
            </a:xfrm>
            <a:custGeom>
              <a:avLst/>
              <a:gdLst/>
              <a:ahLst/>
              <a:cxnLst/>
              <a:rect l="l" t="t" r="r" b="b"/>
              <a:pathLst>
                <a:path w="5777" h="9674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983"/>
                    <a:pt x="487" y="8967"/>
                    <a:pt x="639" y="9332"/>
                  </a:cubicBezTo>
                  <a:cubicBezTo>
                    <a:pt x="639" y="9332"/>
                    <a:pt x="1710" y="9674"/>
                    <a:pt x="3008" y="9674"/>
                  </a:cubicBezTo>
                  <a:cubicBezTo>
                    <a:pt x="3830" y="9674"/>
                    <a:pt x="4743" y="9537"/>
                    <a:pt x="5533" y="9089"/>
                  </a:cubicBezTo>
                  <a:lnTo>
                    <a:pt x="5776" y="305"/>
                  </a:lnTo>
                  <a:lnTo>
                    <a:pt x="5776" y="305"/>
                  </a:lnTo>
                  <a:cubicBezTo>
                    <a:pt x="5257" y="355"/>
                    <a:pt x="4729" y="377"/>
                    <a:pt x="4197" y="377"/>
                  </a:cubicBezTo>
                  <a:cubicBezTo>
                    <a:pt x="2796" y="377"/>
                    <a:pt x="1367" y="221"/>
                    <a:pt x="1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3781;p80">
              <a:extLst>
                <a:ext uri="{FF2B5EF4-FFF2-40B4-BE49-F238E27FC236}">
                  <a16:creationId xmlns:a16="http://schemas.microsoft.com/office/drawing/2014/main" xmlns="" id="{979FE390-128F-4BFF-AE05-C0B6F8818EFF}"/>
                </a:ext>
              </a:extLst>
            </p:cNvPr>
            <p:cNvSpPr/>
            <p:nvPr/>
          </p:nvSpPr>
          <p:spPr>
            <a:xfrm>
              <a:off x="448850" y="7861188"/>
              <a:ext cx="141125" cy="15150"/>
            </a:xfrm>
            <a:custGeom>
              <a:avLst/>
              <a:gdLst/>
              <a:ahLst/>
              <a:cxnLst/>
              <a:rect l="l" t="t" r="r" b="b"/>
              <a:pathLst>
                <a:path w="5645" h="606" extrusionOk="0">
                  <a:moveTo>
                    <a:pt x="61" y="1"/>
                  </a:moveTo>
                  <a:cubicBezTo>
                    <a:pt x="31" y="1"/>
                    <a:pt x="0" y="61"/>
                    <a:pt x="31" y="61"/>
                  </a:cubicBezTo>
                  <a:cubicBezTo>
                    <a:pt x="897" y="440"/>
                    <a:pt x="1887" y="605"/>
                    <a:pt x="2880" y="605"/>
                  </a:cubicBezTo>
                  <a:cubicBezTo>
                    <a:pt x="3802" y="605"/>
                    <a:pt x="4728" y="462"/>
                    <a:pt x="5563" y="213"/>
                  </a:cubicBezTo>
                  <a:cubicBezTo>
                    <a:pt x="5644" y="186"/>
                    <a:pt x="5629" y="87"/>
                    <a:pt x="5560" y="87"/>
                  </a:cubicBezTo>
                  <a:cubicBezTo>
                    <a:pt x="5552" y="87"/>
                    <a:pt x="5542" y="88"/>
                    <a:pt x="5533" y="92"/>
                  </a:cubicBezTo>
                  <a:cubicBezTo>
                    <a:pt x="4622" y="283"/>
                    <a:pt x="3746" y="389"/>
                    <a:pt x="2876" y="389"/>
                  </a:cubicBezTo>
                  <a:cubicBezTo>
                    <a:pt x="1945" y="389"/>
                    <a:pt x="1019" y="268"/>
                    <a:pt x="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3782;p80">
              <a:extLst>
                <a:ext uri="{FF2B5EF4-FFF2-40B4-BE49-F238E27FC236}">
                  <a16:creationId xmlns:a16="http://schemas.microsoft.com/office/drawing/2014/main" xmlns="" id="{03C37791-85AF-4D33-999C-255DBCE9F2DA}"/>
                </a:ext>
              </a:extLst>
            </p:cNvPr>
            <p:cNvSpPr/>
            <p:nvPr/>
          </p:nvSpPr>
          <p:spPr>
            <a:xfrm>
              <a:off x="452650" y="7833263"/>
              <a:ext cx="6100" cy="30150"/>
            </a:xfrm>
            <a:custGeom>
              <a:avLst/>
              <a:gdLst/>
              <a:ahLst/>
              <a:cxnLst/>
              <a:rect l="l" t="t" r="r" b="b"/>
              <a:pathLst>
                <a:path w="244" h="1206" extrusionOk="0">
                  <a:moveTo>
                    <a:pt x="133" y="1"/>
                  </a:moveTo>
                  <a:cubicBezTo>
                    <a:pt x="122" y="1"/>
                    <a:pt x="107" y="8"/>
                    <a:pt x="92" y="23"/>
                  </a:cubicBezTo>
                  <a:cubicBezTo>
                    <a:pt x="31" y="145"/>
                    <a:pt x="61" y="327"/>
                    <a:pt x="61" y="449"/>
                  </a:cubicBezTo>
                  <a:cubicBezTo>
                    <a:pt x="61" y="692"/>
                    <a:pt x="0" y="935"/>
                    <a:pt x="61" y="1148"/>
                  </a:cubicBezTo>
                  <a:cubicBezTo>
                    <a:pt x="78" y="1181"/>
                    <a:pt x="113" y="1206"/>
                    <a:pt x="146" y="1206"/>
                  </a:cubicBezTo>
                  <a:cubicBezTo>
                    <a:pt x="173" y="1206"/>
                    <a:pt x="200" y="1189"/>
                    <a:pt x="213" y="1148"/>
                  </a:cubicBezTo>
                  <a:cubicBezTo>
                    <a:pt x="244" y="935"/>
                    <a:pt x="213" y="692"/>
                    <a:pt x="213" y="449"/>
                  </a:cubicBezTo>
                  <a:cubicBezTo>
                    <a:pt x="213" y="327"/>
                    <a:pt x="213" y="145"/>
                    <a:pt x="152" y="23"/>
                  </a:cubicBezTo>
                  <a:cubicBezTo>
                    <a:pt x="152" y="8"/>
                    <a:pt x="145" y="1"/>
                    <a:pt x="13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3783;p80">
              <a:extLst>
                <a:ext uri="{FF2B5EF4-FFF2-40B4-BE49-F238E27FC236}">
                  <a16:creationId xmlns:a16="http://schemas.microsoft.com/office/drawing/2014/main" xmlns="" id="{CE867B6B-1EAE-4195-92C5-6B22CCF8ED5B}"/>
                </a:ext>
              </a:extLst>
            </p:cNvPr>
            <p:cNvSpPr/>
            <p:nvPr/>
          </p:nvSpPr>
          <p:spPr>
            <a:xfrm>
              <a:off x="474675" y="7836863"/>
              <a:ext cx="4975" cy="32900"/>
            </a:xfrm>
            <a:custGeom>
              <a:avLst/>
              <a:gdLst/>
              <a:ahLst/>
              <a:cxnLst/>
              <a:rect l="l" t="t" r="r" b="b"/>
              <a:pathLst>
                <a:path w="199" h="1316" extrusionOk="0">
                  <a:moveTo>
                    <a:pt x="119" y="1"/>
                  </a:moveTo>
                  <a:cubicBezTo>
                    <a:pt x="77" y="1"/>
                    <a:pt x="31" y="31"/>
                    <a:pt x="31" y="92"/>
                  </a:cubicBezTo>
                  <a:cubicBezTo>
                    <a:pt x="1" y="457"/>
                    <a:pt x="31" y="852"/>
                    <a:pt x="31" y="1247"/>
                  </a:cubicBezTo>
                  <a:cubicBezTo>
                    <a:pt x="31" y="1293"/>
                    <a:pt x="62" y="1316"/>
                    <a:pt x="92" y="1316"/>
                  </a:cubicBezTo>
                  <a:cubicBezTo>
                    <a:pt x="123" y="1316"/>
                    <a:pt x="153" y="1293"/>
                    <a:pt x="153" y="1247"/>
                  </a:cubicBezTo>
                  <a:cubicBezTo>
                    <a:pt x="183" y="852"/>
                    <a:pt x="183" y="457"/>
                    <a:pt x="183" y="92"/>
                  </a:cubicBezTo>
                  <a:cubicBezTo>
                    <a:pt x="199" y="31"/>
                    <a:pt x="161" y="1"/>
                    <a:pt x="11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3784;p80">
              <a:extLst>
                <a:ext uri="{FF2B5EF4-FFF2-40B4-BE49-F238E27FC236}">
                  <a16:creationId xmlns:a16="http://schemas.microsoft.com/office/drawing/2014/main" xmlns="" id="{D93263D8-3FAA-4DBA-80D8-F44C8E26C35D}"/>
                </a:ext>
              </a:extLst>
            </p:cNvPr>
            <p:cNvSpPr/>
            <p:nvPr/>
          </p:nvSpPr>
          <p:spPr>
            <a:xfrm>
              <a:off x="496725" y="7838388"/>
              <a:ext cx="6100" cy="33850"/>
            </a:xfrm>
            <a:custGeom>
              <a:avLst/>
              <a:gdLst/>
              <a:ahLst/>
              <a:cxnLst/>
              <a:rect l="l" t="t" r="r" b="b"/>
              <a:pathLst>
                <a:path w="244" h="1354" extrusionOk="0">
                  <a:moveTo>
                    <a:pt x="118" y="1"/>
                  </a:moveTo>
                  <a:cubicBezTo>
                    <a:pt x="84" y="1"/>
                    <a:pt x="46" y="31"/>
                    <a:pt x="31" y="92"/>
                  </a:cubicBezTo>
                  <a:cubicBezTo>
                    <a:pt x="0" y="457"/>
                    <a:pt x="31" y="913"/>
                    <a:pt x="61" y="1308"/>
                  </a:cubicBezTo>
                  <a:cubicBezTo>
                    <a:pt x="61" y="1338"/>
                    <a:pt x="92" y="1353"/>
                    <a:pt x="122" y="1353"/>
                  </a:cubicBezTo>
                  <a:cubicBezTo>
                    <a:pt x="152" y="1353"/>
                    <a:pt x="183" y="1338"/>
                    <a:pt x="183" y="1308"/>
                  </a:cubicBezTo>
                  <a:cubicBezTo>
                    <a:pt x="213" y="913"/>
                    <a:pt x="244" y="457"/>
                    <a:pt x="183" y="92"/>
                  </a:cubicBezTo>
                  <a:cubicBezTo>
                    <a:pt x="183" y="31"/>
                    <a:pt x="152" y="1"/>
                    <a:pt x="1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3785;p80">
              <a:extLst>
                <a:ext uri="{FF2B5EF4-FFF2-40B4-BE49-F238E27FC236}">
                  <a16:creationId xmlns:a16="http://schemas.microsoft.com/office/drawing/2014/main" xmlns="" id="{7F9BBA14-92A7-476F-ACC1-5A77E4BC96E8}"/>
                </a:ext>
              </a:extLst>
            </p:cNvPr>
            <p:cNvSpPr/>
            <p:nvPr/>
          </p:nvSpPr>
          <p:spPr>
            <a:xfrm>
              <a:off x="520275" y="7839913"/>
              <a:ext cx="6875" cy="33800"/>
            </a:xfrm>
            <a:custGeom>
              <a:avLst/>
              <a:gdLst/>
              <a:ahLst/>
              <a:cxnLst/>
              <a:rect l="l" t="t" r="r" b="b"/>
              <a:pathLst>
                <a:path w="275" h="1352" extrusionOk="0">
                  <a:moveTo>
                    <a:pt x="153" y="1"/>
                  </a:moveTo>
                  <a:cubicBezTo>
                    <a:pt x="107" y="1"/>
                    <a:pt x="61" y="31"/>
                    <a:pt x="61" y="92"/>
                  </a:cubicBezTo>
                  <a:cubicBezTo>
                    <a:pt x="61" y="487"/>
                    <a:pt x="1" y="912"/>
                    <a:pt x="61" y="1338"/>
                  </a:cubicBezTo>
                  <a:cubicBezTo>
                    <a:pt x="61" y="1348"/>
                    <a:pt x="68" y="1351"/>
                    <a:pt x="77" y="1351"/>
                  </a:cubicBezTo>
                  <a:cubicBezTo>
                    <a:pt x="95" y="1351"/>
                    <a:pt x="122" y="1338"/>
                    <a:pt x="122" y="1338"/>
                  </a:cubicBezTo>
                  <a:cubicBezTo>
                    <a:pt x="274" y="973"/>
                    <a:pt x="244" y="487"/>
                    <a:pt x="244" y="92"/>
                  </a:cubicBezTo>
                  <a:cubicBezTo>
                    <a:pt x="244" y="31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3786;p80">
              <a:extLst>
                <a:ext uri="{FF2B5EF4-FFF2-40B4-BE49-F238E27FC236}">
                  <a16:creationId xmlns:a16="http://schemas.microsoft.com/office/drawing/2014/main" xmlns="" id="{65DED3F4-1F95-4118-B527-42858BF7ED4E}"/>
                </a:ext>
              </a:extLst>
            </p:cNvPr>
            <p:cNvSpPr/>
            <p:nvPr/>
          </p:nvSpPr>
          <p:spPr>
            <a:xfrm>
              <a:off x="546125" y="7841238"/>
              <a:ext cx="6100" cy="30725"/>
            </a:xfrm>
            <a:custGeom>
              <a:avLst/>
              <a:gdLst/>
              <a:ahLst/>
              <a:cxnLst/>
              <a:rect l="l" t="t" r="r" b="b"/>
              <a:pathLst>
                <a:path w="244" h="1229" extrusionOk="0">
                  <a:moveTo>
                    <a:pt x="76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0" y="434"/>
                    <a:pt x="31" y="829"/>
                    <a:pt x="61" y="1194"/>
                  </a:cubicBezTo>
                  <a:cubicBezTo>
                    <a:pt x="78" y="1211"/>
                    <a:pt x="116" y="1229"/>
                    <a:pt x="145" y="1229"/>
                  </a:cubicBezTo>
                  <a:cubicBezTo>
                    <a:pt x="166" y="1229"/>
                    <a:pt x="183" y="1219"/>
                    <a:pt x="183" y="1194"/>
                  </a:cubicBezTo>
                  <a:cubicBezTo>
                    <a:pt x="243" y="829"/>
                    <a:pt x="183" y="464"/>
                    <a:pt x="152" y="69"/>
                  </a:cubicBezTo>
                  <a:cubicBezTo>
                    <a:pt x="152" y="24"/>
                    <a:pt x="114" y="1"/>
                    <a:pt x="7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3787;p80">
              <a:extLst>
                <a:ext uri="{FF2B5EF4-FFF2-40B4-BE49-F238E27FC236}">
                  <a16:creationId xmlns:a16="http://schemas.microsoft.com/office/drawing/2014/main" xmlns="" id="{F85F5328-1874-4184-9603-9D26AFD85518}"/>
                </a:ext>
              </a:extLst>
            </p:cNvPr>
            <p:cNvSpPr/>
            <p:nvPr/>
          </p:nvSpPr>
          <p:spPr>
            <a:xfrm>
              <a:off x="565125" y="7840313"/>
              <a:ext cx="9125" cy="27850"/>
            </a:xfrm>
            <a:custGeom>
              <a:avLst/>
              <a:gdLst/>
              <a:ahLst/>
              <a:cxnLst/>
              <a:rect l="l" t="t" r="r" b="b"/>
              <a:pathLst>
                <a:path w="365" h="1114" extrusionOk="0">
                  <a:moveTo>
                    <a:pt x="230" y="0"/>
                  </a:moveTo>
                  <a:cubicBezTo>
                    <a:pt x="202" y="0"/>
                    <a:pt x="173" y="14"/>
                    <a:pt x="152" y="45"/>
                  </a:cubicBezTo>
                  <a:cubicBezTo>
                    <a:pt x="0" y="349"/>
                    <a:pt x="182" y="744"/>
                    <a:pt x="182" y="1079"/>
                  </a:cubicBezTo>
                  <a:cubicBezTo>
                    <a:pt x="182" y="1096"/>
                    <a:pt x="203" y="1114"/>
                    <a:pt x="226" y="1114"/>
                  </a:cubicBezTo>
                  <a:cubicBezTo>
                    <a:pt x="242" y="1114"/>
                    <a:pt x="261" y="1104"/>
                    <a:pt x="274" y="1079"/>
                  </a:cubicBezTo>
                  <a:cubicBezTo>
                    <a:pt x="365" y="775"/>
                    <a:pt x="243" y="410"/>
                    <a:pt x="334" y="106"/>
                  </a:cubicBezTo>
                  <a:cubicBezTo>
                    <a:pt x="334" y="47"/>
                    <a:pt x="283" y="0"/>
                    <a:pt x="23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3788;p80">
              <a:extLst>
                <a:ext uri="{FF2B5EF4-FFF2-40B4-BE49-F238E27FC236}">
                  <a16:creationId xmlns:a16="http://schemas.microsoft.com/office/drawing/2014/main" xmlns="" id="{F9B1BF39-4C07-422D-B522-F4546501EAD0}"/>
                </a:ext>
              </a:extLst>
            </p:cNvPr>
            <p:cNvSpPr/>
            <p:nvPr/>
          </p:nvSpPr>
          <p:spPr>
            <a:xfrm>
              <a:off x="444500" y="7829113"/>
              <a:ext cx="147975" cy="14075"/>
            </a:xfrm>
            <a:custGeom>
              <a:avLst/>
              <a:gdLst/>
              <a:ahLst/>
              <a:cxnLst/>
              <a:rect l="l" t="t" r="r" b="b"/>
              <a:pathLst>
                <a:path w="5919" h="563" extrusionOk="0">
                  <a:moveTo>
                    <a:pt x="60" y="1"/>
                  </a:moveTo>
                  <a:cubicBezTo>
                    <a:pt x="16" y="1"/>
                    <a:pt x="1" y="72"/>
                    <a:pt x="53" y="98"/>
                  </a:cubicBezTo>
                  <a:cubicBezTo>
                    <a:pt x="1132" y="458"/>
                    <a:pt x="2286" y="562"/>
                    <a:pt x="3438" y="562"/>
                  </a:cubicBezTo>
                  <a:cubicBezTo>
                    <a:pt x="4234" y="562"/>
                    <a:pt x="5028" y="513"/>
                    <a:pt x="5798" y="463"/>
                  </a:cubicBezTo>
                  <a:cubicBezTo>
                    <a:pt x="5911" y="463"/>
                    <a:pt x="5919" y="278"/>
                    <a:pt x="5820" y="278"/>
                  </a:cubicBezTo>
                  <a:cubicBezTo>
                    <a:pt x="5813" y="278"/>
                    <a:pt x="5806" y="279"/>
                    <a:pt x="5798" y="281"/>
                  </a:cubicBezTo>
                  <a:cubicBezTo>
                    <a:pt x="5149" y="311"/>
                    <a:pt x="4511" y="331"/>
                    <a:pt x="3877" y="331"/>
                  </a:cubicBezTo>
                  <a:cubicBezTo>
                    <a:pt x="2610" y="331"/>
                    <a:pt x="1360" y="250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3789;p80">
              <a:extLst>
                <a:ext uri="{FF2B5EF4-FFF2-40B4-BE49-F238E27FC236}">
                  <a16:creationId xmlns:a16="http://schemas.microsoft.com/office/drawing/2014/main" xmlns="" id="{C9CD2587-43F2-44B1-8331-0A81A48776F0}"/>
                </a:ext>
              </a:extLst>
            </p:cNvPr>
            <p:cNvSpPr/>
            <p:nvPr/>
          </p:nvSpPr>
          <p:spPr>
            <a:xfrm>
              <a:off x="440500" y="7703888"/>
              <a:ext cx="152750" cy="125400"/>
            </a:xfrm>
            <a:custGeom>
              <a:avLst/>
              <a:gdLst/>
              <a:ahLst/>
              <a:cxnLst/>
              <a:rect l="l" t="t" r="r" b="b"/>
              <a:pathLst>
                <a:path w="6110" h="5016" extrusionOk="0">
                  <a:moveTo>
                    <a:pt x="6110" y="1"/>
                  </a:moveTo>
                  <a:lnTo>
                    <a:pt x="0" y="122"/>
                  </a:lnTo>
                  <a:cubicBezTo>
                    <a:pt x="0" y="122"/>
                    <a:pt x="91" y="2311"/>
                    <a:pt x="213" y="5016"/>
                  </a:cubicBezTo>
                  <a:cubicBezTo>
                    <a:pt x="2249" y="4773"/>
                    <a:pt x="4164" y="3922"/>
                    <a:pt x="6018" y="2979"/>
                  </a:cubicBezTo>
                  <a:lnTo>
                    <a:pt x="611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3790;p80">
              <a:extLst>
                <a:ext uri="{FF2B5EF4-FFF2-40B4-BE49-F238E27FC236}">
                  <a16:creationId xmlns:a16="http://schemas.microsoft.com/office/drawing/2014/main" xmlns="" id="{63658585-7234-4214-A385-DB3F70C4D329}"/>
                </a:ext>
              </a:extLst>
            </p:cNvPr>
            <p:cNvSpPr/>
            <p:nvPr/>
          </p:nvSpPr>
          <p:spPr>
            <a:xfrm>
              <a:off x="372850" y="8103313"/>
              <a:ext cx="212300" cy="37450"/>
            </a:xfrm>
            <a:custGeom>
              <a:avLst/>
              <a:gdLst/>
              <a:ahLst/>
              <a:cxnLst/>
              <a:rect l="l" t="t" r="r" b="b"/>
              <a:pathLst>
                <a:path w="8492" h="1498" extrusionOk="0">
                  <a:moveTo>
                    <a:pt x="6156" y="0"/>
                  </a:moveTo>
                  <a:cubicBezTo>
                    <a:pt x="3673" y="0"/>
                    <a:pt x="92" y="194"/>
                    <a:pt x="92" y="194"/>
                  </a:cubicBezTo>
                  <a:cubicBezTo>
                    <a:pt x="92" y="194"/>
                    <a:pt x="1" y="893"/>
                    <a:pt x="1095" y="1167"/>
                  </a:cubicBezTo>
                  <a:cubicBezTo>
                    <a:pt x="1852" y="1340"/>
                    <a:pt x="3101" y="1497"/>
                    <a:pt x="4371" y="1497"/>
                  </a:cubicBezTo>
                  <a:cubicBezTo>
                    <a:pt x="4887" y="1497"/>
                    <a:pt x="5406" y="1471"/>
                    <a:pt x="5898" y="1410"/>
                  </a:cubicBezTo>
                  <a:cubicBezTo>
                    <a:pt x="7600" y="1167"/>
                    <a:pt x="8360" y="984"/>
                    <a:pt x="8360" y="984"/>
                  </a:cubicBezTo>
                  <a:cubicBezTo>
                    <a:pt x="8360" y="984"/>
                    <a:pt x="8451" y="680"/>
                    <a:pt x="8481" y="225"/>
                  </a:cubicBezTo>
                  <a:cubicBezTo>
                    <a:pt x="8492" y="55"/>
                    <a:pt x="7480" y="0"/>
                    <a:pt x="61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3791;p80">
              <a:extLst>
                <a:ext uri="{FF2B5EF4-FFF2-40B4-BE49-F238E27FC236}">
                  <a16:creationId xmlns:a16="http://schemas.microsoft.com/office/drawing/2014/main" xmlns="" id="{2FF80B95-F5C3-4460-919F-6C9D973C9BB2}"/>
                </a:ext>
              </a:extLst>
            </p:cNvPr>
            <p:cNvSpPr/>
            <p:nvPr/>
          </p:nvSpPr>
          <p:spPr>
            <a:xfrm>
              <a:off x="372100" y="8076238"/>
              <a:ext cx="79825" cy="55500"/>
            </a:xfrm>
            <a:custGeom>
              <a:avLst/>
              <a:gdLst/>
              <a:ahLst/>
              <a:cxnLst/>
              <a:rect l="l" t="t" r="r" b="b"/>
              <a:pathLst>
                <a:path w="3193" h="2220" extrusionOk="0">
                  <a:moveTo>
                    <a:pt x="2007" y="1"/>
                  </a:moveTo>
                  <a:cubicBezTo>
                    <a:pt x="1156" y="304"/>
                    <a:pt x="244" y="760"/>
                    <a:pt x="122" y="1277"/>
                  </a:cubicBezTo>
                  <a:cubicBezTo>
                    <a:pt x="1" y="1794"/>
                    <a:pt x="1429" y="2128"/>
                    <a:pt x="3192" y="2219"/>
                  </a:cubicBezTo>
                  <a:cubicBezTo>
                    <a:pt x="2979" y="1429"/>
                    <a:pt x="2584" y="669"/>
                    <a:pt x="2007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3792;p80">
              <a:extLst>
                <a:ext uri="{FF2B5EF4-FFF2-40B4-BE49-F238E27FC236}">
                  <a16:creationId xmlns:a16="http://schemas.microsoft.com/office/drawing/2014/main" xmlns="" id="{47E4C2D2-8272-4B40-8C4C-07EB5EF7A6AE}"/>
                </a:ext>
              </a:extLst>
            </p:cNvPr>
            <p:cNvSpPr/>
            <p:nvPr/>
          </p:nvSpPr>
          <p:spPr>
            <a:xfrm>
              <a:off x="422250" y="8058013"/>
              <a:ext cx="167975" cy="74375"/>
            </a:xfrm>
            <a:custGeom>
              <a:avLst/>
              <a:gdLst/>
              <a:ahLst/>
              <a:cxnLst/>
              <a:rect l="l" t="t" r="r" b="b"/>
              <a:pathLst>
                <a:path w="6719" h="2975" extrusionOk="0">
                  <a:moveTo>
                    <a:pt x="6445" y="0"/>
                  </a:moveTo>
                  <a:cubicBezTo>
                    <a:pt x="6445" y="0"/>
                    <a:pt x="5268" y="539"/>
                    <a:pt x="3573" y="539"/>
                  </a:cubicBezTo>
                  <a:cubicBezTo>
                    <a:pt x="2957" y="539"/>
                    <a:pt x="2272" y="468"/>
                    <a:pt x="1551" y="274"/>
                  </a:cubicBezTo>
                  <a:cubicBezTo>
                    <a:pt x="1551" y="274"/>
                    <a:pt x="791" y="426"/>
                    <a:pt x="1" y="730"/>
                  </a:cubicBezTo>
                  <a:cubicBezTo>
                    <a:pt x="578" y="1398"/>
                    <a:pt x="973" y="2158"/>
                    <a:pt x="1186" y="2948"/>
                  </a:cubicBezTo>
                  <a:cubicBezTo>
                    <a:pt x="1522" y="2966"/>
                    <a:pt x="1871" y="2974"/>
                    <a:pt x="2225" y="2974"/>
                  </a:cubicBezTo>
                  <a:cubicBezTo>
                    <a:pt x="3759" y="2974"/>
                    <a:pt x="5383" y="2814"/>
                    <a:pt x="6445" y="2492"/>
                  </a:cubicBezTo>
                  <a:cubicBezTo>
                    <a:pt x="6445" y="2492"/>
                    <a:pt x="6718" y="1033"/>
                    <a:pt x="64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3793;p80">
              <a:extLst>
                <a:ext uri="{FF2B5EF4-FFF2-40B4-BE49-F238E27FC236}">
                  <a16:creationId xmlns:a16="http://schemas.microsoft.com/office/drawing/2014/main" xmlns="" id="{DEBEFACD-2964-410E-82DE-90FCA3385B82}"/>
                </a:ext>
              </a:extLst>
            </p:cNvPr>
            <p:cNvSpPr/>
            <p:nvPr/>
          </p:nvSpPr>
          <p:spPr>
            <a:xfrm>
              <a:off x="415950" y="8029113"/>
              <a:ext cx="42750" cy="46950"/>
            </a:xfrm>
            <a:custGeom>
              <a:avLst/>
              <a:gdLst/>
              <a:ahLst/>
              <a:cxnLst/>
              <a:rect l="l" t="t" r="r" b="b"/>
              <a:pathLst>
                <a:path w="1710" h="1878" extrusionOk="0">
                  <a:moveTo>
                    <a:pt x="1062" y="183"/>
                  </a:moveTo>
                  <a:cubicBezTo>
                    <a:pt x="1089" y="183"/>
                    <a:pt x="1123" y="193"/>
                    <a:pt x="1165" y="214"/>
                  </a:cubicBezTo>
                  <a:cubicBezTo>
                    <a:pt x="1377" y="335"/>
                    <a:pt x="1347" y="852"/>
                    <a:pt x="1377" y="1034"/>
                  </a:cubicBezTo>
                  <a:cubicBezTo>
                    <a:pt x="1377" y="1156"/>
                    <a:pt x="1377" y="1277"/>
                    <a:pt x="1373" y="1399"/>
                  </a:cubicBezTo>
                  <a:lnTo>
                    <a:pt x="1373" y="1399"/>
                  </a:lnTo>
                  <a:cubicBezTo>
                    <a:pt x="1301" y="1283"/>
                    <a:pt x="1229" y="1163"/>
                    <a:pt x="1165" y="1034"/>
                  </a:cubicBezTo>
                  <a:cubicBezTo>
                    <a:pt x="1137" y="980"/>
                    <a:pt x="813" y="183"/>
                    <a:pt x="1062" y="183"/>
                  </a:cubicBezTo>
                  <a:close/>
                  <a:moveTo>
                    <a:pt x="573" y="909"/>
                  </a:moveTo>
                  <a:cubicBezTo>
                    <a:pt x="587" y="909"/>
                    <a:pt x="601" y="910"/>
                    <a:pt x="617" y="913"/>
                  </a:cubicBezTo>
                  <a:cubicBezTo>
                    <a:pt x="739" y="943"/>
                    <a:pt x="861" y="1095"/>
                    <a:pt x="921" y="1156"/>
                  </a:cubicBezTo>
                  <a:cubicBezTo>
                    <a:pt x="1007" y="1241"/>
                    <a:pt x="1085" y="1340"/>
                    <a:pt x="1158" y="1446"/>
                  </a:cubicBezTo>
                  <a:lnTo>
                    <a:pt x="1158" y="1446"/>
                  </a:lnTo>
                  <a:cubicBezTo>
                    <a:pt x="1199" y="1520"/>
                    <a:pt x="1239" y="1588"/>
                    <a:pt x="1273" y="1647"/>
                  </a:cubicBezTo>
                  <a:lnTo>
                    <a:pt x="1273" y="1647"/>
                  </a:lnTo>
                  <a:cubicBezTo>
                    <a:pt x="962" y="1566"/>
                    <a:pt x="636" y="1454"/>
                    <a:pt x="465" y="1186"/>
                  </a:cubicBezTo>
                  <a:cubicBezTo>
                    <a:pt x="382" y="1048"/>
                    <a:pt x="426" y="909"/>
                    <a:pt x="573" y="909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45" y="33"/>
                    <a:pt x="705" y="453"/>
                    <a:pt x="882" y="886"/>
                  </a:cubicBezTo>
                  <a:lnTo>
                    <a:pt x="882" y="886"/>
                  </a:lnTo>
                  <a:cubicBezTo>
                    <a:pt x="836" y="852"/>
                    <a:pt x="789" y="820"/>
                    <a:pt x="739" y="791"/>
                  </a:cubicBezTo>
                  <a:cubicBezTo>
                    <a:pt x="684" y="750"/>
                    <a:pt x="593" y="722"/>
                    <a:pt x="504" y="722"/>
                  </a:cubicBezTo>
                  <a:cubicBezTo>
                    <a:pt x="394" y="722"/>
                    <a:pt x="286" y="765"/>
                    <a:pt x="253" y="882"/>
                  </a:cubicBezTo>
                  <a:cubicBezTo>
                    <a:pt x="1" y="1470"/>
                    <a:pt x="884" y="1749"/>
                    <a:pt x="1357" y="1813"/>
                  </a:cubicBezTo>
                  <a:lnTo>
                    <a:pt x="1357" y="1813"/>
                  </a:lnTo>
                  <a:cubicBezTo>
                    <a:pt x="1377" y="1856"/>
                    <a:pt x="1423" y="1878"/>
                    <a:pt x="1468" y="1878"/>
                  </a:cubicBezTo>
                  <a:cubicBezTo>
                    <a:pt x="1529" y="1878"/>
                    <a:pt x="1590" y="1840"/>
                    <a:pt x="1590" y="1764"/>
                  </a:cubicBezTo>
                  <a:cubicBezTo>
                    <a:pt x="1590" y="1373"/>
                    <a:pt x="1709" y="1"/>
                    <a:pt x="109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3794;p80">
              <a:extLst>
                <a:ext uri="{FF2B5EF4-FFF2-40B4-BE49-F238E27FC236}">
                  <a16:creationId xmlns:a16="http://schemas.microsoft.com/office/drawing/2014/main" xmlns="" id="{44FC2845-FADE-481A-9C84-2B85A1402ED0}"/>
                </a:ext>
              </a:extLst>
            </p:cNvPr>
            <p:cNvSpPr/>
            <p:nvPr/>
          </p:nvSpPr>
          <p:spPr>
            <a:xfrm>
              <a:off x="703425" y="7753288"/>
              <a:ext cx="147425" cy="88650"/>
            </a:xfrm>
            <a:custGeom>
              <a:avLst/>
              <a:gdLst/>
              <a:ahLst/>
              <a:cxnLst/>
              <a:rect l="l" t="t" r="r" b="b"/>
              <a:pathLst>
                <a:path w="5897" h="3546" extrusionOk="0">
                  <a:moveTo>
                    <a:pt x="5441" y="0"/>
                  </a:moveTo>
                  <a:cubicBezTo>
                    <a:pt x="3830" y="1247"/>
                    <a:pt x="1976" y="2280"/>
                    <a:pt x="0" y="2918"/>
                  </a:cubicBezTo>
                  <a:lnTo>
                    <a:pt x="122" y="3466"/>
                  </a:lnTo>
                  <a:cubicBezTo>
                    <a:pt x="709" y="3521"/>
                    <a:pt x="1298" y="3545"/>
                    <a:pt x="1886" y="3545"/>
                  </a:cubicBezTo>
                  <a:cubicBezTo>
                    <a:pt x="3248" y="3545"/>
                    <a:pt x="4602" y="3413"/>
                    <a:pt x="5897" y="3222"/>
                  </a:cubicBezTo>
                  <a:cubicBezTo>
                    <a:pt x="5897" y="3162"/>
                    <a:pt x="5866" y="3131"/>
                    <a:pt x="5866" y="3070"/>
                  </a:cubicBezTo>
                  <a:cubicBezTo>
                    <a:pt x="5714" y="1915"/>
                    <a:pt x="5562" y="851"/>
                    <a:pt x="544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3795;p80">
              <a:extLst>
                <a:ext uri="{FF2B5EF4-FFF2-40B4-BE49-F238E27FC236}">
                  <a16:creationId xmlns:a16="http://schemas.microsoft.com/office/drawing/2014/main" xmlns="" id="{8323C2D8-AA6D-4D26-B381-0BD42C280655}"/>
                </a:ext>
              </a:extLst>
            </p:cNvPr>
            <p:cNvSpPr/>
            <p:nvPr/>
          </p:nvSpPr>
          <p:spPr>
            <a:xfrm>
              <a:off x="677575" y="7707688"/>
              <a:ext cx="161875" cy="118575"/>
            </a:xfrm>
            <a:custGeom>
              <a:avLst/>
              <a:gdLst/>
              <a:ahLst/>
              <a:cxnLst/>
              <a:rect l="l" t="t" r="r" b="b"/>
              <a:pathLst>
                <a:path w="6475" h="4743" extrusionOk="0">
                  <a:moveTo>
                    <a:pt x="1" y="1"/>
                  </a:moveTo>
                  <a:lnTo>
                    <a:pt x="639" y="2919"/>
                  </a:lnTo>
                  <a:lnTo>
                    <a:pt x="1034" y="4742"/>
                  </a:lnTo>
                  <a:cubicBezTo>
                    <a:pt x="3010" y="4074"/>
                    <a:pt x="4894" y="3071"/>
                    <a:pt x="6475" y="1824"/>
                  </a:cubicBezTo>
                  <a:cubicBezTo>
                    <a:pt x="6323" y="761"/>
                    <a:pt x="6232" y="92"/>
                    <a:pt x="6232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3796;p80">
              <a:extLst>
                <a:ext uri="{FF2B5EF4-FFF2-40B4-BE49-F238E27FC236}">
                  <a16:creationId xmlns:a16="http://schemas.microsoft.com/office/drawing/2014/main" xmlns="" id="{481C5BAF-4B93-4985-8461-8C2820AC76E7}"/>
                </a:ext>
              </a:extLst>
            </p:cNvPr>
            <p:cNvSpPr/>
            <p:nvPr/>
          </p:nvSpPr>
          <p:spPr>
            <a:xfrm>
              <a:off x="705700" y="7832313"/>
              <a:ext cx="174025" cy="238475"/>
            </a:xfrm>
            <a:custGeom>
              <a:avLst/>
              <a:gdLst/>
              <a:ahLst/>
              <a:cxnLst/>
              <a:rect l="l" t="t" r="r" b="b"/>
              <a:pathLst>
                <a:path w="6961" h="9539" extrusionOk="0">
                  <a:moveTo>
                    <a:pt x="5806" y="1"/>
                  </a:moveTo>
                  <a:cubicBezTo>
                    <a:pt x="4440" y="221"/>
                    <a:pt x="3026" y="377"/>
                    <a:pt x="1611" y="377"/>
                  </a:cubicBezTo>
                  <a:cubicBezTo>
                    <a:pt x="1073" y="377"/>
                    <a:pt x="536" y="355"/>
                    <a:pt x="0" y="305"/>
                  </a:cubicBezTo>
                  <a:lnTo>
                    <a:pt x="0" y="305"/>
                  </a:lnTo>
                  <a:lnTo>
                    <a:pt x="1854" y="8967"/>
                  </a:lnTo>
                  <a:cubicBezTo>
                    <a:pt x="2742" y="9405"/>
                    <a:pt x="3699" y="9539"/>
                    <a:pt x="4537" y="9539"/>
                  </a:cubicBezTo>
                  <a:cubicBezTo>
                    <a:pt x="5850" y="9539"/>
                    <a:pt x="6870" y="9210"/>
                    <a:pt x="6870" y="9210"/>
                  </a:cubicBezTo>
                  <a:cubicBezTo>
                    <a:pt x="6961" y="8815"/>
                    <a:pt x="6323" y="3922"/>
                    <a:pt x="580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3797;p80">
              <a:extLst>
                <a:ext uri="{FF2B5EF4-FFF2-40B4-BE49-F238E27FC236}">
                  <a16:creationId xmlns:a16="http://schemas.microsoft.com/office/drawing/2014/main" xmlns="" id="{4E5A4C8C-F4C4-4151-AB62-7DF0DC42FAF6}"/>
                </a:ext>
              </a:extLst>
            </p:cNvPr>
            <p:cNvSpPr/>
            <p:nvPr/>
          </p:nvSpPr>
          <p:spPr>
            <a:xfrm>
              <a:off x="711150" y="7861938"/>
              <a:ext cx="142750" cy="15225"/>
            </a:xfrm>
            <a:custGeom>
              <a:avLst/>
              <a:gdLst/>
              <a:ahLst/>
              <a:cxnLst/>
              <a:rect l="l" t="t" r="r" b="b"/>
              <a:pathLst>
                <a:path w="5710" h="609" extrusionOk="0">
                  <a:moveTo>
                    <a:pt x="5618" y="1"/>
                  </a:moveTo>
                  <a:cubicBezTo>
                    <a:pt x="4691" y="275"/>
                    <a:pt x="3787" y="389"/>
                    <a:pt x="2879" y="389"/>
                  </a:cubicBezTo>
                  <a:cubicBezTo>
                    <a:pt x="1971" y="389"/>
                    <a:pt x="1059" y="275"/>
                    <a:pt x="117" y="92"/>
                  </a:cubicBezTo>
                  <a:cubicBezTo>
                    <a:pt x="108" y="89"/>
                    <a:pt x="101" y="88"/>
                    <a:pt x="93" y="88"/>
                  </a:cubicBezTo>
                  <a:cubicBezTo>
                    <a:pt x="21" y="88"/>
                    <a:pt x="1" y="214"/>
                    <a:pt x="56" y="214"/>
                  </a:cubicBezTo>
                  <a:cubicBezTo>
                    <a:pt x="922" y="457"/>
                    <a:pt x="1902" y="609"/>
                    <a:pt x="2875" y="609"/>
                  </a:cubicBezTo>
                  <a:cubicBezTo>
                    <a:pt x="3848" y="609"/>
                    <a:pt x="4813" y="457"/>
                    <a:pt x="5649" y="92"/>
                  </a:cubicBezTo>
                  <a:cubicBezTo>
                    <a:pt x="5709" y="62"/>
                    <a:pt x="5679" y="1"/>
                    <a:pt x="56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3798;p80">
              <a:extLst>
                <a:ext uri="{FF2B5EF4-FFF2-40B4-BE49-F238E27FC236}">
                  <a16:creationId xmlns:a16="http://schemas.microsoft.com/office/drawing/2014/main" xmlns="" id="{E488E874-A946-4965-9B2C-19BBEEF1F07B}"/>
                </a:ext>
              </a:extLst>
            </p:cNvPr>
            <p:cNvSpPr/>
            <p:nvPr/>
          </p:nvSpPr>
          <p:spPr>
            <a:xfrm>
              <a:off x="839425" y="7834788"/>
              <a:ext cx="9150" cy="29775"/>
            </a:xfrm>
            <a:custGeom>
              <a:avLst/>
              <a:gdLst/>
              <a:ahLst/>
              <a:cxnLst/>
              <a:rect l="l" t="t" r="r" b="b"/>
              <a:pathLst>
                <a:path w="366" h="1191" extrusionOk="0">
                  <a:moveTo>
                    <a:pt x="62" y="0"/>
                  </a:moveTo>
                  <a:cubicBezTo>
                    <a:pt x="46" y="0"/>
                    <a:pt x="31" y="8"/>
                    <a:pt x="31" y="23"/>
                  </a:cubicBezTo>
                  <a:cubicBezTo>
                    <a:pt x="1" y="145"/>
                    <a:pt x="62" y="297"/>
                    <a:pt x="62" y="418"/>
                  </a:cubicBezTo>
                  <a:cubicBezTo>
                    <a:pt x="92" y="631"/>
                    <a:pt x="122" y="905"/>
                    <a:pt x="183" y="1148"/>
                  </a:cubicBezTo>
                  <a:cubicBezTo>
                    <a:pt x="197" y="1175"/>
                    <a:pt x="229" y="1190"/>
                    <a:pt x="260" y="1190"/>
                  </a:cubicBezTo>
                  <a:cubicBezTo>
                    <a:pt x="298" y="1190"/>
                    <a:pt x="335" y="1168"/>
                    <a:pt x="335" y="1117"/>
                  </a:cubicBezTo>
                  <a:cubicBezTo>
                    <a:pt x="366" y="905"/>
                    <a:pt x="274" y="631"/>
                    <a:pt x="214" y="418"/>
                  </a:cubicBezTo>
                  <a:cubicBezTo>
                    <a:pt x="183" y="297"/>
                    <a:pt x="183" y="114"/>
                    <a:pt x="92" y="23"/>
                  </a:cubicBezTo>
                  <a:cubicBezTo>
                    <a:pt x="92" y="8"/>
                    <a:pt x="77" y="0"/>
                    <a:pt x="6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3799;p80">
              <a:extLst>
                <a:ext uri="{FF2B5EF4-FFF2-40B4-BE49-F238E27FC236}">
                  <a16:creationId xmlns:a16="http://schemas.microsoft.com/office/drawing/2014/main" xmlns="" id="{4E8F1377-7ABE-4C28-921A-004584C6241D}"/>
                </a:ext>
              </a:extLst>
            </p:cNvPr>
            <p:cNvSpPr/>
            <p:nvPr/>
          </p:nvSpPr>
          <p:spPr>
            <a:xfrm>
              <a:off x="817725" y="7837988"/>
              <a:ext cx="9575" cy="32425"/>
            </a:xfrm>
            <a:custGeom>
              <a:avLst/>
              <a:gdLst/>
              <a:ahLst/>
              <a:cxnLst/>
              <a:rect l="l" t="t" r="r" b="b"/>
              <a:pathLst>
                <a:path w="383" h="1297" extrusionOk="0">
                  <a:moveTo>
                    <a:pt x="103" y="0"/>
                  </a:moveTo>
                  <a:cubicBezTo>
                    <a:pt x="51" y="0"/>
                    <a:pt x="1" y="40"/>
                    <a:pt x="18" y="108"/>
                  </a:cubicBezTo>
                  <a:cubicBezTo>
                    <a:pt x="109" y="473"/>
                    <a:pt x="170" y="868"/>
                    <a:pt x="261" y="1263"/>
                  </a:cubicBezTo>
                  <a:cubicBezTo>
                    <a:pt x="273" y="1286"/>
                    <a:pt x="293" y="1296"/>
                    <a:pt x="314" y="1296"/>
                  </a:cubicBezTo>
                  <a:cubicBezTo>
                    <a:pt x="348" y="1296"/>
                    <a:pt x="383" y="1270"/>
                    <a:pt x="383" y="1233"/>
                  </a:cubicBezTo>
                  <a:cubicBezTo>
                    <a:pt x="322" y="837"/>
                    <a:pt x="261" y="442"/>
                    <a:pt x="200" y="78"/>
                  </a:cubicBezTo>
                  <a:cubicBezTo>
                    <a:pt x="187" y="24"/>
                    <a:pt x="144" y="0"/>
                    <a:pt x="10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3800;p80">
              <a:extLst>
                <a:ext uri="{FF2B5EF4-FFF2-40B4-BE49-F238E27FC236}">
                  <a16:creationId xmlns:a16="http://schemas.microsoft.com/office/drawing/2014/main" xmlns="" id="{E0E5042C-3721-4E24-8F6C-C4801B8F876F}"/>
                </a:ext>
              </a:extLst>
            </p:cNvPr>
            <p:cNvSpPr/>
            <p:nvPr/>
          </p:nvSpPr>
          <p:spPr>
            <a:xfrm>
              <a:off x="796125" y="7839988"/>
              <a:ext cx="9150" cy="33000"/>
            </a:xfrm>
            <a:custGeom>
              <a:avLst/>
              <a:gdLst/>
              <a:ahLst/>
              <a:cxnLst/>
              <a:rect l="l" t="t" r="r" b="b"/>
              <a:pathLst>
                <a:path w="366" h="1320" extrusionOk="0">
                  <a:moveTo>
                    <a:pt x="75" y="1"/>
                  </a:moveTo>
                  <a:cubicBezTo>
                    <a:pt x="37" y="1"/>
                    <a:pt x="0" y="25"/>
                    <a:pt x="0" y="58"/>
                  </a:cubicBezTo>
                  <a:cubicBezTo>
                    <a:pt x="31" y="484"/>
                    <a:pt x="122" y="909"/>
                    <a:pt x="243" y="1274"/>
                  </a:cubicBezTo>
                  <a:cubicBezTo>
                    <a:pt x="243" y="1305"/>
                    <a:pt x="274" y="1320"/>
                    <a:pt x="304" y="1320"/>
                  </a:cubicBezTo>
                  <a:cubicBezTo>
                    <a:pt x="335" y="1320"/>
                    <a:pt x="365" y="1305"/>
                    <a:pt x="365" y="1274"/>
                  </a:cubicBezTo>
                  <a:cubicBezTo>
                    <a:pt x="304" y="879"/>
                    <a:pt x="243" y="423"/>
                    <a:pt x="152" y="58"/>
                  </a:cubicBezTo>
                  <a:cubicBezTo>
                    <a:pt x="139" y="17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3801;p80">
              <a:extLst>
                <a:ext uri="{FF2B5EF4-FFF2-40B4-BE49-F238E27FC236}">
                  <a16:creationId xmlns:a16="http://schemas.microsoft.com/office/drawing/2014/main" xmlns="" id="{BBBBFBDD-CFE8-4EE1-AC81-DEFB23F60497}"/>
                </a:ext>
              </a:extLst>
            </p:cNvPr>
            <p:cNvSpPr/>
            <p:nvPr/>
          </p:nvSpPr>
          <p:spPr>
            <a:xfrm>
              <a:off x="770600" y="7841088"/>
              <a:ext cx="11100" cy="33550"/>
            </a:xfrm>
            <a:custGeom>
              <a:avLst/>
              <a:gdLst/>
              <a:ahLst/>
              <a:cxnLst/>
              <a:rect l="l" t="t" r="r" b="b"/>
              <a:pathLst>
                <a:path w="444" h="1342" extrusionOk="0">
                  <a:moveTo>
                    <a:pt x="123" y="0"/>
                  </a:moveTo>
                  <a:cubicBezTo>
                    <a:pt x="65" y="0"/>
                    <a:pt x="1" y="47"/>
                    <a:pt x="18" y="136"/>
                  </a:cubicBezTo>
                  <a:cubicBezTo>
                    <a:pt x="79" y="501"/>
                    <a:pt x="140" y="987"/>
                    <a:pt x="353" y="1321"/>
                  </a:cubicBezTo>
                  <a:cubicBezTo>
                    <a:pt x="365" y="1334"/>
                    <a:pt x="383" y="1341"/>
                    <a:pt x="400" y="1341"/>
                  </a:cubicBezTo>
                  <a:cubicBezTo>
                    <a:pt x="423" y="1341"/>
                    <a:pt x="444" y="1327"/>
                    <a:pt x="444" y="1291"/>
                  </a:cubicBezTo>
                  <a:cubicBezTo>
                    <a:pt x="413" y="896"/>
                    <a:pt x="261" y="470"/>
                    <a:pt x="201" y="75"/>
                  </a:cubicBezTo>
                  <a:cubicBezTo>
                    <a:pt x="201" y="24"/>
                    <a:pt x="164" y="0"/>
                    <a:pt x="12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3802;p80">
              <a:extLst>
                <a:ext uri="{FF2B5EF4-FFF2-40B4-BE49-F238E27FC236}">
                  <a16:creationId xmlns:a16="http://schemas.microsoft.com/office/drawing/2014/main" xmlns="" id="{F37E1E4C-4EF2-4E45-A940-2EB5C7876C5D}"/>
                </a:ext>
              </a:extLst>
            </p:cNvPr>
            <p:cNvSpPr/>
            <p:nvPr/>
          </p:nvSpPr>
          <p:spPr>
            <a:xfrm>
              <a:off x="747025" y="7842763"/>
              <a:ext cx="7325" cy="30225"/>
            </a:xfrm>
            <a:custGeom>
              <a:avLst/>
              <a:gdLst/>
              <a:ahLst/>
              <a:cxnLst/>
              <a:rect l="l" t="t" r="r" b="b"/>
              <a:pathLst>
                <a:path w="293" h="1209" extrusionOk="0">
                  <a:moveTo>
                    <a:pt x="96" y="1"/>
                  </a:moveTo>
                  <a:cubicBezTo>
                    <a:pt x="48" y="1"/>
                    <a:pt x="1" y="45"/>
                    <a:pt x="19" y="99"/>
                  </a:cubicBezTo>
                  <a:cubicBezTo>
                    <a:pt x="49" y="464"/>
                    <a:pt x="80" y="829"/>
                    <a:pt x="201" y="1163"/>
                  </a:cubicBezTo>
                  <a:cubicBezTo>
                    <a:pt x="201" y="1194"/>
                    <a:pt x="224" y="1209"/>
                    <a:pt x="247" y="1209"/>
                  </a:cubicBezTo>
                  <a:cubicBezTo>
                    <a:pt x="270" y="1209"/>
                    <a:pt x="293" y="1194"/>
                    <a:pt x="293" y="1163"/>
                  </a:cubicBezTo>
                  <a:cubicBezTo>
                    <a:pt x="262" y="798"/>
                    <a:pt x="232" y="403"/>
                    <a:pt x="171" y="69"/>
                  </a:cubicBezTo>
                  <a:cubicBezTo>
                    <a:pt x="159" y="20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3803;p80">
              <a:extLst>
                <a:ext uri="{FF2B5EF4-FFF2-40B4-BE49-F238E27FC236}">
                  <a16:creationId xmlns:a16="http://schemas.microsoft.com/office/drawing/2014/main" xmlns="" id="{F69BC10D-2C92-4518-A98F-F5C25353E691}"/>
                </a:ext>
              </a:extLst>
            </p:cNvPr>
            <p:cNvSpPr/>
            <p:nvPr/>
          </p:nvSpPr>
          <p:spPr>
            <a:xfrm>
              <a:off x="722850" y="7841238"/>
              <a:ext cx="9475" cy="27900"/>
            </a:xfrm>
            <a:custGeom>
              <a:avLst/>
              <a:gdLst/>
              <a:ahLst/>
              <a:cxnLst/>
              <a:rect l="l" t="t" r="r" b="b"/>
              <a:pathLst>
                <a:path w="379" h="1116" extrusionOk="0">
                  <a:moveTo>
                    <a:pt x="126" y="1"/>
                  </a:moveTo>
                  <a:cubicBezTo>
                    <a:pt x="64" y="1"/>
                    <a:pt x="1" y="65"/>
                    <a:pt x="44" y="130"/>
                  </a:cubicBezTo>
                  <a:cubicBezTo>
                    <a:pt x="196" y="434"/>
                    <a:pt x="135" y="799"/>
                    <a:pt x="287" y="1103"/>
                  </a:cubicBezTo>
                  <a:cubicBezTo>
                    <a:pt x="296" y="1111"/>
                    <a:pt x="307" y="1115"/>
                    <a:pt x="318" y="1115"/>
                  </a:cubicBezTo>
                  <a:cubicBezTo>
                    <a:pt x="345" y="1115"/>
                    <a:pt x="369" y="1094"/>
                    <a:pt x="348" y="1072"/>
                  </a:cubicBezTo>
                  <a:cubicBezTo>
                    <a:pt x="287" y="738"/>
                    <a:pt x="378" y="343"/>
                    <a:pt x="196" y="39"/>
                  </a:cubicBezTo>
                  <a:cubicBezTo>
                    <a:pt x="178" y="12"/>
                    <a:pt x="152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3804;p80">
              <a:extLst>
                <a:ext uri="{FF2B5EF4-FFF2-40B4-BE49-F238E27FC236}">
                  <a16:creationId xmlns:a16="http://schemas.microsoft.com/office/drawing/2014/main" xmlns="" id="{94F816AD-E52B-444D-8A69-6AE4AE255890}"/>
                </a:ext>
              </a:extLst>
            </p:cNvPr>
            <p:cNvSpPr/>
            <p:nvPr/>
          </p:nvSpPr>
          <p:spPr>
            <a:xfrm>
              <a:off x="703425" y="7830638"/>
              <a:ext cx="148750" cy="14050"/>
            </a:xfrm>
            <a:custGeom>
              <a:avLst/>
              <a:gdLst/>
              <a:ahLst/>
              <a:cxnLst/>
              <a:rect l="l" t="t" r="r" b="b"/>
              <a:pathLst>
                <a:path w="5950" h="562" extrusionOk="0">
                  <a:moveTo>
                    <a:pt x="5890" y="1"/>
                  </a:moveTo>
                  <a:cubicBezTo>
                    <a:pt x="5883" y="1"/>
                    <a:pt x="5875" y="3"/>
                    <a:pt x="5866" y="7"/>
                  </a:cubicBezTo>
                  <a:cubicBezTo>
                    <a:pt x="4652" y="238"/>
                    <a:pt x="3451" y="323"/>
                    <a:pt x="2238" y="323"/>
                  </a:cubicBezTo>
                  <a:cubicBezTo>
                    <a:pt x="1538" y="323"/>
                    <a:pt x="834" y="294"/>
                    <a:pt x="122" y="250"/>
                  </a:cubicBezTo>
                  <a:cubicBezTo>
                    <a:pt x="0" y="250"/>
                    <a:pt x="0" y="432"/>
                    <a:pt x="122" y="463"/>
                  </a:cubicBezTo>
                  <a:cubicBezTo>
                    <a:pt x="891" y="512"/>
                    <a:pt x="1691" y="562"/>
                    <a:pt x="2492" y="562"/>
                  </a:cubicBezTo>
                  <a:cubicBezTo>
                    <a:pt x="3653" y="562"/>
                    <a:pt x="4818" y="458"/>
                    <a:pt x="5897" y="98"/>
                  </a:cubicBezTo>
                  <a:cubicBezTo>
                    <a:pt x="5949" y="72"/>
                    <a:pt x="5934" y="1"/>
                    <a:pt x="589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3805;p80">
              <a:extLst>
                <a:ext uri="{FF2B5EF4-FFF2-40B4-BE49-F238E27FC236}">
                  <a16:creationId xmlns:a16="http://schemas.microsoft.com/office/drawing/2014/main" xmlns="" id="{FD366D45-D2FE-470C-9337-4F7F6AA3359B}"/>
                </a:ext>
              </a:extLst>
            </p:cNvPr>
            <p:cNvSpPr/>
            <p:nvPr/>
          </p:nvSpPr>
          <p:spPr>
            <a:xfrm>
              <a:off x="759400" y="8100813"/>
              <a:ext cx="219125" cy="36475"/>
            </a:xfrm>
            <a:custGeom>
              <a:avLst/>
              <a:gdLst/>
              <a:ahLst/>
              <a:cxnLst/>
              <a:rect l="l" t="t" r="r" b="b"/>
              <a:pathLst>
                <a:path w="8765" h="1459" extrusionOk="0">
                  <a:moveTo>
                    <a:pt x="2193" y="0"/>
                  </a:moveTo>
                  <a:cubicBezTo>
                    <a:pt x="932" y="0"/>
                    <a:pt x="0" y="51"/>
                    <a:pt x="41" y="203"/>
                  </a:cubicBezTo>
                  <a:cubicBezTo>
                    <a:pt x="162" y="659"/>
                    <a:pt x="314" y="963"/>
                    <a:pt x="314" y="963"/>
                  </a:cubicBezTo>
                  <a:cubicBezTo>
                    <a:pt x="314" y="963"/>
                    <a:pt x="1135" y="1145"/>
                    <a:pt x="2898" y="1358"/>
                  </a:cubicBezTo>
                  <a:cubicBezTo>
                    <a:pt x="3414" y="1429"/>
                    <a:pt x="3951" y="1459"/>
                    <a:pt x="4480" y="1459"/>
                  </a:cubicBezTo>
                  <a:cubicBezTo>
                    <a:pt x="5755" y="1459"/>
                    <a:pt x="6979" y="1287"/>
                    <a:pt x="7731" y="1115"/>
                  </a:cubicBezTo>
                  <a:cubicBezTo>
                    <a:pt x="8764" y="872"/>
                    <a:pt x="8552" y="203"/>
                    <a:pt x="8552" y="203"/>
                  </a:cubicBezTo>
                  <a:cubicBezTo>
                    <a:pt x="8552" y="203"/>
                    <a:pt x="4715" y="0"/>
                    <a:pt x="219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3806;p80">
              <a:extLst>
                <a:ext uri="{FF2B5EF4-FFF2-40B4-BE49-F238E27FC236}">
                  <a16:creationId xmlns:a16="http://schemas.microsoft.com/office/drawing/2014/main" xmlns="" id="{13633870-08E0-4198-B007-FA5930CFB812}"/>
                </a:ext>
              </a:extLst>
            </p:cNvPr>
            <p:cNvSpPr/>
            <p:nvPr/>
          </p:nvSpPr>
          <p:spPr>
            <a:xfrm>
              <a:off x="899475" y="8073188"/>
              <a:ext cx="79050" cy="55500"/>
            </a:xfrm>
            <a:custGeom>
              <a:avLst/>
              <a:gdLst/>
              <a:ahLst/>
              <a:cxnLst/>
              <a:rect l="l" t="t" r="r" b="b"/>
              <a:pathLst>
                <a:path w="3162" h="2220" extrusionOk="0">
                  <a:moveTo>
                    <a:pt x="790" y="1"/>
                  </a:moveTo>
                  <a:cubicBezTo>
                    <a:pt x="334" y="670"/>
                    <a:pt x="91" y="1430"/>
                    <a:pt x="0" y="2220"/>
                  </a:cubicBezTo>
                  <a:cubicBezTo>
                    <a:pt x="1793" y="2129"/>
                    <a:pt x="3161" y="1794"/>
                    <a:pt x="2949" y="1308"/>
                  </a:cubicBezTo>
                  <a:cubicBezTo>
                    <a:pt x="2736" y="761"/>
                    <a:pt x="1733" y="305"/>
                    <a:pt x="79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3807;p80">
              <a:extLst>
                <a:ext uri="{FF2B5EF4-FFF2-40B4-BE49-F238E27FC236}">
                  <a16:creationId xmlns:a16="http://schemas.microsoft.com/office/drawing/2014/main" xmlns="" id="{A5C6F785-F8D1-4235-B8CB-CADD2FA0B60F}"/>
                </a:ext>
              </a:extLst>
            </p:cNvPr>
            <p:cNvSpPr/>
            <p:nvPr/>
          </p:nvSpPr>
          <p:spPr>
            <a:xfrm>
              <a:off x="750525" y="8056488"/>
              <a:ext cx="168725" cy="72850"/>
            </a:xfrm>
            <a:custGeom>
              <a:avLst/>
              <a:gdLst/>
              <a:ahLst/>
              <a:cxnLst/>
              <a:rect l="l" t="t" r="r" b="b"/>
              <a:pathLst>
                <a:path w="6749" h="2914" extrusionOk="0">
                  <a:moveTo>
                    <a:pt x="92" y="0"/>
                  </a:moveTo>
                  <a:cubicBezTo>
                    <a:pt x="1" y="1003"/>
                    <a:pt x="548" y="2432"/>
                    <a:pt x="548" y="2432"/>
                  </a:cubicBezTo>
                  <a:cubicBezTo>
                    <a:pt x="1684" y="2753"/>
                    <a:pt x="3362" y="2913"/>
                    <a:pt x="4913" y="2913"/>
                  </a:cubicBezTo>
                  <a:cubicBezTo>
                    <a:pt x="5271" y="2913"/>
                    <a:pt x="5622" y="2905"/>
                    <a:pt x="5958" y="2888"/>
                  </a:cubicBezTo>
                  <a:cubicBezTo>
                    <a:pt x="6049" y="2098"/>
                    <a:pt x="6292" y="1338"/>
                    <a:pt x="6748" y="669"/>
                  </a:cubicBezTo>
                  <a:cubicBezTo>
                    <a:pt x="5897" y="395"/>
                    <a:pt x="5107" y="243"/>
                    <a:pt x="5107" y="243"/>
                  </a:cubicBezTo>
                  <a:cubicBezTo>
                    <a:pt x="4394" y="442"/>
                    <a:pt x="3697" y="515"/>
                    <a:pt x="3060" y="515"/>
                  </a:cubicBezTo>
                  <a:cubicBezTo>
                    <a:pt x="1362" y="515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3808;p80">
              <a:extLst>
                <a:ext uri="{FF2B5EF4-FFF2-40B4-BE49-F238E27FC236}">
                  <a16:creationId xmlns:a16="http://schemas.microsoft.com/office/drawing/2014/main" xmlns="" id="{D28C163A-AA14-47A7-9289-F66CECF1E397}"/>
                </a:ext>
              </a:extLst>
            </p:cNvPr>
            <p:cNvSpPr/>
            <p:nvPr/>
          </p:nvSpPr>
          <p:spPr>
            <a:xfrm>
              <a:off x="873825" y="8027588"/>
              <a:ext cx="50700" cy="46200"/>
            </a:xfrm>
            <a:custGeom>
              <a:avLst/>
              <a:gdLst/>
              <a:ahLst/>
              <a:cxnLst/>
              <a:rect l="l" t="t" r="r" b="b"/>
              <a:pathLst>
                <a:path w="2028" h="1848" extrusionOk="0">
                  <a:moveTo>
                    <a:pt x="725" y="183"/>
                  </a:moveTo>
                  <a:cubicBezTo>
                    <a:pt x="955" y="183"/>
                    <a:pt x="780" y="950"/>
                    <a:pt x="753" y="1004"/>
                  </a:cubicBezTo>
                  <a:cubicBezTo>
                    <a:pt x="704" y="1135"/>
                    <a:pt x="655" y="1257"/>
                    <a:pt x="606" y="1375"/>
                  </a:cubicBezTo>
                  <a:lnTo>
                    <a:pt x="606" y="1375"/>
                  </a:lnTo>
                  <a:cubicBezTo>
                    <a:pt x="578" y="1251"/>
                    <a:pt x="555" y="1128"/>
                    <a:pt x="540" y="1004"/>
                  </a:cubicBezTo>
                  <a:cubicBezTo>
                    <a:pt x="540" y="822"/>
                    <a:pt x="418" y="336"/>
                    <a:pt x="631" y="214"/>
                  </a:cubicBezTo>
                  <a:cubicBezTo>
                    <a:pt x="668" y="192"/>
                    <a:pt x="699" y="183"/>
                    <a:pt x="725" y="183"/>
                  </a:cubicBezTo>
                  <a:close/>
                  <a:moveTo>
                    <a:pt x="1360" y="901"/>
                  </a:moveTo>
                  <a:cubicBezTo>
                    <a:pt x="1481" y="901"/>
                    <a:pt x="1561" y="1051"/>
                    <a:pt x="1482" y="1156"/>
                  </a:cubicBezTo>
                  <a:cubicBezTo>
                    <a:pt x="1356" y="1434"/>
                    <a:pt x="1041" y="1544"/>
                    <a:pt x="729" y="1626"/>
                  </a:cubicBezTo>
                  <a:lnTo>
                    <a:pt x="729" y="1626"/>
                  </a:lnTo>
                  <a:cubicBezTo>
                    <a:pt x="739" y="1603"/>
                    <a:pt x="750" y="1578"/>
                    <a:pt x="762" y="1552"/>
                  </a:cubicBezTo>
                  <a:lnTo>
                    <a:pt x="762" y="1552"/>
                  </a:lnTo>
                  <a:cubicBezTo>
                    <a:pt x="837" y="1410"/>
                    <a:pt x="925" y="1268"/>
                    <a:pt x="1026" y="1126"/>
                  </a:cubicBezTo>
                  <a:cubicBezTo>
                    <a:pt x="1087" y="1065"/>
                    <a:pt x="1178" y="943"/>
                    <a:pt x="1300" y="913"/>
                  </a:cubicBezTo>
                  <a:cubicBezTo>
                    <a:pt x="1320" y="905"/>
                    <a:pt x="1341" y="901"/>
                    <a:pt x="1360" y="901"/>
                  </a:cubicBezTo>
                  <a:close/>
                  <a:moveTo>
                    <a:pt x="640" y="1"/>
                  </a:moveTo>
                  <a:cubicBezTo>
                    <a:pt x="1" y="1"/>
                    <a:pt x="358" y="1343"/>
                    <a:pt x="449" y="1734"/>
                  </a:cubicBezTo>
                  <a:cubicBezTo>
                    <a:pt x="464" y="1810"/>
                    <a:pt x="532" y="1848"/>
                    <a:pt x="593" y="1848"/>
                  </a:cubicBezTo>
                  <a:cubicBezTo>
                    <a:pt x="639" y="1848"/>
                    <a:pt x="681" y="1826"/>
                    <a:pt x="692" y="1782"/>
                  </a:cubicBezTo>
                  <a:lnTo>
                    <a:pt x="692" y="1782"/>
                  </a:lnTo>
                  <a:cubicBezTo>
                    <a:pt x="1185" y="1717"/>
                    <a:pt x="2027" y="1439"/>
                    <a:pt x="1664" y="852"/>
                  </a:cubicBezTo>
                  <a:cubicBezTo>
                    <a:pt x="1597" y="735"/>
                    <a:pt x="1484" y="692"/>
                    <a:pt x="1370" y="692"/>
                  </a:cubicBezTo>
                  <a:cubicBezTo>
                    <a:pt x="1278" y="692"/>
                    <a:pt x="1185" y="720"/>
                    <a:pt x="1117" y="761"/>
                  </a:cubicBezTo>
                  <a:cubicBezTo>
                    <a:pt x="1083" y="785"/>
                    <a:pt x="1049" y="812"/>
                    <a:pt x="1018" y="840"/>
                  </a:cubicBezTo>
                  <a:lnTo>
                    <a:pt x="1018" y="840"/>
                  </a:lnTo>
                  <a:cubicBezTo>
                    <a:pt x="1119" y="420"/>
                    <a:pt x="1100" y="17"/>
                    <a:pt x="661" y="1"/>
                  </a:cubicBezTo>
                  <a:cubicBezTo>
                    <a:pt x="654" y="1"/>
                    <a:pt x="647" y="1"/>
                    <a:pt x="64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3809;p80">
              <a:extLst>
                <a:ext uri="{FF2B5EF4-FFF2-40B4-BE49-F238E27FC236}">
                  <a16:creationId xmlns:a16="http://schemas.microsoft.com/office/drawing/2014/main" xmlns="" id="{D09986F6-2ED5-4FAD-9563-F2B6CC315EE3}"/>
                </a:ext>
              </a:extLst>
            </p:cNvPr>
            <p:cNvSpPr/>
            <p:nvPr/>
          </p:nvSpPr>
          <p:spPr>
            <a:xfrm>
              <a:off x="347620" y="7445277"/>
              <a:ext cx="534225" cy="306175"/>
            </a:xfrm>
            <a:custGeom>
              <a:avLst/>
              <a:gdLst/>
              <a:ahLst/>
              <a:cxnLst/>
              <a:rect l="l" t="t" r="r" b="b"/>
              <a:pathLst>
                <a:path w="21369" h="12247" extrusionOk="0">
                  <a:moveTo>
                    <a:pt x="3952" y="0"/>
                  </a:moveTo>
                  <a:lnTo>
                    <a:pt x="1004" y="7812"/>
                  </a:lnTo>
                  <a:cubicBezTo>
                    <a:pt x="1004" y="7812"/>
                    <a:pt x="0" y="9301"/>
                    <a:pt x="1490" y="9696"/>
                  </a:cubicBezTo>
                  <a:cubicBezTo>
                    <a:pt x="3010" y="10091"/>
                    <a:pt x="2159" y="10000"/>
                    <a:pt x="4469" y="11459"/>
                  </a:cubicBezTo>
                  <a:cubicBezTo>
                    <a:pt x="5429" y="12066"/>
                    <a:pt x="6369" y="12247"/>
                    <a:pt x="7283" y="12247"/>
                  </a:cubicBezTo>
                  <a:cubicBezTo>
                    <a:pt x="8567" y="12247"/>
                    <a:pt x="9801" y="11890"/>
                    <a:pt x="10973" y="11854"/>
                  </a:cubicBezTo>
                  <a:cubicBezTo>
                    <a:pt x="11130" y="11847"/>
                    <a:pt x="11286" y="11844"/>
                    <a:pt x="11441" y="11844"/>
                  </a:cubicBezTo>
                  <a:cubicBezTo>
                    <a:pt x="12524" y="11844"/>
                    <a:pt x="13591" y="11992"/>
                    <a:pt x="14657" y="11992"/>
                  </a:cubicBezTo>
                  <a:cubicBezTo>
                    <a:pt x="15435" y="11992"/>
                    <a:pt x="16211" y="11914"/>
                    <a:pt x="16992" y="11642"/>
                  </a:cubicBezTo>
                  <a:cubicBezTo>
                    <a:pt x="19028" y="10912"/>
                    <a:pt x="19363" y="10699"/>
                    <a:pt x="20487" y="10243"/>
                  </a:cubicBezTo>
                  <a:cubicBezTo>
                    <a:pt x="21095" y="9970"/>
                    <a:pt x="21369" y="9848"/>
                    <a:pt x="21308" y="9088"/>
                  </a:cubicBezTo>
                  <a:cubicBezTo>
                    <a:pt x="14560" y="8298"/>
                    <a:pt x="8086" y="5350"/>
                    <a:pt x="395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3810;p80">
              <a:extLst>
                <a:ext uri="{FF2B5EF4-FFF2-40B4-BE49-F238E27FC236}">
                  <a16:creationId xmlns:a16="http://schemas.microsoft.com/office/drawing/2014/main" xmlns="" id="{E835309C-F839-4BF9-A345-BDD766484A94}"/>
                </a:ext>
              </a:extLst>
            </p:cNvPr>
            <p:cNvSpPr/>
            <p:nvPr/>
          </p:nvSpPr>
          <p:spPr>
            <a:xfrm>
              <a:off x="411625" y="7037863"/>
              <a:ext cx="468100" cy="636425"/>
            </a:xfrm>
            <a:custGeom>
              <a:avLst/>
              <a:gdLst/>
              <a:ahLst/>
              <a:cxnLst/>
              <a:rect l="l" t="t" r="r" b="b"/>
              <a:pathLst>
                <a:path w="18724" h="25457" extrusionOk="0">
                  <a:moveTo>
                    <a:pt x="5476" y="1"/>
                  </a:moveTo>
                  <a:cubicBezTo>
                    <a:pt x="5099" y="1"/>
                    <a:pt x="4541" y="33"/>
                    <a:pt x="4104" y="198"/>
                  </a:cubicBezTo>
                  <a:cubicBezTo>
                    <a:pt x="4096" y="197"/>
                    <a:pt x="4089" y="197"/>
                    <a:pt x="4081" y="197"/>
                  </a:cubicBezTo>
                  <a:cubicBezTo>
                    <a:pt x="3560" y="197"/>
                    <a:pt x="1677" y="1201"/>
                    <a:pt x="0" y="5274"/>
                  </a:cubicBezTo>
                  <a:cubicBezTo>
                    <a:pt x="1186" y="6398"/>
                    <a:pt x="2249" y="7675"/>
                    <a:pt x="3131" y="9073"/>
                  </a:cubicBezTo>
                  <a:cubicBezTo>
                    <a:pt x="3135" y="9065"/>
                    <a:pt x="3140" y="9061"/>
                    <a:pt x="3144" y="9061"/>
                  </a:cubicBezTo>
                  <a:cubicBezTo>
                    <a:pt x="3241" y="9061"/>
                    <a:pt x="3435" y="10775"/>
                    <a:pt x="3435" y="10775"/>
                  </a:cubicBezTo>
                  <a:lnTo>
                    <a:pt x="1368" y="16398"/>
                  </a:lnTo>
                  <a:cubicBezTo>
                    <a:pt x="5502" y="21718"/>
                    <a:pt x="11976" y="24666"/>
                    <a:pt x="18724" y="25456"/>
                  </a:cubicBezTo>
                  <a:cubicBezTo>
                    <a:pt x="18663" y="24848"/>
                    <a:pt x="18389" y="23876"/>
                    <a:pt x="17903" y="22143"/>
                  </a:cubicBezTo>
                  <a:cubicBezTo>
                    <a:pt x="17022" y="19012"/>
                    <a:pt x="14803" y="13207"/>
                    <a:pt x="13861" y="10806"/>
                  </a:cubicBezTo>
                  <a:cubicBezTo>
                    <a:pt x="13891" y="10775"/>
                    <a:pt x="13952" y="8648"/>
                    <a:pt x="13952" y="8648"/>
                  </a:cubicBezTo>
                  <a:cubicBezTo>
                    <a:pt x="14438" y="6945"/>
                    <a:pt x="15228" y="5304"/>
                    <a:pt x="16292" y="3845"/>
                  </a:cubicBezTo>
                  <a:cubicBezTo>
                    <a:pt x="15441" y="2204"/>
                    <a:pt x="14590" y="1261"/>
                    <a:pt x="13952" y="745"/>
                  </a:cubicBezTo>
                  <a:cubicBezTo>
                    <a:pt x="13952" y="714"/>
                    <a:pt x="13952" y="714"/>
                    <a:pt x="13952" y="684"/>
                  </a:cubicBezTo>
                  <a:lnTo>
                    <a:pt x="13891" y="684"/>
                  </a:lnTo>
                  <a:cubicBezTo>
                    <a:pt x="13445" y="349"/>
                    <a:pt x="13075" y="194"/>
                    <a:pt x="12877" y="194"/>
                  </a:cubicBezTo>
                  <a:cubicBezTo>
                    <a:pt x="12859" y="194"/>
                    <a:pt x="12842" y="195"/>
                    <a:pt x="12827" y="198"/>
                  </a:cubicBezTo>
                  <a:cubicBezTo>
                    <a:pt x="12554" y="113"/>
                    <a:pt x="12230" y="83"/>
                    <a:pt x="11914" y="83"/>
                  </a:cubicBezTo>
                  <a:cubicBezTo>
                    <a:pt x="11212" y="83"/>
                    <a:pt x="10547" y="228"/>
                    <a:pt x="10547" y="228"/>
                  </a:cubicBezTo>
                  <a:cubicBezTo>
                    <a:pt x="10547" y="228"/>
                    <a:pt x="9976" y="898"/>
                    <a:pt x="8715" y="898"/>
                  </a:cubicBezTo>
                  <a:cubicBezTo>
                    <a:pt x="8003" y="898"/>
                    <a:pt x="7071" y="684"/>
                    <a:pt x="5897" y="15"/>
                  </a:cubicBezTo>
                  <a:cubicBezTo>
                    <a:pt x="5897" y="15"/>
                    <a:pt x="5727" y="1"/>
                    <a:pt x="547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3811;p80">
              <a:extLst>
                <a:ext uri="{FF2B5EF4-FFF2-40B4-BE49-F238E27FC236}">
                  <a16:creationId xmlns:a16="http://schemas.microsoft.com/office/drawing/2014/main" xmlns="" id="{09C7B223-3C89-414F-8033-20EF1B68E40F}"/>
                </a:ext>
              </a:extLst>
            </p:cNvPr>
            <p:cNvSpPr/>
            <p:nvPr/>
          </p:nvSpPr>
          <p:spPr>
            <a:xfrm>
              <a:off x="762675" y="7598338"/>
              <a:ext cx="57775" cy="49350"/>
            </a:xfrm>
            <a:custGeom>
              <a:avLst/>
              <a:gdLst/>
              <a:ahLst/>
              <a:cxnLst/>
              <a:rect l="l" t="t" r="r" b="b"/>
              <a:pathLst>
                <a:path w="2311" h="1974" extrusionOk="0">
                  <a:moveTo>
                    <a:pt x="1544" y="1"/>
                  </a:moveTo>
                  <a:cubicBezTo>
                    <a:pt x="1078" y="1"/>
                    <a:pt x="1156" y="1244"/>
                    <a:pt x="1156" y="1244"/>
                  </a:cubicBezTo>
                  <a:cubicBezTo>
                    <a:pt x="1156" y="1244"/>
                    <a:pt x="1012" y="339"/>
                    <a:pt x="707" y="339"/>
                  </a:cubicBezTo>
                  <a:cubicBezTo>
                    <a:pt x="641" y="339"/>
                    <a:pt x="568" y="382"/>
                    <a:pt x="487" y="484"/>
                  </a:cubicBezTo>
                  <a:cubicBezTo>
                    <a:pt x="1" y="1062"/>
                    <a:pt x="1490" y="1973"/>
                    <a:pt x="1490" y="1973"/>
                  </a:cubicBezTo>
                  <a:cubicBezTo>
                    <a:pt x="1490" y="1973"/>
                    <a:pt x="2311" y="241"/>
                    <a:pt x="1673" y="28"/>
                  </a:cubicBezTo>
                  <a:cubicBezTo>
                    <a:pt x="1626" y="9"/>
                    <a:pt x="1583" y="1"/>
                    <a:pt x="15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3812;p80">
              <a:extLst>
                <a:ext uri="{FF2B5EF4-FFF2-40B4-BE49-F238E27FC236}">
                  <a16:creationId xmlns:a16="http://schemas.microsoft.com/office/drawing/2014/main" xmlns="" id="{5A63CEDE-BD44-4F11-95F6-AB72C608CAB6}"/>
                </a:ext>
              </a:extLst>
            </p:cNvPr>
            <p:cNvSpPr/>
            <p:nvPr/>
          </p:nvSpPr>
          <p:spPr>
            <a:xfrm>
              <a:off x="597800" y="7653288"/>
              <a:ext cx="60800" cy="46825"/>
            </a:xfrm>
            <a:custGeom>
              <a:avLst/>
              <a:gdLst/>
              <a:ahLst/>
              <a:cxnLst/>
              <a:rect l="l" t="t" r="r" b="b"/>
              <a:pathLst>
                <a:path w="2432" h="1873" extrusionOk="0">
                  <a:moveTo>
                    <a:pt x="1724" y="0"/>
                  </a:moveTo>
                  <a:cubicBezTo>
                    <a:pt x="1317" y="0"/>
                    <a:pt x="1064" y="1082"/>
                    <a:pt x="1064" y="1082"/>
                  </a:cubicBezTo>
                  <a:cubicBezTo>
                    <a:pt x="1064" y="1082"/>
                    <a:pt x="1202" y="67"/>
                    <a:pt x="836" y="67"/>
                  </a:cubicBezTo>
                  <a:cubicBezTo>
                    <a:pt x="782" y="67"/>
                    <a:pt x="717" y="89"/>
                    <a:pt x="638" y="140"/>
                  </a:cubicBezTo>
                  <a:cubicBezTo>
                    <a:pt x="0" y="566"/>
                    <a:pt x="1125" y="1873"/>
                    <a:pt x="1125" y="1873"/>
                  </a:cubicBezTo>
                  <a:cubicBezTo>
                    <a:pt x="1125" y="1873"/>
                    <a:pt x="2432" y="475"/>
                    <a:pt x="1915" y="79"/>
                  </a:cubicBezTo>
                  <a:cubicBezTo>
                    <a:pt x="1848" y="24"/>
                    <a:pt x="1784" y="0"/>
                    <a:pt x="172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3813;p80">
              <a:extLst>
                <a:ext uri="{FF2B5EF4-FFF2-40B4-BE49-F238E27FC236}">
                  <a16:creationId xmlns:a16="http://schemas.microsoft.com/office/drawing/2014/main" xmlns="" id="{DAA816EA-5190-4FA8-9E79-F0640EEF3283}"/>
                </a:ext>
              </a:extLst>
            </p:cNvPr>
            <p:cNvSpPr/>
            <p:nvPr/>
          </p:nvSpPr>
          <p:spPr>
            <a:xfrm>
              <a:off x="448850" y="7586638"/>
              <a:ext cx="59300" cy="45850"/>
            </a:xfrm>
            <a:custGeom>
              <a:avLst/>
              <a:gdLst/>
              <a:ahLst/>
              <a:cxnLst/>
              <a:rect l="l" t="t" r="r" b="b"/>
              <a:pathLst>
                <a:path w="2372" h="1834" extrusionOk="0">
                  <a:moveTo>
                    <a:pt x="844" y="1"/>
                  </a:moveTo>
                  <a:cubicBezTo>
                    <a:pt x="796" y="1"/>
                    <a:pt x="738" y="13"/>
                    <a:pt x="669" y="40"/>
                  </a:cubicBezTo>
                  <a:cubicBezTo>
                    <a:pt x="0" y="314"/>
                    <a:pt x="821" y="1834"/>
                    <a:pt x="821" y="1834"/>
                  </a:cubicBezTo>
                  <a:cubicBezTo>
                    <a:pt x="821" y="1834"/>
                    <a:pt x="2371" y="739"/>
                    <a:pt x="1946" y="223"/>
                  </a:cubicBezTo>
                  <a:cubicBezTo>
                    <a:pt x="1876" y="137"/>
                    <a:pt x="1800" y="102"/>
                    <a:pt x="1724" y="102"/>
                  </a:cubicBezTo>
                  <a:cubicBezTo>
                    <a:pt x="1336" y="102"/>
                    <a:pt x="912" y="1013"/>
                    <a:pt x="912" y="1013"/>
                  </a:cubicBezTo>
                  <a:cubicBezTo>
                    <a:pt x="912" y="1013"/>
                    <a:pt x="1283" y="1"/>
                    <a:pt x="8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3814;p80">
              <a:extLst>
                <a:ext uri="{FF2B5EF4-FFF2-40B4-BE49-F238E27FC236}">
                  <a16:creationId xmlns:a16="http://schemas.microsoft.com/office/drawing/2014/main" xmlns="" id="{03F39CC9-0AC6-4E81-8544-43F1BB0045C4}"/>
                </a:ext>
              </a:extLst>
            </p:cNvPr>
            <p:cNvSpPr/>
            <p:nvPr/>
          </p:nvSpPr>
          <p:spPr>
            <a:xfrm>
              <a:off x="539275" y="7506038"/>
              <a:ext cx="54750" cy="49700"/>
            </a:xfrm>
            <a:custGeom>
              <a:avLst/>
              <a:gdLst/>
              <a:ahLst/>
              <a:cxnLst/>
              <a:rect l="l" t="t" r="r" b="b"/>
              <a:pathLst>
                <a:path w="2190" h="1988" extrusionOk="0">
                  <a:moveTo>
                    <a:pt x="1491" y="1"/>
                  </a:moveTo>
                  <a:cubicBezTo>
                    <a:pt x="964" y="1"/>
                    <a:pt x="1156" y="1288"/>
                    <a:pt x="1156" y="1288"/>
                  </a:cubicBezTo>
                  <a:cubicBezTo>
                    <a:pt x="1156" y="1288"/>
                    <a:pt x="936" y="428"/>
                    <a:pt x="625" y="428"/>
                  </a:cubicBezTo>
                  <a:cubicBezTo>
                    <a:pt x="553" y="428"/>
                    <a:pt x="476" y="475"/>
                    <a:pt x="396" y="589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18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3815;p80">
              <a:extLst>
                <a:ext uri="{FF2B5EF4-FFF2-40B4-BE49-F238E27FC236}">
                  <a16:creationId xmlns:a16="http://schemas.microsoft.com/office/drawing/2014/main" xmlns="" id="{43CDF489-5897-4EBD-8DB7-F9AE83422008}"/>
                </a:ext>
              </a:extLst>
            </p:cNvPr>
            <p:cNvSpPr/>
            <p:nvPr/>
          </p:nvSpPr>
          <p:spPr>
            <a:xfrm>
              <a:off x="721650" y="7101013"/>
              <a:ext cx="55500" cy="49700"/>
            </a:xfrm>
            <a:custGeom>
              <a:avLst/>
              <a:gdLst/>
              <a:ahLst/>
              <a:cxnLst/>
              <a:rect l="l" t="t" r="r" b="b"/>
              <a:pathLst>
                <a:path w="2220" h="1988" extrusionOk="0">
                  <a:moveTo>
                    <a:pt x="1491" y="1"/>
                  </a:moveTo>
                  <a:cubicBezTo>
                    <a:pt x="967" y="1"/>
                    <a:pt x="1186" y="1289"/>
                    <a:pt x="1186" y="1289"/>
                  </a:cubicBezTo>
                  <a:cubicBezTo>
                    <a:pt x="1186" y="1289"/>
                    <a:pt x="946" y="428"/>
                    <a:pt x="644" y="428"/>
                  </a:cubicBezTo>
                  <a:cubicBezTo>
                    <a:pt x="574" y="428"/>
                    <a:pt x="501" y="475"/>
                    <a:pt x="426" y="590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21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3816;p80">
              <a:extLst>
                <a:ext uri="{FF2B5EF4-FFF2-40B4-BE49-F238E27FC236}">
                  <a16:creationId xmlns:a16="http://schemas.microsoft.com/office/drawing/2014/main" xmlns="" id="{DF7606A2-58E0-4EF7-9C6B-271E99C7B543}"/>
                </a:ext>
              </a:extLst>
            </p:cNvPr>
            <p:cNvSpPr/>
            <p:nvPr/>
          </p:nvSpPr>
          <p:spPr>
            <a:xfrm>
              <a:off x="686700" y="7467063"/>
              <a:ext cx="60800" cy="46875"/>
            </a:xfrm>
            <a:custGeom>
              <a:avLst/>
              <a:gdLst/>
              <a:ahLst/>
              <a:cxnLst/>
              <a:rect l="l" t="t" r="r" b="b"/>
              <a:pathLst>
                <a:path w="2432" h="1875" extrusionOk="0">
                  <a:moveTo>
                    <a:pt x="1728" y="1"/>
                  </a:moveTo>
                  <a:cubicBezTo>
                    <a:pt x="1331" y="1"/>
                    <a:pt x="1034" y="1054"/>
                    <a:pt x="1034" y="1054"/>
                  </a:cubicBezTo>
                  <a:cubicBezTo>
                    <a:pt x="1034" y="1054"/>
                    <a:pt x="1194" y="68"/>
                    <a:pt x="838" y="68"/>
                  </a:cubicBezTo>
                  <a:cubicBezTo>
                    <a:pt x="784" y="68"/>
                    <a:pt x="718" y="90"/>
                    <a:pt x="639" y="142"/>
                  </a:cubicBezTo>
                  <a:cubicBezTo>
                    <a:pt x="0" y="507"/>
                    <a:pt x="1064" y="1875"/>
                    <a:pt x="1064" y="1875"/>
                  </a:cubicBezTo>
                  <a:cubicBezTo>
                    <a:pt x="1064" y="1875"/>
                    <a:pt x="2432" y="507"/>
                    <a:pt x="1915" y="81"/>
                  </a:cubicBezTo>
                  <a:cubicBezTo>
                    <a:pt x="1851" y="25"/>
                    <a:pt x="1788" y="1"/>
                    <a:pt x="172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3817;p80">
              <a:extLst>
                <a:ext uri="{FF2B5EF4-FFF2-40B4-BE49-F238E27FC236}">
                  <a16:creationId xmlns:a16="http://schemas.microsoft.com/office/drawing/2014/main" xmlns="" id="{D4994F4C-061B-4A26-9721-E1B8A67A79A2}"/>
                </a:ext>
              </a:extLst>
            </p:cNvPr>
            <p:cNvSpPr/>
            <p:nvPr/>
          </p:nvSpPr>
          <p:spPr>
            <a:xfrm>
              <a:off x="590200" y="7254263"/>
              <a:ext cx="56250" cy="49950"/>
            </a:xfrm>
            <a:custGeom>
              <a:avLst/>
              <a:gdLst/>
              <a:ahLst/>
              <a:cxnLst/>
              <a:rect l="l" t="t" r="r" b="b"/>
              <a:pathLst>
                <a:path w="2250" h="1998" extrusionOk="0">
                  <a:moveTo>
                    <a:pt x="1522" y="1"/>
                  </a:moveTo>
                  <a:cubicBezTo>
                    <a:pt x="1023" y="1"/>
                    <a:pt x="1155" y="1268"/>
                    <a:pt x="1155" y="1268"/>
                  </a:cubicBezTo>
                  <a:cubicBezTo>
                    <a:pt x="1155" y="1268"/>
                    <a:pt x="973" y="380"/>
                    <a:pt x="660" y="380"/>
                  </a:cubicBezTo>
                  <a:cubicBezTo>
                    <a:pt x="588" y="380"/>
                    <a:pt x="510" y="426"/>
                    <a:pt x="426" y="539"/>
                  </a:cubicBezTo>
                  <a:cubicBezTo>
                    <a:pt x="0" y="1116"/>
                    <a:pt x="1489" y="1998"/>
                    <a:pt x="1489" y="1998"/>
                  </a:cubicBezTo>
                  <a:cubicBezTo>
                    <a:pt x="1489" y="1998"/>
                    <a:pt x="2249" y="235"/>
                    <a:pt x="1641" y="22"/>
                  </a:cubicBezTo>
                  <a:cubicBezTo>
                    <a:pt x="1598" y="7"/>
                    <a:pt x="1558" y="1"/>
                    <a:pt x="1522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3818;p80">
              <a:extLst>
                <a:ext uri="{FF2B5EF4-FFF2-40B4-BE49-F238E27FC236}">
                  <a16:creationId xmlns:a16="http://schemas.microsoft.com/office/drawing/2014/main" xmlns="" id="{85A02E72-C5EE-4327-9A39-00D59E7D5BD7}"/>
                </a:ext>
              </a:extLst>
            </p:cNvPr>
            <p:cNvSpPr/>
            <p:nvPr/>
          </p:nvSpPr>
          <p:spPr>
            <a:xfrm>
              <a:off x="635775" y="7163563"/>
              <a:ext cx="60825" cy="46425"/>
            </a:xfrm>
            <a:custGeom>
              <a:avLst/>
              <a:gdLst/>
              <a:ahLst/>
              <a:cxnLst/>
              <a:rect l="l" t="t" r="r" b="b"/>
              <a:pathLst>
                <a:path w="2433" h="1857" extrusionOk="0">
                  <a:moveTo>
                    <a:pt x="840" y="0"/>
                  </a:moveTo>
                  <a:cubicBezTo>
                    <a:pt x="786" y="0"/>
                    <a:pt x="719" y="19"/>
                    <a:pt x="639" y="63"/>
                  </a:cubicBezTo>
                  <a:cubicBezTo>
                    <a:pt x="1" y="428"/>
                    <a:pt x="1004" y="1857"/>
                    <a:pt x="1004" y="1857"/>
                  </a:cubicBezTo>
                  <a:cubicBezTo>
                    <a:pt x="1004" y="1857"/>
                    <a:pt x="2432" y="550"/>
                    <a:pt x="1946" y="94"/>
                  </a:cubicBezTo>
                  <a:cubicBezTo>
                    <a:pt x="1878" y="30"/>
                    <a:pt x="1810" y="2"/>
                    <a:pt x="1745" y="2"/>
                  </a:cubicBezTo>
                  <a:cubicBezTo>
                    <a:pt x="1341" y="2"/>
                    <a:pt x="1004" y="1036"/>
                    <a:pt x="1004" y="1036"/>
                  </a:cubicBezTo>
                  <a:cubicBezTo>
                    <a:pt x="1004" y="1036"/>
                    <a:pt x="1239" y="0"/>
                    <a:pt x="84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3819;p80">
              <a:extLst>
                <a:ext uri="{FF2B5EF4-FFF2-40B4-BE49-F238E27FC236}">
                  <a16:creationId xmlns:a16="http://schemas.microsoft.com/office/drawing/2014/main" xmlns="" id="{A45376C8-FD34-4260-BEB9-232D5EB8C2A7}"/>
                </a:ext>
              </a:extLst>
            </p:cNvPr>
            <p:cNvSpPr/>
            <p:nvPr/>
          </p:nvSpPr>
          <p:spPr>
            <a:xfrm>
              <a:off x="540800" y="7098288"/>
              <a:ext cx="60050" cy="47875"/>
            </a:xfrm>
            <a:custGeom>
              <a:avLst/>
              <a:gdLst/>
              <a:ahLst/>
              <a:cxnLst/>
              <a:rect l="l" t="t" r="r" b="b"/>
              <a:pathLst>
                <a:path w="2402" h="1915" extrusionOk="0">
                  <a:moveTo>
                    <a:pt x="1688" y="1"/>
                  </a:moveTo>
                  <a:cubicBezTo>
                    <a:pt x="1279" y="1"/>
                    <a:pt x="1064" y="1124"/>
                    <a:pt x="1064" y="1124"/>
                  </a:cubicBezTo>
                  <a:cubicBezTo>
                    <a:pt x="1064" y="1124"/>
                    <a:pt x="1154" y="119"/>
                    <a:pt x="796" y="119"/>
                  </a:cubicBezTo>
                  <a:cubicBezTo>
                    <a:pt x="737" y="119"/>
                    <a:pt x="665" y="147"/>
                    <a:pt x="578" y="212"/>
                  </a:cubicBezTo>
                  <a:cubicBezTo>
                    <a:pt x="0" y="668"/>
                    <a:pt x="1186" y="1914"/>
                    <a:pt x="1186" y="1914"/>
                  </a:cubicBezTo>
                  <a:cubicBezTo>
                    <a:pt x="1186" y="1914"/>
                    <a:pt x="2402" y="425"/>
                    <a:pt x="1855" y="60"/>
                  </a:cubicBezTo>
                  <a:cubicBezTo>
                    <a:pt x="1796" y="19"/>
                    <a:pt x="1741" y="1"/>
                    <a:pt x="16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3820;p80">
              <a:extLst>
                <a:ext uri="{FF2B5EF4-FFF2-40B4-BE49-F238E27FC236}">
                  <a16:creationId xmlns:a16="http://schemas.microsoft.com/office/drawing/2014/main" xmlns="" id="{E769A19D-290B-484C-92AF-8C6ED8E8FAA9}"/>
                </a:ext>
              </a:extLst>
            </p:cNvPr>
            <p:cNvSpPr/>
            <p:nvPr/>
          </p:nvSpPr>
          <p:spPr>
            <a:xfrm>
              <a:off x="511150" y="7374738"/>
              <a:ext cx="55500" cy="44975"/>
            </a:xfrm>
            <a:custGeom>
              <a:avLst/>
              <a:gdLst/>
              <a:ahLst/>
              <a:cxnLst/>
              <a:rect l="l" t="t" r="r" b="b"/>
              <a:pathLst>
                <a:path w="2220" h="1799" extrusionOk="0">
                  <a:moveTo>
                    <a:pt x="839" y="0"/>
                  </a:moveTo>
                  <a:cubicBezTo>
                    <a:pt x="815" y="0"/>
                    <a:pt x="789" y="2"/>
                    <a:pt x="761" y="5"/>
                  </a:cubicBezTo>
                  <a:cubicBezTo>
                    <a:pt x="1" y="127"/>
                    <a:pt x="457" y="1799"/>
                    <a:pt x="457" y="1799"/>
                  </a:cubicBezTo>
                  <a:cubicBezTo>
                    <a:pt x="457" y="1799"/>
                    <a:pt x="2220" y="1100"/>
                    <a:pt x="1946" y="522"/>
                  </a:cubicBezTo>
                  <a:cubicBezTo>
                    <a:pt x="1888" y="393"/>
                    <a:pt x="1800" y="342"/>
                    <a:pt x="1696" y="342"/>
                  </a:cubicBezTo>
                  <a:cubicBezTo>
                    <a:pt x="1314" y="342"/>
                    <a:pt x="730" y="1039"/>
                    <a:pt x="730" y="1039"/>
                  </a:cubicBezTo>
                  <a:cubicBezTo>
                    <a:pt x="730" y="1039"/>
                    <a:pt x="1432" y="0"/>
                    <a:pt x="8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3821;p80">
              <a:extLst>
                <a:ext uri="{FF2B5EF4-FFF2-40B4-BE49-F238E27FC236}">
                  <a16:creationId xmlns:a16="http://schemas.microsoft.com/office/drawing/2014/main" xmlns="" id="{90368444-2E09-403F-800F-BD9336D9B35B}"/>
                </a:ext>
              </a:extLst>
            </p:cNvPr>
            <p:cNvSpPr/>
            <p:nvPr/>
          </p:nvSpPr>
          <p:spPr>
            <a:xfrm>
              <a:off x="649450" y="7349663"/>
              <a:ext cx="58550" cy="49550"/>
            </a:xfrm>
            <a:custGeom>
              <a:avLst/>
              <a:gdLst/>
              <a:ahLst/>
              <a:cxnLst/>
              <a:rect l="l" t="t" r="r" b="b"/>
              <a:pathLst>
                <a:path w="2342" h="1982" extrusionOk="0">
                  <a:moveTo>
                    <a:pt x="1588" y="1"/>
                  </a:moveTo>
                  <a:cubicBezTo>
                    <a:pt x="1126" y="1"/>
                    <a:pt x="1126" y="1191"/>
                    <a:pt x="1126" y="1191"/>
                  </a:cubicBezTo>
                  <a:cubicBezTo>
                    <a:pt x="1126" y="1191"/>
                    <a:pt x="1042" y="269"/>
                    <a:pt x="718" y="269"/>
                  </a:cubicBezTo>
                  <a:cubicBezTo>
                    <a:pt x="651" y="269"/>
                    <a:pt x="575" y="308"/>
                    <a:pt x="487" y="401"/>
                  </a:cubicBezTo>
                  <a:cubicBezTo>
                    <a:pt x="1" y="948"/>
                    <a:pt x="1399" y="1981"/>
                    <a:pt x="1399" y="1981"/>
                  </a:cubicBezTo>
                  <a:cubicBezTo>
                    <a:pt x="1399" y="1981"/>
                    <a:pt x="2341" y="309"/>
                    <a:pt x="1734" y="36"/>
                  </a:cubicBezTo>
                  <a:cubicBezTo>
                    <a:pt x="1680" y="12"/>
                    <a:pt x="1632" y="1"/>
                    <a:pt x="15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3822;p80">
              <a:extLst>
                <a:ext uri="{FF2B5EF4-FFF2-40B4-BE49-F238E27FC236}">
                  <a16:creationId xmlns:a16="http://schemas.microsoft.com/office/drawing/2014/main" xmlns="" id="{6C86A278-63E5-4EB5-BF40-3052BBA24242}"/>
                </a:ext>
              </a:extLst>
            </p:cNvPr>
            <p:cNvSpPr/>
            <p:nvPr/>
          </p:nvSpPr>
          <p:spPr>
            <a:xfrm>
              <a:off x="451125" y="7125888"/>
              <a:ext cx="60825" cy="46875"/>
            </a:xfrm>
            <a:custGeom>
              <a:avLst/>
              <a:gdLst/>
              <a:ahLst/>
              <a:cxnLst/>
              <a:rect l="l" t="t" r="r" b="b"/>
              <a:pathLst>
                <a:path w="2433" h="1875" extrusionOk="0">
                  <a:moveTo>
                    <a:pt x="1757" y="0"/>
                  </a:moveTo>
                  <a:cubicBezTo>
                    <a:pt x="1355" y="0"/>
                    <a:pt x="1034" y="1054"/>
                    <a:pt x="1034" y="1054"/>
                  </a:cubicBezTo>
                  <a:cubicBezTo>
                    <a:pt x="1034" y="1054"/>
                    <a:pt x="1219" y="38"/>
                    <a:pt x="844" y="38"/>
                  </a:cubicBezTo>
                  <a:cubicBezTo>
                    <a:pt x="789" y="38"/>
                    <a:pt x="721" y="60"/>
                    <a:pt x="639" y="111"/>
                  </a:cubicBezTo>
                  <a:cubicBezTo>
                    <a:pt x="1" y="506"/>
                    <a:pt x="1065" y="1874"/>
                    <a:pt x="1065" y="1874"/>
                  </a:cubicBezTo>
                  <a:cubicBezTo>
                    <a:pt x="1065" y="1874"/>
                    <a:pt x="2432" y="506"/>
                    <a:pt x="1946" y="81"/>
                  </a:cubicBezTo>
                  <a:cubicBezTo>
                    <a:pt x="1882" y="25"/>
                    <a:pt x="1819" y="0"/>
                    <a:pt x="175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3823;p80">
              <a:extLst>
                <a:ext uri="{FF2B5EF4-FFF2-40B4-BE49-F238E27FC236}">
                  <a16:creationId xmlns:a16="http://schemas.microsoft.com/office/drawing/2014/main" xmlns="" id="{870A9C93-3FA4-4FFF-B9D8-3DDE4E6970AE}"/>
                </a:ext>
              </a:extLst>
            </p:cNvPr>
            <p:cNvSpPr/>
            <p:nvPr/>
          </p:nvSpPr>
          <p:spPr>
            <a:xfrm>
              <a:off x="308275" y="7169688"/>
              <a:ext cx="181625" cy="368750"/>
            </a:xfrm>
            <a:custGeom>
              <a:avLst/>
              <a:gdLst/>
              <a:ahLst/>
              <a:cxnLst/>
              <a:rect l="l" t="t" r="r" b="b"/>
              <a:pathLst>
                <a:path w="7265" h="14750" extrusionOk="0">
                  <a:moveTo>
                    <a:pt x="4134" y="1"/>
                  </a:moveTo>
                  <a:cubicBezTo>
                    <a:pt x="3800" y="821"/>
                    <a:pt x="3465" y="1794"/>
                    <a:pt x="3131" y="2888"/>
                  </a:cubicBezTo>
                  <a:cubicBezTo>
                    <a:pt x="3131" y="2919"/>
                    <a:pt x="608" y="12220"/>
                    <a:pt x="608" y="12220"/>
                  </a:cubicBezTo>
                  <a:cubicBezTo>
                    <a:pt x="608" y="12220"/>
                    <a:pt x="0" y="13983"/>
                    <a:pt x="395" y="14256"/>
                  </a:cubicBezTo>
                  <a:cubicBezTo>
                    <a:pt x="430" y="14285"/>
                    <a:pt x="467" y="14299"/>
                    <a:pt x="505" y="14299"/>
                  </a:cubicBezTo>
                  <a:cubicBezTo>
                    <a:pt x="860" y="14299"/>
                    <a:pt x="1307" y="13132"/>
                    <a:pt x="1307" y="13132"/>
                  </a:cubicBezTo>
                  <a:lnTo>
                    <a:pt x="1307" y="13132"/>
                  </a:lnTo>
                  <a:cubicBezTo>
                    <a:pt x="1307" y="13132"/>
                    <a:pt x="1064" y="14651"/>
                    <a:pt x="1520" y="14712"/>
                  </a:cubicBezTo>
                  <a:cubicBezTo>
                    <a:pt x="1529" y="14713"/>
                    <a:pt x="1537" y="14714"/>
                    <a:pt x="1545" y="14714"/>
                  </a:cubicBezTo>
                  <a:cubicBezTo>
                    <a:pt x="1956" y="14714"/>
                    <a:pt x="2219" y="13284"/>
                    <a:pt x="2219" y="13283"/>
                  </a:cubicBezTo>
                  <a:lnTo>
                    <a:pt x="2219" y="13283"/>
                  </a:lnTo>
                  <a:cubicBezTo>
                    <a:pt x="2219" y="13284"/>
                    <a:pt x="2022" y="14749"/>
                    <a:pt x="2523" y="14749"/>
                  </a:cubicBezTo>
                  <a:cubicBezTo>
                    <a:pt x="2542" y="14749"/>
                    <a:pt x="2563" y="14747"/>
                    <a:pt x="2584" y="14742"/>
                  </a:cubicBezTo>
                  <a:cubicBezTo>
                    <a:pt x="3131" y="14621"/>
                    <a:pt x="3222" y="12706"/>
                    <a:pt x="3222" y="12706"/>
                  </a:cubicBezTo>
                  <a:cubicBezTo>
                    <a:pt x="3222" y="12706"/>
                    <a:pt x="3641" y="13032"/>
                    <a:pt x="4072" y="13032"/>
                  </a:cubicBezTo>
                  <a:cubicBezTo>
                    <a:pt x="4133" y="13032"/>
                    <a:pt x="4195" y="13025"/>
                    <a:pt x="4256" y="13010"/>
                  </a:cubicBezTo>
                  <a:cubicBezTo>
                    <a:pt x="4742" y="12888"/>
                    <a:pt x="3830" y="11399"/>
                    <a:pt x="3830" y="11399"/>
                  </a:cubicBezTo>
                  <a:lnTo>
                    <a:pt x="5411" y="7296"/>
                  </a:lnTo>
                  <a:cubicBezTo>
                    <a:pt x="5380" y="7265"/>
                    <a:pt x="6323" y="5533"/>
                    <a:pt x="7265" y="3800"/>
                  </a:cubicBezTo>
                  <a:cubicBezTo>
                    <a:pt x="6383" y="2402"/>
                    <a:pt x="5320" y="1125"/>
                    <a:pt x="4134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3824;p80">
              <a:extLst>
                <a:ext uri="{FF2B5EF4-FFF2-40B4-BE49-F238E27FC236}">
                  <a16:creationId xmlns:a16="http://schemas.microsoft.com/office/drawing/2014/main" xmlns="" id="{79A23A77-FAA6-4294-AA51-660085C95FC6}"/>
                </a:ext>
              </a:extLst>
            </p:cNvPr>
            <p:cNvSpPr/>
            <p:nvPr/>
          </p:nvSpPr>
          <p:spPr>
            <a:xfrm>
              <a:off x="757375" y="7133988"/>
              <a:ext cx="180875" cy="404450"/>
            </a:xfrm>
            <a:custGeom>
              <a:avLst/>
              <a:gdLst/>
              <a:ahLst/>
              <a:cxnLst/>
              <a:rect l="l" t="t" r="r" b="b"/>
              <a:pathLst>
                <a:path w="7235" h="16178" extrusionOk="0">
                  <a:moveTo>
                    <a:pt x="2432" y="0"/>
                  </a:moveTo>
                  <a:cubicBezTo>
                    <a:pt x="1307" y="1581"/>
                    <a:pt x="486" y="3374"/>
                    <a:pt x="0" y="5258"/>
                  </a:cubicBezTo>
                  <a:cubicBezTo>
                    <a:pt x="942" y="6991"/>
                    <a:pt x="1854" y="8693"/>
                    <a:pt x="1824" y="8724"/>
                  </a:cubicBezTo>
                  <a:lnTo>
                    <a:pt x="3435" y="12827"/>
                  </a:lnTo>
                  <a:cubicBezTo>
                    <a:pt x="3435" y="12827"/>
                    <a:pt x="2493" y="14316"/>
                    <a:pt x="2979" y="14438"/>
                  </a:cubicBezTo>
                  <a:cubicBezTo>
                    <a:pt x="3040" y="14453"/>
                    <a:pt x="3101" y="14460"/>
                    <a:pt x="3163" y="14460"/>
                  </a:cubicBezTo>
                  <a:cubicBezTo>
                    <a:pt x="3593" y="14460"/>
                    <a:pt x="4012" y="14134"/>
                    <a:pt x="4012" y="14134"/>
                  </a:cubicBezTo>
                  <a:cubicBezTo>
                    <a:pt x="4012" y="14134"/>
                    <a:pt x="4104" y="16049"/>
                    <a:pt x="4651" y="16170"/>
                  </a:cubicBezTo>
                  <a:cubicBezTo>
                    <a:pt x="4672" y="16175"/>
                    <a:pt x="4692" y="16177"/>
                    <a:pt x="4712" y="16177"/>
                  </a:cubicBezTo>
                  <a:cubicBezTo>
                    <a:pt x="5213" y="16177"/>
                    <a:pt x="5015" y="14712"/>
                    <a:pt x="5015" y="14711"/>
                  </a:cubicBezTo>
                  <a:lnTo>
                    <a:pt x="5015" y="14711"/>
                  </a:lnTo>
                  <a:cubicBezTo>
                    <a:pt x="5015" y="14712"/>
                    <a:pt x="5278" y="16142"/>
                    <a:pt x="5689" y="16142"/>
                  </a:cubicBezTo>
                  <a:cubicBezTo>
                    <a:pt x="5698" y="16142"/>
                    <a:pt x="5706" y="16141"/>
                    <a:pt x="5715" y="16140"/>
                  </a:cubicBezTo>
                  <a:cubicBezTo>
                    <a:pt x="6170" y="16079"/>
                    <a:pt x="5927" y="14560"/>
                    <a:pt x="5927" y="14560"/>
                  </a:cubicBezTo>
                  <a:lnTo>
                    <a:pt x="5927" y="14560"/>
                  </a:lnTo>
                  <a:cubicBezTo>
                    <a:pt x="5927" y="14560"/>
                    <a:pt x="6374" y="15727"/>
                    <a:pt x="6730" y="15727"/>
                  </a:cubicBezTo>
                  <a:cubicBezTo>
                    <a:pt x="6767" y="15727"/>
                    <a:pt x="6804" y="15713"/>
                    <a:pt x="6839" y="15684"/>
                  </a:cubicBezTo>
                  <a:cubicBezTo>
                    <a:pt x="7234" y="15411"/>
                    <a:pt x="6626" y="13648"/>
                    <a:pt x="6626" y="13648"/>
                  </a:cubicBezTo>
                  <a:cubicBezTo>
                    <a:pt x="6626" y="13648"/>
                    <a:pt x="4104" y="4347"/>
                    <a:pt x="4104" y="4316"/>
                  </a:cubicBezTo>
                  <a:cubicBezTo>
                    <a:pt x="3587" y="2523"/>
                    <a:pt x="3009" y="1094"/>
                    <a:pt x="243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3825;p80">
              <a:extLst>
                <a:ext uri="{FF2B5EF4-FFF2-40B4-BE49-F238E27FC236}">
                  <a16:creationId xmlns:a16="http://schemas.microsoft.com/office/drawing/2014/main" xmlns="" id="{2CC7B766-7499-4B81-95F8-EB5761377275}"/>
                </a:ext>
              </a:extLst>
            </p:cNvPr>
            <p:cNvSpPr/>
            <p:nvPr/>
          </p:nvSpPr>
          <p:spPr>
            <a:xfrm>
              <a:off x="469375" y="7035488"/>
              <a:ext cx="91975" cy="325725"/>
            </a:xfrm>
            <a:custGeom>
              <a:avLst/>
              <a:gdLst/>
              <a:ahLst/>
              <a:cxnLst/>
              <a:rect l="l" t="t" r="r" b="b"/>
              <a:pathLst>
                <a:path w="3679" h="13029" extrusionOk="0">
                  <a:moveTo>
                    <a:pt x="2696" y="0"/>
                  </a:moveTo>
                  <a:cubicBezTo>
                    <a:pt x="2137" y="0"/>
                    <a:pt x="1399" y="246"/>
                    <a:pt x="638" y="718"/>
                  </a:cubicBezTo>
                  <a:cubicBezTo>
                    <a:pt x="638" y="718"/>
                    <a:pt x="1246" y="3241"/>
                    <a:pt x="1155" y="4791"/>
                  </a:cubicBezTo>
                  <a:cubicBezTo>
                    <a:pt x="1034" y="6341"/>
                    <a:pt x="274" y="9898"/>
                    <a:pt x="274" y="9898"/>
                  </a:cubicBezTo>
                  <a:cubicBezTo>
                    <a:pt x="274" y="9898"/>
                    <a:pt x="0" y="11934"/>
                    <a:pt x="122" y="13028"/>
                  </a:cubicBezTo>
                  <a:cubicBezTo>
                    <a:pt x="1915" y="10840"/>
                    <a:pt x="3253" y="9290"/>
                    <a:pt x="3526" y="5308"/>
                  </a:cubicBezTo>
                  <a:cubicBezTo>
                    <a:pt x="3678" y="3393"/>
                    <a:pt x="3192" y="1052"/>
                    <a:pt x="2949" y="19"/>
                  </a:cubicBezTo>
                  <a:cubicBezTo>
                    <a:pt x="2869" y="6"/>
                    <a:pt x="2785" y="0"/>
                    <a:pt x="269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3826;p80">
              <a:extLst>
                <a:ext uri="{FF2B5EF4-FFF2-40B4-BE49-F238E27FC236}">
                  <a16:creationId xmlns:a16="http://schemas.microsoft.com/office/drawing/2014/main" xmlns="" id="{6947FF76-77BD-4987-9CF7-B51DAB3905B5}"/>
                </a:ext>
              </a:extLst>
            </p:cNvPr>
            <p:cNvSpPr/>
            <p:nvPr/>
          </p:nvSpPr>
          <p:spPr>
            <a:xfrm>
              <a:off x="472400" y="7035963"/>
              <a:ext cx="110975" cy="339675"/>
            </a:xfrm>
            <a:custGeom>
              <a:avLst/>
              <a:gdLst/>
              <a:ahLst/>
              <a:cxnLst/>
              <a:rect l="l" t="t" r="r" b="b"/>
              <a:pathLst>
                <a:path w="4439" h="1358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3071" y="1033"/>
                    <a:pt x="3557" y="3374"/>
                    <a:pt x="3405" y="5289"/>
                  </a:cubicBezTo>
                  <a:cubicBezTo>
                    <a:pt x="3101" y="9271"/>
                    <a:pt x="1794" y="10821"/>
                    <a:pt x="1" y="13009"/>
                  </a:cubicBezTo>
                  <a:cubicBezTo>
                    <a:pt x="31" y="13283"/>
                    <a:pt x="62" y="13496"/>
                    <a:pt x="153" y="13587"/>
                  </a:cubicBezTo>
                  <a:cubicBezTo>
                    <a:pt x="153" y="13587"/>
                    <a:pt x="2980" y="11155"/>
                    <a:pt x="3709" y="7417"/>
                  </a:cubicBezTo>
                  <a:cubicBezTo>
                    <a:pt x="4439" y="3708"/>
                    <a:pt x="3618" y="1064"/>
                    <a:pt x="3405" y="395"/>
                  </a:cubicBezTo>
                  <a:cubicBezTo>
                    <a:pt x="3344" y="182"/>
                    <a:pt x="3132" y="30"/>
                    <a:pt x="282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3827;p80">
              <a:extLst>
                <a:ext uri="{FF2B5EF4-FFF2-40B4-BE49-F238E27FC236}">
                  <a16:creationId xmlns:a16="http://schemas.microsoft.com/office/drawing/2014/main" xmlns="" id="{BF60705B-5805-4AB8-9152-4A2E534DE223}"/>
                </a:ext>
              </a:extLst>
            </p:cNvPr>
            <p:cNvSpPr/>
            <p:nvPr/>
          </p:nvSpPr>
          <p:spPr>
            <a:xfrm>
              <a:off x="681375" y="7035488"/>
              <a:ext cx="91225" cy="325725"/>
            </a:xfrm>
            <a:custGeom>
              <a:avLst/>
              <a:gdLst/>
              <a:ahLst/>
              <a:cxnLst/>
              <a:rect l="l" t="t" r="r" b="b"/>
              <a:pathLst>
                <a:path w="3649" h="13029" extrusionOk="0">
                  <a:moveTo>
                    <a:pt x="973" y="0"/>
                  </a:moveTo>
                  <a:cubicBezTo>
                    <a:pt x="887" y="0"/>
                    <a:pt x="805" y="6"/>
                    <a:pt x="730" y="19"/>
                  </a:cubicBezTo>
                  <a:cubicBezTo>
                    <a:pt x="487" y="1052"/>
                    <a:pt x="1" y="3393"/>
                    <a:pt x="122" y="5308"/>
                  </a:cubicBezTo>
                  <a:cubicBezTo>
                    <a:pt x="426" y="9290"/>
                    <a:pt x="1733" y="10840"/>
                    <a:pt x="3557" y="13028"/>
                  </a:cubicBezTo>
                  <a:cubicBezTo>
                    <a:pt x="3648" y="11934"/>
                    <a:pt x="3405" y="9898"/>
                    <a:pt x="3405" y="9898"/>
                  </a:cubicBezTo>
                  <a:cubicBezTo>
                    <a:pt x="3405" y="9898"/>
                    <a:pt x="2645" y="6341"/>
                    <a:pt x="2523" y="4791"/>
                  </a:cubicBezTo>
                  <a:cubicBezTo>
                    <a:pt x="2402" y="3241"/>
                    <a:pt x="3040" y="718"/>
                    <a:pt x="3040" y="718"/>
                  </a:cubicBezTo>
                  <a:cubicBezTo>
                    <a:pt x="2280" y="246"/>
                    <a:pt x="1519" y="0"/>
                    <a:pt x="973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3828;p80">
              <a:extLst>
                <a:ext uri="{FF2B5EF4-FFF2-40B4-BE49-F238E27FC236}">
                  <a16:creationId xmlns:a16="http://schemas.microsoft.com/office/drawing/2014/main" xmlns="" id="{966C8E7C-195D-4F2B-934E-296C279E9BB3}"/>
                </a:ext>
              </a:extLst>
            </p:cNvPr>
            <p:cNvSpPr/>
            <p:nvPr/>
          </p:nvSpPr>
          <p:spPr>
            <a:xfrm>
              <a:off x="659350" y="7035963"/>
              <a:ext cx="110950" cy="339675"/>
            </a:xfrm>
            <a:custGeom>
              <a:avLst/>
              <a:gdLst/>
              <a:ahLst/>
              <a:cxnLst/>
              <a:rect l="l" t="t" r="r" b="b"/>
              <a:pathLst>
                <a:path w="4438" h="13587" extrusionOk="0">
                  <a:moveTo>
                    <a:pt x="1611" y="0"/>
                  </a:moveTo>
                  <a:lnTo>
                    <a:pt x="1611" y="0"/>
                  </a:lnTo>
                  <a:cubicBezTo>
                    <a:pt x="1307" y="30"/>
                    <a:pt x="1094" y="182"/>
                    <a:pt x="1034" y="395"/>
                  </a:cubicBezTo>
                  <a:cubicBezTo>
                    <a:pt x="821" y="1064"/>
                    <a:pt x="0" y="3708"/>
                    <a:pt x="730" y="7417"/>
                  </a:cubicBezTo>
                  <a:cubicBezTo>
                    <a:pt x="1459" y="11155"/>
                    <a:pt x="4286" y="13587"/>
                    <a:pt x="4286" y="13587"/>
                  </a:cubicBezTo>
                  <a:cubicBezTo>
                    <a:pt x="4377" y="13496"/>
                    <a:pt x="4407" y="13283"/>
                    <a:pt x="4438" y="13009"/>
                  </a:cubicBezTo>
                  <a:cubicBezTo>
                    <a:pt x="2614" y="10821"/>
                    <a:pt x="1307" y="9271"/>
                    <a:pt x="1034" y="5289"/>
                  </a:cubicBezTo>
                  <a:cubicBezTo>
                    <a:pt x="882" y="3374"/>
                    <a:pt x="1368" y="1033"/>
                    <a:pt x="161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3829;p80">
            <a:extLst>
              <a:ext uri="{FF2B5EF4-FFF2-40B4-BE49-F238E27FC236}">
                <a16:creationId xmlns:a16="http://schemas.microsoft.com/office/drawing/2014/main" xmlns="" id="{B4C78057-9AFE-4951-9410-F579AA5138D3}"/>
              </a:ext>
            </a:extLst>
          </p:cNvPr>
          <p:cNvGrpSpPr/>
          <p:nvPr/>
        </p:nvGrpSpPr>
        <p:grpSpPr>
          <a:xfrm>
            <a:off x="5573334" y="3609287"/>
            <a:ext cx="697265" cy="1421862"/>
            <a:chOff x="-2564875" y="6298728"/>
            <a:chExt cx="783725" cy="1818034"/>
          </a:xfrm>
        </p:grpSpPr>
        <p:sp>
          <p:nvSpPr>
            <p:cNvPr id="512" name="Google Shape;3830;p80">
              <a:extLst>
                <a:ext uri="{FF2B5EF4-FFF2-40B4-BE49-F238E27FC236}">
                  <a16:creationId xmlns:a16="http://schemas.microsoft.com/office/drawing/2014/main" xmlns="" id="{9DA6076D-0207-4331-BC0C-C1B58C03CC7F}"/>
                </a:ext>
              </a:extLst>
            </p:cNvPr>
            <p:cNvSpPr/>
            <p:nvPr/>
          </p:nvSpPr>
          <p:spPr>
            <a:xfrm>
              <a:off x="-207727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2345" y="1"/>
                  </a:moveTo>
                  <a:cubicBezTo>
                    <a:pt x="1003" y="1"/>
                    <a:pt x="0" y="55"/>
                    <a:pt x="10" y="217"/>
                  </a:cubicBezTo>
                  <a:cubicBezTo>
                    <a:pt x="41" y="733"/>
                    <a:pt x="132" y="1068"/>
                    <a:pt x="132" y="1068"/>
                  </a:cubicBezTo>
                  <a:cubicBezTo>
                    <a:pt x="132" y="1068"/>
                    <a:pt x="983" y="1281"/>
                    <a:pt x="2807" y="1524"/>
                  </a:cubicBezTo>
                  <a:cubicBezTo>
                    <a:pt x="3334" y="1594"/>
                    <a:pt x="3892" y="1624"/>
                    <a:pt x="4447" y="1624"/>
                  </a:cubicBezTo>
                  <a:cubicBezTo>
                    <a:pt x="5810" y="1624"/>
                    <a:pt x="7153" y="1445"/>
                    <a:pt x="7974" y="1250"/>
                  </a:cubicBezTo>
                  <a:cubicBezTo>
                    <a:pt x="9159" y="977"/>
                    <a:pt x="9068" y="217"/>
                    <a:pt x="9068" y="217"/>
                  </a:cubicBezTo>
                  <a:cubicBezTo>
                    <a:pt x="9068" y="217"/>
                    <a:pt x="5029" y="1"/>
                    <a:pt x="234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3831;p80">
              <a:extLst>
                <a:ext uri="{FF2B5EF4-FFF2-40B4-BE49-F238E27FC236}">
                  <a16:creationId xmlns:a16="http://schemas.microsoft.com/office/drawing/2014/main" xmlns="" id="{36EBF704-0306-44A8-8519-ACF2542F31BC}"/>
                </a:ext>
              </a:extLst>
            </p:cNvPr>
            <p:cNvSpPr/>
            <p:nvPr/>
          </p:nvSpPr>
          <p:spPr>
            <a:xfrm>
              <a:off x="-1933400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0"/>
                  </a:moveTo>
                  <a:cubicBezTo>
                    <a:pt x="669" y="730"/>
                    <a:pt x="243" y="1551"/>
                    <a:pt x="0" y="2402"/>
                  </a:cubicBezTo>
                  <a:cubicBezTo>
                    <a:pt x="1915" y="2311"/>
                    <a:pt x="3435" y="1976"/>
                    <a:pt x="3313" y="1399"/>
                  </a:cubicBezTo>
                  <a:cubicBezTo>
                    <a:pt x="3192" y="821"/>
                    <a:pt x="2189" y="335"/>
                    <a:pt x="1277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3832;p80">
              <a:extLst>
                <a:ext uri="{FF2B5EF4-FFF2-40B4-BE49-F238E27FC236}">
                  <a16:creationId xmlns:a16="http://schemas.microsoft.com/office/drawing/2014/main" xmlns="" id="{47C3385F-27DE-4934-9F97-13FC4BA3B7E4}"/>
                </a:ext>
              </a:extLst>
            </p:cNvPr>
            <p:cNvSpPr/>
            <p:nvPr/>
          </p:nvSpPr>
          <p:spPr>
            <a:xfrm>
              <a:off x="-2082350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274" y="1"/>
                  </a:moveTo>
                  <a:cubicBezTo>
                    <a:pt x="1" y="1095"/>
                    <a:pt x="274" y="2675"/>
                    <a:pt x="274" y="2675"/>
                  </a:cubicBezTo>
                  <a:cubicBezTo>
                    <a:pt x="1413" y="3022"/>
                    <a:pt x="3178" y="3187"/>
                    <a:pt x="4844" y="3187"/>
                  </a:cubicBezTo>
                  <a:cubicBezTo>
                    <a:pt x="5223" y="3187"/>
                    <a:pt x="5598" y="3179"/>
                    <a:pt x="5958" y="3162"/>
                  </a:cubicBezTo>
                  <a:cubicBezTo>
                    <a:pt x="6201" y="2311"/>
                    <a:pt x="6627" y="1490"/>
                    <a:pt x="7235" y="760"/>
                  </a:cubicBezTo>
                  <a:cubicBezTo>
                    <a:pt x="6353" y="457"/>
                    <a:pt x="5563" y="274"/>
                    <a:pt x="5563" y="274"/>
                  </a:cubicBezTo>
                  <a:cubicBezTo>
                    <a:pt x="4765" y="488"/>
                    <a:pt x="4011" y="566"/>
                    <a:pt x="3336" y="566"/>
                  </a:cubicBezTo>
                  <a:cubicBezTo>
                    <a:pt x="1519" y="566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3833;p80">
              <a:extLst>
                <a:ext uri="{FF2B5EF4-FFF2-40B4-BE49-F238E27FC236}">
                  <a16:creationId xmlns:a16="http://schemas.microsoft.com/office/drawing/2014/main" xmlns="" id="{3F693BC9-FF36-47DB-8B18-1FE2E53D0FBF}"/>
                </a:ext>
              </a:extLst>
            </p:cNvPr>
            <p:cNvSpPr/>
            <p:nvPr/>
          </p:nvSpPr>
          <p:spPr>
            <a:xfrm>
              <a:off x="-1940950" y="7996438"/>
              <a:ext cx="46375" cy="50575"/>
            </a:xfrm>
            <a:custGeom>
              <a:avLst/>
              <a:gdLst/>
              <a:ahLst/>
              <a:cxnLst/>
              <a:rect l="l" t="t" r="r" b="b"/>
              <a:pathLst>
                <a:path w="1855" h="2023" extrusionOk="0">
                  <a:moveTo>
                    <a:pt x="714" y="208"/>
                  </a:moveTo>
                  <a:cubicBezTo>
                    <a:pt x="953" y="208"/>
                    <a:pt x="630" y="1044"/>
                    <a:pt x="576" y="1126"/>
                  </a:cubicBezTo>
                  <a:cubicBezTo>
                    <a:pt x="513" y="1252"/>
                    <a:pt x="442" y="1378"/>
                    <a:pt x="367" y="1504"/>
                  </a:cubicBezTo>
                  <a:lnTo>
                    <a:pt x="367" y="1504"/>
                  </a:lnTo>
                  <a:cubicBezTo>
                    <a:pt x="363" y="1375"/>
                    <a:pt x="363" y="1247"/>
                    <a:pt x="363" y="1126"/>
                  </a:cubicBezTo>
                  <a:cubicBezTo>
                    <a:pt x="393" y="913"/>
                    <a:pt x="363" y="366"/>
                    <a:pt x="606" y="245"/>
                  </a:cubicBezTo>
                  <a:cubicBezTo>
                    <a:pt x="651" y="219"/>
                    <a:pt x="686" y="208"/>
                    <a:pt x="714" y="208"/>
                  </a:cubicBezTo>
                  <a:close/>
                  <a:moveTo>
                    <a:pt x="1223" y="971"/>
                  </a:moveTo>
                  <a:cubicBezTo>
                    <a:pt x="1378" y="971"/>
                    <a:pt x="1448" y="1137"/>
                    <a:pt x="1336" y="1278"/>
                  </a:cubicBezTo>
                  <a:cubicBezTo>
                    <a:pt x="1158" y="1557"/>
                    <a:pt x="789" y="1688"/>
                    <a:pt x="442" y="1777"/>
                  </a:cubicBezTo>
                  <a:lnTo>
                    <a:pt x="442" y="1777"/>
                  </a:lnTo>
                  <a:cubicBezTo>
                    <a:pt x="458" y="1752"/>
                    <a:pt x="475" y="1725"/>
                    <a:pt x="493" y="1696"/>
                  </a:cubicBezTo>
                  <a:lnTo>
                    <a:pt x="493" y="1696"/>
                  </a:lnTo>
                  <a:cubicBezTo>
                    <a:pt x="597" y="1539"/>
                    <a:pt x="710" y="1387"/>
                    <a:pt x="849" y="1248"/>
                  </a:cubicBezTo>
                  <a:cubicBezTo>
                    <a:pt x="940" y="1156"/>
                    <a:pt x="1062" y="1004"/>
                    <a:pt x="1184" y="974"/>
                  </a:cubicBezTo>
                  <a:cubicBezTo>
                    <a:pt x="1197" y="972"/>
                    <a:pt x="1210" y="971"/>
                    <a:pt x="1223" y="971"/>
                  </a:cubicBezTo>
                  <a:close/>
                  <a:moveTo>
                    <a:pt x="676" y="1"/>
                  </a:moveTo>
                  <a:cubicBezTo>
                    <a:pt x="1" y="1"/>
                    <a:pt x="120" y="1465"/>
                    <a:pt x="120" y="1886"/>
                  </a:cubicBezTo>
                  <a:cubicBezTo>
                    <a:pt x="120" y="1977"/>
                    <a:pt x="188" y="2023"/>
                    <a:pt x="257" y="2023"/>
                  </a:cubicBezTo>
                  <a:cubicBezTo>
                    <a:pt x="312" y="2023"/>
                    <a:pt x="368" y="1992"/>
                    <a:pt x="387" y="1932"/>
                  </a:cubicBezTo>
                  <a:lnTo>
                    <a:pt x="387" y="1932"/>
                  </a:lnTo>
                  <a:cubicBezTo>
                    <a:pt x="906" y="1861"/>
                    <a:pt x="1854" y="1574"/>
                    <a:pt x="1579" y="913"/>
                  </a:cubicBezTo>
                  <a:cubicBezTo>
                    <a:pt x="1543" y="806"/>
                    <a:pt x="1414" y="762"/>
                    <a:pt x="1282" y="762"/>
                  </a:cubicBezTo>
                  <a:cubicBezTo>
                    <a:pt x="1189" y="762"/>
                    <a:pt x="1095" y="784"/>
                    <a:pt x="1032" y="822"/>
                  </a:cubicBezTo>
                  <a:cubicBezTo>
                    <a:pt x="986" y="853"/>
                    <a:pt x="942" y="885"/>
                    <a:pt x="899" y="920"/>
                  </a:cubicBezTo>
                  <a:lnTo>
                    <a:pt x="899" y="920"/>
                  </a:lnTo>
                  <a:cubicBezTo>
                    <a:pt x="1090" y="458"/>
                    <a:pt x="1150" y="17"/>
                    <a:pt x="697" y="1"/>
                  </a:cubicBezTo>
                  <a:cubicBezTo>
                    <a:pt x="690" y="1"/>
                    <a:pt x="683" y="1"/>
                    <a:pt x="67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3834;p80">
              <a:extLst>
                <a:ext uri="{FF2B5EF4-FFF2-40B4-BE49-F238E27FC236}">
                  <a16:creationId xmlns:a16="http://schemas.microsoft.com/office/drawing/2014/main" xmlns="" id="{083A96CA-6EA3-4869-8E66-90EFBBE4E6A8}"/>
                </a:ext>
              </a:extLst>
            </p:cNvPr>
            <p:cNvSpPr/>
            <p:nvPr/>
          </p:nvSpPr>
          <p:spPr>
            <a:xfrm>
              <a:off x="-241062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6815" y="1"/>
                  </a:moveTo>
                  <a:cubicBezTo>
                    <a:pt x="4131" y="1"/>
                    <a:pt x="92" y="217"/>
                    <a:pt x="92" y="217"/>
                  </a:cubicBezTo>
                  <a:cubicBezTo>
                    <a:pt x="92" y="217"/>
                    <a:pt x="1" y="977"/>
                    <a:pt x="1186" y="1250"/>
                  </a:cubicBezTo>
                  <a:cubicBezTo>
                    <a:pt x="2007" y="1445"/>
                    <a:pt x="3350" y="1624"/>
                    <a:pt x="4713" y="1624"/>
                  </a:cubicBezTo>
                  <a:cubicBezTo>
                    <a:pt x="5268" y="1624"/>
                    <a:pt x="5826" y="1594"/>
                    <a:pt x="6353" y="1524"/>
                  </a:cubicBezTo>
                  <a:cubicBezTo>
                    <a:pt x="8208" y="1281"/>
                    <a:pt x="9028" y="1068"/>
                    <a:pt x="9028" y="1068"/>
                  </a:cubicBezTo>
                  <a:cubicBezTo>
                    <a:pt x="9028" y="1068"/>
                    <a:pt x="9119" y="733"/>
                    <a:pt x="9150" y="217"/>
                  </a:cubicBezTo>
                  <a:cubicBezTo>
                    <a:pt x="9160" y="55"/>
                    <a:pt x="8157" y="1"/>
                    <a:pt x="681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3835;p80">
              <a:extLst>
                <a:ext uri="{FF2B5EF4-FFF2-40B4-BE49-F238E27FC236}">
                  <a16:creationId xmlns:a16="http://schemas.microsoft.com/office/drawing/2014/main" xmlns="" id="{3A5322CD-AD33-4DF5-91AE-83ACAD8A704F}"/>
                </a:ext>
              </a:extLst>
            </p:cNvPr>
            <p:cNvSpPr/>
            <p:nvPr/>
          </p:nvSpPr>
          <p:spPr>
            <a:xfrm>
              <a:off x="-2411375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0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76"/>
                    <a:pt x="1520" y="2311"/>
                    <a:pt x="3435" y="2402"/>
                  </a:cubicBezTo>
                  <a:cubicBezTo>
                    <a:pt x="3192" y="1551"/>
                    <a:pt x="2797" y="730"/>
                    <a:pt x="215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3836;p80">
              <a:extLst>
                <a:ext uri="{FF2B5EF4-FFF2-40B4-BE49-F238E27FC236}">
                  <a16:creationId xmlns:a16="http://schemas.microsoft.com/office/drawing/2014/main" xmlns="" id="{DDFF413C-4703-42CC-85AC-5FF7B8F78FAC}"/>
                </a:ext>
              </a:extLst>
            </p:cNvPr>
            <p:cNvSpPr/>
            <p:nvPr/>
          </p:nvSpPr>
          <p:spPr>
            <a:xfrm>
              <a:off x="-2357425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6961" y="1"/>
                  </a:moveTo>
                  <a:cubicBezTo>
                    <a:pt x="6961" y="1"/>
                    <a:pt x="5717" y="566"/>
                    <a:pt x="3900" y="566"/>
                  </a:cubicBezTo>
                  <a:cubicBezTo>
                    <a:pt x="3225" y="566"/>
                    <a:pt x="2471" y="488"/>
                    <a:pt x="1672" y="274"/>
                  </a:cubicBezTo>
                  <a:cubicBezTo>
                    <a:pt x="1672" y="274"/>
                    <a:pt x="882" y="457"/>
                    <a:pt x="0" y="760"/>
                  </a:cubicBezTo>
                  <a:cubicBezTo>
                    <a:pt x="639" y="1490"/>
                    <a:pt x="1034" y="2311"/>
                    <a:pt x="1277" y="3162"/>
                  </a:cubicBezTo>
                  <a:cubicBezTo>
                    <a:pt x="1638" y="3179"/>
                    <a:pt x="2012" y="3187"/>
                    <a:pt x="2391" y="3187"/>
                  </a:cubicBezTo>
                  <a:cubicBezTo>
                    <a:pt x="4058" y="3187"/>
                    <a:pt x="5822" y="3022"/>
                    <a:pt x="6961" y="2675"/>
                  </a:cubicBezTo>
                  <a:cubicBezTo>
                    <a:pt x="6961" y="2675"/>
                    <a:pt x="7235" y="1095"/>
                    <a:pt x="6961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3837;p80">
              <a:extLst>
                <a:ext uri="{FF2B5EF4-FFF2-40B4-BE49-F238E27FC236}">
                  <a16:creationId xmlns:a16="http://schemas.microsoft.com/office/drawing/2014/main" xmlns="" id="{B86F64EA-A11B-4914-A1D7-65DE014F4407}"/>
                </a:ext>
              </a:extLst>
            </p:cNvPr>
            <p:cNvSpPr/>
            <p:nvPr/>
          </p:nvSpPr>
          <p:spPr>
            <a:xfrm>
              <a:off x="-2364350" y="7996438"/>
              <a:ext cx="46400" cy="50575"/>
            </a:xfrm>
            <a:custGeom>
              <a:avLst/>
              <a:gdLst/>
              <a:ahLst/>
              <a:cxnLst/>
              <a:rect l="l" t="t" r="r" b="b"/>
              <a:pathLst>
                <a:path w="1856" h="2023" extrusionOk="0">
                  <a:moveTo>
                    <a:pt x="1142" y="208"/>
                  </a:moveTo>
                  <a:cubicBezTo>
                    <a:pt x="1170" y="208"/>
                    <a:pt x="1205" y="219"/>
                    <a:pt x="1250" y="245"/>
                  </a:cubicBezTo>
                  <a:cubicBezTo>
                    <a:pt x="1493" y="366"/>
                    <a:pt x="1463" y="913"/>
                    <a:pt x="1493" y="1126"/>
                  </a:cubicBezTo>
                  <a:cubicBezTo>
                    <a:pt x="1493" y="1247"/>
                    <a:pt x="1493" y="1375"/>
                    <a:pt x="1489" y="1504"/>
                  </a:cubicBezTo>
                  <a:lnTo>
                    <a:pt x="1489" y="1504"/>
                  </a:lnTo>
                  <a:cubicBezTo>
                    <a:pt x="1414" y="1378"/>
                    <a:pt x="1343" y="1252"/>
                    <a:pt x="1280" y="1126"/>
                  </a:cubicBezTo>
                  <a:cubicBezTo>
                    <a:pt x="1226" y="1044"/>
                    <a:pt x="904" y="208"/>
                    <a:pt x="1142" y="208"/>
                  </a:cubicBezTo>
                  <a:close/>
                  <a:moveTo>
                    <a:pt x="633" y="971"/>
                  </a:moveTo>
                  <a:cubicBezTo>
                    <a:pt x="646" y="971"/>
                    <a:pt x="659" y="972"/>
                    <a:pt x="673" y="974"/>
                  </a:cubicBezTo>
                  <a:cubicBezTo>
                    <a:pt x="794" y="1004"/>
                    <a:pt x="916" y="1156"/>
                    <a:pt x="1007" y="1248"/>
                  </a:cubicBezTo>
                  <a:cubicBezTo>
                    <a:pt x="1111" y="1351"/>
                    <a:pt x="1200" y="1463"/>
                    <a:pt x="1279" y="1577"/>
                  </a:cubicBezTo>
                  <a:lnTo>
                    <a:pt x="1279" y="1577"/>
                  </a:lnTo>
                  <a:cubicBezTo>
                    <a:pt x="1319" y="1649"/>
                    <a:pt x="1357" y="1714"/>
                    <a:pt x="1390" y="1771"/>
                  </a:cubicBezTo>
                  <a:lnTo>
                    <a:pt x="1390" y="1771"/>
                  </a:lnTo>
                  <a:cubicBezTo>
                    <a:pt x="1050" y="1682"/>
                    <a:pt x="694" y="1551"/>
                    <a:pt x="521" y="1278"/>
                  </a:cubicBezTo>
                  <a:cubicBezTo>
                    <a:pt x="408" y="1137"/>
                    <a:pt x="478" y="971"/>
                    <a:pt x="633" y="971"/>
                  </a:cubicBezTo>
                  <a:close/>
                  <a:moveTo>
                    <a:pt x="1180" y="1"/>
                  </a:moveTo>
                  <a:cubicBezTo>
                    <a:pt x="1173" y="1"/>
                    <a:pt x="1166" y="1"/>
                    <a:pt x="1159" y="1"/>
                  </a:cubicBezTo>
                  <a:cubicBezTo>
                    <a:pt x="707" y="17"/>
                    <a:pt x="766" y="455"/>
                    <a:pt x="951" y="915"/>
                  </a:cubicBezTo>
                  <a:lnTo>
                    <a:pt x="951" y="915"/>
                  </a:lnTo>
                  <a:cubicBezTo>
                    <a:pt x="910" y="882"/>
                    <a:pt x="868" y="851"/>
                    <a:pt x="824" y="822"/>
                  </a:cubicBezTo>
                  <a:cubicBezTo>
                    <a:pt x="762" y="784"/>
                    <a:pt x="667" y="762"/>
                    <a:pt x="574" y="762"/>
                  </a:cubicBezTo>
                  <a:cubicBezTo>
                    <a:pt x="442" y="762"/>
                    <a:pt x="313" y="806"/>
                    <a:pt x="277" y="913"/>
                  </a:cubicBezTo>
                  <a:cubicBezTo>
                    <a:pt x="1" y="1577"/>
                    <a:pt x="933" y="1864"/>
                    <a:pt x="1470" y="1933"/>
                  </a:cubicBezTo>
                  <a:lnTo>
                    <a:pt x="1470" y="1933"/>
                  </a:lnTo>
                  <a:cubicBezTo>
                    <a:pt x="1489" y="1993"/>
                    <a:pt x="1544" y="2023"/>
                    <a:pt x="1600" y="2023"/>
                  </a:cubicBezTo>
                  <a:cubicBezTo>
                    <a:pt x="1668" y="2023"/>
                    <a:pt x="1736" y="1977"/>
                    <a:pt x="1736" y="1886"/>
                  </a:cubicBezTo>
                  <a:cubicBezTo>
                    <a:pt x="1736" y="1465"/>
                    <a:pt x="1856" y="1"/>
                    <a:pt x="1180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3838;p80">
              <a:extLst>
                <a:ext uri="{FF2B5EF4-FFF2-40B4-BE49-F238E27FC236}">
                  <a16:creationId xmlns:a16="http://schemas.microsoft.com/office/drawing/2014/main" xmlns="" id="{78351DDB-1056-4061-9599-54B0335F92C0}"/>
                </a:ext>
              </a:extLst>
            </p:cNvPr>
            <p:cNvSpPr/>
            <p:nvPr/>
          </p:nvSpPr>
          <p:spPr>
            <a:xfrm>
              <a:off x="-2358200" y="7501013"/>
              <a:ext cx="445325" cy="551425"/>
            </a:xfrm>
            <a:custGeom>
              <a:avLst/>
              <a:gdLst/>
              <a:ahLst/>
              <a:cxnLst/>
              <a:rect l="l" t="t" r="r" b="b"/>
              <a:pathLst>
                <a:path w="17813" h="22057" extrusionOk="0">
                  <a:moveTo>
                    <a:pt x="17296" y="0"/>
                  </a:moveTo>
                  <a:cubicBezTo>
                    <a:pt x="11795" y="2128"/>
                    <a:pt x="5989" y="3435"/>
                    <a:pt x="31" y="3678"/>
                  </a:cubicBezTo>
                  <a:cubicBezTo>
                    <a:pt x="1" y="7143"/>
                    <a:pt x="943" y="19818"/>
                    <a:pt x="1247" y="21308"/>
                  </a:cubicBezTo>
                  <a:cubicBezTo>
                    <a:pt x="1247" y="21308"/>
                    <a:pt x="2664" y="21729"/>
                    <a:pt x="4233" y="21729"/>
                  </a:cubicBezTo>
                  <a:cubicBezTo>
                    <a:pt x="5192" y="21729"/>
                    <a:pt x="6208" y="21572"/>
                    <a:pt x="6992" y="21065"/>
                  </a:cubicBezTo>
                  <a:cubicBezTo>
                    <a:pt x="6992" y="21065"/>
                    <a:pt x="7813" y="6323"/>
                    <a:pt x="7630" y="5563"/>
                  </a:cubicBezTo>
                  <a:lnTo>
                    <a:pt x="7630" y="5563"/>
                  </a:lnTo>
                  <a:cubicBezTo>
                    <a:pt x="7630" y="5563"/>
                    <a:pt x="8045" y="5602"/>
                    <a:pt x="8613" y="5602"/>
                  </a:cubicBezTo>
                  <a:cubicBezTo>
                    <a:pt x="9277" y="5602"/>
                    <a:pt x="10151" y="5549"/>
                    <a:pt x="10822" y="5320"/>
                  </a:cubicBezTo>
                  <a:cubicBezTo>
                    <a:pt x="10822" y="5320"/>
                    <a:pt x="10943" y="20457"/>
                    <a:pt x="11247" y="21399"/>
                  </a:cubicBezTo>
                  <a:cubicBezTo>
                    <a:pt x="11247" y="21399"/>
                    <a:pt x="12826" y="22057"/>
                    <a:pt x="14391" y="22057"/>
                  </a:cubicBezTo>
                  <a:cubicBezTo>
                    <a:pt x="15205" y="22057"/>
                    <a:pt x="16015" y="21879"/>
                    <a:pt x="16597" y="21338"/>
                  </a:cubicBezTo>
                  <a:cubicBezTo>
                    <a:pt x="16597" y="21338"/>
                    <a:pt x="17813" y="3891"/>
                    <a:pt x="1729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3839;p80">
              <a:extLst>
                <a:ext uri="{FF2B5EF4-FFF2-40B4-BE49-F238E27FC236}">
                  <a16:creationId xmlns:a16="http://schemas.microsoft.com/office/drawing/2014/main" xmlns="" id="{31B1845F-40B5-4388-98ED-B0B14F642A05}"/>
                </a:ext>
              </a:extLst>
            </p:cNvPr>
            <p:cNvSpPr/>
            <p:nvPr/>
          </p:nvSpPr>
          <p:spPr>
            <a:xfrm>
              <a:off x="-2357425" y="7427578"/>
              <a:ext cx="431650" cy="167400"/>
            </a:xfrm>
            <a:custGeom>
              <a:avLst/>
              <a:gdLst/>
              <a:ahLst/>
              <a:cxnLst/>
              <a:rect l="l" t="t" r="r" b="b"/>
              <a:pathLst>
                <a:path w="17266" h="6696" extrusionOk="0">
                  <a:moveTo>
                    <a:pt x="11113" y="1"/>
                  </a:moveTo>
                  <a:cubicBezTo>
                    <a:pt x="6259" y="1"/>
                    <a:pt x="244" y="343"/>
                    <a:pt x="244" y="343"/>
                  </a:cubicBezTo>
                  <a:cubicBezTo>
                    <a:pt x="244" y="343"/>
                    <a:pt x="61" y="3869"/>
                    <a:pt x="0" y="6695"/>
                  </a:cubicBezTo>
                  <a:cubicBezTo>
                    <a:pt x="5958" y="6452"/>
                    <a:pt x="11764" y="5145"/>
                    <a:pt x="17265" y="3017"/>
                  </a:cubicBezTo>
                  <a:cubicBezTo>
                    <a:pt x="17144" y="1984"/>
                    <a:pt x="17265" y="829"/>
                    <a:pt x="17113" y="586"/>
                  </a:cubicBezTo>
                  <a:cubicBezTo>
                    <a:pt x="16795" y="138"/>
                    <a:pt x="14187" y="1"/>
                    <a:pt x="1111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3840;p80">
              <a:extLst>
                <a:ext uri="{FF2B5EF4-FFF2-40B4-BE49-F238E27FC236}">
                  <a16:creationId xmlns:a16="http://schemas.microsoft.com/office/drawing/2014/main" xmlns="" id="{0175C849-132B-4C2E-8DEC-0AAC8B5D78FB}"/>
                </a:ext>
              </a:extLst>
            </p:cNvPr>
            <p:cNvSpPr/>
            <p:nvPr/>
          </p:nvSpPr>
          <p:spPr>
            <a:xfrm>
              <a:off x="-1973675" y="7481263"/>
              <a:ext cx="50925" cy="80575"/>
            </a:xfrm>
            <a:custGeom>
              <a:avLst/>
              <a:gdLst/>
              <a:ahLst/>
              <a:cxnLst/>
              <a:rect l="l" t="t" r="r" b="b"/>
              <a:pathLst>
                <a:path w="2037" h="3223" extrusionOk="0">
                  <a:moveTo>
                    <a:pt x="0" y="0"/>
                  </a:moveTo>
                  <a:cubicBezTo>
                    <a:pt x="456" y="1064"/>
                    <a:pt x="1186" y="2371"/>
                    <a:pt x="2037" y="32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3841;p80">
              <a:extLst>
                <a:ext uri="{FF2B5EF4-FFF2-40B4-BE49-F238E27FC236}">
                  <a16:creationId xmlns:a16="http://schemas.microsoft.com/office/drawing/2014/main" xmlns="" id="{5C38CB81-64C3-4AFE-A49D-786759E29E93}"/>
                </a:ext>
              </a:extLst>
            </p:cNvPr>
            <p:cNvSpPr/>
            <p:nvPr/>
          </p:nvSpPr>
          <p:spPr>
            <a:xfrm>
              <a:off x="-1975700" y="7479713"/>
              <a:ext cx="58325" cy="85400"/>
            </a:xfrm>
            <a:custGeom>
              <a:avLst/>
              <a:gdLst/>
              <a:ahLst/>
              <a:cxnLst/>
              <a:rect l="l" t="t" r="r" b="b"/>
              <a:pathLst>
                <a:path w="2333" h="3416" extrusionOk="0">
                  <a:moveTo>
                    <a:pt x="86" y="0"/>
                  </a:moveTo>
                  <a:cubicBezTo>
                    <a:pt x="45" y="0"/>
                    <a:pt x="1" y="34"/>
                    <a:pt x="20" y="93"/>
                  </a:cubicBezTo>
                  <a:cubicBezTo>
                    <a:pt x="142" y="670"/>
                    <a:pt x="476" y="1248"/>
                    <a:pt x="780" y="1734"/>
                  </a:cubicBezTo>
                  <a:cubicBezTo>
                    <a:pt x="1115" y="2342"/>
                    <a:pt x="1510" y="2919"/>
                    <a:pt x="2027" y="3375"/>
                  </a:cubicBezTo>
                  <a:cubicBezTo>
                    <a:pt x="2062" y="3404"/>
                    <a:pt x="2099" y="3415"/>
                    <a:pt x="2133" y="3415"/>
                  </a:cubicBezTo>
                  <a:cubicBezTo>
                    <a:pt x="2247" y="3415"/>
                    <a:pt x="2333" y="3286"/>
                    <a:pt x="2239" y="3193"/>
                  </a:cubicBezTo>
                  <a:cubicBezTo>
                    <a:pt x="1783" y="2676"/>
                    <a:pt x="1388" y="2159"/>
                    <a:pt x="1023" y="1582"/>
                  </a:cubicBezTo>
                  <a:cubicBezTo>
                    <a:pt x="720" y="1096"/>
                    <a:pt x="507" y="518"/>
                    <a:pt x="142" y="32"/>
                  </a:cubicBezTo>
                  <a:cubicBezTo>
                    <a:pt x="131" y="10"/>
                    <a:pt x="109" y="0"/>
                    <a:pt x="8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3842;p80">
              <a:extLst>
                <a:ext uri="{FF2B5EF4-FFF2-40B4-BE49-F238E27FC236}">
                  <a16:creationId xmlns:a16="http://schemas.microsoft.com/office/drawing/2014/main" xmlns="" id="{640ECD0E-FDCA-4091-A883-CDEE80D01DCD}"/>
                </a:ext>
              </a:extLst>
            </p:cNvPr>
            <p:cNvSpPr/>
            <p:nvPr/>
          </p:nvSpPr>
          <p:spPr>
            <a:xfrm>
              <a:off x="-2351350" y="7494163"/>
              <a:ext cx="36500" cy="61575"/>
            </a:xfrm>
            <a:custGeom>
              <a:avLst/>
              <a:gdLst/>
              <a:ahLst/>
              <a:cxnLst/>
              <a:rect l="l" t="t" r="r" b="b"/>
              <a:pathLst>
                <a:path w="1460" h="2463" extrusionOk="0">
                  <a:moveTo>
                    <a:pt x="1460" y="1"/>
                  </a:moveTo>
                  <a:lnTo>
                    <a:pt x="1" y="2463"/>
                  </a:lnTo>
                  <a:cubicBezTo>
                    <a:pt x="882" y="1916"/>
                    <a:pt x="1095" y="913"/>
                    <a:pt x="1460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3843;p80">
              <a:extLst>
                <a:ext uri="{FF2B5EF4-FFF2-40B4-BE49-F238E27FC236}">
                  <a16:creationId xmlns:a16="http://schemas.microsoft.com/office/drawing/2014/main" xmlns="" id="{2BCB2EDD-9308-4D35-B76A-3CBE4C711E62}"/>
                </a:ext>
              </a:extLst>
            </p:cNvPr>
            <p:cNvSpPr/>
            <p:nvPr/>
          </p:nvSpPr>
          <p:spPr>
            <a:xfrm>
              <a:off x="-2355425" y="7491663"/>
              <a:ext cx="43625" cy="66725"/>
            </a:xfrm>
            <a:custGeom>
              <a:avLst/>
              <a:gdLst/>
              <a:ahLst/>
              <a:cxnLst/>
              <a:rect l="l" t="t" r="r" b="b"/>
              <a:pathLst>
                <a:path w="1745" h="2669" extrusionOk="0">
                  <a:moveTo>
                    <a:pt x="1637" y="0"/>
                  </a:moveTo>
                  <a:cubicBezTo>
                    <a:pt x="1597" y="0"/>
                    <a:pt x="1557" y="15"/>
                    <a:pt x="1531" y="40"/>
                  </a:cubicBezTo>
                  <a:cubicBezTo>
                    <a:pt x="1258" y="405"/>
                    <a:pt x="1136" y="891"/>
                    <a:pt x="954" y="1317"/>
                  </a:cubicBezTo>
                  <a:cubicBezTo>
                    <a:pt x="771" y="1773"/>
                    <a:pt x="467" y="2137"/>
                    <a:pt x="103" y="2472"/>
                  </a:cubicBezTo>
                  <a:cubicBezTo>
                    <a:pt x="1" y="2548"/>
                    <a:pt x="70" y="2668"/>
                    <a:pt x="167" y="2668"/>
                  </a:cubicBezTo>
                  <a:cubicBezTo>
                    <a:pt x="186" y="2668"/>
                    <a:pt x="205" y="2664"/>
                    <a:pt x="224" y="2654"/>
                  </a:cubicBezTo>
                  <a:cubicBezTo>
                    <a:pt x="1106" y="2259"/>
                    <a:pt x="1623" y="982"/>
                    <a:pt x="1744" y="101"/>
                  </a:cubicBezTo>
                  <a:cubicBezTo>
                    <a:pt x="1744" y="30"/>
                    <a:pt x="1692" y="0"/>
                    <a:pt x="163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3844;p80">
              <a:extLst>
                <a:ext uri="{FF2B5EF4-FFF2-40B4-BE49-F238E27FC236}">
                  <a16:creationId xmlns:a16="http://schemas.microsoft.com/office/drawing/2014/main" xmlns="" id="{AA0762CA-56FC-4C48-8CCA-41465158B1EC}"/>
                </a:ext>
              </a:extLst>
            </p:cNvPr>
            <p:cNvSpPr/>
            <p:nvPr/>
          </p:nvSpPr>
          <p:spPr>
            <a:xfrm>
              <a:off x="-2231275" y="7632463"/>
              <a:ext cx="189225" cy="8025"/>
            </a:xfrm>
            <a:custGeom>
              <a:avLst/>
              <a:gdLst/>
              <a:ahLst/>
              <a:cxnLst/>
              <a:rect l="l" t="t" r="r" b="b"/>
              <a:pathLst>
                <a:path w="7569" h="321" extrusionOk="0">
                  <a:moveTo>
                    <a:pt x="0" y="1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1"/>
                  </a:cubicBezTo>
                  <a:close/>
                  <a:moveTo>
                    <a:pt x="1134" y="46"/>
                  </a:moveTo>
                  <a:cubicBezTo>
                    <a:pt x="2920" y="140"/>
                    <a:pt x="4796" y="320"/>
                    <a:pt x="6657" y="320"/>
                  </a:cubicBezTo>
                  <a:cubicBezTo>
                    <a:pt x="6961" y="320"/>
                    <a:pt x="7265" y="316"/>
                    <a:pt x="7569" y="305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3845;p80">
              <a:extLst>
                <a:ext uri="{FF2B5EF4-FFF2-40B4-BE49-F238E27FC236}">
                  <a16:creationId xmlns:a16="http://schemas.microsoft.com/office/drawing/2014/main" xmlns="" id="{E6FD6AAD-E37F-4A47-8BBE-D78C13FBD4A4}"/>
                </a:ext>
              </a:extLst>
            </p:cNvPr>
            <p:cNvSpPr/>
            <p:nvPr/>
          </p:nvSpPr>
          <p:spPr>
            <a:xfrm>
              <a:off x="-2236600" y="7628663"/>
              <a:ext cx="200625" cy="18450"/>
            </a:xfrm>
            <a:custGeom>
              <a:avLst/>
              <a:gdLst/>
              <a:ahLst/>
              <a:cxnLst/>
              <a:rect l="l" t="t" r="r" b="b"/>
              <a:pathLst>
                <a:path w="8025" h="738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2074" y="426"/>
                    <a:pt x="4003" y="737"/>
                    <a:pt x="5898" y="737"/>
                  </a:cubicBezTo>
                  <a:cubicBezTo>
                    <a:pt x="6541" y="737"/>
                    <a:pt x="7180" y="701"/>
                    <a:pt x="7812" y="609"/>
                  </a:cubicBezTo>
                  <a:cubicBezTo>
                    <a:pt x="8025" y="578"/>
                    <a:pt x="7964" y="305"/>
                    <a:pt x="7782" y="274"/>
                  </a:cubicBezTo>
                  <a:cubicBezTo>
                    <a:pt x="5289" y="31"/>
                    <a:pt x="2706" y="1"/>
                    <a:pt x="213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3846;p80">
              <a:extLst>
                <a:ext uri="{FF2B5EF4-FFF2-40B4-BE49-F238E27FC236}">
                  <a16:creationId xmlns:a16="http://schemas.microsoft.com/office/drawing/2014/main" xmlns="" id="{889F9276-C271-45BD-8704-BB749BE9F24C}"/>
                </a:ext>
              </a:extLst>
            </p:cNvPr>
            <p:cNvSpPr/>
            <p:nvPr/>
          </p:nvSpPr>
          <p:spPr>
            <a:xfrm>
              <a:off x="-2155300" y="7465288"/>
              <a:ext cx="3825" cy="172525"/>
            </a:xfrm>
            <a:custGeom>
              <a:avLst/>
              <a:gdLst/>
              <a:ahLst/>
              <a:cxnLst/>
              <a:rect l="l" t="t" r="r" b="b"/>
              <a:pathLst>
                <a:path w="153" h="690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2311"/>
                    <a:pt x="31" y="4621"/>
                    <a:pt x="153" y="6901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3847;p80">
              <a:extLst>
                <a:ext uri="{FF2B5EF4-FFF2-40B4-BE49-F238E27FC236}">
                  <a16:creationId xmlns:a16="http://schemas.microsoft.com/office/drawing/2014/main" xmlns="" id="{55AB21D0-092A-4FB6-BD86-2FE46C041A7F}"/>
                </a:ext>
              </a:extLst>
            </p:cNvPr>
            <p:cNvSpPr/>
            <p:nvPr/>
          </p:nvSpPr>
          <p:spPr>
            <a:xfrm>
              <a:off x="-2162125" y="7461313"/>
              <a:ext cx="14450" cy="179350"/>
            </a:xfrm>
            <a:custGeom>
              <a:avLst/>
              <a:gdLst/>
              <a:ahLst/>
              <a:cxnLst/>
              <a:rect l="l" t="t" r="r" b="b"/>
              <a:pathLst>
                <a:path w="578" h="7174" extrusionOk="0">
                  <a:moveTo>
                    <a:pt x="304" y="0"/>
                  </a:moveTo>
                  <a:cubicBezTo>
                    <a:pt x="228" y="0"/>
                    <a:pt x="152" y="53"/>
                    <a:pt x="152" y="160"/>
                  </a:cubicBezTo>
                  <a:cubicBezTo>
                    <a:pt x="0" y="2409"/>
                    <a:pt x="61" y="4810"/>
                    <a:pt x="304" y="7060"/>
                  </a:cubicBezTo>
                  <a:cubicBezTo>
                    <a:pt x="319" y="7136"/>
                    <a:pt x="380" y="7174"/>
                    <a:pt x="437" y="7174"/>
                  </a:cubicBezTo>
                  <a:cubicBezTo>
                    <a:pt x="494" y="7174"/>
                    <a:pt x="547" y="7136"/>
                    <a:pt x="547" y="7060"/>
                  </a:cubicBezTo>
                  <a:cubicBezTo>
                    <a:pt x="578" y="4750"/>
                    <a:pt x="547" y="2440"/>
                    <a:pt x="456" y="160"/>
                  </a:cubicBezTo>
                  <a:cubicBezTo>
                    <a:pt x="456" y="53"/>
                    <a:pt x="380" y="0"/>
                    <a:pt x="304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3848;p80">
              <a:extLst>
                <a:ext uri="{FF2B5EF4-FFF2-40B4-BE49-F238E27FC236}">
                  <a16:creationId xmlns:a16="http://schemas.microsoft.com/office/drawing/2014/main" xmlns="" id="{D1A2F6FD-4657-4041-B7FF-1A03F0E79616}"/>
                </a:ext>
              </a:extLst>
            </p:cNvPr>
            <p:cNvSpPr/>
            <p:nvPr/>
          </p:nvSpPr>
          <p:spPr>
            <a:xfrm>
              <a:off x="-2144425" y="7471838"/>
              <a:ext cx="65900" cy="169075"/>
            </a:xfrm>
            <a:custGeom>
              <a:avLst/>
              <a:gdLst/>
              <a:ahLst/>
              <a:cxnLst/>
              <a:rect l="l" t="t" r="r" b="b"/>
              <a:pathLst>
                <a:path w="2636" h="6763" extrusionOk="0">
                  <a:moveTo>
                    <a:pt x="1324" y="1"/>
                  </a:moveTo>
                  <a:cubicBezTo>
                    <a:pt x="1232" y="1"/>
                    <a:pt x="1146" y="62"/>
                    <a:pt x="1146" y="195"/>
                  </a:cubicBezTo>
                  <a:cubicBezTo>
                    <a:pt x="1146" y="1806"/>
                    <a:pt x="2271" y="5818"/>
                    <a:pt x="143" y="6487"/>
                  </a:cubicBezTo>
                  <a:cubicBezTo>
                    <a:pt x="0" y="6544"/>
                    <a:pt x="46" y="6763"/>
                    <a:pt x="178" y="6763"/>
                  </a:cubicBezTo>
                  <a:cubicBezTo>
                    <a:pt x="186" y="6763"/>
                    <a:pt x="195" y="6762"/>
                    <a:pt x="204" y="6760"/>
                  </a:cubicBezTo>
                  <a:cubicBezTo>
                    <a:pt x="2636" y="6213"/>
                    <a:pt x="1693" y="1867"/>
                    <a:pt x="1541" y="195"/>
                  </a:cubicBezTo>
                  <a:cubicBezTo>
                    <a:pt x="1526" y="70"/>
                    <a:pt x="1421" y="1"/>
                    <a:pt x="1324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3849;p80">
              <a:extLst>
                <a:ext uri="{FF2B5EF4-FFF2-40B4-BE49-F238E27FC236}">
                  <a16:creationId xmlns:a16="http://schemas.microsoft.com/office/drawing/2014/main" xmlns="" id="{B95013FA-57A9-438D-80E6-CDE1EF54E61B}"/>
                </a:ext>
              </a:extLst>
            </p:cNvPr>
            <p:cNvSpPr/>
            <p:nvPr/>
          </p:nvSpPr>
          <p:spPr>
            <a:xfrm>
              <a:off x="-2468375" y="7518088"/>
              <a:ext cx="164925" cy="55900"/>
            </a:xfrm>
            <a:custGeom>
              <a:avLst/>
              <a:gdLst/>
              <a:ahLst/>
              <a:cxnLst/>
              <a:rect l="l" t="t" r="r" b="b"/>
              <a:pathLst>
                <a:path w="6597" h="2236" extrusionOk="0">
                  <a:moveTo>
                    <a:pt x="3774" y="1"/>
                  </a:moveTo>
                  <a:cubicBezTo>
                    <a:pt x="3590" y="1"/>
                    <a:pt x="3396" y="15"/>
                    <a:pt x="3192" y="47"/>
                  </a:cubicBezTo>
                  <a:cubicBezTo>
                    <a:pt x="821" y="412"/>
                    <a:pt x="1" y="2235"/>
                    <a:pt x="1" y="2235"/>
                  </a:cubicBezTo>
                  <a:lnTo>
                    <a:pt x="1156" y="1992"/>
                  </a:lnTo>
                  <a:cubicBezTo>
                    <a:pt x="1156" y="1992"/>
                    <a:pt x="1612" y="1080"/>
                    <a:pt x="3496" y="898"/>
                  </a:cubicBezTo>
                  <a:cubicBezTo>
                    <a:pt x="3633" y="886"/>
                    <a:pt x="3764" y="880"/>
                    <a:pt x="3888" y="880"/>
                  </a:cubicBezTo>
                  <a:cubicBezTo>
                    <a:pt x="5283" y="880"/>
                    <a:pt x="5897" y="1597"/>
                    <a:pt x="5897" y="1597"/>
                  </a:cubicBezTo>
                  <a:lnTo>
                    <a:pt x="6596" y="1597"/>
                  </a:lnTo>
                  <a:cubicBezTo>
                    <a:pt x="6596" y="1597"/>
                    <a:pt x="5710" y="1"/>
                    <a:pt x="3774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3850;p80">
              <a:extLst>
                <a:ext uri="{FF2B5EF4-FFF2-40B4-BE49-F238E27FC236}">
                  <a16:creationId xmlns:a16="http://schemas.microsoft.com/office/drawing/2014/main" xmlns="" id="{E586D52A-8330-4561-A7F0-27765204E581}"/>
                </a:ext>
              </a:extLst>
            </p:cNvPr>
            <p:cNvSpPr/>
            <p:nvPr/>
          </p:nvSpPr>
          <p:spPr>
            <a:xfrm>
              <a:off x="-2420500" y="7163613"/>
              <a:ext cx="114775" cy="443100"/>
            </a:xfrm>
            <a:custGeom>
              <a:avLst/>
              <a:gdLst/>
              <a:ahLst/>
              <a:cxnLst/>
              <a:rect l="l" t="t" r="r" b="b"/>
              <a:pathLst>
                <a:path w="4591" h="17724" extrusionOk="0">
                  <a:moveTo>
                    <a:pt x="183" y="1"/>
                  </a:moveTo>
                  <a:cubicBezTo>
                    <a:pt x="92" y="943"/>
                    <a:pt x="1" y="2037"/>
                    <a:pt x="1" y="3284"/>
                  </a:cubicBezTo>
                  <a:cubicBezTo>
                    <a:pt x="1" y="3314"/>
                    <a:pt x="92" y="15351"/>
                    <a:pt x="92" y="15351"/>
                  </a:cubicBezTo>
                  <a:cubicBezTo>
                    <a:pt x="92" y="15351"/>
                    <a:pt x="1" y="17387"/>
                    <a:pt x="487" y="17569"/>
                  </a:cubicBezTo>
                  <a:cubicBezTo>
                    <a:pt x="511" y="17579"/>
                    <a:pt x="534" y="17584"/>
                    <a:pt x="556" y="17584"/>
                  </a:cubicBezTo>
                  <a:cubicBezTo>
                    <a:pt x="958" y="17584"/>
                    <a:pt x="1095" y="16110"/>
                    <a:pt x="1095" y="16110"/>
                  </a:cubicBezTo>
                  <a:cubicBezTo>
                    <a:pt x="1095" y="16110"/>
                    <a:pt x="1271" y="17723"/>
                    <a:pt x="1738" y="17723"/>
                  </a:cubicBezTo>
                  <a:cubicBezTo>
                    <a:pt x="1746" y="17723"/>
                    <a:pt x="1755" y="17723"/>
                    <a:pt x="1763" y="17721"/>
                  </a:cubicBezTo>
                  <a:cubicBezTo>
                    <a:pt x="2250" y="17630"/>
                    <a:pt x="2067" y="16020"/>
                    <a:pt x="2067" y="16019"/>
                  </a:cubicBezTo>
                  <a:lnTo>
                    <a:pt x="2067" y="16019"/>
                  </a:lnTo>
                  <a:cubicBezTo>
                    <a:pt x="2068" y="16020"/>
                    <a:pt x="2298" y="17454"/>
                    <a:pt x="2759" y="17454"/>
                  </a:cubicBezTo>
                  <a:cubicBezTo>
                    <a:pt x="2800" y="17454"/>
                    <a:pt x="2843" y="17442"/>
                    <a:pt x="2888" y="17417"/>
                  </a:cubicBezTo>
                  <a:cubicBezTo>
                    <a:pt x="3435" y="17144"/>
                    <a:pt x="2979" y="15108"/>
                    <a:pt x="2979" y="15107"/>
                  </a:cubicBezTo>
                  <a:lnTo>
                    <a:pt x="2979" y="15107"/>
                  </a:lnTo>
                  <a:cubicBezTo>
                    <a:pt x="2979" y="15107"/>
                    <a:pt x="3297" y="15252"/>
                    <a:pt x="3644" y="15252"/>
                  </a:cubicBezTo>
                  <a:cubicBezTo>
                    <a:pt x="3800" y="15252"/>
                    <a:pt x="3962" y="15223"/>
                    <a:pt x="4104" y="15138"/>
                  </a:cubicBezTo>
                  <a:cubicBezTo>
                    <a:pt x="4590" y="14864"/>
                    <a:pt x="3192" y="13588"/>
                    <a:pt x="3192" y="13588"/>
                  </a:cubicBezTo>
                  <a:lnTo>
                    <a:pt x="3648" y="7174"/>
                  </a:lnTo>
                  <a:cubicBezTo>
                    <a:pt x="3618" y="7174"/>
                    <a:pt x="3496" y="3040"/>
                    <a:pt x="3952" y="943"/>
                  </a:cubicBezTo>
                  <a:cubicBezTo>
                    <a:pt x="3367" y="412"/>
                    <a:pt x="2867" y="332"/>
                    <a:pt x="2352" y="332"/>
                  </a:cubicBezTo>
                  <a:cubicBezTo>
                    <a:pt x="2129" y="332"/>
                    <a:pt x="1904" y="347"/>
                    <a:pt x="1669" y="347"/>
                  </a:cubicBezTo>
                  <a:cubicBezTo>
                    <a:pt x="1229" y="347"/>
                    <a:pt x="751" y="296"/>
                    <a:pt x="18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3851;p80">
              <a:extLst>
                <a:ext uri="{FF2B5EF4-FFF2-40B4-BE49-F238E27FC236}">
                  <a16:creationId xmlns:a16="http://schemas.microsoft.com/office/drawing/2014/main" xmlns="" id="{2D9E0A37-B7F7-4102-B3B8-D7081F89540F}"/>
                </a:ext>
              </a:extLst>
            </p:cNvPr>
            <p:cNvSpPr/>
            <p:nvPr/>
          </p:nvSpPr>
          <p:spPr>
            <a:xfrm>
              <a:off x="-2339200" y="7239897"/>
              <a:ext cx="409625" cy="231300"/>
            </a:xfrm>
            <a:custGeom>
              <a:avLst/>
              <a:gdLst/>
              <a:ahLst/>
              <a:cxnLst/>
              <a:rect l="l" t="t" r="r" b="b"/>
              <a:pathLst>
                <a:path w="16385" h="9252" extrusionOk="0">
                  <a:moveTo>
                    <a:pt x="183" y="1"/>
                  </a:moveTo>
                  <a:lnTo>
                    <a:pt x="1" y="8420"/>
                  </a:lnTo>
                  <a:cubicBezTo>
                    <a:pt x="1" y="8420"/>
                    <a:pt x="3756" y="9252"/>
                    <a:pt x="8387" y="9252"/>
                  </a:cubicBezTo>
                  <a:cubicBezTo>
                    <a:pt x="10947" y="9252"/>
                    <a:pt x="13776" y="8997"/>
                    <a:pt x="16384" y="8207"/>
                  </a:cubicBezTo>
                  <a:lnTo>
                    <a:pt x="16354" y="7660"/>
                  </a:lnTo>
                  <a:cubicBezTo>
                    <a:pt x="10518" y="6627"/>
                    <a:pt x="4895" y="3770"/>
                    <a:pt x="18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3852;p80">
              <a:extLst>
                <a:ext uri="{FF2B5EF4-FFF2-40B4-BE49-F238E27FC236}">
                  <a16:creationId xmlns:a16="http://schemas.microsoft.com/office/drawing/2014/main" xmlns="" id="{665280FF-EB7F-4707-8902-AA343F534CFD}"/>
                </a:ext>
              </a:extLst>
            </p:cNvPr>
            <p:cNvSpPr/>
            <p:nvPr/>
          </p:nvSpPr>
          <p:spPr>
            <a:xfrm>
              <a:off x="-2422025" y="6957213"/>
              <a:ext cx="574500" cy="476200"/>
            </a:xfrm>
            <a:custGeom>
              <a:avLst/>
              <a:gdLst/>
              <a:ahLst/>
              <a:cxnLst/>
              <a:rect l="l" t="t" r="r" b="b"/>
              <a:pathLst>
                <a:path w="22980" h="19048" extrusionOk="0">
                  <a:moveTo>
                    <a:pt x="11889" y="0"/>
                  </a:moveTo>
                  <a:cubicBezTo>
                    <a:pt x="8530" y="0"/>
                    <a:pt x="7022" y="901"/>
                    <a:pt x="7022" y="901"/>
                  </a:cubicBezTo>
                  <a:cubicBezTo>
                    <a:pt x="7022" y="901"/>
                    <a:pt x="3344" y="1327"/>
                    <a:pt x="1673" y="4062"/>
                  </a:cubicBezTo>
                  <a:cubicBezTo>
                    <a:pt x="1" y="6767"/>
                    <a:pt x="62" y="8956"/>
                    <a:pt x="62" y="8956"/>
                  </a:cubicBezTo>
                  <a:cubicBezTo>
                    <a:pt x="62" y="8956"/>
                    <a:pt x="1095" y="9777"/>
                    <a:pt x="3283" y="9929"/>
                  </a:cubicBezTo>
                  <a:lnTo>
                    <a:pt x="3527" y="9929"/>
                  </a:lnTo>
                  <a:lnTo>
                    <a:pt x="3496" y="11388"/>
                  </a:lnTo>
                  <a:cubicBezTo>
                    <a:pt x="8208" y="15157"/>
                    <a:pt x="13831" y="18014"/>
                    <a:pt x="19667" y="19047"/>
                  </a:cubicBezTo>
                  <a:lnTo>
                    <a:pt x="19150" y="9837"/>
                  </a:lnTo>
                  <a:cubicBezTo>
                    <a:pt x="19150" y="9837"/>
                    <a:pt x="21247" y="9381"/>
                    <a:pt x="22980" y="7284"/>
                  </a:cubicBezTo>
                  <a:cubicBezTo>
                    <a:pt x="22980" y="7284"/>
                    <a:pt x="20913" y="1083"/>
                    <a:pt x="15229" y="263"/>
                  </a:cubicBezTo>
                  <a:cubicBezTo>
                    <a:pt x="13959" y="74"/>
                    <a:pt x="12848" y="0"/>
                    <a:pt x="1188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3853;p80">
              <a:extLst>
                <a:ext uri="{FF2B5EF4-FFF2-40B4-BE49-F238E27FC236}">
                  <a16:creationId xmlns:a16="http://schemas.microsoft.com/office/drawing/2014/main" xmlns="" id="{93CC01E0-EBF7-4D14-BDD7-FF7D6972B773}"/>
                </a:ext>
              </a:extLst>
            </p:cNvPr>
            <p:cNvSpPr/>
            <p:nvPr/>
          </p:nvSpPr>
          <p:spPr>
            <a:xfrm>
              <a:off x="-2257850" y="6860425"/>
              <a:ext cx="209714" cy="108501"/>
            </a:xfrm>
            <a:custGeom>
              <a:avLst/>
              <a:gdLst/>
              <a:ahLst/>
              <a:cxnLst/>
              <a:rect l="l" t="t" r="r" b="b"/>
              <a:pathLst>
                <a:path w="8512" h="4074" extrusionOk="0">
                  <a:moveTo>
                    <a:pt x="8511" y="1"/>
                  </a:moveTo>
                  <a:lnTo>
                    <a:pt x="1" y="305"/>
                  </a:lnTo>
                  <a:cubicBezTo>
                    <a:pt x="1" y="305"/>
                    <a:pt x="761" y="2889"/>
                    <a:pt x="1034" y="4074"/>
                  </a:cubicBezTo>
                  <a:cubicBezTo>
                    <a:pt x="3253" y="3101"/>
                    <a:pt x="5654" y="2402"/>
                    <a:pt x="8055" y="2129"/>
                  </a:cubicBezTo>
                  <a:cubicBezTo>
                    <a:pt x="8177" y="1308"/>
                    <a:pt x="8299" y="609"/>
                    <a:pt x="8511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3854;p80">
              <a:extLst>
                <a:ext uri="{FF2B5EF4-FFF2-40B4-BE49-F238E27FC236}">
                  <a16:creationId xmlns:a16="http://schemas.microsoft.com/office/drawing/2014/main" xmlns="" id="{79468CE8-1EB9-424E-A6D1-BD44B86B677F}"/>
                </a:ext>
              </a:extLst>
            </p:cNvPr>
            <p:cNvSpPr/>
            <p:nvPr/>
          </p:nvSpPr>
          <p:spPr>
            <a:xfrm>
              <a:off x="-2248000" y="6913613"/>
              <a:ext cx="216000" cy="132275"/>
            </a:xfrm>
            <a:custGeom>
              <a:avLst/>
              <a:gdLst/>
              <a:ahLst/>
              <a:cxnLst/>
              <a:rect l="l" t="t" r="r" b="b"/>
              <a:pathLst>
                <a:path w="8640" h="5291" extrusionOk="0">
                  <a:moveTo>
                    <a:pt x="7569" y="1"/>
                  </a:moveTo>
                  <a:cubicBezTo>
                    <a:pt x="5137" y="274"/>
                    <a:pt x="2736" y="973"/>
                    <a:pt x="517" y="1946"/>
                  </a:cubicBezTo>
                  <a:cubicBezTo>
                    <a:pt x="608" y="2250"/>
                    <a:pt x="639" y="2463"/>
                    <a:pt x="639" y="2493"/>
                  </a:cubicBezTo>
                  <a:lnTo>
                    <a:pt x="608" y="2493"/>
                  </a:lnTo>
                  <a:cubicBezTo>
                    <a:pt x="608" y="2493"/>
                    <a:pt x="548" y="2484"/>
                    <a:pt x="465" y="2484"/>
                  </a:cubicBezTo>
                  <a:cubicBezTo>
                    <a:pt x="285" y="2484"/>
                    <a:pt x="0" y="2527"/>
                    <a:pt x="0" y="2797"/>
                  </a:cubicBezTo>
                  <a:cubicBezTo>
                    <a:pt x="0" y="3223"/>
                    <a:pt x="2250" y="4621"/>
                    <a:pt x="3769" y="5198"/>
                  </a:cubicBezTo>
                  <a:cubicBezTo>
                    <a:pt x="3929" y="5262"/>
                    <a:pt x="4099" y="5291"/>
                    <a:pt x="4278" y="5291"/>
                  </a:cubicBezTo>
                  <a:cubicBezTo>
                    <a:pt x="5807" y="5291"/>
                    <a:pt x="7924" y="3173"/>
                    <a:pt x="8359" y="2493"/>
                  </a:cubicBezTo>
                  <a:cubicBezTo>
                    <a:pt x="8639" y="2033"/>
                    <a:pt x="8208" y="1941"/>
                    <a:pt x="7828" y="1941"/>
                  </a:cubicBezTo>
                  <a:cubicBezTo>
                    <a:pt x="7632" y="1941"/>
                    <a:pt x="7449" y="1966"/>
                    <a:pt x="7387" y="1976"/>
                  </a:cubicBezTo>
                  <a:cubicBezTo>
                    <a:pt x="7447" y="1247"/>
                    <a:pt x="7478" y="578"/>
                    <a:pt x="7569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3855;p80">
              <a:extLst>
                <a:ext uri="{FF2B5EF4-FFF2-40B4-BE49-F238E27FC236}">
                  <a16:creationId xmlns:a16="http://schemas.microsoft.com/office/drawing/2014/main" xmlns="" id="{D9C095D2-84A8-40FE-B8BE-0A07CE04D362}"/>
                </a:ext>
              </a:extLst>
            </p:cNvPr>
            <p:cNvSpPr/>
            <p:nvPr/>
          </p:nvSpPr>
          <p:spPr>
            <a:xfrm>
              <a:off x="-25360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434" y="0"/>
                  </a:moveTo>
                  <a:cubicBezTo>
                    <a:pt x="1576" y="0"/>
                    <a:pt x="719" y="254"/>
                    <a:pt x="0" y="755"/>
                  </a:cubicBezTo>
                  <a:cubicBezTo>
                    <a:pt x="160" y="1807"/>
                    <a:pt x="1008" y="2824"/>
                    <a:pt x="2621" y="2824"/>
                  </a:cubicBezTo>
                  <a:cubicBezTo>
                    <a:pt x="3153" y="2824"/>
                    <a:pt x="3768" y="2713"/>
                    <a:pt x="4469" y="2457"/>
                  </a:cubicBezTo>
                  <a:lnTo>
                    <a:pt x="4469" y="512"/>
                  </a:lnTo>
                  <a:cubicBezTo>
                    <a:pt x="3839" y="170"/>
                    <a:pt x="3136" y="0"/>
                    <a:pt x="2434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3856;p80">
              <a:extLst>
                <a:ext uri="{FF2B5EF4-FFF2-40B4-BE49-F238E27FC236}">
                  <a16:creationId xmlns:a16="http://schemas.microsoft.com/office/drawing/2014/main" xmlns="" id="{75E2915C-29DD-406C-9ADB-CD8D96569C5C}"/>
                </a:ext>
              </a:extLst>
            </p:cNvPr>
            <p:cNvSpPr/>
            <p:nvPr/>
          </p:nvSpPr>
          <p:spPr>
            <a:xfrm>
              <a:off x="-2539050" y="6627733"/>
              <a:ext cx="114775" cy="58925"/>
            </a:xfrm>
            <a:custGeom>
              <a:avLst/>
              <a:gdLst/>
              <a:ahLst/>
              <a:cxnLst/>
              <a:rect l="l" t="t" r="r" b="b"/>
              <a:pathLst>
                <a:path w="4591" h="2357" extrusionOk="0">
                  <a:moveTo>
                    <a:pt x="2384" y="1"/>
                  </a:moveTo>
                  <a:cubicBezTo>
                    <a:pt x="1927" y="1"/>
                    <a:pt x="1435" y="102"/>
                    <a:pt x="943" y="381"/>
                  </a:cubicBezTo>
                  <a:cubicBezTo>
                    <a:pt x="274" y="776"/>
                    <a:pt x="1" y="1567"/>
                    <a:pt x="122" y="2357"/>
                  </a:cubicBezTo>
                  <a:cubicBezTo>
                    <a:pt x="841" y="1856"/>
                    <a:pt x="1698" y="1602"/>
                    <a:pt x="2556" y="1602"/>
                  </a:cubicBezTo>
                  <a:cubicBezTo>
                    <a:pt x="3258" y="1602"/>
                    <a:pt x="3961" y="1772"/>
                    <a:pt x="4591" y="2114"/>
                  </a:cubicBezTo>
                  <a:lnTo>
                    <a:pt x="4591" y="746"/>
                  </a:lnTo>
                  <a:cubicBezTo>
                    <a:pt x="4591" y="746"/>
                    <a:pt x="3618" y="1"/>
                    <a:pt x="238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3857;p80">
              <a:extLst>
                <a:ext uri="{FF2B5EF4-FFF2-40B4-BE49-F238E27FC236}">
                  <a16:creationId xmlns:a16="http://schemas.microsoft.com/office/drawing/2014/main" xmlns="" id="{CAFBC751-EE36-4260-9837-14496842B2B4}"/>
                </a:ext>
              </a:extLst>
            </p:cNvPr>
            <p:cNvSpPr/>
            <p:nvPr/>
          </p:nvSpPr>
          <p:spPr>
            <a:xfrm>
              <a:off x="-2502575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177" y="0"/>
                  </a:moveTo>
                  <a:cubicBezTo>
                    <a:pt x="782" y="0"/>
                    <a:pt x="374" y="90"/>
                    <a:pt x="31" y="179"/>
                  </a:cubicBezTo>
                  <a:cubicBezTo>
                    <a:pt x="1" y="179"/>
                    <a:pt x="1" y="209"/>
                    <a:pt x="31" y="209"/>
                  </a:cubicBezTo>
                  <a:cubicBezTo>
                    <a:pt x="62" y="211"/>
                    <a:pt x="93" y="211"/>
                    <a:pt x="124" y="211"/>
                  </a:cubicBezTo>
                  <a:cubicBezTo>
                    <a:pt x="460" y="211"/>
                    <a:pt x="844" y="145"/>
                    <a:pt x="1208" y="145"/>
                  </a:cubicBezTo>
                  <a:cubicBezTo>
                    <a:pt x="1625" y="145"/>
                    <a:pt x="2016" y="232"/>
                    <a:pt x="2280" y="605"/>
                  </a:cubicBezTo>
                  <a:cubicBezTo>
                    <a:pt x="2615" y="1091"/>
                    <a:pt x="2554" y="1729"/>
                    <a:pt x="2584" y="2276"/>
                  </a:cubicBezTo>
                  <a:cubicBezTo>
                    <a:pt x="2584" y="2322"/>
                    <a:pt x="2622" y="2345"/>
                    <a:pt x="2660" y="2345"/>
                  </a:cubicBezTo>
                  <a:cubicBezTo>
                    <a:pt x="2698" y="2345"/>
                    <a:pt x="2736" y="2322"/>
                    <a:pt x="2736" y="2276"/>
                  </a:cubicBezTo>
                  <a:cubicBezTo>
                    <a:pt x="2767" y="1638"/>
                    <a:pt x="2767" y="848"/>
                    <a:pt x="2280" y="392"/>
                  </a:cubicBezTo>
                  <a:cubicBezTo>
                    <a:pt x="1986" y="97"/>
                    <a:pt x="1588" y="0"/>
                    <a:pt x="1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3858;p80">
              <a:extLst>
                <a:ext uri="{FF2B5EF4-FFF2-40B4-BE49-F238E27FC236}">
                  <a16:creationId xmlns:a16="http://schemas.microsoft.com/office/drawing/2014/main" xmlns="" id="{2D21C51D-8613-450A-B7F2-8A4A8281C578}"/>
                </a:ext>
              </a:extLst>
            </p:cNvPr>
            <p:cNvSpPr/>
            <p:nvPr/>
          </p:nvSpPr>
          <p:spPr>
            <a:xfrm>
              <a:off x="-2473700" y="6686163"/>
              <a:ext cx="40725" cy="24325"/>
            </a:xfrm>
            <a:custGeom>
              <a:avLst/>
              <a:gdLst/>
              <a:ahLst/>
              <a:cxnLst/>
              <a:rect l="l" t="t" r="r" b="b"/>
              <a:pathLst>
                <a:path w="1629" h="973" extrusionOk="0">
                  <a:moveTo>
                    <a:pt x="566" y="0"/>
                  </a:moveTo>
                  <a:cubicBezTo>
                    <a:pt x="401" y="0"/>
                    <a:pt x="230" y="58"/>
                    <a:pt x="62" y="193"/>
                  </a:cubicBezTo>
                  <a:cubicBezTo>
                    <a:pt x="1" y="254"/>
                    <a:pt x="62" y="314"/>
                    <a:pt x="122" y="314"/>
                  </a:cubicBezTo>
                  <a:cubicBezTo>
                    <a:pt x="283" y="241"/>
                    <a:pt x="430" y="196"/>
                    <a:pt x="569" y="196"/>
                  </a:cubicBezTo>
                  <a:cubicBezTo>
                    <a:pt x="720" y="196"/>
                    <a:pt x="862" y="249"/>
                    <a:pt x="1004" y="375"/>
                  </a:cubicBezTo>
                  <a:cubicBezTo>
                    <a:pt x="1186" y="527"/>
                    <a:pt x="1308" y="770"/>
                    <a:pt x="1460" y="953"/>
                  </a:cubicBezTo>
                  <a:cubicBezTo>
                    <a:pt x="1474" y="966"/>
                    <a:pt x="1490" y="972"/>
                    <a:pt x="1507" y="972"/>
                  </a:cubicBezTo>
                  <a:cubicBezTo>
                    <a:pt x="1566" y="972"/>
                    <a:pt x="1628" y="902"/>
                    <a:pt x="1581" y="831"/>
                  </a:cubicBezTo>
                  <a:cubicBezTo>
                    <a:pt x="1384" y="392"/>
                    <a:pt x="996" y="0"/>
                    <a:pt x="5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3859;p80">
              <a:extLst>
                <a:ext uri="{FF2B5EF4-FFF2-40B4-BE49-F238E27FC236}">
                  <a16:creationId xmlns:a16="http://schemas.microsoft.com/office/drawing/2014/main" xmlns="" id="{CCB9F4A1-8268-4CF6-9232-AA1AEEDD3D0E}"/>
                </a:ext>
              </a:extLst>
            </p:cNvPr>
            <p:cNvSpPr/>
            <p:nvPr/>
          </p:nvSpPr>
          <p:spPr>
            <a:xfrm>
              <a:off x="-19182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035" y="0"/>
                  </a:moveTo>
                  <a:cubicBezTo>
                    <a:pt x="1332" y="0"/>
                    <a:pt x="629" y="170"/>
                    <a:pt x="0" y="512"/>
                  </a:cubicBezTo>
                  <a:lnTo>
                    <a:pt x="0" y="2457"/>
                  </a:lnTo>
                  <a:cubicBezTo>
                    <a:pt x="701" y="2713"/>
                    <a:pt x="1316" y="2824"/>
                    <a:pt x="1847" y="2824"/>
                  </a:cubicBezTo>
                  <a:cubicBezTo>
                    <a:pt x="3460" y="2824"/>
                    <a:pt x="4308" y="1807"/>
                    <a:pt x="4468" y="755"/>
                  </a:cubicBezTo>
                  <a:cubicBezTo>
                    <a:pt x="3749" y="254"/>
                    <a:pt x="2893" y="0"/>
                    <a:pt x="2035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3860;p80">
              <a:extLst>
                <a:ext uri="{FF2B5EF4-FFF2-40B4-BE49-F238E27FC236}">
                  <a16:creationId xmlns:a16="http://schemas.microsoft.com/office/drawing/2014/main" xmlns="" id="{28122E7F-46BB-463E-8230-8689403F28AB}"/>
                </a:ext>
              </a:extLst>
            </p:cNvPr>
            <p:cNvSpPr/>
            <p:nvPr/>
          </p:nvSpPr>
          <p:spPr>
            <a:xfrm>
              <a:off x="-1918200" y="6627733"/>
              <a:ext cx="114750" cy="58925"/>
            </a:xfrm>
            <a:custGeom>
              <a:avLst/>
              <a:gdLst/>
              <a:ahLst/>
              <a:cxnLst/>
              <a:rect l="l" t="t" r="r" b="b"/>
              <a:pathLst>
                <a:path w="4590" h="2357" extrusionOk="0">
                  <a:moveTo>
                    <a:pt x="2207" y="1"/>
                  </a:moveTo>
                  <a:cubicBezTo>
                    <a:pt x="972" y="1"/>
                    <a:pt x="0" y="746"/>
                    <a:pt x="0" y="746"/>
                  </a:cubicBezTo>
                  <a:lnTo>
                    <a:pt x="0" y="2114"/>
                  </a:lnTo>
                  <a:cubicBezTo>
                    <a:pt x="629" y="1772"/>
                    <a:pt x="1332" y="1602"/>
                    <a:pt x="2035" y="1602"/>
                  </a:cubicBezTo>
                  <a:cubicBezTo>
                    <a:pt x="2893" y="1602"/>
                    <a:pt x="3749" y="1856"/>
                    <a:pt x="4468" y="2357"/>
                  </a:cubicBezTo>
                  <a:cubicBezTo>
                    <a:pt x="4590" y="1567"/>
                    <a:pt x="4316" y="776"/>
                    <a:pt x="3648" y="381"/>
                  </a:cubicBezTo>
                  <a:cubicBezTo>
                    <a:pt x="3155" y="102"/>
                    <a:pt x="2663" y="1"/>
                    <a:pt x="22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3861;p80">
              <a:extLst>
                <a:ext uri="{FF2B5EF4-FFF2-40B4-BE49-F238E27FC236}">
                  <a16:creationId xmlns:a16="http://schemas.microsoft.com/office/drawing/2014/main" xmlns="" id="{1A5FF260-62DF-4627-A1B8-5FCBD38ABEAE}"/>
                </a:ext>
              </a:extLst>
            </p:cNvPr>
            <p:cNvSpPr/>
            <p:nvPr/>
          </p:nvSpPr>
          <p:spPr>
            <a:xfrm>
              <a:off x="-1909100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591" y="0"/>
                  </a:moveTo>
                  <a:cubicBezTo>
                    <a:pt x="1179" y="0"/>
                    <a:pt x="782" y="97"/>
                    <a:pt x="487" y="392"/>
                  </a:cubicBezTo>
                  <a:cubicBezTo>
                    <a:pt x="1" y="878"/>
                    <a:pt x="1" y="1638"/>
                    <a:pt x="31" y="2276"/>
                  </a:cubicBezTo>
                  <a:cubicBezTo>
                    <a:pt x="31" y="2322"/>
                    <a:pt x="69" y="2345"/>
                    <a:pt x="107" y="2345"/>
                  </a:cubicBezTo>
                  <a:cubicBezTo>
                    <a:pt x="145" y="2345"/>
                    <a:pt x="183" y="2322"/>
                    <a:pt x="183" y="2276"/>
                  </a:cubicBezTo>
                  <a:cubicBezTo>
                    <a:pt x="214" y="1729"/>
                    <a:pt x="153" y="1091"/>
                    <a:pt x="487" y="605"/>
                  </a:cubicBezTo>
                  <a:cubicBezTo>
                    <a:pt x="746" y="225"/>
                    <a:pt x="1125" y="133"/>
                    <a:pt x="1532" y="133"/>
                  </a:cubicBezTo>
                  <a:cubicBezTo>
                    <a:pt x="1907" y="133"/>
                    <a:pt x="2305" y="211"/>
                    <a:pt x="2651" y="211"/>
                  </a:cubicBezTo>
                  <a:cubicBezTo>
                    <a:pt x="2680" y="211"/>
                    <a:pt x="2708" y="211"/>
                    <a:pt x="2736" y="209"/>
                  </a:cubicBezTo>
                  <a:cubicBezTo>
                    <a:pt x="2767" y="209"/>
                    <a:pt x="2767" y="179"/>
                    <a:pt x="2736" y="179"/>
                  </a:cubicBezTo>
                  <a:cubicBezTo>
                    <a:pt x="2394" y="90"/>
                    <a:pt x="1986" y="0"/>
                    <a:pt x="1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3862;p80">
              <a:extLst>
                <a:ext uri="{FF2B5EF4-FFF2-40B4-BE49-F238E27FC236}">
                  <a16:creationId xmlns:a16="http://schemas.microsoft.com/office/drawing/2014/main" xmlns="" id="{A802B55B-6855-4416-A116-CD27DD52A313}"/>
                </a:ext>
              </a:extLst>
            </p:cNvPr>
            <p:cNvSpPr/>
            <p:nvPr/>
          </p:nvSpPr>
          <p:spPr>
            <a:xfrm>
              <a:off x="-1909500" y="6686163"/>
              <a:ext cx="40700" cy="24325"/>
            </a:xfrm>
            <a:custGeom>
              <a:avLst/>
              <a:gdLst/>
              <a:ahLst/>
              <a:cxnLst/>
              <a:rect l="l" t="t" r="r" b="b"/>
              <a:pathLst>
                <a:path w="1628" h="973" extrusionOk="0">
                  <a:moveTo>
                    <a:pt x="1063" y="0"/>
                  </a:moveTo>
                  <a:cubicBezTo>
                    <a:pt x="633" y="0"/>
                    <a:pt x="245" y="392"/>
                    <a:pt x="47" y="831"/>
                  </a:cubicBezTo>
                  <a:cubicBezTo>
                    <a:pt x="0" y="902"/>
                    <a:pt x="62" y="972"/>
                    <a:pt x="121" y="972"/>
                  </a:cubicBezTo>
                  <a:cubicBezTo>
                    <a:pt x="138" y="972"/>
                    <a:pt x="155" y="966"/>
                    <a:pt x="169" y="953"/>
                  </a:cubicBezTo>
                  <a:cubicBezTo>
                    <a:pt x="321" y="770"/>
                    <a:pt x="442" y="558"/>
                    <a:pt x="625" y="375"/>
                  </a:cubicBezTo>
                  <a:cubicBezTo>
                    <a:pt x="767" y="249"/>
                    <a:pt x="909" y="196"/>
                    <a:pt x="1060" y="196"/>
                  </a:cubicBezTo>
                  <a:cubicBezTo>
                    <a:pt x="1199" y="196"/>
                    <a:pt x="1346" y="241"/>
                    <a:pt x="1506" y="314"/>
                  </a:cubicBezTo>
                  <a:cubicBezTo>
                    <a:pt x="1567" y="314"/>
                    <a:pt x="1628" y="254"/>
                    <a:pt x="1567" y="193"/>
                  </a:cubicBezTo>
                  <a:cubicBezTo>
                    <a:pt x="1398" y="58"/>
                    <a:pt x="1227" y="0"/>
                    <a:pt x="10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3863;p80">
              <a:extLst>
                <a:ext uri="{FF2B5EF4-FFF2-40B4-BE49-F238E27FC236}">
                  <a16:creationId xmlns:a16="http://schemas.microsoft.com/office/drawing/2014/main" xmlns="" id="{5FD2B5D6-CAD6-475F-89D5-FC8B9A6A49E1}"/>
                </a:ext>
              </a:extLst>
            </p:cNvPr>
            <p:cNvSpPr/>
            <p:nvPr/>
          </p:nvSpPr>
          <p:spPr>
            <a:xfrm>
              <a:off x="-2436575" y="6371738"/>
              <a:ext cx="540425" cy="509925"/>
            </a:xfrm>
            <a:custGeom>
              <a:avLst/>
              <a:gdLst/>
              <a:ahLst/>
              <a:cxnLst/>
              <a:rect l="l" t="t" r="r" b="b"/>
              <a:pathLst>
                <a:path w="21617" h="20397" extrusionOk="0">
                  <a:moveTo>
                    <a:pt x="8142" y="0"/>
                  </a:moveTo>
                  <a:cubicBezTo>
                    <a:pt x="3906" y="0"/>
                    <a:pt x="1" y="2158"/>
                    <a:pt x="188" y="10247"/>
                  </a:cubicBezTo>
                  <a:cubicBezTo>
                    <a:pt x="188" y="10247"/>
                    <a:pt x="96" y="14046"/>
                    <a:pt x="1008" y="15961"/>
                  </a:cubicBezTo>
                  <a:cubicBezTo>
                    <a:pt x="1920" y="17846"/>
                    <a:pt x="4990" y="19943"/>
                    <a:pt x="9094" y="20338"/>
                  </a:cubicBezTo>
                  <a:cubicBezTo>
                    <a:pt x="9534" y="20377"/>
                    <a:pt x="9990" y="20397"/>
                    <a:pt x="10454" y="20397"/>
                  </a:cubicBezTo>
                  <a:cubicBezTo>
                    <a:pt x="14317" y="20397"/>
                    <a:pt x="18772" y="19046"/>
                    <a:pt x="19884" y="16387"/>
                  </a:cubicBezTo>
                  <a:cubicBezTo>
                    <a:pt x="21130" y="13408"/>
                    <a:pt x="21617" y="11372"/>
                    <a:pt x="21252" y="8362"/>
                  </a:cubicBezTo>
                  <a:cubicBezTo>
                    <a:pt x="20857" y="5323"/>
                    <a:pt x="20705" y="3985"/>
                    <a:pt x="17908" y="2618"/>
                  </a:cubicBezTo>
                  <a:cubicBezTo>
                    <a:pt x="16528" y="1965"/>
                    <a:pt x="12184" y="0"/>
                    <a:pt x="814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3864;p80">
              <a:extLst>
                <a:ext uri="{FF2B5EF4-FFF2-40B4-BE49-F238E27FC236}">
                  <a16:creationId xmlns:a16="http://schemas.microsoft.com/office/drawing/2014/main" xmlns="" id="{8675B0C1-1FF9-4118-9C9D-A1F188D7CBC5}"/>
                </a:ext>
              </a:extLst>
            </p:cNvPr>
            <p:cNvSpPr/>
            <p:nvPr/>
          </p:nvSpPr>
          <p:spPr>
            <a:xfrm>
              <a:off x="-2189500" y="6627588"/>
              <a:ext cx="38025" cy="65200"/>
            </a:xfrm>
            <a:custGeom>
              <a:avLst/>
              <a:gdLst/>
              <a:ahLst/>
              <a:cxnLst/>
              <a:rect l="l" t="t" r="r" b="b"/>
              <a:pathLst>
                <a:path w="1521" h="2608" extrusionOk="0">
                  <a:moveTo>
                    <a:pt x="369" y="0"/>
                  </a:moveTo>
                  <a:cubicBezTo>
                    <a:pt x="348" y="0"/>
                    <a:pt x="326" y="22"/>
                    <a:pt x="305" y="43"/>
                  </a:cubicBezTo>
                  <a:cubicBezTo>
                    <a:pt x="214" y="347"/>
                    <a:pt x="183" y="712"/>
                    <a:pt x="122" y="1046"/>
                  </a:cubicBezTo>
                  <a:cubicBezTo>
                    <a:pt x="62" y="1290"/>
                    <a:pt x="1" y="1533"/>
                    <a:pt x="122" y="1745"/>
                  </a:cubicBezTo>
                  <a:cubicBezTo>
                    <a:pt x="183" y="1928"/>
                    <a:pt x="335" y="2019"/>
                    <a:pt x="518" y="2019"/>
                  </a:cubicBezTo>
                  <a:cubicBezTo>
                    <a:pt x="609" y="2019"/>
                    <a:pt x="670" y="1958"/>
                    <a:pt x="761" y="1897"/>
                  </a:cubicBezTo>
                  <a:cubicBezTo>
                    <a:pt x="791" y="1867"/>
                    <a:pt x="852" y="1806"/>
                    <a:pt x="913" y="1806"/>
                  </a:cubicBezTo>
                  <a:cubicBezTo>
                    <a:pt x="962" y="1767"/>
                    <a:pt x="1002" y="1747"/>
                    <a:pt x="1032" y="1747"/>
                  </a:cubicBezTo>
                  <a:cubicBezTo>
                    <a:pt x="1095" y="1747"/>
                    <a:pt x="1116" y="1834"/>
                    <a:pt x="1095" y="2019"/>
                  </a:cubicBezTo>
                  <a:cubicBezTo>
                    <a:pt x="1277" y="2232"/>
                    <a:pt x="1217" y="2353"/>
                    <a:pt x="973" y="2414"/>
                  </a:cubicBezTo>
                  <a:cubicBezTo>
                    <a:pt x="867" y="2441"/>
                    <a:pt x="900" y="2607"/>
                    <a:pt x="992" y="2607"/>
                  </a:cubicBezTo>
                  <a:cubicBezTo>
                    <a:pt x="1005" y="2607"/>
                    <a:pt x="1019" y="2604"/>
                    <a:pt x="1034" y="2597"/>
                  </a:cubicBezTo>
                  <a:cubicBezTo>
                    <a:pt x="1277" y="2505"/>
                    <a:pt x="1521" y="2262"/>
                    <a:pt x="1521" y="1958"/>
                  </a:cubicBezTo>
                  <a:cubicBezTo>
                    <a:pt x="1492" y="1759"/>
                    <a:pt x="1304" y="1560"/>
                    <a:pt x="1106" y="1560"/>
                  </a:cubicBezTo>
                  <a:cubicBezTo>
                    <a:pt x="1092" y="1560"/>
                    <a:pt x="1078" y="1561"/>
                    <a:pt x="1065" y="1563"/>
                  </a:cubicBezTo>
                  <a:cubicBezTo>
                    <a:pt x="882" y="1563"/>
                    <a:pt x="822" y="1685"/>
                    <a:pt x="670" y="1745"/>
                  </a:cubicBezTo>
                  <a:cubicBezTo>
                    <a:pt x="591" y="1781"/>
                    <a:pt x="525" y="1796"/>
                    <a:pt x="471" y="1796"/>
                  </a:cubicBezTo>
                  <a:cubicBezTo>
                    <a:pt x="148" y="1796"/>
                    <a:pt x="222" y="1250"/>
                    <a:pt x="274" y="1016"/>
                  </a:cubicBezTo>
                  <a:cubicBezTo>
                    <a:pt x="335" y="742"/>
                    <a:pt x="548" y="286"/>
                    <a:pt x="396" y="13"/>
                  </a:cubicBezTo>
                  <a:cubicBezTo>
                    <a:pt x="387" y="4"/>
                    <a:pt x="378" y="0"/>
                    <a:pt x="3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3865;p80">
              <a:extLst>
                <a:ext uri="{FF2B5EF4-FFF2-40B4-BE49-F238E27FC236}">
                  <a16:creationId xmlns:a16="http://schemas.microsoft.com/office/drawing/2014/main" xmlns="" id="{A42F1F4C-BDB3-4C3D-AB42-C164861CFD37}"/>
                </a:ext>
              </a:extLst>
            </p:cNvPr>
            <p:cNvSpPr/>
            <p:nvPr/>
          </p:nvSpPr>
          <p:spPr>
            <a:xfrm>
              <a:off x="-2212300" y="6699663"/>
              <a:ext cx="85900" cy="32400"/>
            </a:xfrm>
            <a:custGeom>
              <a:avLst/>
              <a:gdLst/>
              <a:ahLst/>
              <a:cxnLst/>
              <a:rect l="l" t="t" r="r" b="b"/>
              <a:pathLst>
                <a:path w="3436" h="1296" extrusionOk="0">
                  <a:moveTo>
                    <a:pt x="3304" y="1"/>
                  </a:moveTo>
                  <a:cubicBezTo>
                    <a:pt x="3254" y="1"/>
                    <a:pt x="3206" y="25"/>
                    <a:pt x="3193" y="78"/>
                  </a:cubicBezTo>
                  <a:cubicBezTo>
                    <a:pt x="3071" y="808"/>
                    <a:pt x="2372" y="1081"/>
                    <a:pt x="1673" y="1081"/>
                  </a:cubicBezTo>
                  <a:cubicBezTo>
                    <a:pt x="1034" y="1051"/>
                    <a:pt x="578" y="838"/>
                    <a:pt x="214" y="321"/>
                  </a:cubicBezTo>
                  <a:cubicBezTo>
                    <a:pt x="214" y="306"/>
                    <a:pt x="206" y="299"/>
                    <a:pt x="195" y="299"/>
                  </a:cubicBezTo>
                  <a:cubicBezTo>
                    <a:pt x="183" y="299"/>
                    <a:pt x="168" y="306"/>
                    <a:pt x="153" y="321"/>
                  </a:cubicBezTo>
                  <a:cubicBezTo>
                    <a:pt x="1" y="1021"/>
                    <a:pt x="1247" y="1264"/>
                    <a:pt x="1673" y="1294"/>
                  </a:cubicBezTo>
                  <a:cubicBezTo>
                    <a:pt x="1705" y="1295"/>
                    <a:pt x="1738" y="1296"/>
                    <a:pt x="1771" y="1296"/>
                  </a:cubicBezTo>
                  <a:cubicBezTo>
                    <a:pt x="2534" y="1296"/>
                    <a:pt x="3348" y="954"/>
                    <a:pt x="3436" y="109"/>
                  </a:cubicBezTo>
                  <a:cubicBezTo>
                    <a:pt x="3436" y="40"/>
                    <a:pt x="3369" y="1"/>
                    <a:pt x="33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3866;p80">
              <a:extLst>
                <a:ext uri="{FF2B5EF4-FFF2-40B4-BE49-F238E27FC236}">
                  <a16:creationId xmlns:a16="http://schemas.microsoft.com/office/drawing/2014/main" xmlns="" id="{A8F09D4C-7C2C-4CD3-B93D-0912F4490464}"/>
                </a:ext>
              </a:extLst>
            </p:cNvPr>
            <p:cNvSpPr/>
            <p:nvPr/>
          </p:nvSpPr>
          <p:spPr>
            <a:xfrm>
              <a:off x="-2350600" y="6548788"/>
              <a:ext cx="50950" cy="35900"/>
            </a:xfrm>
            <a:custGeom>
              <a:avLst/>
              <a:gdLst/>
              <a:ahLst/>
              <a:cxnLst/>
              <a:rect l="l" t="t" r="r" b="b"/>
              <a:pathLst>
                <a:path w="2038" h="1436" extrusionOk="0">
                  <a:moveTo>
                    <a:pt x="1832" y="0"/>
                  </a:moveTo>
                  <a:cubicBezTo>
                    <a:pt x="1135" y="0"/>
                    <a:pt x="147" y="700"/>
                    <a:pt x="1" y="1372"/>
                  </a:cubicBezTo>
                  <a:cubicBezTo>
                    <a:pt x="1" y="1409"/>
                    <a:pt x="24" y="1435"/>
                    <a:pt x="49" y="1435"/>
                  </a:cubicBezTo>
                  <a:cubicBezTo>
                    <a:pt x="64" y="1435"/>
                    <a:pt x="81" y="1425"/>
                    <a:pt x="92" y="1402"/>
                  </a:cubicBezTo>
                  <a:cubicBezTo>
                    <a:pt x="578" y="733"/>
                    <a:pt x="1126" y="338"/>
                    <a:pt x="1946" y="186"/>
                  </a:cubicBezTo>
                  <a:cubicBezTo>
                    <a:pt x="2037" y="156"/>
                    <a:pt x="2007" y="4"/>
                    <a:pt x="1916" y="4"/>
                  </a:cubicBezTo>
                  <a:cubicBezTo>
                    <a:pt x="1888" y="1"/>
                    <a:pt x="1860" y="0"/>
                    <a:pt x="183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3867;p80">
              <a:extLst>
                <a:ext uri="{FF2B5EF4-FFF2-40B4-BE49-F238E27FC236}">
                  <a16:creationId xmlns:a16="http://schemas.microsoft.com/office/drawing/2014/main" xmlns="" id="{555AD1AE-914A-4440-99B2-79150539E121}"/>
                </a:ext>
              </a:extLst>
            </p:cNvPr>
            <p:cNvSpPr/>
            <p:nvPr/>
          </p:nvSpPr>
          <p:spPr>
            <a:xfrm>
              <a:off x="-2048900" y="6542963"/>
              <a:ext cx="55000" cy="24875"/>
            </a:xfrm>
            <a:custGeom>
              <a:avLst/>
              <a:gdLst/>
              <a:ahLst/>
              <a:cxnLst/>
              <a:rect l="l" t="t" r="r" b="b"/>
              <a:pathLst>
                <a:path w="2200" h="995" extrusionOk="0">
                  <a:moveTo>
                    <a:pt x="337" y="1"/>
                  </a:moveTo>
                  <a:cubicBezTo>
                    <a:pt x="241" y="1"/>
                    <a:pt x="148" y="8"/>
                    <a:pt x="61" y="24"/>
                  </a:cubicBezTo>
                  <a:cubicBezTo>
                    <a:pt x="0" y="54"/>
                    <a:pt x="0" y="115"/>
                    <a:pt x="61" y="146"/>
                  </a:cubicBezTo>
                  <a:cubicBezTo>
                    <a:pt x="760" y="298"/>
                    <a:pt x="1429" y="419"/>
                    <a:pt x="1976" y="966"/>
                  </a:cubicBezTo>
                  <a:cubicBezTo>
                    <a:pt x="1995" y="986"/>
                    <a:pt x="2017" y="994"/>
                    <a:pt x="2039" y="994"/>
                  </a:cubicBezTo>
                  <a:cubicBezTo>
                    <a:pt x="2121" y="994"/>
                    <a:pt x="2199" y="880"/>
                    <a:pt x="2128" y="784"/>
                  </a:cubicBezTo>
                  <a:cubicBezTo>
                    <a:pt x="1758" y="335"/>
                    <a:pt x="975" y="1"/>
                    <a:pt x="33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3868;p80">
              <a:extLst>
                <a:ext uri="{FF2B5EF4-FFF2-40B4-BE49-F238E27FC236}">
                  <a16:creationId xmlns:a16="http://schemas.microsoft.com/office/drawing/2014/main" xmlns="" id="{FC6EE27F-949E-43A8-9302-E5ADA88AD7DE}"/>
                </a:ext>
              </a:extLst>
            </p:cNvPr>
            <p:cNvSpPr/>
            <p:nvPr/>
          </p:nvSpPr>
          <p:spPr>
            <a:xfrm>
              <a:off x="-2358200" y="6708438"/>
              <a:ext cx="100350" cy="94250"/>
            </a:xfrm>
            <a:custGeom>
              <a:avLst/>
              <a:gdLst/>
              <a:ahLst/>
              <a:cxnLst/>
              <a:rect l="l" t="t" r="r" b="b"/>
              <a:pathLst>
                <a:path w="4014" h="3770" extrusionOk="0">
                  <a:moveTo>
                    <a:pt x="2007" y="1"/>
                  </a:moveTo>
                  <a:cubicBezTo>
                    <a:pt x="913" y="1"/>
                    <a:pt x="1" y="822"/>
                    <a:pt x="1" y="1885"/>
                  </a:cubicBezTo>
                  <a:cubicBezTo>
                    <a:pt x="1" y="2919"/>
                    <a:pt x="913" y="3770"/>
                    <a:pt x="2007" y="3770"/>
                  </a:cubicBezTo>
                  <a:cubicBezTo>
                    <a:pt x="3132" y="3770"/>
                    <a:pt x="4013" y="2919"/>
                    <a:pt x="4013" y="1885"/>
                  </a:cubicBezTo>
                  <a:cubicBezTo>
                    <a:pt x="4013" y="852"/>
                    <a:pt x="3132" y="1"/>
                    <a:pt x="20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3869;p80">
              <a:extLst>
                <a:ext uri="{FF2B5EF4-FFF2-40B4-BE49-F238E27FC236}">
                  <a16:creationId xmlns:a16="http://schemas.microsoft.com/office/drawing/2014/main" xmlns="" id="{0E041C60-45EB-43F3-ACA4-984C4D1E2AE5}"/>
                </a:ext>
              </a:extLst>
            </p:cNvPr>
            <p:cNvSpPr/>
            <p:nvPr/>
          </p:nvSpPr>
          <p:spPr>
            <a:xfrm>
              <a:off x="-2083100" y="6708438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2006" y="1"/>
                  </a:moveTo>
                  <a:cubicBezTo>
                    <a:pt x="882" y="1"/>
                    <a:pt x="0" y="822"/>
                    <a:pt x="0" y="1885"/>
                  </a:cubicBezTo>
                  <a:cubicBezTo>
                    <a:pt x="0" y="2919"/>
                    <a:pt x="882" y="3770"/>
                    <a:pt x="2006" y="3770"/>
                  </a:cubicBezTo>
                  <a:cubicBezTo>
                    <a:pt x="3101" y="3770"/>
                    <a:pt x="4012" y="2919"/>
                    <a:pt x="4012" y="1885"/>
                  </a:cubicBezTo>
                  <a:cubicBezTo>
                    <a:pt x="4012" y="852"/>
                    <a:pt x="3101" y="1"/>
                    <a:pt x="2006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3870;p80">
              <a:extLst>
                <a:ext uri="{FF2B5EF4-FFF2-40B4-BE49-F238E27FC236}">
                  <a16:creationId xmlns:a16="http://schemas.microsoft.com/office/drawing/2014/main" xmlns="" id="{EEAF4C46-7F5A-401E-BA12-9F425AA7E7DF}"/>
                </a:ext>
              </a:extLst>
            </p:cNvPr>
            <p:cNvSpPr/>
            <p:nvPr/>
          </p:nvSpPr>
          <p:spPr>
            <a:xfrm>
              <a:off x="-2179400" y="6739938"/>
              <a:ext cx="29150" cy="6925"/>
            </a:xfrm>
            <a:custGeom>
              <a:avLst/>
              <a:gdLst/>
              <a:ahLst/>
              <a:cxnLst/>
              <a:rect l="l" t="t" r="r" b="b"/>
              <a:pathLst>
                <a:path w="1166" h="277" extrusionOk="0">
                  <a:moveTo>
                    <a:pt x="1075" y="1"/>
                  </a:moveTo>
                  <a:cubicBezTo>
                    <a:pt x="1060" y="1"/>
                    <a:pt x="1043" y="6"/>
                    <a:pt x="1025" y="17"/>
                  </a:cubicBezTo>
                  <a:cubicBezTo>
                    <a:pt x="830" y="89"/>
                    <a:pt x="665" y="118"/>
                    <a:pt x="489" y="118"/>
                  </a:cubicBezTo>
                  <a:cubicBezTo>
                    <a:pt x="364" y="118"/>
                    <a:pt x="234" y="103"/>
                    <a:pt x="83" y="78"/>
                  </a:cubicBezTo>
                  <a:cubicBezTo>
                    <a:pt x="75" y="74"/>
                    <a:pt x="67" y="72"/>
                    <a:pt x="60" y="72"/>
                  </a:cubicBezTo>
                  <a:cubicBezTo>
                    <a:pt x="16" y="72"/>
                    <a:pt x="0" y="143"/>
                    <a:pt x="53" y="169"/>
                  </a:cubicBezTo>
                  <a:cubicBezTo>
                    <a:pt x="192" y="239"/>
                    <a:pt x="363" y="277"/>
                    <a:pt x="537" y="277"/>
                  </a:cubicBezTo>
                  <a:cubicBezTo>
                    <a:pt x="743" y="277"/>
                    <a:pt x="952" y="224"/>
                    <a:pt x="1117" y="109"/>
                  </a:cubicBezTo>
                  <a:cubicBezTo>
                    <a:pt x="1166" y="84"/>
                    <a:pt x="1136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3871;p80">
              <a:extLst>
                <a:ext uri="{FF2B5EF4-FFF2-40B4-BE49-F238E27FC236}">
                  <a16:creationId xmlns:a16="http://schemas.microsoft.com/office/drawing/2014/main" xmlns="" id="{6407E567-BE41-436D-9B04-753812CBB6E3}"/>
                </a:ext>
              </a:extLst>
            </p:cNvPr>
            <p:cNvSpPr/>
            <p:nvPr/>
          </p:nvSpPr>
          <p:spPr>
            <a:xfrm>
              <a:off x="-2096775" y="6612513"/>
              <a:ext cx="74900" cy="59100"/>
            </a:xfrm>
            <a:custGeom>
              <a:avLst/>
              <a:gdLst/>
              <a:ahLst/>
              <a:cxnLst/>
              <a:rect l="l" t="t" r="r" b="b"/>
              <a:pathLst>
                <a:path w="2996" h="2364" extrusionOk="0">
                  <a:moveTo>
                    <a:pt x="1604" y="1"/>
                  </a:moveTo>
                  <a:cubicBezTo>
                    <a:pt x="1557" y="1"/>
                    <a:pt x="1509" y="3"/>
                    <a:pt x="1459" y="8"/>
                  </a:cubicBezTo>
                  <a:cubicBezTo>
                    <a:pt x="426" y="130"/>
                    <a:pt x="0" y="1437"/>
                    <a:pt x="0" y="2318"/>
                  </a:cubicBezTo>
                  <a:cubicBezTo>
                    <a:pt x="0" y="2348"/>
                    <a:pt x="30" y="2364"/>
                    <a:pt x="65" y="2364"/>
                  </a:cubicBezTo>
                  <a:cubicBezTo>
                    <a:pt x="99" y="2364"/>
                    <a:pt x="137" y="2348"/>
                    <a:pt x="152" y="2318"/>
                  </a:cubicBezTo>
                  <a:cubicBezTo>
                    <a:pt x="213" y="1558"/>
                    <a:pt x="547" y="282"/>
                    <a:pt x="1459" y="221"/>
                  </a:cubicBezTo>
                  <a:cubicBezTo>
                    <a:pt x="1499" y="218"/>
                    <a:pt x="1537" y="216"/>
                    <a:pt x="1574" y="216"/>
                  </a:cubicBezTo>
                  <a:cubicBezTo>
                    <a:pt x="2641" y="216"/>
                    <a:pt x="2591" y="1463"/>
                    <a:pt x="2797" y="2227"/>
                  </a:cubicBezTo>
                  <a:cubicBezTo>
                    <a:pt x="2811" y="2269"/>
                    <a:pt x="2857" y="2292"/>
                    <a:pt x="2901" y="2292"/>
                  </a:cubicBezTo>
                  <a:cubicBezTo>
                    <a:pt x="2950" y="2292"/>
                    <a:pt x="2995" y="2262"/>
                    <a:pt x="2979" y="2197"/>
                  </a:cubicBezTo>
                  <a:cubicBezTo>
                    <a:pt x="2921" y="1322"/>
                    <a:pt x="2695" y="1"/>
                    <a:pt x="16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3872;p80">
              <a:extLst>
                <a:ext uri="{FF2B5EF4-FFF2-40B4-BE49-F238E27FC236}">
                  <a16:creationId xmlns:a16="http://schemas.microsoft.com/office/drawing/2014/main" xmlns="" id="{89897F23-F84B-446E-AD63-AC8A80945C17}"/>
                </a:ext>
              </a:extLst>
            </p:cNvPr>
            <p:cNvSpPr/>
            <p:nvPr/>
          </p:nvSpPr>
          <p:spPr>
            <a:xfrm>
              <a:off x="-2311825" y="6612513"/>
              <a:ext cx="75250" cy="59100"/>
            </a:xfrm>
            <a:custGeom>
              <a:avLst/>
              <a:gdLst/>
              <a:ahLst/>
              <a:cxnLst/>
              <a:rect l="l" t="t" r="r" b="b"/>
              <a:pathLst>
                <a:path w="3010" h="2364" extrusionOk="0">
                  <a:moveTo>
                    <a:pt x="1405" y="1"/>
                  </a:moveTo>
                  <a:cubicBezTo>
                    <a:pt x="315" y="1"/>
                    <a:pt x="88" y="1322"/>
                    <a:pt x="0" y="2197"/>
                  </a:cubicBezTo>
                  <a:cubicBezTo>
                    <a:pt x="0" y="2249"/>
                    <a:pt x="62" y="2282"/>
                    <a:pt x="113" y="2282"/>
                  </a:cubicBezTo>
                  <a:cubicBezTo>
                    <a:pt x="150" y="2282"/>
                    <a:pt x="182" y="2265"/>
                    <a:pt x="182" y="2227"/>
                  </a:cubicBezTo>
                  <a:cubicBezTo>
                    <a:pt x="415" y="1471"/>
                    <a:pt x="370" y="213"/>
                    <a:pt x="1378" y="213"/>
                  </a:cubicBezTo>
                  <a:cubicBezTo>
                    <a:pt x="1423" y="213"/>
                    <a:pt x="1470" y="216"/>
                    <a:pt x="1520" y="221"/>
                  </a:cubicBezTo>
                  <a:cubicBezTo>
                    <a:pt x="2462" y="282"/>
                    <a:pt x="2766" y="1558"/>
                    <a:pt x="2857" y="2318"/>
                  </a:cubicBezTo>
                  <a:cubicBezTo>
                    <a:pt x="2857" y="2348"/>
                    <a:pt x="2888" y="2364"/>
                    <a:pt x="2918" y="2364"/>
                  </a:cubicBezTo>
                  <a:cubicBezTo>
                    <a:pt x="2948" y="2364"/>
                    <a:pt x="2979" y="2348"/>
                    <a:pt x="2979" y="2318"/>
                  </a:cubicBezTo>
                  <a:cubicBezTo>
                    <a:pt x="3009" y="1437"/>
                    <a:pt x="2553" y="130"/>
                    <a:pt x="1550" y="8"/>
                  </a:cubicBezTo>
                  <a:cubicBezTo>
                    <a:pt x="1500" y="3"/>
                    <a:pt x="1452" y="1"/>
                    <a:pt x="14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3873;p80">
              <a:extLst>
                <a:ext uri="{FF2B5EF4-FFF2-40B4-BE49-F238E27FC236}">
                  <a16:creationId xmlns:a16="http://schemas.microsoft.com/office/drawing/2014/main" xmlns="" id="{86B97645-7984-4E7F-821D-21A80DF656C1}"/>
                </a:ext>
              </a:extLst>
            </p:cNvPr>
            <p:cNvSpPr/>
            <p:nvPr/>
          </p:nvSpPr>
          <p:spPr>
            <a:xfrm>
              <a:off x="-2382500" y="6557238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57" y="365"/>
                  </a:moveTo>
                  <a:cubicBezTo>
                    <a:pt x="5320" y="365"/>
                    <a:pt x="6748" y="1793"/>
                    <a:pt x="6748" y="3556"/>
                  </a:cubicBezTo>
                  <a:cubicBezTo>
                    <a:pt x="6779" y="5319"/>
                    <a:pt x="5320" y="6748"/>
                    <a:pt x="355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65"/>
                    <a:pt x="3557" y="365"/>
                  </a:cubicBezTo>
                  <a:close/>
                  <a:moveTo>
                    <a:pt x="13374" y="365"/>
                  </a:moveTo>
                  <a:cubicBezTo>
                    <a:pt x="15137" y="365"/>
                    <a:pt x="16566" y="1793"/>
                    <a:pt x="16566" y="3556"/>
                  </a:cubicBezTo>
                  <a:cubicBezTo>
                    <a:pt x="16566" y="5319"/>
                    <a:pt x="15137" y="6748"/>
                    <a:pt x="13374" y="6748"/>
                  </a:cubicBezTo>
                  <a:cubicBezTo>
                    <a:pt x="11611" y="6748"/>
                    <a:pt x="10183" y="5319"/>
                    <a:pt x="10183" y="3556"/>
                  </a:cubicBezTo>
                  <a:cubicBezTo>
                    <a:pt x="10183" y="1793"/>
                    <a:pt x="11611" y="365"/>
                    <a:pt x="13374" y="365"/>
                  </a:cubicBezTo>
                  <a:close/>
                  <a:moveTo>
                    <a:pt x="3557" y="0"/>
                  </a:moveTo>
                  <a:cubicBezTo>
                    <a:pt x="1611" y="0"/>
                    <a:pt x="0" y="1581"/>
                    <a:pt x="0" y="3556"/>
                  </a:cubicBezTo>
                  <a:cubicBezTo>
                    <a:pt x="0" y="5532"/>
                    <a:pt x="1611" y="7113"/>
                    <a:pt x="3557" y="7113"/>
                  </a:cubicBezTo>
                  <a:cubicBezTo>
                    <a:pt x="5411" y="7113"/>
                    <a:pt x="6931" y="5715"/>
                    <a:pt x="7113" y="3891"/>
                  </a:cubicBezTo>
                  <a:cubicBezTo>
                    <a:pt x="7222" y="3781"/>
                    <a:pt x="7572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1" y="5775"/>
                    <a:pt x="11551" y="7113"/>
                    <a:pt x="13374" y="7113"/>
                  </a:cubicBezTo>
                  <a:cubicBezTo>
                    <a:pt x="15320" y="7113"/>
                    <a:pt x="16931" y="5532"/>
                    <a:pt x="16931" y="3556"/>
                  </a:cubicBezTo>
                  <a:cubicBezTo>
                    <a:pt x="16931" y="1581"/>
                    <a:pt x="15350" y="0"/>
                    <a:pt x="13374" y="0"/>
                  </a:cubicBezTo>
                  <a:cubicBezTo>
                    <a:pt x="11399" y="0"/>
                    <a:pt x="9818" y="1581"/>
                    <a:pt x="9818" y="3556"/>
                  </a:cubicBezTo>
                  <a:cubicBezTo>
                    <a:pt x="9818" y="3556"/>
                    <a:pt x="9818" y="3587"/>
                    <a:pt x="9818" y="3587"/>
                  </a:cubicBezTo>
                  <a:cubicBezTo>
                    <a:pt x="9176" y="3258"/>
                    <a:pt x="8641" y="3145"/>
                    <a:pt x="8206" y="3145"/>
                  </a:cubicBezTo>
                  <a:cubicBezTo>
                    <a:pt x="7716" y="3145"/>
                    <a:pt x="7355" y="3290"/>
                    <a:pt x="7113" y="3435"/>
                  </a:cubicBez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3874;p80">
              <a:extLst>
                <a:ext uri="{FF2B5EF4-FFF2-40B4-BE49-F238E27FC236}">
                  <a16:creationId xmlns:a16="http://schemas.microsoft.com/office/drawing/2014/main" xmlns="" id="{E22691D7-AF35-486D-ABC0-AB55677FBAD6}"/>
                </a:ext>
              </a:extLst>
            </p:cNvPr>
            <p:cNvSpPr/>
            <p:nvPr/>
          </p:nvSpPr>
          <p:spPr>
            <a:xfrm>
              <a:off x="-2033725" y="6344463"/>
              <a:ext cx="2325" cy="5350"/>
            </a:xfrm>
            <a:custGeom>
              <a:avLst/>
              <a:gdLst/>
              <a:ahLst/>
              <a:cxnLst/>
              <a:rect l="l" t="t" r="r" b="b"/>
              <a:pathLst>
                <a:path w="93" h="214" extrusionOk="0">
                  <a:moveTo>
                    <a:pt x="31" y="0"/>
                  </a:moveTo>
                  <a:cubicBezTo>
                    <a:pt x="31" y="61"/>
                    <a:pt x="1" y="152"/>
                    <a:pt x="1" y="213"/>
                  </a:cubicBezTo>
                  <a:cubicBezTo>
                    <a:pt x="31" y="152"/>
                    <a:pt x="62" y="92"/>
                    <a:pt x="62" y="31"/>
                  </a:cubicBezTo>
                  <a:cubicBezTo>
                    <a:pt x="92" y="31"/>
                    <a:pt x="62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3875;p80">
              <a:extLst>
                <a:ext uri="{FF2B5EF4-FFF2-40B4-BE49-F238E27FC236}">
                  <a16:creationId xmlns:a16="http://schemas.microsoft.com/office/drawing/2014/main" xmlns="" id="{685C105A-3F1C-401C-B51B-9A6606EF3D4B}"/>
                </a:ext>
              </a:extLst>
            </p:cNvPr>
            <p:cNvSpPr/>
            <p:nvPr/>
          </p:nvSpPr>
          <p:spPr>
            <a:xfrm>
              <a:off x="-1912900" y="6450088"/>
              <a:ext cx="6125" cy="5350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244" y="0"/>
                  </a:moveTo>
                  <a:cubicBezTo>
                    <a:pt x="153" y="61"/>
                    <a:pt x="92" y="122"/>
                    <a:pt x="1" y="213"/>
                  </a:cubicBezTo>
                  <a:cubicBezTo>
                    <a:pt x="92" y="152"/>
                    <a:pt x="153" y="92"/>
                    <a:pt x="24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3876;p80">
              <a:extLst>
                <a:ext uri="{FF2B5EF4-FFF2-40B4-BE49-F238E27FC236}">
                  <a16:creationId xmlns:a16="http://schemas.microsoft.com/office/drawing/2014/main" xmlns="" id="{AE0B1789-5112-4ADD-B6DB-933C90E70336}"/>
                </a:ext>
              </a:extLst>
            </p:cNvPr>
            <p:cNvSpPr/>
            <p:nvPr/>
          </p:nvSpPr>
          <p:spPr>
            <a:xfrm>
              <a:off x="-2033725" y="6344463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3877;p80">
              <a:extLst>
                <a:ext uri="{FF2B5EF4-FFF2-40B4-BE49-F238E27FC236}">
                  <a16:creationId xmlns:a16="http://schemas.microsoft.com/office/drawing/2014/main" xmlns="" id="{F1F7C409-2CA5-445A-A92C-EE51FBC34EA9}"/>
                </a:ext>
              </a:extLst>
            </p:cNvPr>
            <p:cNvSpPr/>
            <p:nvPr/>
          </p:nvSpPr>
          <p:spPr>
            <a:xfrm>
              <a:off x="-2472925" y="6349788"/>
              <a:ext cx="619325" cy="292675"/>
            </a:xfrm>
            <a:custGeom>
              <a:avLst/>
              <a:gdLst/>
              <a:ahLst/>
              <a:cxnLst/>
              <a:rect l="l" t="t" r="r" b="b"/>
              <a:pathLst>
                <a:path w="24773" h="11707" extrusionOk="0">
                  <a:moveTo>
                    <a:pt x="20609" y="1003"/>
                  </a:moveTo>
                  <a:cubicBezTo>
                    <a:pt x="20602" y="1010"/>
                    <a:pt x="20596" y="1017"/>
                    <a:pt x="20589" y="1024"/>
                  </a:cubicBezTo>
                  <a:lnTo>
                    <a:pt x="20589" y="1024"/>
                  </a:lnTo>
                  <a:cubicBezTo>
                    <a:pt x="20596" y="1017"/>
                    <a:pt x="20602" y="1010"/>
                    <a:pt x="20609" y="1003"/>
                  </a:cubicBezTo>
                  <a:close/>
                  <a:moveTo>
                    <a:pt x="17569" y="0"/>
                  </a:moveTo>
                  <a:cubicBezTo>
                    <a:pt x="17044" y="1366"/>
                    <a:pt x="15634" y="2754"/>
                    <a:pt x="14123" y="2754"/>
                  </a:cubicBezTo>
                  <a:cubicBezTo>
                    <a:pt x="13885" y="2754"/>
                    <a:pt x="13645" y="2719"/>
                    <a:pt x="13405" y="2645"/>
                  </a:cubicBezTo>
                  <a:cubicBezTo>
                    <a:pt x="12462" y="2401"/>
                    <a:pt x="11733" y="1186"/>
                    <a:pt x="11976" y="122"/>
                  </a:cubicBezTo>
                  <a:lnTo>
                    <a:pt x="11976" y="122"/>
                  </a:lnTo>
                  <a:cubicBezTo>
                    <a:pt x="11663" y="1313"/>
                    <a:pt x="10070" y="2749"/>
                    <a:pt x="8789" y="2749"/>
                  </a:cubicBezTo>
                  <a:cubicBezTo>
                    <a:pt x="8208" y="2749"/>
                    <a:pt x="7690" y="2452"/>
                    <a:pt x="7386" y="1702"/>
                  </a:cubicBezTo>
                  <a:cubicBezTo>
                    <a:pt x="7202" y="2900"/>
                    <a:pt x="5169" y="4951"/>
                    <a:pt x="3666" y="4951"/>
                  </a:cubicBezTo>
                  <a:cubicBezTo>
                    <a:pt x="3184" y="4951"/>
                    <a:pt x="2757" y="4741"/>
                    <a:pt x="2462" y="4225"/>
                  </a:cubicBezTo>
                  <a:lnTo>
                    <a:pt x="2462" y="4225"/>
                  </a:lnTo>
                  <a:cubicBezTo>
                    <a:pt x="2280" y="5137"/>
                    <a:pt x="2523" y="7204"/>
                    <a:pt x="2158" y="8055"/>
                  </a:cubicBezTo>
                  <a:cubicBezTo>
                    <a:pt x="2006" y="8389"/>
                    <a:pt x="1459" y="9149"/>
                    <a:pt x="426" y="9392"/>
                  </a:cubicBezTo>
                  <a:cubicBezTo>
                    <a:pt x="0" y="10426"/>
                    <a:pt x="760" y="11155"/>
                    <a:pt x="760" y="11155"/>
                  </a:cubicBezTo>
                  <a:cubicBezTo>
                    <a:pt x="1067" y="11652"/>
                    <a:pt x="1522" y="11707"/>
                    <a:pt x="1709" y="11707"/>
                  </a:cubicBezTo>
                  <a:cubicBezTo>
                    <a:pt x="1762" y="11707"/>
                    <a:pt x="1794" y="11702"/>
                    <a:pt x="1794" y="11702"/>
                  </a:cubicBezTo>
                  <a:cubicBezTo>
                    <a:pt x="2493" y="10608"/>
                    <a:pt x="1946" y="9575"/>
                    <a:pt x="1946" y="9575"/>
                  </a:cubicBezTo>
                  <a:lnTo>
                    <a:pt x="1946" y="9575"/>
                  </a:lnTo>
                  <a:cubicBezTo>
                    <a:pt x="1946" y="9575"/>
                    <a:pt x="1960" y="9579"/>
                    <a:pt x="1989" y="9579"/>
                  </a:cubicBezTo>
                  <a:cubicBezTo>
                    <a:pt x="2101" y="9579"/>
                    <a:pt x="2431" y="9521"/>
                    <a:pt x="3009" y="8967"/>
                  </a:cubicBezTo>
                  <a:cubicBezTo>
                    <a:pt x="3739" y="8237"/>
                    <a:pt x="3617" y="6809"/>
                    <a:pt x="3617" y="6809"/>
                  </a:cubicBezTo>
                  <a:lnTo>
                    <a:pt x="3617" y="6809"/>
                  </a:lnTo>
                  <a:cubicBezTo>
                    <a:pt x="3617" y="6809"/>
                    <a:pt x="4714" y="6989"/>
                    <a:pt x="5830" y="6989"/>
                  </a:cubicBezTo>
                  <a:cubicBezTo>
                    <a:pt x="6164" y="6989"/>
                    <a:pt x="6500" y="6972"/>
                    <a:pt x="6809" y="6930"/>
                  </a:cubicBezTo>
                  <a:cubicBezTo>
                    <a:pt x="8146" y="6748"/>
                    <a:pt x="9362" y="4316"/>
                    <a:pt x="9362" y="4316"/>
                  </a:cubicBezTo>
                  <a:cubicBezTo>
                    <a:pt x="9792" y="5028"/>
                    <a:pt x="10484" y="5190"/>
                    <a:pt x="11024" y="5190"/>
                  </a:cubicBezTo>
                  <a:cubicBezTo>
                    <a:pt x="11477" y="5190"/>
                    <a:pt x="11824" y="5076"/>
                    <a:pt x="11824" y="5076"/>
                  </a:cubicBezTo>
                  <a:cubicBezTo>
                    <a:pt x="12395" y="5605"/>
                    <a:pt x="12746" y="5854"/>
                    <a:pt x="13419" y="5854"/>
                  </a:cubicBezTo>
                  <a:cubicBezTo>
                    <a:pt x="13712" y="5854"/>
                    <a:pt x="14068" y="5807"/>
                    <a:pt x="14529" y="5715"/>
                  </a:cubicBezTo>
                  <a:cubicBezTo>
                    <a:pt x="14552" y="5715"/>
                    <a:pt x="14575" y="5716"/>
                    <a:pt x="14597" y="5716"/>
                  </a:cubicBezTo>
                  <a:cubicBezTo>
                    <a:pt x="16217" y="5716"/>
                    <a:pt x="16779" y="3587"/>
                    <a:pt x="16779" y="3587"/>
                  </a:cubicBezTo>
                  <a:cubicBezTo>
                    <a:pt x="17017" y="3812"/>
                    <a:pt x="17331" y="3876"/>
                    <a:pt x="17609" y="3876"/>
                  </a:cubicBezTo>
                  <a:cubicBezTo>
                    <a:pt x="17968" y="3876"/>
                    <a:pt x="18268" y="3769"/>
                    <a:pt x="18268" y="3769"/>
                  </a:cubicBezTo>
                  <a:cubicBezTo>
                    <a:pt x="18352" y="4337"/>
                    <a:pt x="18815" y="4425"/>
                    <a:pt x="19092" y="4425"/>
                  </a:cubicBezTo>
                  <a:cubicBezTo>
                    <a:pt x="19215" y="4425"/>
                    <a:pt x="19301" y="4408"/>
                    <a:pt x="19301" y="4408"/>
                  </a:cubicBezTo>
                  <a:lnTo>
                    <a:pt x="19301" y="4408"/>
                  </a:lnTo>
                  <a:cubicBezTo>
                    <a:pt x="18754" y="5836"/>
                    <a:pt x="20244" y="6079"/>
                    <a:pt x="20244" y="6079"/>
                  </a:cubicBezTo>
                  <a:cubicBezTo>
                    <a:pt x="20213" y="6900"/>
                    <a:pt x="21247" y="7143"/>
                    <a:pt x="21247" y="7143"/>
                  </a:cubicBezTo>
                  <a:cubicBezTo>
                    <a:pt x="20760" y="8724"/>
                    <a:pt x="22189" y="9362"/>
                    <a:pt x="22189" y="9362"/>
                  </a:cubicBezTo>
                  <a:cubicBezTo>
                    <a:pt x="21764" y="9879"/>
                    <a:pt x="21976" y="11490"/>
                    <a:pt x="22402" y="11520"/>
                  </a:cubicBezTo>
                  <a:cubicBezTo>
                    <a:pt x="22427" y="11523"/>
                    <a:pt x="22455" y="11525"/>
                    <a:pt x="22485" y="11525"/>
                  </a:cubicBezTo>
                  <a:cubicBezTo>
                    <a:pt x="22989" y="11525"/>
                    <a:pt x="24074" y="11064"/>
                    <a:pt x="24074" y="11064"/>
                  </a:cubicBezTo>
                  <a:cubicBezTo>
                    <a:pt x="24773" y="10000"/>
                    <a:pt x="23982" y="8693"/>
                    <a:pt x="23982" y="8693"/>
                  </a:cubicBezTo>
                  <a:cubicBezTo>
                    <a:pt x="23982" y="8663"/>
                    <a:pt x="23982" y="8663"/>
                    <a:pt x="24013" y="8632"/>
                  </a:cubicBezTo>
                  <a:cubicBezTo>
                    <a:pt x="23557" y="8450"/>
                    <a:pt x="23131" y="8116"/>
                    <a:pt x="22736" y="7569"/>
                  </a:cubicBezTo>
                  <a:cubicBezTo>
                    <a:pt x="22250" y="6870"/>
                    <a:pt x="21764" y="5046"/>
                    <a:pt x="22402" y="4225"/>
                  </a:cubicBezTo>
                  <a:lnTo>
                    <a:pt x="22402" y="4225"/>
                  </a:lnTo>
                  <a:cubicBezTo>
                    <a:pt x="22254" y="4336"/>
                    <a:pt x="22102" y="4386"/>
                    <a:pt x="21952" y="4386"/>
                  </a:cubicBezTo>
                  <a:cubicBezTo>
                    <a:pt x="20881" y="4386"/>
                    <a:pt x="19879" y="1849"/>
                    <a:pt x="20589" y="1024"/>
                  </a:cubicBezTo>
                  <a:lnTo>
                    <a:pt x="20589" y="1024"/>
                  </a:lnTo>
                  <a:cubicBezTo>
                    <a:pt x="20190" y="1462"/>
                    <a:pt x="19549" y="1720"/>
                    <a:pt x="18935" y="1720"/>
                  </a:cubicBezTo>
                  <a:cubicBezTo>
                    <a:pt x="18843" y="1720"/>
                    <a:pt x="18752" y="1714"/>
                    <a:pt x="18663" y="1702"/>
                  </a:cubicBezTo>
                  <a:cubicBezTo>
                    <a:pt x="17691" y="1581"/>
                    <a:pt x="17478" y="851"/>
                    <a:pt x="17569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3878;p80">
              <a:extLst>
                <a:ext uri="{FF2B5EF4-FFF2-40B4-BE49-F238E27FC236}">
                  <a16:creationId xmlns:a16="http://schemas.microsoft.com/office/drawing/2014/main" xmlns="" id="{783E710F-9F2C-4B85-8303-22B7851102A1}"/>
                </a:ext>
              </a:extLst>
            </p:cNvPr>
            <p:cNvSpPr/>
            <p:nvPr/>
          </p:nvSpPr>
          <p:spPr>
            <a:xfrm>
              <a:off x="-2507125" y="6298728"/>
              <a:ext cx="647450" cy="287875"/>
            </a:xfrm>
            <a:custGeom>
              <a:avLst/>
              <a:gdLst/>
              <a:ahLst/>
              <a:cxnLst/>
              <a:rect l="l" t="t" r="r" b="b"/>
              <a:pathLst>
                <a:path w="25898" h="11515" extrusionOk="0">
                  <a:moveTo>
                    <a:pt x="18967" y="1909"/>
                  </a:moveTo>
                  <a:cubicBezTo>
                    <a:pt x="18967" y="1909"/>
                    <a:pt x="19028" y="1940"/>
                    <a:pt x="18998" y="1940"/>
                  </a:cubicBezTo>
                  <a:cubicBezTo>
                    <a:pt x="18998" y="2001"/>
                    <a:pt x="18967" y="2061"/>
                    <a:pt x="18937" y="2122"/>
                  </a:cubicBezTo>
                  <a:cubicBezTo>
                    <a:pt x="18937" y="2061"/>
                    <a:pt x="18937" y="1970"/>
                    <a:pt x="18967" y="1909"/>
                  </a:cubicBezTo>
                  <a:close/>
                  <a:moveTo>
                    <a:pt x="24013" y="6134"/>
                  </a:moveTo>
                  <a:lnTo>
                    <a:pt x="24013" y="6134"/>
                  </a:lnTo>
                  <a:cubicBezTo>
                    <a:pt x="23922" y="6226"/>
                    <a:pt x="23861" y="6286"/>
                    <a:pt x="23770" y="6347"/>
                  </a:cubicBezTo>
                  <a:cubicBezTo>
                    <a:pt x="23831" y="6256"/>
                    <a:pt x="23922" y="6195"/>
                    <a:pt x="24013" y="6134"/>
                  </a:cubicBezTo>
                  <a:close/>
                  <a:moveTo>
                    <a:pt x="17643" y="0"/>
                  </a:moveTo>
                  <a:cubicBezTo>
                    <a:pt x="17511" y="0"/>
                    <a:pt x="17365" y="7"/>
                    <a:pt x="17204" y="25"/>
                  </a:cubicBezTo>
                  <a:cubicBezTo>
                    <a:pt x="16080" y="116"/>
                    <a:pt x="15441" y="937"/>
                    <a:pt x="15441" y="937"/>
                  </a:cubicBezTo>
                  <a:cubicBezTo>
                    <a:pt x="15073" y="492"/>
                    <a:pt x="14558" y="349"/>
                    <a:pt x="14047" y="349"/>
                  </a:cubicBezTo>
                  <a:cubicBezTo>
                    <a:pt x="13126" y="349"/>
                    <a:pt x="12219" y="815"/>
                    <a:pt x="12219" y="815"/>
                  </a:cubicBezTo>
                  <a:cubicBezTo>
                    <a:pt x="12219" y="815"/>
                    <a:pt x="11422" y="17"/>
                    <a:pt x="10106" y="17"/>
                  </a:cubicBezTo>
                  <a:cubicBezTo>
                    <a:pt x="9947" y="17"/>
                    <a:pt x="9780" y="29"/>
                    <a:pt x="9605" y="55"/>
                  </a:cubicBezTo>
                  <a:cubicBezTo>
                    <a:pt x="7964" y="268"/>
                    <a:pt x="7265" y="1849"/>
                    <a:pt x="7265" y="1849"/>
                  </a:cubicBezTo>
                  <a:cubicBezTo>
                    <a:pt x="7265" y="1849"/>
                    <a:pt x="6738" y="1450"/>
                    <a:pt x="5801" y="1450"/>
                  </a:cubicBezTo>
                  <a:cubicBezTo>
                    <a:pt x="5444" y="1450"/>
                    <a:pt x="5028" y="1507"/>
                    <a:pt x="4560" y="1666"/>
                  </a:cubicBezTo>
                  <a:cubicBezTo>
                    <a:pt x="2858" y="2244"/>
                    <a:pt x="2675" y="4402"/>
                    <a:pt x="2675" y="4402"/>
                  </a:cubicBezTo>
                  <a:cubicBezTo>
                    <a:pt x="851" y="5192"/>
                    <a:pt x="1064" y="7563"/>
                    <a:pt x="1064" y="7563"/>
                  </a:cubicBezTo>
                  <a:cubicBezTo>
                    <a:pt x="0" y="9599"/>
                    <a:pt x="1824" y="11454"/>
                    <a:pt x="1824" y="11454"/>
                  </a:cubicBezTo>
                  <a:lnTo>
                    <a:pt x="1794" y="11514"/>
                  </a:lnTo>
                  <a:cubicBezTo>
                    <a:pt x="2827" y="11271"/>
                    <a:pt x="3374" y="10511"/>
                    <a:pt x="3526" y="10177"/>
                  </a:cubicBezTo>
                  <a:cubicBezTo>
                    <a:pt x="3891" y="9326"/>
                    <a:pt x="3648" y="7259"/>
                    <a:pt x="3830" y="6347"/>
                  </a:cubicBezTo>
                  <a:lnTo>
                    <a:pt x="3830" y="6347"/>
                  </a:lnTo>
                  <a:cubicBezTo>
                    <a:pt x="4125" y="6863"/>
                    <a:pt x="4552" y="7073"/>
                    <a:pt x="5034" y="7073"/>
                  </a:cubicBezTo>
                  <a:cubicBezTo>
                    <a:pt x="6537" y="7073"/>
                    <a:pt x="8570" y="5022"/>
                    <a:pt x="8754" y="3824"/>
                  </a:cubicBezTo>
                  <a:cubicBezTo>
                    <a:pt x="9058" y="4574"/>
                    <a:pt x="9576" y="4871"/>
                    <a:pt x="10157" y="4871"/>
                  </a:cubicBezTo>
                  <a:cubicBezTo>
                    <a:pt x="11438" y="4871"/>
                    <a:pt x="13031" y="3435"/>
                    <a:pt x="13344" y="2244"/>
                  </a:cubicBezTo>
                  <a:lnTo>
                    <a:pt x="13344" y="2244"/>
                  </a:lnTo>
                  <a:cubicBezTo>
                    <a:pt x="13101" y="3277"/>
                    <a:pt x="13830" y="4493"/>
                    <a:pt x="14773" y="4767"/>
                  </a:cubicBezTo>
                  <a:cubicBezTo>
                    <a:pt x="15005" y="4835"/>
                    <a:pt x="15238" y="4866"/>
                    <a:pt x="15469" y="4866"/>
                  </a:cubicBezTo>
                  <a:cubicBezTo>
                    <a:pt x="16988" y="4866"/>
                    <a:pt x="18409" y="3494"/>
                    <a:pt x="18937" y="2122"/>
                  </a:cubicBezTo>
                  <a:lnTo>
                    <a:pt x="18937" y="2122"/>
                  </a:lnTo>
                  <a:cubicBezTo>
                    <a:pt x="18846" y="2973"/>
                    <a:pt x="19059" y="3703"/>
                    <a:pt x="20031" y="3824"/>
                  </a:cubicBezTo>
                  <a:cubicBezTo>
                    <a:pt x="20120" y="3836"/>
                    <a:pt x="20210" y="3842"/>
                    <a:pt x="20301" y="3842"/>
                  </a:cubicBezTo>
                  <a:cubicBezTo>
                    <a:pt x="20911" y="3842"/>
                    <a:pt x="21549" y="3585"/>
                    <a:pt x="21949" y="3127"/>
                  </a:cubicBezTo>
                  <a:lnTo>
                    <a:pt x="21949" y="3127"/>
                  </a:lnTo>
                  <a:cubicBezTo>
                    <a:pt x="21255" y="3987"/>
                    <a:pt x="22253" y="6508"/>
                    <a:pt x="23321" y="6508"/>
                  </a:cubicBezTo>
                  <a:cubicBezTo>
                    <a:pt x="23471" y="6508"/>
                    <a:pt x="23622" y="6458"/>
                    <a:pt x="23770" y="6347"/>
                  </a:cubicBezTo>
                  <a:lnTo>
                    <a:pt x="23770" y="6347"/>
                  </a:lnTo>
                  <a:cubicBezTo>
                    <a:pt x="23101" y="7168"/>
                    <a:pt x="23587" y="8992"/>
                    <a:pt x="24104" y="9691"/>
                  </a:cubicBezTo>
                  <a:cubicBezTo>
                    <a:pt x="24499" y="10238"/>
                    <a:pt x="24894" y="10572"/>
                    <a:pt x="25350" y="10754"/>
                  </a:cubicBezTo>
                  <a:cubicBezTo>
                    <a:pt x="25898" y="9447"/>
                    <a:pt x="24712" y="8110"/>
                    <a:pt x="24712" y="8110"/>
                  </a:cubicBezTo>
                  <a:cubicBezTo>
                    <a:pt x="24591" y="7289"/>
                    <a:pt x="24013" y="6621"/>
                    <a:pt x="24013" y="6621"/>
                  </a:cubicBezTo>
                  <a:cubicBezTo>
                    <a:pt x="24378" y="4371"/>
                    <a:pt x="22341" y="3551"/>
                    <a:pt x="22341" y="3551"/>
                  </a:cubicBezTo>
                  <a:cubicBezTo>
                    <a:pt x="22341" y="3551"/>
                    <a:pt x="22797" y="2213"/>
                    <a:pt x="21612" y="1028"/>
                  </a:cubicBezTo>
                  <a:cubicBezTo>
                    <a:pt x="20926" y="342"/>
                    <a:pt x="20037" y="203"/>
                    <a:pt x="19427" y="203"/>
                  </a:cubicBezTo>
                  <a:cubicBezTo>
                    <a:pt x="19010" y="203"/>
                    <a:pt x="18724" y="268"/>
                    <a:pt x="18724" y="268"/>
                  </a:cubicBezTo>
                  <a:cubicBezTo>
                    <a:pt x="18724" y="268"/>
                    <a:pt x="18434" y="0"/>
                    <a:pt x="17643" y="0"/>
                  </a:cubicBezTo>
                  <a:close/>
                </a:path>
              </a:pathLst>
            </a:custGeom>
            <a:solidFill>
              <a:srgbClr val="582938"/>
            </a:solidFill>
            <a:ln w="9525" cap="flat" cmpd="sng">
              <a:solidFill>
                <a:srgbClr val="582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3879;p80">
              <a:extLst>
                <a:ext uri="{FF2B5EF4-FFF2-40B4-BE49-F238E27FC236}">
                  <a16:creationId xmlns:a16="http://schemas.microsoft.com/office/drawing/2014/main" xmlns="" id="{FE34A682-45FB-4031-9CED-E9D1A0E5CBD1}"/>
                </a:ext>
              </a:extLst>
            </p:cNvPr>
            <p:cNvSpPr/>
            <p:nvPr/>
          </p:nvSpPr>
          <p:spPr>
            <a:xfrm>
              <a:off x="-2466100" y="6389813"/>
              <a:ext cx="120100" cy="131325"/>
            </a:xfrm>
            <a:custGeom>
              <a:avLst/>
              <a:gdLst/>
              <a:ahLst/>
              <a:cxnLst/>
              <a:rect l="l" t="t" r="r" b="b"/>
              <a:pathLst>
                <a:path w="4804" h="5253" extrusionOk="0">
                  <a:moveTo>
                    <a:pt x="1995" y="3473"/>
                  </a:moveTo>
                  <a:cubicBezTo>
                    <a:pt x="2032" y="3473"/>
                    <a:pt x="2076" y="3483"/>
                    <a:pt x="2128" y="3506"/>
                  </a:cubicBezTo>
                  <a:cubicBezTo>
                    <a:pt x="2250" y="3566"/>
                    <a:pt x="2372" y="3840"/>
                    <a:pt x="2402" y="3962"/>
                  </a:cubicBezTo>
                  <a:cubicBezTo>
                    <a:pt x="2426" y="4088"/>
                    <a:pt x="2406" y="4211"/>
                    <a:pt x="2357" y="4324"/>
                  </a:cubicBezTo>
                  <a:lnTo>
                    <a:pt x="2357" y="4324"/>
                  </a:lnTo>
                  <a:cubicBezTo>
                    <a:pt x="2217" y="4288"/>
                    <a:pt x="2086" y="4223"/>
                    <a:pt x="1977" y="4114"/>
                  </a:cubicBezTo>
                  <a:cubicBezTo>
                    <a:pt x="1843" y="3980"/>
                    <a:pt x="1733" y="3473"/>
                    <a:pt x="1995" y="3473"/>
                  </a:cubicBezTo>
                  <a:close/>
                  <a:moveTo>
                    <a:pt x="3389" y="0"/>
                  </a:moveTo>
                  <a:cubicBezTo>
                    <a:pt x="3272" y="0"/>
                    <a:pt x="3236" y="199"/>
                    <a:pt x="3344" y="253"/>
                  </a:cubicBezTo>
                  <a:cubicBezTo>
                    <a:pt x="4256" y="922"/>
                    <a:pt x="4530" y="3293"/>
                    <a:pt x="3587" y="4022"/>
                  </a:cubicBezTo>
                  <a:cubicBezTo>
                    <a:pt x="3336" y="4218"/>
                    <a:pt x="3034" y="4336"/>
                    <a:pt x="2727" y="4354"/>
                  </a:cubicBezTo>
                  <a:lnTo>
                    <a:pt x="2727" y="4354"/>
                  </a:lnTo>
                  <a:cubicBezTo>
                    <a:pt x="2731" y="4335"/>
                    <a:pt x="2734" y="4316"/>
                    <a:pt x="2736" y="4296"/>
                  </a:cubicBezTo>
                  <a:cubicBezTo>
                    <a:pt x="2794" y="3686"/>
                    <a:pt x="2217" y="3159"/>
                    <a:pt x="1839" y="3159"/>
                  </a:cubicBezTo>
                  <a:cubicBezTo>
                    <a:pt x="1615" y="3159"/>
                    <a:pt x="1460" y="3345"/>
                    <a:pt x="1551" y="3810"/>
                  </a:cubicBezTo>
                  <a:cubicBezTo>
                    <a:pt x="1620" y="4221"/>
                    <a:pt x="1862" y="4468"/>
                    <a:pt x="2177" y="4586"/>
                  </a:cubicBezTo>
                  <a:lnTo>
                    <a:pt x="2177" y="4586"/>
                  </a:lnTo>
                  <a:cubicBezTo>
                    <a:pt x="1996" y="4772"/>
                    <a:pt x="1742" y="4903"/>
                    <a:pt x="1521" y="4934"/>
                  </a:cubicBezTo>
                  <a:cubicBezTo>
                    <a:pt x="1481" y="4941"/>
                    <a:pt x="1442" y="4944"/>
                    <a:pt x="1404" y="4944"/>
                  </a:cubicBezTo>
                  <a:cubicBezTo>
                    <a:pt x="711" y="4944"/>
                    <a:pt x="273" y="3932"/>
                    <a:pt x="244" y="3384"/>
                  </a:cubicBezTo>
                  <a:cubicBezTo>
                    <a:pt x="228" y="3320"/>
                    <a:pt x="161" y="3281"/>
                    <a:pt x="102" y="3281"/>
                  </a:cubicBezTo>
                  <a:cubicBezTo>
                    <a:pt x="48" y="3281"/>
                    <a:pt x="1" y="3312"/>
                    <a:pt x="1" y="3384"/>
                  </a:cubicBezTo>
                  <a:cubicBezTo>
                    <a:pt x="62" y="4114"/>
                    <a:pt x="426" y="4965"/>
                    <a:pt x="1156" y="5208"/>
                  </a:cubicBezTo>
                  <a:cubicBezTo>
                    <a:pt x="1266" y="5238"/>
                    <a:pt x="1380" y="5252"/>
                    <a:pt x="1494" y="5252"/>
                  </a:cubicBezTo>
                  <a:cubicBezTo>
                    <a:pt x="1939" y="5252"/>
                    <a:pt x="2387" y="5034"/>
                    <a:pt x="2606" y="4668"/>
                  </a:cubicBezTo>
                  <a:lnTo>
                    <a:pt x="2606" y="4668"/>
                  </a:lnTo>
                  <a:cubicBezTo>
                    <a:pt x="2629" y="4669"/>
                    <a:pt x="2653" y="4670"/>
                    <a:pt x="2676" y="4670"/>
                  </a:cubicBezTo>
                  <a:cubicBezTo>
                    <a:pt x="3262" y="4670"/>
                    <a:pt x="3910" y="4375"/>
                    <a:pt x="4195" y="3931"/>
                  </a:cubicBezTo>
                  <a:cubicBezTo>
                    <a:pt x="4803" y="3019"/>
                    <a:pt x="4591" y="466"/>
                    <a:pt x="3436" y="10"/>
                  </a:cubicBezTo>
                  <a:cubicBezTo>
                    <a:pt x="3419" y="3"/>
                    <a:pt x="3403" y="0"/>
                    <a:pt x="3389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3880;p80">
              <a:extLst>
                <a:ext uri="{FF2B5EF4-FFF2-40B4-BE49-F238E27FC236}">
                  <a16:creationId xmlns:a16="http://schemas.microsoft.com/office/drawing/2014/main" xmlns="" id="{866AF811-3483-4B7B-8624-5D5A8F69D560}"/>
                </a:ext>
              </a:extLst>
            </p:cNvPr>
            <p:cNvSpPr/>
            <p:nvPr/>
          </p:nvSpPr>
          <p:spPr>
            <a:xfrm>
              <a:off x="-2306525" y="6346963"/>
              <a:ext cx="119050" cy="76550"/>
            </a:xfrm>
            <a:custGeom>
              <a:avLst/>
              <a:gdLst/>
              <a:ahLst/>
              <a:cxnLst/>
              <a:rect l="l" t="t" r="r" b="b"/>
              <a:pathLst>
                <a:path w="4762" h="3062" extrusionOk="0">
                  <a:moveTo>
                    <a:pt x="2199" y="1485"/>
                  </a:moveTo>
                  <a:lnTo>
                    <a:pt x="2199" y="1485"/>
                  </a:lnTo>
                  <a:cubicBezTo>
                    <a:pt x="2202" y="1625"/>
                    <a:pt x="2169" y="1760"/>
                    <a:pt x="2109" y="1878"/>
                  </a:cubicBezTo>
                  <a:lnTo>
                    <a:pt x="2109" y="1878"/>
                  </a:lnTo>
                  <a:cubicBezTo>
                    <a:pt x="2067" y="1725"/>
                    <a:pt x="2086" y="1582"/>
                    <a:pt x="2199" y="1485"/>
                  </a:cubicBezTo>
                  <a:close/>
                  <a:moveTo>
                    <a:pt x="666" y="0"/>
                  </a:moveTo>
                  <a:cubicBezTo>
                    <a:pt x="622" y="0"/>
                    <a:pt x="577" y="25"/>
                    <a:pt x="548" y="83"/>
                  </a:cubicBezTo>
                  <a:cubicBezTo>
                    <a:pt x="62" y="934"/>
                    <a:pt x="1" y="2484"/>
                    <a:pt x="1278" y="2666"/>
                  </a:cubicBezTo>
                  <a:cubicBezTo>
                    <a:pt x="1352" y="2679"/>
                    <a:pt x="1424" y="2685"/>
                    <a:pt x="1495" y="2685"/>
                  </a:cubicBezTo>
                  <a:cubicBezTo>
                    <a:pt x="1690" y="2685"/>
                    <a:pt x="1870" y="2639"/>
                    <a:pt x="2027" y="2559"/>
                  </a:cubicBezTo>
                  <a:lnTo>
                    <a:pt x="2027" y="2559"/>
                  </a:lnTo>
                  <a:cubicBezTo>
                    <a:pt x="2271" y="2849"/>
                    <a:pt x="2618" y="3062"/>
                    <a:pt x="2980" y="3062"/>
                  </a:cubicBezTo>
                  <a:cubicBezTo>
                    <a:pt x="4104" y="3031"/>
                    <a:pt x="4712" y="1207"/>
                    <a:pt x="4743" y="296"/>
                  </a:cubicBezTo>
                  <a:cubicBezTo>
                    <a:pt x="4762" y="199"/>
                    <a:pt x="4671" y="140"/>
                    <a:pt x="4587" y="140"/>
                  </a:cubicBezTo>
                  <a:cubicBezTo>
                    <a:pt x="4538" y="140"/>
                    <a:pt x="4491" y="160"/>
                    <a:pt x="4469" y="204"/>
                  </a:cubicBezTo>
                  <a:cubicBezTo>
                    <a:pt x="4195" y="751"/>
                    <a:pt x="4074" y="1329"/>
                    <a:pt x="3770" y="1846"/>
                  </a:cubicBezTo>
                  <a:cubicBezTo>
                    <a:pt x="3618" y="2150"/>
                    <a:pt x="3344" y="2575"/>
                    <a:pt x="2980" y="2606"/>
                  </a:cubicBezTo>
                  <a:cubicBezTo>
                    <a:pt x="2965" y="2607"/>
                    <a:pt x="2950" y="2608"/>
                    <a:pt x="2935" y="2608"/>
                  </a:cubicBezTo>
                  <a:cubicBezTo>
                    <a:pt x="2741" y="2608"/>
                    <a:pt x="2524" y="2476"/>
                    <a:pt x="2359" y="2298"/>
                  </a:cubicBezTo>
                  <a:lnTo>
                    <a:pt x="2359" y="2298"/>
                  </a:lnTo>
                  <a:cubicBezTo>
                    <a:pt x="2612" y="2005"/>
                    <a:pt x="2709" y="1580"/>
                    <a:pt x="2554" y="1147"/>
                  </a:cubicBezTo>
                  <a:cubicBezTo>
                    <a:pt x="2504" y="1046"/>
                    <a:pt x="2433" y="987"/>
                    <a:pt x="2340" y="987"/>
                  </a:cubicBezTo>
                  <a:cubicBezTo>
                    <a:pt x="2321" y="987"/>
                    <a:pt x="2301" y="989"/>
                    <a:pt x="2281" y="995"/>
                  </a:cubicBezTo>
                  <a:cubicBezTo>
                    <a:pt x="1638" y="1167"/>
                    <a:pt x="1569" y="1711"/>
                    <a:pt x="1795" y="2197"/>
                  </a:cubicBezTo>
                  <a:lnTo>
                    <a:pt x="1795" y="2197"/>
                  </a:lnTo>
                  <a:cubicBezTo>
                    <a:pt x="1700" y="2246"/>
                    <a:pt x="1592" y="2274"/>
                    <a:pt x="1474" y="2274"/>
                  </a:cubicBezTo>
                  <a:cubicBezTo>
                    <a:pt x="1402" y="2274"/>
                    <a:pt x="1326" y="2263"/>
                    <a:pt x="1247" y="2241"/>
                  </a:cubicBezTo>
                  <a:cubicBezTo>
                    <a:pt x="366" y="1998"/>
                    <a:pt x="518" y="873"/>
                    <a:pt x="791" y="235"/>
                  </a:cubicBezTo>
                  <a:cubicBezTo>
                    <a:pt x="853" y="111"/>
                    <a:pt x="760" y="0"/>
                    <a:pt x="666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3881;p80">
              <a:extLst>
                <a:ext uri="{FF2B5EF4-FFF2-40B4-BE49-F238E27FC236}">
                  <a16:creationId xmlns:a16="http://schemas.microsoft.com/office/drawing/2014/main" xmlns="" id="{0AFEF751-0C32-4FD2-B2C0-0983B8F3DCA1}"/>
                </a:ext>
              </a:extLst>
            </p:cNvPr>
            <p:cNvSpPr/>
            <p:nvPr/>
          </p:nvSpPr>
          <p:spPr>
            <a:xfrm>
              <a:off x="-2142875" y="6324013"/>
              <a:ext cx="128950" cy="136550"/>
            </a:xfrm>
            <a:custGeom>
              <a:avLst/>
              <a:gdLst/>
              <a:ahLst/>
              <a:cxnLst/>
              <a:rect l="l" t="t" r="r" b="b"/>
              <a:pathLst>
                <a:path w="5158" h="5462" extrusionOk="0">
                  <a:moveTo>
                    <a:pt x="2101" y="3436"/>
                  </a:moveTo>
                  <a:cubicBezTo>
                    <a:pt x="2177" y="3436"/>
                    <a:pt x="2383" y="3757"/>
                    <a:pt x="2361" y="3980"/>
                  </a:cubicBezTo>
                  <a:cubicBezTo>
                    <a:pt x="2361" y="3992"/>
                    <a:pt x="2360" y="4005"/>
                    <a:pt x="2360" y="4017"/>
                  </a:cubicBezTo>
                  <a:lnTo>
                    <a:pt x="2360" y="4017"/>
                  </a:lnTo>
                  <a:cubicBezTo>
                    <a:pt x="2227" y="3929"/>
                    <a:pt x="2128" y="3789"/>
                    <a:pt x="2087" y="3584"/>
                  </a:cubicBezTo>
                  <a:cubicBezTo>
                    <a:pt x="2063" y="3479"/>
                    <a:pt x="2073" y="3436"/>
                    <a:pt x="2101" y="3436"/>
                  </a:cubicBezTo>
                  <a:close/>
                  <a:moveTo>
                    <a:pt x="3224" y="0"/>
                  </a:moveTo>
                  <a:cubicBezTo>
                    <a:pt x="3128" y="0"/>
                    <a:pt x="3049" y="115"/>
                    <a:pt x="3121" y="210"/>
                  </a:cubicBezTo>
                  <a:cubicBezTo>
                    <a:pt x="3729" y="1092"/>
                    <a:pt x="4641" y="2490"/>
                    <a:pt x="3972" y="3584"/>
                  </a:cubicBezTo>
                  <a:cubicBezTo>
                    <a:pt x="3768" y="3891"/>
                    <a:pt x="3259" y="4140"/>
                    <a:pt x="2818" y="4140"/>
                  </a:cubicBezTo>
                  <a:cubicBezTo>
                    <a:pt x="2816" y="4140"/>
                    <a:pt x="2815" y="4140"/>
                    <a:pt x="2813" y="4140"/>
                  </a:cubicBezTo>
                  <a:lnTo>
                    <a:pt x="2813" y="4140"/>
                  </a:lnTo>
                  <a:cubicBezTo>
                    <a:pt x="2898" y="3807"/>
                    <a:pt x="2885" y="3460"/>
                    <a:pt x="2665" y="3189"/>
                  </a:cubicBezTo>
                  <a:cubicBezTo>
                    <a:pt x="2522" y="3029"/>
                    <a:pt x="2244" y="2900"/>
                    <a:pt x="1990" y="2900"/>
                  </a:cubicBezTo>
                  <a:cubicBezTo>
                    <a:pt x="1810" y="2900"/>
                    <a:pt x="1641" y="2965"/>
                    <a:pt x="1540" y="3128"/>
                  </a:cubicBezTo>
                  <a:cubicBezTo>
                    <a:pt x="1297" y="3554"/>
                    <a:pt x="1935" y="4192"/>
                    <a:pt x="2239" y="4375"/>
                  </a:cubicBezTo>
                  <a:cubicBezTo>
                    <a:pt x="2244" y="4377"/>
                    <a:pt x="2248" y="4380"/>
                    <a:pt x="2252" y="4383"/>
                  </a:cubicBezTo>
                  <a:lnTo>
                    <a:pt x="2252" y="4383"/>
                  </a:lnTo>
                  <a:cubicBezTo>
                    <a:pt x="2183" y="4520"/>
                    <a:pt x="2090" y="4646"/>
                    <a:pt x="1996" y="4739"/>
                  </a:cubicBezTo>
                  <a:cubicBezTo>
                    <a:pt x="1821" y="4936"/>
                    <a:pt x="1585" y="5027"/>
                    <a:pt x="1355" y="5027"/>
                  </a:cubicBezTo>
                  <a:cubicBezTo>
                    <a:pt x="907" y="5027"/>
                    <a:pt x="477" y="4683"/>
                    <a:pt x="537" y="4101"/>
                  </a:cubicBezTo>
                  <a:cubicBezTo>
                    <a:pt x="537" y="4001"/>
                    <a:pt x="463" y="3956"/>
                    <a:pt x="392" y="3956"/>
                  </a:cubicBezTo>
                  <a:cubicBezTo>
                    <a:pt x="334" y="3956"/>
                    <a:pt x="277" y="3986"/>
                    <a:pt x="264" y="4040"/>
                  </a:cubicBezTo>
                  <a:cubicBezTo>
                    <a:pt x="1" y="4959"/>
                    <a:pt x="618" y="5462"/>
                    <a:pt x="1308" y="5462"/>
                  </a:cubicBezTo>
                  <a:cubicBezTo>
                    <a:pt x="1736" y="5462"/>
                    <a:pt x="2191" y="5268"/>
                    <a:pt x="2482" y="4861"/>
                  </a:cubicBezTo>
                  <a:cubicBezTo>
                    <a:pt x="2545" y="4767"/>
                    <a:pt x="2607" y="4661"/>
                    <a:pt x="2661" y="4548"/>
                  </a:cubicBezTo>
                  <a:lnTo>
                    <a:pt x="2661" y="4548"/>
                  </a:lnTo>
                  <a:cubicBezTo>
                    <a:pt x="2775" y="4574"/>
                    <a:pt x="2891" y="4587"/>
                    <a:pt x="3007" y="4587"/>
                  </a:cubicBezTo>
                  <a:cubicBezTo>
                    <a:pt x="3467" y="4587"/>
                    <a:pt x="3926" y="4387"/>
                    <a:pt x="4215" y="4040"/>
                  </a:cubicBezTo>
                  <a:cubicBezTo>
                    <a:pt x="5157" y="2916"/>
                    <a:pt x="4337" y="788"/>
                    <a:pt x="3303" y="28"/>
                  </a:cubicBezTo>
                  <a:cubicBezTo>
                    <a:pt x="3277" y="9"/>
                    <a:pt x="3250" y="0"/>
                    <a:pt x="3224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3882;p80">
              <a:extLst>
                <a:ext uri="{FF2B5EF4-FFF2-40B4-BE49-F238E27FC236}">
                  <a16:creationId xmlns:a16="http://schemas.microsoft.com/office/drawing/2014/main" xmlns="" id="{E7C6AB5E-904E-496A-A3E3-229B1557DAA9}"/>
                </a:ext>
              </a:extLst>
            </p:cNvPr>
            <p:cNvSpPr/>
            <p:nvPr/>
          </p:nvSpPr>
          <p:spPr>
            <a:xfrm>
              <a:off x="-1970650" y="6415138"/>
              <a:ext cx="56700" cy="96100"/>
            </a:xfrm>
            <a:custGeom>
              <a:avLst/>
              <a:gdLst/>
              <a:ahLst/>
              <a:cxnLst/>
              <a:rect l="l" t="t" r="r" b="b"/>
              <a:pathLst>
                <a:path w="2268" h="3844" extrusionOk="0">
                  <a:moveTo>
                    <a:pt x="697" y="1"/>
                  </a:moveTo>
                  <a:cubicBezTo>
                    <a:pt x="635" y="1"/>
                    <a:pt x="572" y="37"/>
                    <a:pt x="548" y="122"/>
                  </a:cubicBezTo>
                  <a:cubicBezTo>
                    <a:pt x="305" y="942"/>
                    <a:pt x="1" y="2280"/>
                    <a:pt x="761" y="2888"/>
                  </a:cubicBezTo>
                  <a:cubicBezTo>
                    <a:pt x="932" y="3016"/>
                    <a:pt x="1099" y="3075"/>
                    <a:pt x="1250" y="3080"/>
                  </a:cubicBezTo>
                  <a:lnTo>
                    <a:pt x="1250" y="3080"/>
                  </a:lnTo>
                  <a:cubicBezTo>
                    <a:pt x="1369" y="3355"/>
                    <a:pt x="1570" y="3606"/>
                    <a:pt x="1825" y="3800"/>
                  </a:cubicBezTo>
                  <a:cubicBezTo>
                    <a:pt x="1862" y="3831"/>
                    <a:pt x="1904" y="3844"/>
                    <a:pt x="1946" y="3844"/>
                  </a:cubicBezTo>
                  <a:cubicBezTo>
                    <a:pt x="2109" y="3844"/>
                    <a:pt x="2267" y="3641"/>
                    <a:pt x="2098" y="3496"/>
                  </a:cubicBezTo>
                  <a:cubicBezTo>
                    <a:pt x="1925" y="3335"/>
                    <a:pt x="1762" y="3150"/>
                    <a:pt x="1659" y="2947"/>
                  </a:cubicBezTo>
                  <a:lnTo>
                    <a:pt x="1659" y="2947"/>
                  </a:lnTo>
                  <a:cubicBezTo>
                    <a:pt x="1980" y="2697"/>
                    <a:pt x="2080" y="2146"/>
                    <a:pt x="1703" y="1733"/>
                  </a:cubicBezTo>
                  <a:cubicBezTo>
                    <a:pt x="1667" y="1697"/>
                    <a:pt x="1622" y="1680"/>
                    <a:pt x="1574" y="1680"/>
                  </a:cubicBezTo>
                  <a:cubicBezTo>
                    <a:pt x="1501" y="1680"/>
                    <a:pt x="1424" y="1720"/>
                    <a:pt x="1369" y="1794"/>
                  </a:cubicBezTo>
                  <a:cubicBezTo>
                    <a:pt x="1212" y="2008"/>
                    <a:pt x="1138" y="2242"/>
                    <a:pt x="1129" y="2476"/>
                  </a:cubicBezTo>
                  <a:lnTo>
                    <a:pt x="1129" y="2476"/>
                  </a:lnTo>
                  <a:cubicBezTo>
                    <a:pt x="1101" y="2497"/>
                    <a:pt x="1072" y="2507"/>
                    <a:pt x="1045" y="2507"/>
                  </a:cubicBezTo>
                  <a:cubicBezTo>
                    <a:pt x="976" y="2507"/>
                    <a:pt x="912" y="2442"/>
                    <a:pt x="852" y="2310"/>
                  </a:cubicBezTo>
                  <a:cubicBezTo>
                    <a:pt x="791" y="2219"/>
                    <a:pt x="761" y="2097"/>
                    <a:pt x="730" y="1976"/>
                  </a:cubicBezTo>
                  <a:cubicBezTo>
                    <a:pt x="669" y="1763"/>
                    <a:pt x="669" y="1550"/>
                    <a:pt x="700" y="1338"/>
                  </a:cubicBezTo>
                  <a:cubicBezTo>
                    <a:pt x="700" y="942"/>
                    <a:pt x="761" y="578"/>
                    <a:pt x="852" y="213"/>
                  </a:cubicBezTo>
                  <a:cubicBezTo>
                    <a:pt x="888" y="85"/>
                    <a:pt x="793" y="1"/>
                    <a:pt x="697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3883;p80">
              <a:extLst>
                <a:ext uri="{FF2B5EF4-FFF2-40B4-BE49-F238E27FC236}">
                  <a16:creationId xmlns:a16="http://schemas.microsoft.com/office/drawing/2014/main" xmlns="" id="{B4B8547F-CAD8-41CF-A96D-78899CD06471}"/>
                </a:ext>
              </a:extLst>
            </p:cNvPr>
            <p:cNvSpPr/>
            <p:nvPr/>
          </p:nvSpPr>
          <p:spPr>
            <a:xfrm>
              <a:off x="-1944270" y="7148935"/>
              <a:ext cx="124625" cy="151895"/>
            </a:xfrm>
            <a:custGeom>
              <a:avLst/>
              <a:gdLst/>
              <a:ahLst/>
              <a:cxnLst/>
              <a:rect l="l" t="t" r="r" b="b"/>
              <a:pathLst>
                <a:path w="4985" h="5533" extrusionOk="0">
                  <a:moveTo>
                    <a:pt x="3131" y="1"/>
                  </a:moveTo>
                  <a:cubicBezTo>
                    <a:pt x="2340" y="882"/>
                    <a:pt x="0" y="1824"/>
                    <a:pt x="0" y="1824"/>
                  </a:cubicBezTo>
                  <a:lnTo>
                    <a:pt x="61" y="3040"/>
                  </a:lnTo>
                  <a:cubicBezTo>
                    <a:pt x="61" y="3040"/>
                    <a:pt x="1905" y="4914"/>
                    <a:pt x="3180" y="5513"/>
                  </a:cubicBezTo>
                  <a:lnTo>
                    <a:pt x="3180" y="5513"/>
                  </a:lnTo>
                  <a:cubicBezTo>
                    <a:pt x="3119" y="5448"/>
                    <a:pt x="3168" y="5158"/>
                    <a:pt x="4985" y="3891"/>
                  </a:cubicBezTo>
                  <a:cubicBezTo>
                    <a:pt x="4134" y="1946"/>
                    <a:pt x="3131" y="1"/>
                    <a:pt x="3131" y="1"/>
                  </a:cubicBezTo>
                  <a:close/>
                  <a:moveTo>
                    <a:pt x="3180" y="5513"/>
                  </a:moveTo>
                  <a:cubicBezTo>
                    <a:pt x="3197" y="5531"/>
                    <a:pt x="3222" y="5533"/>
                    <a:pt x="3222" y="5533"/>
                  </a:cubicBezTo>
                  <a:cubicBezTo>
                    <a:pt x="3208" y="5526"/>
                    <a:pt x="3194" y="5520"/>
                    <a:pt x="3180" y="5513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3884;p80">
              <a:extLst>
                <a:ext uri="{FF2B5EF4-FFF2-40B4-BE49-F238E27FC236}">
                  <a16:creationId xmlns:a16="http://schemas.microsoft.com/office/drawing/2014/main" xmlns="" id="{05F06C40-0312-47F3-AB10-D8BD6739DE3C}"/>
                </a:ext>
              </a:extLst>
            </p:cNvPr>
            <p:cNvSpPr/>
            <p:nvPr/>
          </p:nvSpPr>
          <p:spPr>
            <a:xfrm>
              <a:off x="-2146175" y="7054963"/>
              <a:ext cx="249275" cy="309450"/>
            </a:xfrm>
            <a:custGeom>
              <a:avLst/>
              <a:gdLst/>
              <a:ahLst/>
              <a:cxnLst/>
              <a:rect l="l" t="t" r="r" b="b"/>
              <a:pathLst>
                <a:path w="9971" h="12378" extrusionOk="0">
                  <a:moveTo>
                    <a:pt x="1490" y="0"/>
                  </a:moveTo>
                  <a:lnTo>
                    <a:pt x="0" y="10031"/>
                  </a:lnTo>
                  <a:cubicBezTo>
                    <a:pt x="0" y="10031"/>
                    <a:pt x="5928" y="12037"/>
                    <a:pt x="7417" y="12371"/>
                  </a:cubicBezTo>
                  <a:cubicBezTo>
                    <a:pt x="7437" y="12375"/>
                    <a:pt x="7457" y="12377"/>
                    <a:pt x="7477" y="12377"/>
                  </a:cubicBezTo>
                  <a:cubicBezTo>
                    <a:pt x="8935" y="12377"/>
                    <a:pt x="9970" y="1490"/>
                    <a:pt x="9970" y="1490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3885;p80">
              <a:extLst>
                <a:ext uri="{FF2B5EF4-FFF2-40B4-BE49-F238E27FC236}">
                  <a16:creationId xmlns:a16="http://schemas.microsoft.com/office/drawing/2014/main" xmlns="" id="{46D3DBDF-2EA2-4F2D-8B45-8E676E67C7EE}"/>
                </a:ext>
              </a:extLst>
            </p:cNvPr>
            <p:cNvSpPr/>
            <p:nvPr/>
          </p:nvSpPr>
          <p:spPr>
            <a:xfrm>
              <a:off x="-2160625" y="7060288"/>
              <a:ext cx="239400" cy="297300"/>
            </a:xfrm>
            <a:custGeom>
              <a:avLst/>
              <a:gdLst/>
              <a:ahLst/>
              <a:cxnLst/>
              <a:rect l="l" t="t" r="r" b="b"/>
              <a:pathLst>
                <a:path w="9576" h="11892" extrusionOk="0">
                  <a:moveTo>
                    <a:pt x="1521" y="0"/>
                  </a:moveTo>
                  <a:lnTo>
                    <a:pt x="1" y="10031"/>
                  </a:lnTo>
                  <a:cubicBezTo>
                    <a:pt x="1" y="10031"/>
                    <a:pt x="6232" y="11581"/>
                    <a:pt x="7721" y="11885"/>
                  </a:cubicBezTo>
                  <a:cubicBezTo>
                    <a:pt x="7743" y="11889"/>
                    <a:pt x="7763" y="11891"/>
                    <a:pt x="7784" y="11891"/>
                  </a:cubicBezTo>
                  <a:cubicBezTo>
                    <a:pt x="9221" y="11891"/>
                    <a:pt x="9576" y="1641"/>
                    <a:pt x="9576" y="1641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3886;p80">
              <a:extLst>
                <a:ext uri="{FF2B5EF4-FFF2-40B4-BE49-F238E27FC236}">
                  <a16:creationId xmlns:a16="http://schemas.microsoft.com/office/drawing/2014/main" xmlns="" id="{113FA2E4-203D-4E3E-88E0-E942E48EF7B1}"/>
                </a:ext>
              </a:extLst>
            </p:cNvPr>
            <p:cNvSpPr/>
            <p:nvPr/>
          </p:nvSpPr>
          <p:spPr>
            <a:xfrm>
              <a:off x="-2169725" y="7069388"/>
              <a:ext cx="250025" cy="294275"/>
            </a:xfrm>
            <a:custGeom>
              <a:avLst/>
              <a:gdLst/>
              <a:ahLst/>
              <a:cxnLst/>
              <a:rect l="l" t="t" r="r" b="b"/>
              <a:pathLst>
                <a:path w="10001" h="11771" extrusionOk="0">
                  <a:moveTo>
                    <a:pt x="1520" y="1"/>
                  </a:moveTo>
                  <a:lnTo>
                    <a:pt x="0" y="10062"/>
                  </a:lnTo>
                  <a:cubicBezTo>
                    <a:pt x="0" y="10062"/>
                    <a:pt x="6657" y="11429"/>
                    <a:pt x="8146" y="11764"/>
                  </a:cubicBezTo>
                  <a:cubicBezTo>
                    <a:pt x="8167" y="11768"/>
                    <a:pt x="8188" y="11770"/>
                    <a:pt x="8209" y="11770"/>
                  </a:cubicBezTo>
                  <a:cubicBezTo>
                    <a:pt x="9646" y="11770"/>
                    <a:pt x="10000" y="1490"/>
                    <a:pt x="10000" y="1490"/>
                  </a:cubicBezTo>
                  <a:lnTo>
                    <a:pt x="1520" y="1"/>
                  </a:ln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3887;p80">
              <a:extLst>
                <a:ext uri="{FF2B5EF4-FFF2-40B4-BE49-F238E27FC236}">
                  <a16:creationId xmlns:a16="http://schemas.microsoft.com/office/drawing/2014/main" xmlns="" id="{D565FA00-FB63-40A9-B274-AF32050CE6CE}"/>
                </a:ext>
              </a:extLst>
            </p:cNvPr>
            <p:cNvSpPr/>
            <p:nvPr/>
          </p:nvSpPr>
          <p:spPr>
            <a:xfrm>
              <a:off x="-2115025" y="7128338"/>
              <a:ext cx="333875" cy="298400"/>
            </a:xfrm>
            <a:custGeom>
              <a:avLst/>
              <a:gdLst/>
              <a:ahLst/>
              <a:cxnLst/>
              <a:rect l="l" t="t" r="r" b="b"/>
              <a:pathLst>
                <a:path w="13355" h="11936" extrusionOk="0">
                  <a:moveTo>
                    <a:pt x="2201" y="1"/>
                  </a:moveTo>
                  <a:cubicBezTo>
                    <a:pt x="2116" y="1"/>
                    <a:pt x="2040" y="23"/>
                    <a:pt x="1976" y="74"/>
                  </a:cubicBezTo>
                  <a:cubicBezTo>
                    <a:pt x="1551" y="378"/>
                    <a:pt x="2250" y="1351"/>
                    <a:pt x="2250" y="1351"/>
                  </a:cubicBezTo>
                  <a:cubicBezTo>
                    <a:pt x="2250" y="1351"/>
                    <a:pt x="1616" y="670"/>
                    <a:pt x="1236" y="670"/>
                  </a:cubicBezTo>
                  <a:cubicBezTo>
                    <a:pt x="1183" y="670"/>
                    <a:pt x="1135" y="683"/>
                    <a:pt x="1095" y="713"/>
                  </a:cubicBezTo>
                  <a:cubicBezTo>
                    <a:pt x="791" y="986"/>
                    <a:pt x="1399" y="1929"/>
                    <a:pt x="1399" y="1929"/>
                  </a:cubicBezTo>
                  <a:cubicBezTo>
                    <a:pt x="1399" y="1929"/>
                    <a:pt x="842" y="1297"/>
                    <a:pt x="482" y="1297"/>
                  </a:cubicBezTo>
                  <a:cubicBezTo>
                    <a:pt x="382" y="1297"/>
                    <a:pt x="297" y="1346"/>
                    <a:pt x="244" y="1473"/>
                  </a:cubicBezTo>
                  <a:cubicBezTo>
                    <a:pt x="1" y="2050"/>
                    <a:pt x="1672" y="4178"/>
                    <a:pt x="1672" y="4178"/>
                  </a:cubicBezTo>
                  <a:cubicBezTo>
                    <a:pt x="2159" y="5090"/>
                    <a:pt x="2949" y="5850"/>
                    <a:pt x="2949" y="5850"/>
                  </a:cubicBezTo>
                  <a:cubicBezTo>
                    <a:pt x="5776" y="9406"/>
                    <a:pt x="8663" y="11564"/>
                    <a:pt x="10396" y="11898"/>
                  </a:cubicBezTo>
                  <a:cubicBezTo>
                    <a:pt x="10525" y="11923"/>
                    <a:pt x="10651" y="11935"/>
                    <a:pt x="10774" y="11935"/>
                  </a:cubicBezTo>
                  <a:cubicBezTo>
                    <a:pt x="12306" y="11935"/>
                    <a:pt x="13354" y="10093"/>
                    <a:pt x="13101" y="8433"/>
                  </a:cubicBezTo>
                  <a:cubicBezTo>
                    <a:pt x="12980" y="7734"/>
                    <a:pt x="12463" y="6397"/>
                    <a:pt x="11855" y="5059"/>
                  </a:cubicBezTo>
                  <a:cubicBezTo>
                    <a:pt x="10031" y="6336"/>
                    <a:pt x="9970" y="6609"/>
                    <a:pt x="10031" y="6701"/>
                  </a:cubicBezTo>
                  <a:cubicBezTo>
                    <a:pt x="8724" y="6032"/>
                    <a:pt x="4682" y="2020"/>
                    <a:pt x="4682" y="2020"/>
                  </a:cubicBezTo>
                  <a:cubicBezTo>
                    <a:pt x="4682" y="2020"/>
                    <a:pt x="4773" y="1625"/>
                    <a:pt x="4682" y="956"/>
                  </a:cubicBezTo>
                  <a:cubicBezTo>
                    <a:pt x="4640" y="738"/>
                    <a:pt x="4567" y="659"/>
                    <a:pt x="4476" y="659"/>
                  </a:cubicBezTo>
                  <a:cubicBezTo>
                    <a:pt x="4301" y="659"/>
                    <a:pt x="4061" y="958"/>
                    <a:pt x="3861" y="1138"/>
                  </a:cubicBezTo>
                  <a:cubicBezTo>
                    <a:pt x="3573" y="851"/>
                    <a:pt x="2724" y="1"/>
                    <a:pt x="220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3888;p80">
              <a:extLst>
                <a:ext uri="{FF2B5EF4-FFF2-40B4-BE49-F238E27FC236}">
                  <a16:creationId xmlns:a16="http://schemas.microsoft.com/office/drawing/2014/main" xmlns="" id="{A57F53DD-11A4-4FF8-8CFE-D9C39913ECBB}"/>
                </a:ext>
              </a:extLst>
            </p:cNvPr>
            <p:cNvSpPr/>
            <p:nvPr/>
          </p:nvSpPr>
          <p:spPr>
            <a:xfrm>
              <a:off x="-2564875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70" y="1"/>
                  </a:moveTo>
                  <a:cubicBezTo>
                    <a:pt x="7589" y="1"/>
                    <a:pt x="7059" y="18"/>
                    <a:pt x="6475" y="54"/>
                  </a:cubicBezTo>
                  <a:cubicBezTo>
                    <a:pt x="6475" y="54"/>
                    <a:pt x="395" y="358"/>
                    <a:pt x="578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3" y="20021"/>
                    <a:pt x="10533" y="19758"/>
                    <a:pt x="11885" y="19416"/>
                  </a:cubicBezTo>
                  <a:cubicBezTo>
                    <a:pt x="14529" y="18778"/>
                    <a:pt x="14712" y="16346"/>
                    <a:pt x="14560" y="13854"/>
                  </a:cubicBezTo>
                  <a:cubicBezTo>
                    <a:pt x="14378" y="11361"/>
                    <a:pt x="13861" y="5434"/>
                    <a:pt x="13131" y="2729"/>
                  </a:cubicBezTo>
                  <a:cubicBezTo>
                    <a:pt x="12697" y="1184"/>
                    <a:pt x="12046" y="1"/>
                    <a:pt x="8070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3889;p80">
              <a:extLst>
                <a:ext uri="{FF2B5EF4-FFF2-40B4-BE49-F238E27FC236}">
                  <a16:creationId xmlns:a16="http://schemas.microsoft.com/office/drawing/2014/main" xmlns="" id="{D959E99A-9C90-4E30-951A-8526C2B0A8A8}"/>
                </a:ext>
              </a:extLst>
            </p:cNvPr>
            <p:cNvSpPr/>
            <p:nvPr/>
          </p:nvSpPr>
          <p:spPr>
            <a:xfrm>
              <a:off x="-2548150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69" y="1"/>
                  </a:moveTo>
                  <a:cubicBezTo>
                    <a:pt x="7588" y="1"/>
                    <a:pt x="7058" y="18"/>
                    <a:pt x="6474" y="54"/>
                  </a:cubicBezTo>
                  <a:cubicBezTo>
                    <a:pt x="6474" y="54"/>
                    <a:pt x="395" y="358"/>
                    <a:pt x="547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2" y="20021"/>
                    <a:pt x="10532" y="19758"/>
                    <a:pt x="11885" y="19416"/>
                  </a:cubicBezTo>
                  <a:cubicBezTo>
                    <a:pt x="14529" y="18778"/>
                    <a:pt x="14712" y="16346"/>
                    <a:pt x="14529" y="13854"/>
                  </a:cubicBezTo>
                  <a:cubicBezTo>
                    <a:pt x="14377" y="11361"/>
                    <a:pt x="13860" y="5434"/>
                    <a:pt x="13131" y="2729"/>
                  </a:cubicBezTo>
                  <a:cubicBezTo>
                    <a:pt x="12697" y="1184"/>
                    <a:pt x="12046" y="1"/>
                    <a:pt x="8069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3890;p80">
              <a:extLst>
                <a:ext uri="{FF2B5EF4-FFF2-40B4-BE49-F238E27FC236}">
                  <a16:creationId xmlns:a16="http://schemas.microsoft.com/office/drawing/2014/main" xmlns="" id="{79ABEA4A-D31F-4A9E-95B0-41F8B96B3E7E}"/>
                </a:ext>
              </a:extLst>
            </p:cNvPr>
            <p:cNvSpPr/>
            <p:nvPr/>
          </p:nvSpPr>
          <p:spPr>
            <a:xfrm>
              <a:off x="-2514725" y="7802488"/>
              <a:ext cx="320700" cy="81475"/>
            </a:xfrm>
            <a:custGeom>
              <a:avLst/>
              <a:gdLst/>
              <a:ahLst/>
              <a:cxnLst/>
              <a:rect l="l" t="t" r="r" b="b"/>
              <a:pathLst>
                <a:path w="12828" h="3259" extrusionOk="0">
                  <a:moveTo>
                    <a:pt x="7380" y="1"/>
                  </a:moveTo>
                  <a:cubicBezTo>
                    <a:pt x="6780" y="1"/>
                    <a:pt x="6107" y="13"/>
                    <a:pt x="5350" y="39"/>
                  </a:cubicBezTo>
                  <a:cubicBezTo>
                    <a:pt x="5350" y="39"/>
                    <a:pt x="700" y="464"/>
                    <a:pt x="0" y="2197"/>
                  </a:cubicBezTo>
                  <a:cubicBezTo>
                    <a:pt x="2270" y="2937"/>
                    <a:pt x="4601" y="3259"/>
                    <a:pt x="6932" y="3259"/>
                  </a:cubicBezTo>
                  <a:cubicBezTo>
                    <a:pt x="8910" y="3259"/>
                    <a:pt x="10888" y="3027"/>
                    <a:pt x="12827" y="2623"/>
                  </a:cubicBezTo>
                  <a:cubicBezTo>
                    <a:pt x="12706" y="2075"/>
                    <a:pt x="12554" y="1589"/>
                    <a:pt x="12372" y="1255"/>
                  </a:cubicBezTo>
                  <a:cubicBezTo>
                    <a:pt x="11953" y="470"/>
                    <a:pt x="11063" y="1"/>
                    <a:pt x="7380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3891;p80">
              <a:extLst>
                <a:ext uri="{FF2B5EF4-FFF2-40B4-BE49-F238E27FC236}">
                  <a16:creationId xmlns:a16="http://schemas.microsoft.com/office/drawing/2014/main" xmlns="" id="{05FEAE9A-E49A-472D-BE6A-F4EAB28183A0}"/>
                </a:ext>
              </a:extLst>
            </p:cNvPr>
            <p:cNvSpPr/>
            <p:nvPr/>
          </p:nvSpPr>
          <p:spPr>
            <a:xfrm>
              <a:off x="-2521575" y="7857388"/>
              <a:ext cx="331350" cy="53175"/>
            </a:xfrm>
            <a:custGeom>
              <a:avLst/>
              <a:gdLst/>
              <a:ahLst/>
              <a:cxnLst/>
              <a:rect l="l" t="t" r="r" b="b"/>
              <a:pathLst>
                <a:path w="13254" h="2127" extrusionOk="0">
                  <a:moveTo>
                    <a:pt x="274" y="1"/>
                  </a:moveTo>
                  <a:cubicBezTo>
                    <a:pt x="244" y="92"/>
                    <a:pt x="214" y="153"/>
                    <a:pt x="214" y="244"/>
                  </a:cubicBezTo>
                  <a:cubicBezTo>
                    <a:pt x="153" y="609"/>
                    <a:pt x="62" y="1034"/>
                    <a:pt x="1" y="1521"/>
                  </a:cubicBezTo>
                  <a:cubicBezTo>
                    <a:pt x="1888" y="1915"/>
                    <a:pt x="3867" y="2126"/>
                    <a:pt x="5866" y="2126"/>
                  </a:cubicBezTo>
                  <a:cubicBezTo>
                    <a:pt x="8342" y="2126"/>
                    <a:pt x="10849" y="1802"/>
                    <a:pt x="13253" y="1095"/>
                  </a:cubicBezTo>
                  <a:cubicBezTo>
                    <a:pt x="13193" y="882"/>
                    <a:pt x="13162" y="639"/>
                    <a:pt x="13101" y="427"/>
                  </a:cubicBezTo>
                  <a:cubicBezTo>
                    <a:pt x="11162" y="831"/>
                    <a:pt x="9184" y="1063"/>
                    <a:pt x="7206" y="1063"/>
                  </a:cubicBezTo>
                  <a:cubicBezTo>
                    <a:pt x="4875" y="1063"/>
                    <a:pt x="2544" y="741"/>
                    <a:pt x="274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3892;p80">
              <a:extLst>
                <a:ext uri="{FF2B5EF4-FFF2-40B4-BE49-F238E27FC236}">
                  <a16:creationId xmlns:a16="http://schemas.microsoft.com/office/drawing/2014/main" xmlns="" id="{97661D38-7B45-406A-927D-7E23E4C76488}"/>
                </a:ext>
              </a:extLst>
            </p:cNvPr>
            <p:cNvSpPr/>
            <p:nvPr/>
          </p:nvSpPr>
          <p:spPr>
            <a:xfrm>
              <a:off x="-2523850" y="7884763"/>
              <a:ext cx="346550" cy="146675"/>
            </a:xfrm>
            <a:custGeom>
              <a:avLst/>
              <a:gdLst/>
              <a:ahLst/>
              <a:cxnLst/>
              <a:rect l="l" t="t" r="r" b="b"/>
              <a:pathLst>
                <a:path w="13862" h="5867" extrusionOk="0">
                  <a:moveTo>
                    <a:pt x="13344" y="0"/>
                  </a:moveTo>
                  <a:cubicBezTo>
                    <a:pt x="10940" y="707"/>
                    <a:pt x="8433" y="1031"/>
                    <a:pt x="5957" y="1031"/>
                  </a:cubicBezTo>
                  <a:cubicBezTo>
                    <a:pt x="3958" y="1031"/>
                    <a:pt x="1979" y="820"/>
                    <a:pt x="92" y="426"/>
                  </a:cubicBezTo>
                  <a:cubicBezTo>
                    <a:pt x="62" y="608"/>
                    <a:pt x="31" y="821"/>
                    <a:pt x="1" y="1003"/>
                  </a:cubicBezTo>
                  <a:cubicBezTo>
                    <a:pt x="3466" y="4529"/>
                    <a:pt x="8512" y="5806"/>
                    <a:pt x="13344" y="5867"/>
                  </a:cubicBezTo>
                  <a:cubicBezTo>
                    <a:pt x="13861" y="5350"/>
                    <a:pt x="13861" y="4620"/>
                    <a:pt x="13770" y="3891"/>
                  </a:cubicBezTo>
                  <a:cubicBezTo>
                    <a:pt x="13679" y="3070"/>
                    <a:pt x="13588" y="1429"/>
                    <a:pt x="13344" y="0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3893;p80">
              <a:extLst>
                <a:ext uri="{FF2B5EF4-FFF2-40B4-BE49-F238E27FC236}">
                  <a16:creationId xmlns:a16="http://schemas.microsoft.com/office/drawing/2014/main" xmlns="" id="{9EF720BA-BDDF-4CC9-B560-670301F5C9A6}"/>
                </a:ext>
              </a:extLst>
            </p:cNvPr>
            <p:cNvSpPr/>
            <p:nvPr/>
          </p:nvSpPr>
          <p:spPr>
            <a:xfrm>
              <a:off x="-2530675" y="7909838"/>
              <a:ext cx="340450" cy="151900"/>
            </a:xfrm>
            <a:custGeom>
              <a:avLst/>
              <a:gdLst/>
              <a:ahLst/>
              <a:cxnLst/>
              <a:rect l="l" t="t" r="r" b="b"/>
              <a:pathLst>
                <a:path w="13618" h="6076" extrusionOk="0">
                  <a:moveTo>
                    <a:pt x="274" y="0"/>
                  </a:moveTo>
                  <a:cubicBezTo>
                    <a:pt x="31" y="1976"/>
                    <a:pt x="0" y="4438"/>
                    <a:pt x="1307" y="5623"/>
                  </a:cubicBezTo>
                  <a:cubicBezTo>
                    <a:pt x="1681" y="5953"/>
                    <a:pt x="3493" y="6076"/>
                    <a:pt x="5551" y="6076"/>
                  </a:cubicBezTo>
                  <a:cubicBezTo>
                    <a:pt x="7673" y="6076"/>
                    <a:pt x="10056" y="5945"/>
                    <a:pt x="11399" y="5775"/>
                  </a:cubicBezTo>
                  <a:cubicBezTo>
                    <a:pt x="12554" y="5623"/>
                    <a:pt x="13222" y="5289"/>
                    <a:pt x="13617" y="4864"/>
                  </a:cubicBezTo>
                  <a:cubicBezTo>
                    <a:pt x="8785" y="4803"/>
                    <a:pt x="3739" y="3526"/>
                    <a:pt x="274" y="0"/>
                  </a:cubicBezTo>
                  <a:close/>
                </a:path>
              </a:pathLst>
            </a:custGeom>
            <a:solidFill>
              <a:srgbClr val="43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3894;p80">
              <a:extLst>
                <a:ext uri="{FF2B5EF4-FFF2-40B4-BE49-F238E27FC236}">
                  <a16:creationId xmlns:a16="http://schemas.microsoft.com/office/drawing/2014/main" xmlns="" id="{888A0677-ADE9-4A51-870A-EB7BB96BDC5D}"/>
                </a:ext>
              </a:extLst>
            </p:cNvPr>
            <p:cNvSpPr/>
            <p:nvPr/>
          </p:nvSpPr>
          <p:spPr>
            <a:xfrm>
              <a:off x="-2417450" y="7640963"/>
              <a:ext cx="94250" cy="93225"/>
            </a:xfrm>
            <a:custGeom>
              <a:avLst/>
              <a:gdLst/>
              <a:ahLst/>
              <a:cxnLst/>
              <a:rect l="l" t="t" r="r" b="b"/>
              <a:pathLst>
                <a:path w="3770" h="3729" extrusionOk="0">
                  <a:moveTo>
                    <a:pt x="2310" y="1089"/>
                  </a:moveTo>
                  <a:cubicBezTo>
                    <a:pt x="2401" y="1089"/>
                    <a:pt x="2493" y="1424"/>
                    <a:pt x="2493" y="1849"/>
                  </a:cubicBezTo>
                  <a:cubicBezTo>
                    <a:pt x="2493" y="2305"/>
                    <a:pt x="2401" y="2640"/>
                    <a:pt x="2310" y="2640"/>
                  </a:cubicBezTo>
                  <a:cubicBezTo>
                    <a:pt x="2189" y="2640"/>
                    <a:pt x="2097" y="2305"/>
                    <a:pt x="2097" y="1849"/>
                  </a:cubicBezTo>
                  <a:cubicBezTo>
                    <a:pt x="2097" y="1424"/>
                    <a:pt x="2189" y="1089"/>
                    <a:pt x="2310" y="1089"/>
                  </a:cubicBezTo>
                  <a:close/>
                  <a:moveTo>
                    <a:pt x="1368" y="1241"/>
                  </a:moveTo>
                  <a:cubicBezTo>
                    <a:pt x="1459" y="1241"/>
                    <a:pt x="1550" y="1576"/>
                    <a:pt x="1550" y="2001"/>
                  </a:cubicBezTo>
                  <a:cubicBezTo>
                    <a:pt x="1550" y="2427"/>
                    <a:pt x="1459" y="2792"/>
                    <a:pt x="1368" y="2792"/>
                  </a:cubicBezTo>
                  <a:cubicBezTo>
                    <a:pt x="1246" y="2792"/>
                    <a:pt x="1155" y="2427"/>
                    <a:pt x="1155" y="2001"/>
                  </a:cubicBezTo>
                  <a:cubicBezTo>
                    <a:pt x="1155" y="1576"/>
                    <a:pt x="1246" y="1241"/>
                    <a:pt x="1368" y="1241"/>
                  </a:cubicBezTo>
                  <a:close/>
                  <a:moveTo>
                    <a:pt x="1808" y="1"/>
                  </a:moveTo>
                  <a:cubicBezTo>
                    <a:pt x="1738" y="1"/>
                    <a:pt x="1664" y="33"/>
                    <a:pt x="1611" y="86"/>
                  </a:cubicBezTo>
                  <a:lnTo>
                    <a:pt x="61" y="1819"/>
                  </a:lnTo>
                  <a:cubicBezTo>
                    <a:pt x="0" y="1910"/>
                    <a:pt x="0" y="2062"/>
                    <a:pt x="91" y="2153"/>
                  </a:cubicBezTo>
                  <a:lnTo>
                    <a:pt x="1793" y="3673"/>
                  </a:lnTo>
                  <a:cubicBezTo>
                    <a:pt x="1832" y="3711"/>
                    <a:pt x="1881" y="3728"/>
                    <a:pt x="1931" y="3728"/>
                  </a:cubicBezTo>
                  <a:cubicBezTo>
                    <a:pt x="2001" y="3728"/>
                    <a:pt x="2075" y="3696"/>
                    <a:pt x="2128" y="3643"/>
                  </a:cubicBezTo>
                  <a:lnTo>
                    <a:pt x="3678" y="1910"/>
                  </a:lnTo>
                  <a:cubicBezTo>
                    <a:pt x="3769" y="1819"/>
                    <a:pt x="3739" y="1667"/>
                    <a:pt x="3648" y="1576"/>
                  </a:cubicBezTo>
                  <a:lnTo>
                    <a:pt x="1945" y="56"/>
                  </a:lnTo>
                  <a:cubicBezTo>
                    <a:pt x="1907" y="18"/>
                    <a:pt x="1858" y="1"/>
                    <a:pt x="1808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3895;p80">
              <a:extLst>
                <a:ext uri="{FF2B5EF4-FFF2-40B4-BE49-F238E27FC236}">
                  <a16:creationId xmlns:a16="http://schemas.microsoft.com/office/drawing/2014/main" xmlns="" id="{E3D457F7-C702-4AFE-A67D-16B4AED285A7}"/>
                </a:ext>
              </a:extLst>
            </p:cNvPr>
            <p:cNvSpPr/>
            <p:nvPr/>
          </p:nvSpPr>
          <p:spPr>
            <a:xfrm>
              <a:off x="-2415175" y="7637613"/>
              <a:ext cx="94250" cy="93100"/>
            </a:xfrm>
            <a:custGeom>
              <a:avLst/>
              <a:gdLst/>
              <a:ahLst/>
              <a:cxnLst/>
              <a:rect l="l" t="t" r="r" b="b"/>
              <a:pathLst>
                <a:path w="3770" h="3724" extrusionOk="0">
                  <a:moveTo>
                    <a:pt x="2310" y="1071"/>
                  </a:moveTo>
                  <a:cubicBezTo>
                    <a:pt x="2432" y="1071"/>
                    <a:pt x="2523" y="1436"/>
                    <a:pt x="2523" y="1862"/>
                  </a:cubicBezTo>
                  <a:cubicBezTo>
                    <a:pt x="2523" y="2287"/>
                    <a:pt x="2432" y="2652"/>
                    <a:pt x="2310" y="2652"/>
                  </a:cubicBezTo>
                  <a:cubicBezTo>
                    <a:pt x="2189" y="2652"/>
                    <a:pt x="2128" y="2287"/>
                    <a:pt x="2128" y="1862"/>
                  </a:cubicBezTo>
                  <a:cubicBezTo>
                    <a:pt x="2128" y="1436"/>
                    <a:pt x="2219" y="1071"/>
                    <a:pt x="2310" y="1071"/>
                  </a:cubicBezTo>
                  <a:close/>
                  <a:moveTo>
                    <a:pt x="1368" y="1223"/>
                  </a:moveTo>
                  <a:cubicBezTo>
                    <a:pt x="1490" y="1223"/>
                    <a:pt x="1581" y="1588"/>
                    <a:pt x="1581" y="2014"/>
                  </a:cubicBezTo>
                  <a:cubicBezTo>
                    <a:pt x="1581" y="2439"/>
                    <a:pt x="1490" y="2774"/>
                    <a:pt x="1368" y="2774"/>
                  </a:cubicBezTo>
                  <a:cubicBezTo>
                    <a:pt x="1277" y="2774"/>
                    <a:pt x="1186" y="2439"/>
                    <a:pt x="1186" y="2014"/>
                  </a:cubicBezTo>
                  <a:cubicBezTo>
                    <a:pt x="1186" y="1588"/>
                    <a:pt x="1277" y="1223"/>
                    <a:pt x="1368" y="1223"/>
                  </a:cubicBezTo>
                  <a:close/>
                  <a:moveTo>
                    <a:pt x="1809" y="0"/>
                  </a:moveTo>
                  <a:cubicBezTo>
                    <a:pt x="1748" y="0"/>
                    <a:pt x="1687" y="23"/>
                    <a:pt x="1642" y="68"/>
                  </a:cubicBezTo>
                  <a:lnTo>
                    <a:pt x="91" y="1801"/>
                  </a:lnTo>
                  <a:cubicBezTo>
                    <a:pt x="0" y="1892"/>
                    <a:pt x="31" y="2044"/>
                    <a:pt x="122" y="2135"/>
                  </a:cubicBezTo>
                  <a:lnTo>
                    <a:pt x="1824" y="3655"/>
                  </a:lnTo>
                  <a:cubicBezTo>
                    <a:pt x="1870" y="3701"/>
                    <a:pt x="1930" y="3724"/>
                    <a:pt x="1991" y="3724"/>
                  </a:cubicBezTo>
                  <a:cubicBezTo>
                    <a:pt x="2052" y="3724"/>
                    <a:pt x="2113" y="3701"/>
                    <a:pt x="2158" y="3655"/>
                  </a:cubicBezTo>
                  <a:lnTo>
                    <a:pt x="3709" y="1892"/>
                  </a:lnTo>
                  <a:cubicBezTo>
                    <a:pt x="3769" y="1801"/>
                    <a:pt x="3769" y="1649"/>
                    <a:pt x="3678" y="1588"/>
                  </a:cubicBezTo>
                  <a:lnTo>
                    <a:pt x="1976" y="68"/>
                  </a:lnTo>
                  <a:cubicBezTo>
                    <a:pt x="1930" y="23"/>
                    <a:pt x="1870" y="0"/>
                    <a:pt x="1809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3896;p80">
            <a:extLst>
              <a:ext uri="{FF2B5EF4-FFF2-40B4-BE49-F238E27FC236}">
                <a16:creationId xmlns:a16="http://schemas.microsoft.com/office/drawing/2014/main" xmlns="" id="{E04A7C32-99D5-481D-80E8-BAF35AE9DE05}"/>
              </a:ext>
            </a:extLst>
          </p:cNvPr>
          <p:cNvGrpSpPr/>
          <p:nvPr/>
        </p:nvGrpSpPr>
        <p:grpSpPr>
          <a:xfrm>
            <a:off x="6378080" y="3609287"/>
            <a:ext cx="888522" cy="1452834"/>
            <a:chOff x="-1254075" y="6362388"/>
            <a:chExt cx="982525" cy="1754400"/>
          </a:xfrm>
        </p:grpSpPr>
        <p:sp>
          <p:nvSpPr>
            <p:cNvPr id="579" name="Google Shape;3897;p80">
              <a:extLst>
                <a:ext uri="{FF2B5EF4-FFF2-40B4-BE49-F238E27FC236}">
                  <a16:creationId xmlns:a16="http://schemas.microsoft.com/office/drawing/2014/main" xmlns="" id="{FAF88340-F23D-41E5-B7B1-7351012BD63F}"/>
                </a:ext>
              </a:extLst>
            </p:cNvPr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3898;p80">
              <a:extLst>
                <a:ext uri="{FF2B5EF4-FFF2-40B4-BE49-F238E27FC236}">
                  <a16:creationId xmlns:a16="http://schemas.microsoft.com/office/drawing/2014/main" xmlns="" id="{2ED3E1C7-0AEF-4DBB-B7A5-E76CE3ECCCDC}"/>
                </a:ext>
              </a:extLst>
            </p:cNvPr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3899;p80">
              <a:extLst>
                <a:ext uri="{FF2B5EF4-FFF2-40B4-BE49-F238E27FC236}">
                  <a16:creationId xmlns:a16="http://schemas.microsoft.com/office/drawing/2014/main" xmlns="" id="{17A3979B-1ACC-447E-81E9-122A4F5DCD3F}"/>
                </a:ext>
              </a:extLst>
            </p:cNvPr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3900;p80">
              <a:extLst>
                <a:ext uri="{FF2B5EF4-FFF2-40B4-BE49-F238E27FC236}">
                  <a16:creationId xmlns:a16="http://schemas.microsoft.com/office/drawing/2014/main" xmlns="" id="{FD91C92A-F1BE-42F5-BE34-2DA64DBC44CD}"/>
                </a:ext>
              </a:extLst>
            </p:cNvPr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3901;p80">
              <a:extLst>
                <a:ext uri="{FF2B5EF4-FFF2-40B4-BE49-F238E27FC236}">
                  <a16:creationId xmlns:a16="http://schemas.microsoft.com/office/drawing/2014/main" xmlns="" id="{0BA157C6-CB09-4C84-8261-9122A8E9087E}"/>
                </a:ext>
              </a:extLst>
            </p:cNvPr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3902;p80">
              <a:extLst>
                <a:ext uri="{FF2B5EF4-FFF2-40B4-BE49-F238E27FC236}">
                  <a16:creationId xmlns:a16="http://schemas.microsoft.com/office/drawing/2014/main" xmlns="" id="{FDBDE0B9-2F5E-4637-BD9F-6D33B26BC8B3}"/>
                </a:ext>
              </a:extLst>
            </p:cNvPr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3903;p80">
              <a:extLst>
                <a:ext uri="{FF2B5EF4-FFF2-40B4-BE49-F238E27FC236}">
                  <a16:creationId xmlns:a16="http://schemas.microsoft.com/office/drawing/2014/main" xmlns="" id="{637874A2-A041-4D97-AF22-C709A48C1303}"/>
                </a:ext>
              </a:extLst>
            </p:cNvPr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3904;p80">
              <a:extLst>
                <a:ext uri="{FF2B5EF4-FFF2-40B4-BE49-F238E27FC236}">
                  <a16:creationId xmlns:a16="http://schemas.microsoft.com/office/drawing/2014/main" xmlns="" id="{A5BFC47A-6179-46CB-B83D-7EBE09986A66}"/>
                </a:ext>
              </a:extLst>
            </p:cNvPr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3905;p80">
              <a:extLst>
                <a:ext uri="{FF2B5EF4-FFF2-40B4-BE49-F238E27FC236}">
                  <a16:creationId xmlns:a16="http://schemas.microsoft.com/office/drawing/2014/main" xmlns="" id="{28AF8C7B-B076-4797-B6CF-245F29B56773}"/>
                </a:ext>
              </a:extLst>
            </p:cNvPr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3906;p80">
              <a:extLst>
                <a:ext uri="{FF2B5EF4-FFF2-40B4-BE49-F238E27FC236}">
                  <a16:creationId xmlns:a16="http://schemas.microsoft.com/office/drawing/2014/main" xmlns="" id="{C3CC4DCD-1ABB-4F1A-A396-0CE29E92ABCC}"/>
                </a:ext>
              </a:extLst>
            </p:cNvPr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3907;p80">
              <a:extLst>
                <a:ext uri="{FF2B5EF4-FFF2-40B4-BE49-F238E27FC236}">
                  <a16:creationId xmlns:a16="http://schemas.microsoft.com/office/drawing/2014/main" xmlns="" id="{2C33DA40-E239-4630-A73D-25697444C0E4}"/>
                </a:ext>
              </a:extLst>
            </p:cNvPr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3908;p80">
              <a:extLst>
                <a:ext uri="{FF2B5EF4-FFF2-40B4-BE49-F238E27FC236}">
                  <a16:creationId xmlns:a16="http://schemas.microsoft.com/office/drawing/2014/main" xmlns="" id="{63521E29-8A97-416F-B6C5-87328E4999AB}"/>
                </a:ext>
              </a:extLst>
            </p:cNvPr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3909;p80">
              <a:extLst>
                <a:ext uri="{FF2B5EF4-FFF2-40B4-BE49-F238E27FC236}">
                  <a16:creationId xmlns:a16="http://schemas.microsoft.com/office/drawing/2014/main" xmlns="" id="{8182AB25-A1F8-438C-AF69-DF1A05131F87}"/>
                </a:ext>
              </a:extLst>
            </p:cNvPr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3910;p80">
              <a:extLst>
                <a:ext uri="{FF2B5EF4-FFF2-40B4-BE49-F238E27FC236}">
                  <a16:creationId xmlns:a16="http://schemas.microsoft.com/office/drawing/2014/main" xmlns="" id="{6D719B64-1924-49C4-B215-B48A81018766}"/>
                </a:ext>
              </a:extLst>
            </p:cNvPr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3911;p80">
              <a:extLst>
                <a:ext uri="{FF2B5EF4-FFF2-40B4-BE49-F238E27FC236}">
                  <a16:creationId xmlns:a16="http://schemas.microsoft.com/office/drawing/2014/main" xmlns="" id="{454835B6-252D-4617-8538-DD6B5D157C08}"/>
                </a:ext>
              </a:extLst>
            </p:cNvPr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3912;p80">
              <a:extLst>
                <a:ext uri="{FF2B5EF4-FFF2-40B4-BE49-F238E27FC236}">
                  <a16:creationId xmlns:a16="http://schemas.microsoft.com/office/drawing/2014/main" xmlns="" id="{1263A92F-A811-403A-8108-071EA7B43424}"/>
                </a:ext>
              </a:extLst>
            </p:cNvPr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3913;p80">
              <a:extLst>
                <a:ext uri="{FF2B5EF4-FFF2-40B4-BE49-F238E27FC236}">
                  <a16:creationId xmlns:a16="http://schemas.microsoft.com/office/drawing/2014/main" xmlns="" id="{A546FBC7-C294-4590-9AAA-EEBF2D8BA1AB}"/>
                </a:ext>
              </a:extLst>
            </p:cNvPr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3914;p80">
              <a:extLst>
                <a:ext uri="{FF2B5EF4-FFF2-40B4-BE49-F238E27FC236}">
                  <a16:creationId xmlns:a16="http://schemas.microsoft.com/office/drawing/2014/main" xmlns="" id="{7D5EB0B9-3E6D-47C9-B9A7-47BCDD42150E}"/>
                </a:ext>
              </a:extLst>
            </p:cNvPr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3915;p80">
              <a:extLst>
                <a:ext uri="{FF2B5EF4-FFF2-40B4-BE49-F238E27FC236}">
                  <a16:creationId xmlns:a16="http://schemas.microsoft.com/office/drawing/2014/main" xmlns="" id="{D9552AFF-22E0-480C-85E8-0E821F3A81F8}"/>
                </a:ext>
              </a:extLst>
            </p:cNvPr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3916;p80">
              <a:extLst>
                <a:ext uri="{FF2B5EF4-FFF2-40B4-BE49-F238E27FC236}">
                  <a16:creationId xmlns:a16="http://schemas.microsoft.com/office/drawing/2014/main" xmlns="" id="{A50FD33E-1346-4EA0-B541-5E28538C5C20}"/>
                </a:ext>
              </a:extLst>
            </p:cNvPr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3917;p80">
              <a:extLst>
                <a:ext uri="{FF2B5EF4-FFF2-40B4-BE49-F238E27FC236}">
                  <a16:creationId xmlns:a16="http://schemas.microsoft.com/office/drawing/2014/main" xmlns="" id="{DD135F4D-8DD7-427D-8638-433B72EAF907}"/>
                </a:ext>
              </a:extLst>
            </p:cNvPr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3918;p80">
              <a:extLst>
                <a:ext uri="{FF2B5EF4-FFF2-40B4-BE49-F238E27FC236}">
                  <a16:creationId xmlns:a16="http://schemas.microsoft.com/office/drawing/2014/main" xmlns="" id="{DBF267CB-5528-438B-B15A-1DF806FBF183}"/>
                </a:ext>
              </a:extLst>
            </p:cNvPr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3919;p80">
              <a:extLst>
                <a:ext uri="{FF2B5EF4-FFF2-40B4-BE49-F238E27FC236}">
                  <a16:creationId xmlns:a16="http://schemas.microsoft.com/office/drawing/2014/main" xmlns="" id="{71EE670D-DB42-4F16-A5FC-E22FB5D34E7D}"/>
                </a:ext>
              </a:extLst>
            </p:cNvPr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3920;p80">
              <a:extLst>
                <a:ext uri="{FF2B5EF4-FFF2-40B4-BE49-F238E27FC236}">
                  <a16:creationId xmlns:a16="http://schemas.microsoft.com/office/drawing/2014/main" xmlns="" id="{7E8257AE-A865-4D9F-B609-D39306E98C37}"/>
                </a:ext>
              </a:extLst>
            </p:cNvPr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3921;p80">
              <a:extLst>
                <a:ext uri="{FF2B5EF4-FFF2-40B4-BE49-F238E27FC236}">
                  <a16:creationId xmlns:a16="http://schemas.microsoft.com/office/drawing/2014/main" xmlns="" id="{4197E68E-F6D2-4033-BF27-E8C2AD3DBD0E}"/>
                </a:ext>
              </a:extLst>
            </p:cNvPr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3922;p80">
              <a:extLst>
                <a:ext uri="{FF2B5EF4-FFF2-40B4-BE49-F238E27FC236}">
                  <a16:creationId xmlns:a16="http://schemas.microsoft.com/office/drawing/2014/main" xmlns="" id="{098D9459-BFC1-4055-B163-8F69BF2623A9}"/>
                </a:ext>
              </a:extLst>
            </p:cNvPr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3923;p80">
              <a:extLst>
                <a:ext uri="{FF2B5EF4-FFF2-40B4-BE49-F238E27FC236}">
                  <a16:creationId xmlns:a16="http://schemas.microsoft.com/office/drawing/2014/main" xmlns="" id="{7F5272AB-5DF7-45FE-94A5-B3E2DACB3A57}"/>
                </a:ext>
              </a:extLst>
            </p:cNvPr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3924;p80">
              <a:extLst>
                <a:ext uri="{FF2B5EF4-FFF2-40B4-BE49-F238E27FC236}">
                  <a16:creationId xmlns:a16="http://schemas.microsoft.com/office/drawing/2014/main" xmlns="" id="{7C646FB4-298D-4C18-951D-4E023A309D0C}"/>
                </a:ext>
              </a:extLst>
            </p:cNvPr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3925;p80">
              <a:extLst>
                <a:ext uri="{FF2B5EF4-FFF2-40B4-BE49-F238E27FC236}">
                  <a16:creationId xmlns:a16="http://schemas.microsoft.com/office/drawing/2014/main" xmlns="" id="{69A1BA9A-289D-4885-9973-02F784DD0DF1}"/>
                </a:ext>
              </a:extLst>
            </p:cNvPr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3926;p80">
              <a:extLst>
                <a:ext uri="{FF2B5EF4-FFF2-40B4-BE49-F238E27FC236}">
                  <a16:creationId xmlns:a16="http://schemas.microsoft.com/office/drawing/2014/main" xmlns="" id="{279B5C2D-B2A1-4EC2-B834-6FB81E8F6BF1}"/>
                </a:ext>
              </a:extLst>
            </p:cNvPr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3927;p80">
              <a:extLst>
                <a:ext uri="{FF2B5EF4-FFF2-40B4-BE49-F238E27FC236}">
                  <a16:creationId xmlns:a16="http://schemas.microsoft.com/office/drawing/2014/main" xmlns="" id="{21BE4BAA-1B4B-4D33-8B36-1BC97C2CFBF0}"/>
                </a:ext>
              </a:extLst>
            </p:cNvPr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3928;p80">
              <a:extLst>
                <a:ext uri="{FF2B5EF4-FFF2-40B4-BE49-F238E27FC236}">
                  <a16:creationId xmlns:a16="http://schemas.microsoft.com/office/drawing/2014/main" xmlns="" id="{2C703316-F643-45A6-B5F6-49DC63088320}"/>
                </a:ext>
              </a:extLst>
            </p:cNvPr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3929;p80">
              <a:extLst>
                <a:ext uri="{FF2B5EF4-FFF2-40B4-BE49-F238E27FC236}">
                  <a16:creationId xmlns:a16="http://schemas.microsoft.com/office/drawing/2014/main" xmlns="" id="{7ADEF801-CD70-43DD-9C0E-9B2176745DB4}"/>
                </a:ext>
              </a:extLst>
            </p:cNvPr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3930;p80">
              <a:extLst>
                <a:ext uri="{FF2B5EF4-FFF2-40B4-BE49-F238E27FC236}">
                  <a16:creationId xmlns:a16="http://schemas.microsoft.com/office/drawing/2014/main" xmlns="" id="{9948F172-1678-4EC5-B1FA-015CFF10F7D4}"/>
                </a:ext>
              </a:extLst>
            </p:cNvPr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3931;p80">
              <a:extLst>
                <a:ext uri="{FF2B5EF4-FFF2-40B4-BE49-F238E27FC236}">
                  <a16:creationId xmlns:a16="http://schemas.microsoft.com/office/drawing/2014/main" xmlns="" id="{C5A049B9-7B22-4DAE-A8D4-A154E3466664}"/>
                </a:ext>
              </a:extLst>
            </p:cNvPr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3932;p80">
              <a:extLst>
                <a:ext uri="{FF2B5EF4-FFF2-40B4-BE49-F238E27FC236}">
                  <a16:creationId xmlns:a16="http://schemas.microsoft.com/office/drawing/2014/main" xmlns="" id="{8F9F5539-9A0F-40D6-9C03-BA48BB0E4028}"/>
                </a:ext>
              </a:extLst>
            </p:cNvPr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3933;p80">
              <a:extLst>
                <a:ext uri="{FF2B5EF4-FFF2-40B4-BE49-F238E27FC236}">
                  <a16:creationId xmlns:a16="http://schemas.microsoft.com/office/drawing/2014/main" xmlns="" id="{6E11CA27-DAFB-4E35-93D5-F27827C6D459}"/>
                </a:ext>
              </a:extLst>
            </p:cNvPr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3934;p80">
              <a:extLst>
                <a:ext uri="{FF2B5EF4-FFF2-40B4-BE49-F238E27FC236}">
                  <a16:creationId xmlns:a16="http://schemas.microsoft.com/office/drawing/2014/main" xmlns="" id="{E16C28F4-DD9B-44F5-BD54-16F8BCA29F95}"/>
                </a:ext>
              </a:extLst>
            </p:cNvPr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3935;p80">
              <a:extLst>
                <a:ext uri="{FF2B5EF4-FFF2-40B4-BE49-F238E27FC236}">
                  <a16:creationId xmlns:a16="http://schemas.microsoft.com/office/drawing/2014/main" xmlns="" id="{2CEE77EB-FA39-4B52-B602-E3B236C1BD8A}"/>
                </a:ext>
              </a:extLst>
            </p:cNvPr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3936;p80">
              <a:extLst>
                <a:ext uri="{FF2B5EF4-FFF2-40B4-BE49-F238E27FC236}">
                  <a16:creationId xmlns:a16="http://schemas.microsoft.com/office/drawing/2014/main" xmlns="" id="{54C7340C-D0E3-4D48-B7A3-A5C5CF374F7C}"/>
                </a:ext>
              </a:extLst>
            </p:cNvPr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3937;p80">
              <a:extLst>
                <a:ext uri="{FF2B5EF4-FFF2-40B4-BE49-F238E27FC236}">
                  <a16:creationId xmlns:a16="http://schemas.microsoft.com/office/drawing/2014/main" xmlns="" id="{C17309AD-E483-41BC-B9C6-ED04AEFF59E7}"/>
                </a:ext>
              </a:extLst>
            </p:cNvPr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3938;p80">
              <a:extLst>
                <a:ext uri="{FF2B5EF4-FFF2-40B4-BE49-F238E27FC236}">
                  <a16:creationId xmlns:a16="http://schemas.microsoft.com/office/drawing/2014/main" xmlns="" id="{6D447BE8-60DE-489F-8C2A-346B3E112284}"/>
                </a:ext>
              </a:extLst>
            </p:cNvPr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3939;p80">
              <a:extLst>
                <a:ext uri="{FF2B5EF4-FFF2-40B4-BE49-F238E27FC236}">
                  <a16:creationId xmlns:a16="http://schemas.microsoft.com/office/drawing/2014/main" xmlns="" id="{D852A463-E483-4804-9FC4-9A107C17AEC4}"/>
                </a:ext>
              </a:extLst>
            </p:cNvPr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3940;p80">
              <a:extLst>
                <a:ext uri="{FF2B5EF4-FFF2-40B4-BE49-F238E27FC236}">
                  <a16:creationId xmlns:a16="http://schemas.microsoft.com/office/drawing/2014/main" xmlns="" id="{52EC136A-F71F-4F0F-843B-6545164F1722}"/>
                </a:ext>
              </a:extLst>
            </p:cNvPr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3941;p80">
              <a:extLst>
                <a:ext uri="{FF2B5EF4-FFF2-40B4-BE49-F238E27FC236}">
                  <a16:creationId xmlns:a16="http://schemas.microsoft.com/office/drawing/2014/main" xmlns="" id="{72C2D7C8-254C-4A30-B055-138AFCE140FB}"/>
                </a:ext>
              </a:extLst>
            </p:cNvPr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3942;p80">
              <a:extLst>
                <a:ext uri="{FF2B5EF4-FFF2-40B4-BE49-F238E27FC236}">
                  <a16:creationId xmlns:a16="http://schemas.microsoft.com/office/drawing/2014/main" xmlns="" id="{211BCF5A-B4C2-4843-BAB6-646CB3675B9B}"/>
                </a:ext>
              </a:extLst>
            </p:cNvPr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3943;p80">
              <a:extLst>
                <a:ext uri="{FF2B5EF4-FFF2-40B4-BE49-F238E27FC236}">
                  <a16:creationId xmlns:a16="http://schemas.microsoft.com/office/drawing/2014/main" xmlns="" id="{10202347-AD38-46AF-9A61-CECA9FA3F3F7}"/>
                </a:ext>
              </a:extLst>
            </p:cNvPr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3944;p80">
              <a:extLst>
                <a:ext uri="{FF2B5EF4-FFF2-40B4-BE49-F238E27FC236}">
                  <a16:creationId xmlns:a16="http://schemas.microsoft.com/office/drawing/2014/main" xmlns="" id="{7DFD03AF-2FD4-423C-ACD4-D928C4428C09}"/>
                </a:ext>
              </a:extLst>
            </p:cNvPr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3945;p80">
              <a:extLst>
                <a:ext uri="{FF2B5EF4-FFF2-40B4-BE49-F238E27FC236}">
                  <a16:creationId xmlns:a16="http://schemas.microsoft.com/office/drawing/2014/main" xmlns="" id="{706C354E-99E6-4402-A1A8-D4440D1E95E7}"/>
                </a:ext>
              </a:extLst>
            </p:cNvPr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3946;p80">
              <a:extLst>
                <a:ext uri="{FF2B5EF4-FFF2-40B4-BE49-F238E27FC236}">
                  <a16:creationId xmlns:a16="http://schemas.microsoft.com/office/drawing/2014/main" xmlns="" id="{8387F909-0C4E-4C31-86B4-F0DA03888521}"/>
                </a:ext>
              </a:extLst>
            </p:cNvPr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3947;p80">
              <a:extLst>
                <a:ext uri="{FF2B5EF4-FFF2-40B4-BE49-F238E27FC236}">
                  <a16:creationId xmlns:a16="http://schemas.microsoft.com/office/drawing/2014/main" xmlns="" id="{6BDA6665-2A66-4BF1-9308-761E3A68F99B}"/>
                </a:ext>
              </a:extLst>
            </p:cNvPr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3948;p80">
              <a:extLst>
                <a:ext uri="{FF2B5EF4-FFF2-40B4-BE49-F238E27FC236}">
                  <a16:creationId xmlns:a16="http://schemas.microsoft.com/office/drawing/2014/main" xmlns="" id="{7392C72A-F1D6-4062-8080-57A1B0EADCE3}"/>
                </a:ext>
              </a:extLst>
            </p:cNvPr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3949;p80">
              <a:extLst>
                <a:ext uri="{FF2B5EF4-FFF2-40B4-BE49-F238E27FC236}">
                  <a16:creationId xmlns:a16="http://schemas.microsoft.com/office/drawing/2014/main" xmlns="" id="{0ECD8188-CDA1-4812-BD9F-CA0A1F48D110}"/>
                </a:ext>
              </a:extLst>
            </p:cNvPr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3950;p80">
              <a:extLst>
                <a:ext uri="{FF2B5EF4-FFF2-40B4-BE49-F238E27FC236}">
                  <a16:creationId xmlns:a16="http://schemas.microsoft.com/office/drawing/2014/main" xmlns="" id="{0C48A039-2E56-4409-A337-EEE04C743B01}"/>
                </a:ext>
              </a:extLst>
            </p:cNvPr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3951;p80">
              <a:extLst>
                <a:ext uri="{FF2B5EF4-FFF2-40B4-BE49-F238E27FC236}">
                  <a16:creationId xmlns:a16="http://schemas.microsoft.com/office/drawing/2014/main" xmlns="" id="{E4287BBA-D660-4B37-A97A-98624C0283EC}"/>
                </a:ext>
              </a:extLst>
            </p:cNvPr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3952;p80">
              <a:extLst>
                <a:ext uri="{FF2B5EF4-FFF2-40B4-BE49-F238E27FC236}">
                  <a16:creationId xmlns:a16="http://schemas.microsoft.com/office/drawing/2014/main" xmlns="" id="{2DD3F7ED-9142-4741-96B4-A21750929D1D}"/>
                </a:ext>
              </a:extLst>
            </p:cNvPr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3953;p80">
              <a:extLst>
                <a:ext uri="{FF2B5EF4-FFF2-40B4-BE49-F238E27FC236}">
                  <a16:creationId xmlns:a16="http://schemas.microsoft.com/office/drawing/2014/main" xmlns="" id="{F69005A8-4FD8-4F54-920F-9E64ABA89ED8}"/>
                </a:ext>
              </a:extLst>
            </p:cNvPr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3954;p80">
              <a:extLst>
                <a:ext uri="{FF2B5EF4-FFF2-40B4-BE49-F238E27FC236}">
                  <a16:creationId xmlns:a16="http://schemas.microsoft.com/office/drawing/2014/main" xmlns="" id="{2E80B86B-4E73-4D80-A1F0-6D1518872E78}"/>
                </a:ext>
              </a:extLst>
            </p:cNvPr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3955;p80">
              <a:extLst>
                <a:ext uri="{FF2B5EF4-FFF2-40B4-BE49-F238E27FC236}">
                  <a16:creationId xmlns:a16="http://schemas.microsoft.com/office/drawing/2014/main" xmlns="" id="{243C4D06-9560-4C1F-AC7A-969982EFB7AF}"/>
                </a:ext>
              </a:extLst>
            </p:cNvPr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3956;p80">
              <a:extLst>
                <a:ext uri="{FF2B5EF4-FFF2-40B4-BE49-F238E27FC236}">
                  <a16:creationId xmlns:a16="http://schemas.microsoft.com/office/drawing/2014/main" xmlns="" id="{CCCCDDA5-7E97-42DC-B6E0-CDF77BCC8897}"/>
                </a:ext>
              </a:extLst>
            </p:cNvPr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3957;p80">
              <a:extLst>
                <a:ext uri="{FF2B5EF4-FFF2-40B4-BE49-F238E27FC236}">
                  <a16:creationId xmlns:a16="http://schemas.microsoft.com/office/drawing/2014/main" xmlns="" id="{AFED65A1-D0FF-4A0A-80AB-BEA0D0CF0CB1}"/>
                </a:ext>
              </a:extLst>
            </p:cNvPr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3958;p80">
              <a:extLst>
                <a:ext uri="{FF2B5EF4-FFF2-40B4-BE49-F238E27FC236}">
                  <a16:creationId xmlns:a16="http://schemas.microsoft.com/office/drawing/2014/main" xmlns="" id="{87109BAF-4739-472E-B60B-42D3A64BEA76}"/>
                </a:ext>
              </a:extLst>
            </p:cNvPr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3959;p80">
              <a:extLst>
                <a:ext uri="{FF2B5EF4-FFF2-40B4-BE49-F238E27FC236}">
                  <a16:creationId xmlns:a16="http://schemas.microsoft.com/office/drawing/2014/main" xmlns="" id="{135AC83A-E1FF-4894-94B4-268B09FEA8F8}"/>
                </a:ext>
              </a:extLst>
            </p:cNvPr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3960;p80">
              <a:extLst>
                <a:ext uri="{FF2B5EF4-FFF2-40B4-BE49-F238E27FC236}">
                  <a16:creationId xmlns:a16="http://schemas.microsoft.com/office/drawing/2014/main" xmlns="" id="{4BB7E122-A926-4177-90E0-7B79A5C085B1}"/>
                </a:ext>
              </a:extLst>
            </p:cNvPr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3961;p80">
              <a:extLst>
                <a:ext uri="{FF2B5EF4-FFF2-40B4-BE49-F238E27FC236}">
                  <a16:creationId xmlns:a16="http://schemas.microsoft.com/office/drawing/2014/main" xmlns="" id="{EDD1083A-06DB-4079-9692-3240FF38D5BC}"/>
                </a:ext>
              </a:extLst>
            </p:cNvPr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3962;p80">
              <a:extLst>
                <a:ext uri="{FF2B5EF4-FFF2-40B4-BE49-F238E27FC236}">
                  <a16:creationId xmlns:a16="http://schemas.microsoft.com/office/drawing/2014/main" xmlns="" id="{320D78E0-0D48-47B4-94F4-2410F6EA407F}"/>
                </a:ext>
              </a:extLst>
            </p:cNvPr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3963;p80">
              <a:extLst>
                <a:ext uri="{FF2B5EF4-FFF2-40B4-BE49-F238E27FC236}">
                  <a16:creationId xmlns:a16="http://schemas.microsoft.com/office/drawing/2014/main" xmlns="" id="{768D72BF-3354-4905-9290-E9B4112D88C6}"/>
                </a:ext>
              </a:extLst>
            </p:cNvPr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3964;p80">
              <a:extLst>
                <a:ext uri="{FF2B5EF4-FFF2-40B4-BE49-F238E27FC236}">
                  <a16:creationId xmlns:a16="http://schemas.microsoft.com/office/drawing/2014/main" xmlns="" id="{15A6AE9E-5BD9-4AC0-94DD-B48008C07B94}"/>
                </a:ext>
              </a:extLst>
            </p:cNvPr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3965;p80">
              <a:extLst>
                <a:ext uri="{FF2B5EF4-FFF2-40B4-BE49-F238E27FC236}">
                  <a16:creationId xmlns:a16="http://schemas.microsoft.com/office/drawing/2014/main" xmlns="" id="{F8596C5A-7D21-4660-876E-CF858AE09E2E}"/>
                </a:ext>
              </a:extLst>
            </p:cNvPr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" name="Google Shape;3966;p80">
            <a:extLst>
              <a:ext uri="{FF2B5EF4-FFF2-40B4-BE49-F238E27FC236}">
                <a16:creationId xmlns:a16="http://schemas.microsoft.com/office/drawing/2014/main" xmlns="" id="{C2CA0A4A-3381-4673-8038-966CF750CF70}"/>
              </a:ext>
            </a:extLst>
          </p:cNvPr>
          <p:cNvGrpSpPr/>
          <p:nvPr/>
        </p:nvGrpSpPr>
        <p:grpSpPr>
          <a:xfrm>
            <a:off x="8146646" y="3580098"/>
            <a:ext cx="789753" cy="1401276"/>
            <a:chOff x="1608450" y="6283988"/>
            <a:chExt cx="857950" cy="1857075"/>
          </a:xfrm>
        </p:grpSpPr>
        <p:sp>
          <p:nvSpPr>
            <p:cNvPr id="649" name="Google Shape;3967;p80">
              <a:extLst>
                <a:ext uri="{FF2B5EF4-FFF2-40B4-BE49-F238E27FC236}">
                  <a16:creationId xmlns:a16="http://schemas.microsoft.com/office/drawing/2014/main" xmlns="" id="{EFAAD002-464B-4B54-BCCC-933595DB0DD7}"/>
                </a:ext>
              </a:extLst>
            </p:cNvPr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3968;p80">
              <a:extLst>
                <a:ext uri="{FF2B5EF4-FFF2-40B4-BE49-F238E27FC236}">
                  <a16:creationId xmlns:a16="http://schemas.microsoft.com/office/drawing/2014/main" xmlns="" id="{22283494-4AD3-4B38-9036-04DEB4840291}"/>
                </a:ext>
              </a:extLst>
            </p:cNvPr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3969;p80">
              <a:extLst>
                <a:ext uri="{FF2B5EF4-FFF2-40B4-BE49-F238E27FC236}">
                  <a16:creationId xmlns:a16="http://schemas.microsoft.com/office/drawing/2014/main" xmlns="" id="{4B4E4D67-2EC0-47A6-8C9D-6782AFD0A9F1}"/>
                </a:ext>
              </a:extLst>
            </p:cNvPr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3970;p80">
              <a:extLst>
                <a:ext uri="{FF2B5EF4-FFF2-40B4-BE49-F238E27FC236}">
                  <a16:creationId xmlns:a16="http://schemas.microsoft.com/office/drawing/2014/main" xmlns="" id="{624A5F26-83E5-4025-94B5-C8CD1217F2E7}"/>
                </a:ext>
              </a:extLst>
            </p:cNvPr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3971;p80">
              <a:extLst>
                <a:ext uri="{FF2B5EF4-FFF2-40B4-BE49-F238E27FC236}">
                  <a16:creationId xmlns:a16="http://schemas.microsoft.com/office/drawing/2014/main" xmlns="" id="{A1B03A92-76AD-4BCE-A2AA-633D4CEFA660}"/>
                </a:ext>
              </a:extLst>
            </p:cNvPr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3972;p80">
              <a:extLst>
                <a:ext uri="{FF2B5EF4-FFF2-40B4-BE49-F238E27FC236}">
                  <a16:creationId xmlns:a16="http://schemas.microsoft.com/office/drawing/2014/main" xmlns="" id="{50E82563-ECEC-4780-8CD5-CD6527BA66C4}"/>
                </a:ext>
              </a:extLst>
            </p:cNvPr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3973;p80">
              <a:extLst>
                <a:ext uri="{FF2B5EF4-FFF2-40B4-BE49-F238E27FC236}">
                  <a16:creationId xmlns:a16="http://schemas.microsoft.com/office/drawing/2014/main" xmlns="" id="{64A36F8F-C30A-4979-9146-6885ACF1FE05}"/>
                </a:ext>
              </a:extLst>
            </p:cNvPr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3974;p80">
              <a:extLst>
                <a:ext uri="{FF2B5EF4-FFF2-40B4-BE49-F238E27FC236}">
                  <a16:creationId xmlns:a16="http://schemas.microsoft.com/office/drawing/2014/main" xmlns="" id="{CCA2EEAF-4CC1-44A7-9D0B-F9C3E6642A7B}"/>
                </a:ext>
              </a:extLst>
            </p:cNvPr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3975;p80">
              <a:extLst>
                <a:ext uri="{FF2B5EF4-FFF2-40B4-BE49-F238E27FC236}">
                  <a16:creationId xmlns:a16="http://schemas.microsoft.com/office/drawing/2014/main" xmlns="" id="{E0EBB3FC-A643-41EA-A06E-031E7FB66F8C}"/>
                </a:ext>
              </a:extLst>
            </p:cNvPr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3976;p80">
              <a:extLst>
                <a:ext uri="{FF2B5EF4-FFF2-40B4-BE49-F238E27FC236}">
                  <a16:creationId xmlns:a16="http://schemas.microsoft.com/office/drawing/2014/main" xmlns="" id="{5F0C0C5D-C928-45F1-B95B-A67735573268}"/>
                </a:ext>
              </a:extLst>
            </p:cNvPr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3977;p80">
              <a:extLst>
                <a:ext uri="{FF2B5EF4-FFF2-40B4-BE49-F238E27FC236}">
                  <a16:creationId xmlns:a16="http://schemas.microsoft.com/office/drawing/2014/main" xmlns="" id="{C4AEAE34-E3EC-4746-8645-AACCE66F9016}"/>
                </a:ext>
              </a:extLst>
            </p:cNvPr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3978;p80">
              <a:extLst>
                <a:ext uri="{FF2B5EF4-FFF2-40B4-BE49-F238E27FC236}">
                  <a16:creationId xmlns:a16="http://schemas.microsoft.com/office/drawing/2014/main" xmlns="" id="{DBEC8BE0-7840-42F0-83C0-CB1C8E78F8E6}"/>
                </a:ext>
              </a:extLst>
            </p:cNvPr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3979;p80">
              <a:extLst>
                <a:ext uri="{FF2B5EF4-FFF2-40B4-BE49-F238E27FC236}">
                  <a16:creationId xmlns:a16="http://schemas.microsoft.com/office/drawing/2014/main" xmlns="" id="{7CC9A5A9-762A-4DBE-8EC8-B525C6F54F34}"/>
                </a:ext>
              </a:extLst>
            </p:cNvPr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3980;p80">
              <a:extLst>
                <a:ext uri="{FF2B5EF4-FFF2-40B4-BE49-F238E27FC236}">
                  <a16:creationId xmlns:a16="http://schemas.microsoft.com/office/drawing/2014/main" xmlns="" id="{0F4B4610-DDA0-4C6B-9DC0-FB690F91B776}"/>
                </a:ext>
              </a:extLst>
            </p:cNvPr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3981;p80">
              <a:extLst>
                <a:ext uri="{FF2B5EF4-FFF2-40B4-BE49-F238E27FC236}">
                  <a16:creationId xmlns:a16="http://schemas.microsoft.com/office/drawing/2014/main" xmlns="" id="{65D0ED19-A706-48E5-B2CF-6CA02BB28AE2}"/>
                </a:ext>
              </a:extLst>
            </p:cNvPr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3982;p80">
              <a:extLst>
                <a:ext uri="{FF2B5EF4-FFF2-40B4-BE49-F238E27FC236}">
                  <a16:creationId xmlns:a16="http://schemas.microsoft.com/office/drawing/2014/main" xmlns="" id="{CFBE9F6B-321E-4582-A47E-F74FE89CF3E5}"/>
                </a:ext>
              </a:extLst>
            </p:cNvPr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3983;p80">
              <a:extLst>
                <a:ext uri="{FF2B5EF4-FFF2-40B4-BE49-F238E27FC236}">
                  <a16:creationId xmlns:a16="http://schemas.microsoft.com/office/drawing/2014/main" xmlns="" id="{25497E42-0EE1-475B-B720-A31F47BA5CD6}"/>
                </a:ext>
              </a:extLst>
            </p:cNvPr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3984;p80">
              <a:extLst>
                <a:ext uri="{FF2B5EF4-FFF2-40B4-BE49-F238E27FC236}">
                  <a16:creationId xmlns:a16="http://schemas.microsoft.com/office/drawing/2014/main" xmlns="" id="{8236D30B-437E-47D5-B3E6-0951D0E59E78}"/>
                </a:ext>
              </a:extLst>
            </p:cNvPr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3985;p80">
              <a:extLst>
                <a:ext uri="{FF2B5EF4-FFF2-40B4-BE49-F238E27FC236}">
                  <a16:creationId xmlns:a16="http://schemas.microsoft.com/office/drawing/2014/main" xmlns="" id="{03598144-9DE8-4A57-A305-B7913F6A5A88}"/>
                </a:ext>
              </a:extLst>
            </p:cNvPr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3986;p80">
              <a:extLst>
                <a:ext uri="{FF2B5EF4-FFF2-40B4-BE49-F238E27FC236}">
                  <a16:creationId xmlns:a16="http://schemas.microsoft.com/office/drawing/2014/main" xmlns="" id="{D099C8A5-3820-4352-9B4A-0F70489D555A}"/>
                </a:ext>
              </a:extLst>
            </p:cNvPr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3987;p80">
              <a:extLst>
                <a:ext uri="{FF2B5EF4-FFF2-40B4-BE49-F238E27FC236}">
                  <a16:creationId xmlns:a16="http://schemas.microsoft.com/office/drawing/2014/main" xmlns="" id="{5969E562-779D-40DC-BEB4-3D2BEAC760C3}"/>
                </a:ext>
              </a:extLst>
            </p:cNvPr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3988;p80">
              <a:extLst>
                <a:ext uri="{FF2B5EF4-FFF2-40B4-BE49-F238E27FC236}">
                  <a16:creationId xmlns:a16="http://schemas.microsoft.com/office/drawing/2014/main" xmlns="" id="{676D3D2F-544A-4034-A9B4-80B93F692C3D}"/>
                </a:ext>
              </a:extLst>
            </p:cNvPr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3989;p80">
              <a:extLst>
                <a:ext uri="{FF2B5EF4-FFF2-40B4-BE49-F238E27FC236}">
                  <a16:creationId xmlns:a16="http://schemas.microsoft.com/office/drawing/2014/main" xmlns="" id="{12EBC192-1AB4-4E42-B91D-9C2CFD354016}"/>
                </a:ext>
              </a:extLst>
            </p:cNvPr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3990;p80">
              <a:extLst>
                <a:ext uri="{FF2B5EF4-FFF2-40B4-BE49-F238E27FC236}">
                  <a16:creationId xmlns:a16="http://schemas.microsoft.com/office/drawing/2014/main" xmlns="" id="{F385FBC4-B09E-489B-BE3C-4009527DCF2D}"/>
                </a:ext>
              </a:extLst>
            </p:cNvPr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3991;p80">
              <a:extLst>
                <a:ext uri="{FF2B5EF4-FFF2-40B4-BE49-F238E27FC236}">
                  <a16:creationId xmlns:a16="http://schemas.microsoft.com/office/drawing/2014/main" xmlns="" id="{39963534-9E52-410A-839F-21AD68EA5FD8}"/>
                </a:ext>
              </a:extLst>
            </p:cNvPr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3992;p80">
              <a:extLst>
                <a:ext uri="{FF2B5EF4-FFF2-40B4-BE49-F238E27FC236}">
                  <a16:creationId xmlns:a16="http://schemas.microsoft.com/office/drawing/2014/main" xmlns="" id="{9AC52B84-8231-4354-99FD-FB4A163F37CD}"/>
                </a:ext>
              </a:extLst>
            </p:cNvPr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3993;p80">
              <a:extLst>
                <a:ext uri="{FF2B5EF4-FFF2-40B4-BE49-F238E27FC236}">
                  <a16:creationId xmlns:a16="http://schemas.microsoft.com/office/drawing/2014/main" xmlns="" id="{05BD64DD-F74E-46BF-8FF6-BCB9A85E06F2}"/>
                </a:ext>
              </a:extLst>
            </p:cNvPr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3994;p80">
              <a:extLst>
                <a:ext uri="{FF2B5EF4-FFF2-40B4-BE49-F238E27FC236}">
                  <a16:creationId xmlns:a16="http://schemas.microsoft.com/office/drawing/2014/main" xmlns="" id="{BAD2262C-B532-48EE-AA32-692B3653654B}"/>
                </a:ext>
              </a:extLst>
            </p:cNvPr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3995;p80">
              <a:extLst>
                <a:ext uri="{FF2B5EF4-FFF2-40B4-BE49-F238E27FC236}">
                  <a16:creationId xmlns:a16="http://schemas.microsoft.com/office/drawing/2014/main" xmlns="" id="{B0634DD0-D2AF-4CAB-97E3-FD81C6EDCFCC}"/>
                </a:ext>
              </a:extLst>
            </p:cNvPr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3996;p80">
              <a:extLst>
                <a:ext uri="{FF2B5EF4-FFF2-40B4-BE49-F238E27FC236}">
                  <a16:creationId xmlns:a16="http://schemas.microsoft.com/office/drawing/2014/main" xmlns="" id="{C0C881CC-F2A7-43D8-85E3-FC8D89EC34E4}"/>
                </a:ext>
              </a:extLst>
            </p:cNvPr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3997;p80">
              <a:extLst>
                <a:ext uri="{FF2B5EF4-FFF2-40B4-BE49-F238E27FC236}">
                  <a16:creationId xmlns:a16="http://schemas.microsoft.com/office/drawing/2014/main" xmlns="" id="{4BEFC4DC-B1EA-4328-8DB2-866DCCF92D55}"/>
                </a:ext>
              </a:extLst>
            </p:cNvPr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3998;p80">
              <a:extLst>
                <a:ext uri="{FF2B5EF4-FFF2-40B4-BE49-F238E27FC236}">
                  <a16:creationId xmlns:a16="http://schemas.microsoft.com/office/drawing/2014/main" xmlns="" id="{A6C89571-F47F-45E7-886C-BEAFEEC0C128}"/>
                </a:ext>
              </a:extLst>
            </p:cNvPr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3999;p80">
              <a:extLst>
                <a:ext uri="{FF2B5EF4-FFF2-40B4-BE49-F238E27FC236}">
                  <a16:creationId xmlns:a16="http://schemas.microsoft.com/office/drawing/2014/main" xmlns="" id="{8D420AAF-82EA-4A93-A4C9-5C475462D8C5}"/>
                </a:ext>
              </a:extLst>
            </p:cNvPr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4000;p80">
              <a:extLst>
                <a:ext uri="{FF2B5EF4-FFF2-40B4-BE49-F238E27FC236}">
                  <a16:creationId xmlns:a16="http://schemas.microsoft.com/office/drawing/2014/main" xmlns="" id="{8A65F82F-8E53-4CA1-AC34-62EC2DFBA222}"/>
                </a:ext>
              </a:extLst>
            </p:cNvPr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4001;p80">
              <a:extLst>
                <a:ext uri="{FF2B5EF4-FFF2-40B4-BE49-F238E27FC236}">
                  <a16:creationId xmlns:a16="http://schemas.microsoft.com/office/drawing/2014/main" xmlns="" id="{CA578FE2-188E-42CE-BC7D-5C687076A536}"/>
                </a:ext>
              </a:extLst>
            </p:cNvPr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4002;p80">
              <a:extLst>
                <a:ext uri="{FF2B5EF4-FFF2-40B4-BE49-F238E27FC236}">
                  <a16:creationId xmlns:a16="http://schemas.microsoft.com/office/drawing/2014/main" xmlns="" id="{71E78AE1-67A2-4098-951C-4226761341BC}"/>
                </a:ext>
              </a:extLst>
            </p:cNvPr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4003;p80">
              <a:extLst>
                <a:ext uri="{FF2B5EF4-FFF2-40B4-BE49-F238E27FC236}">
                  <a16:creationId xmlns:a16="http://schemas.microsoft.com/office/drawing/2014/main" xmlns="" id="{3F4ED693-6627-42D0-BF0E-C6DDBF765787}"/>
                </a:ext>
              </a:extLst>
            </p:cNvPr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4004;p80">
              <a:extLst>
                <a:ext uri="{FF2B5EF4-FFF2-40B4-BE49-F238E27FC236}">
                  <a16:creationId xmlns:a16="http://schemas.microsoft.com/office/drawing/2014/main" xmlns="" id="{637B281D-AD0B-4701-B71D-A60480EB8954}"/>
                </a:ext>
              </a:extLst>
            </p:cNvPr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4005;p80">
              <a:extLst>
                <a:ext uri="{FF2B5EF4-FFF2-40B4-BE49-F238E27FC236}">
                  <a16:creationId xmlns:a16="http://schemas.microsoft.com/office/drawing/2014/main" xmlns="" id="{D428E3DF-9374-4FF1-92A9-63D4CF7B28E2}"/>
                </a:ext>
              </a:extLst>
            </p:cNvPr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4006;p80">
              <a:extLst>
                <a:ext uri="{FF2B5EF4-FFF2-40B4-BE49-F238E27FC236}">
                  <a16:creationId xmlns:a16="http://schemas.microsoft.com/office/drawing/2014/main" xmlns="" id="{C795A1E3-7F06-4DE1-B55E-59428326957B}"/>
                </a:ext>
              </a:extLst>
            </p:cNvPr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4007;p80">
              <a:extLst>
                <a:ext uri="{FF2B5EF4-FFF2-40B4-BE49-F238E27FC236}">
                  <a16:creationId xmlns:a16="http://schemas.microsoft.com/office/drawing/2014/main" xmlns="" id="{3235573C-0DFC-4FA4-8EB3-BD0505D6E922}"/>
                </a:ext>
              </a:extLst>
            </p:cNvPr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4008;p80">
              <a:extLst>
                <a:ext uri="{FF2B5EF4-FFF2-40B4-BE49-F238E27FC236}">
                  <a16:creationId xmlns:a16="http://schemas.microsoft.com/office/drawing/2014/main" xmlns="" id="{CC3EA67E-3557-409F-B7F8-87C20F4EC99A}"/>
                </a:ext>
              </a:extLst>
            </p:cNvPr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4009;p80">
              <a:extLst>
                <a:ext uri="{FF2B5EF4-FFF2-40B4-BE49-F238E27FC236}">
                  <a16:creationId xmlns:a16="http://schemas.microsoft.com/office/drawing/2014/main" xmlns="" id="{8F4D4B20-3D49-41BD-83D5-C0A323ECADBC}"/>
                </a:ext>
              </a:extLst>
            </p:cNvPr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4010;p80">
              <a:extLst>
                <a:ext uri="{FF2B5EF4-FFF2-40B4-BE49-F238E27FC236}">
                  <a16:creationId xmlns:a16="http://schemas.microsoft.com/office/drawing/2014/main" xmlns="" id="{34FC5D30-22E7-4F3D-BAF9-1E83BACC26DF}"/>
                </a:ext>
              </a:extLst>
            </p:cNvPr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4011;p80">
              <a:extLst>
                <a:ext uri="{FF2B5EF4-FFF2-40B4-BE49-F238E27FC236}">
                  <a16:creationId xmlns:a16="http://schemas.microsoft.com/office/drawing/2014/main" xmlns="" id="{18FCD8E3-84B3-432F-BF5D-C52AB05F90CE}"/>
                </a:ext>
              </a:extLst>
            </p:cNvPr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4012;p80">
              <a:extLst>
                <a:ext uri="{FF2B5EF4-FFF2-40B4-BE49-F238E27FC236}">
                  <a16:creationId xmlns:a16="http://schemas.microsoft.com/office/drawing/2014/main" xmlns="" id="{EAF4CB14-42A5-4D95-8475-A129AEA8C193}"/>
                </a:ext>
              </a:extLst>
            </p:cNvPr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4013;p80">
              <a:extLst>
                <a:ext uri="{FF2B5EF4-FFF2-40B4-BE49-F238E27FC236}">
                  <a16:creationId xmlns:a16="http://schemas.microsoft.com/office/drawing/2014/main" xmlns="" id="{FB03D0B1-71C0-497E-80AA-9771685E966B}"/>
                </a:ext>
              </a:extLst>
            </p:cNvPr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4014;p80">
              <a:extLst>
                <a:ext uri="{FF2B5EF4-FFF2-40B4-BE49-F238E27FC236}">
                  <a16:creationId xmlns:a16="http://schemas.microsoft.com/office/drawing/2014/main" xmlns="" id="{A64A0374-E8CB-4AD8-A8D1-AEF0045779E7}"/>
                </a:ext>
              </a:extLst>
            </p:cNvPr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4015;p80">
              <a:extLst>
                <a:ext uri="{FF2B5EF4-FFF2-40B4-BE49-F238E27FC236}">
                  <a16:creationId xmlns:a16="http://schemas.microsoft.com/office/drawing/2014/main" xmlns="" id="{FE4E15A6-BB2B-4991-9CC2-C088D5938B78}"/>
                </a:ext>
              </a:extLst>
            </p:cNvPr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4016;p80">
              <a:extLst>
                <a:ext uri="{FF2B5EF4-FFF2-40B4-BE49-F238E27FC236}">
                  <a16:creationId xmlns:a16="http://schemas.microsoft.com/office/drawing/2014/main" xmlns="" id="{96577448-2CD6-43B7-B47D-4B2D045E1C47}"/>
                </a:ext>
              </a:extLst>
            </p:cNvPr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4017;p80">
              <a:extLst>
                <a:ext uri="{FF2B5EF4-FFF2-40B4-BE49-F238E27FC236}">
                  <a16:creationId xmlns:a16="http://schemas.microsoft.com/office/drawing/2014/main" xmlns="" id="{D2B3D07F-4C3D-4E42-AF6C-7092C841F354}"/>
                </a:ext>
              </a:extLst>
            </p:cNvPr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4018;p80">
              <a:extLst>
                <a:ext uri="{FF2B5EF4-FFF2-40B4-BE49-F238E27FC236}">
                  <a16:creationId xmlns:a16="http://schemas.microsoft.com/office/drawing/2014/main" xmlns="" id="{1A0F565D-47A3-4FE5-BC8A-E36922C53B64}"/>
                </a:ext>
              </a:extLst>
            </p:cNvPr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4019;p80">
              <a:extLst>
                <a:ext uri="{FF2B5EF4-FFF2-40B4-BE49-F238E27FC236}">
                  <a16:creationId xmlns:a16="http://schemas.microsoft.com/office/drawing/2014/main" xmlns="" id="{99F1FB40-A168-4F5B-96D8-326891803ED7}"/>
                </a:ext>
              </a:extLst>
            </p:cNvPr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4020;p80">
              <a:extLst>
                <a:ext uri="{FF2B5EF4-FFF2-40B4-BE49-F238E27FC236}">
                  <a16:creationId xmlns:a16="http://schemas.microsoft.com/office/drawing/2014/main" xmlns="" id="{EEEB4553-75E8-4D14-90AE-6B74CCBD00BD}"/>
                </a:ext>
              </a:extLst>
            </p:cNvPr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4021;p80">
              <a:extLst>
                <a:ext uri="{FF2B5EF4-FFF2-40B4-BE49-F238E27FC236}">
                  <a16:creationId xmlns:a16="http://schemas.microsoft.com/office/drawing/2014/main" xmlns="" id="{0D6BB40B-A048-482E-95E8-4F2C0273F8AA}"/>
                </a:ext>
              </a:extLst>
            </p:cNvPr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4022;p80">
              <a:extLst>
                <a:ext uri="{FF2B5EF4-FFF2-40B4-BE49-F238E27FC236}">
                  <a16:creationId xmlns:a16="http://schemas.microsoft.com/office/drawing/2014/main" xmlns="" id="{E2877C8E-2932-4C41-9045-90F645D310A1}"/>
                </a:ext>
              </a:extLst>
            </p:cNvPr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4023;p80">
              <a:extLst>
                <a:ext uri="{FF2B5EF4-FFF2-40B4-BE49-F238E27FC236}">
                  <a16:creationId xmlns:a16="http://schemas.microsoft.com/office/drawing/2014/main" xmlns="" id="{52B005EA-9634-466C-A258-F0B599C18F89}"/>
                </a:ext>
              </a:extLst>
            </p:cNvPr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4024;p80">
              <a:extLst>
                <a:ext uri="{FF2B5EF4-FFF2-40B4-BE49-F238E27FC236}">
                  <a16:creationId xmlns:a16="http://schemas.microsoft.com/office/drawing/2014/main" xmlns="" id="{84E6622E-35DE-4429-8D2A-053EB4F0CABB}"/>
                </a:ext>
              </a:extLst>
            </p:cNvPr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4025;p80">
              <a:extLst>
                <a:ext uri="{FF2B5EF4-FFF2-40B4-BE49-F238E27FC236}">
                  <a16:creationId xmlns:a16="http://schemas.microsoft.com/office/drawing/2014/main" xmlns="" id="{54877015-45B3-4E29-A5B9-C2EA7BBE2187}"/>
                </a:ext>
              </a:extLst>
            </p:cNvPr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4026;p80">
              <a:extLst>
                <a:ext uri="{FF2B5EF4-FFF2-40B4-BE49-F238E27FC236}">
                  <a16:creationId xmlns:a16="http://schemas.microsoft.com/office/drawing/2014/main" xmlns="" id="{CEEF9D51-55AA-4550-92CD-AA0CFF2A64AF}"/>
                </a:ext>
              </a:extLst>
            </p:cNvPr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4027;p80">
              <a:extLst>
                <a:ext uri="{FF2B5EF4-FFF2-40B4-BE49-F238E27FC236}">
                  <a16:creationId xmlns:a16="http://schemas.microsoft.com/office/drawing/2014/main" xmlns="" id="{87DB56F2-2939-452E-BAFC-ED427066C1DE}"/>
                </a:ext>
              </a:extLst>
            </p:cNvPr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4028;p80">
              <a:extLst>
                <a:ext uri="{FF2B5EF4-FFF2-40B4-BE49-F238E27FC236}">
                  <a16:creationId xmlns:a16="http://schemas.microsoft.com/office/drawing/2014/main" xmlns="" id="{2F04E230-CA08-4140-B86F-62F65A6A1E7E}"/>
                </a:ext>
              </a:extLst>
            </p:cNvPr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4029;p80">
              <a:extLst>
                <a:ext uri="{FF2B5EF4-FFF2-40B4-BE49-F238E27FC236}">
                  <a16:creationId xmlns:a16="http://schemas.microsoft.com/office/drawing/2014/main" xmlns="" id="{874469BB-01C5-475C-AEE7-FD4841456FF9}"/>
                </a:ext>
              </a:extLst>
            </p:cNvPr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4030;p80">
              <a:extLst>
                <a:ext uri="{FF2B5EF4-FFF2-40B4-BE49-F238E27FC236}">
                  <a16:creationId xmlns:a16="http://schemas.microsoft.com/office/drawing/2014/main" xmlns="" id="{4CA21E4C-DCCE-496D-9589-14EE6587F82D}"/>
                </a:ext>
              </a:extLst>
            </p:cNvPr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4031;p80">
              <a:extLst>
                <a:ext uri="{FF2B5EF4-FFF2-40B4-BE49-F238E27FC236}">
                  <a16:creationId xmlns:a16="http://schemas.microsoft.com/office/drawing/2014/main" xmlns="" id="{F12F36E8-AF13-4FD8-97DB-729F34F883ED}"/>
                </a:ext>
              </a:extLst>
            </p:cNvPr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4032;p80">
              <a:extLst>
                <a:ext uri="{FF2B5EF4-FFF2-40B4-BE49-F238E27FC236}">
                  <a16:creationId xmlns:a16="http://schemas.microsoft.com/office/drawing/2014/main" xmlns="" id="{3E0CC68C-12EF-40BD-B0E2-88F6E24C6C30}"/>
                </a:ext>
              </a:extLst>
            </p:cNvPr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4033;p80">
              <a:extLst>
                <a:ext uri="{FF2B5EF4-FFF2-40B4-BE49-F238E27FC236}">
                  <a16:creationId xmlns:a16="http://schemas.microsoft.com/office/drawing/2014/main" xmlns="" id="{52A08970-8C6F-47CF-8ACD-CD359CB0F804}"/>
                </a:ext>
              </a:extLst>
            </p:cNvPr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4034;p80">
              <a:extLst>
                <a:ext uri="{FF2B5EF4-FFF2-40B4-BE49-F238E27FC236}">
                  <a16:creationId xmlns:a16="http://schemas.microsoft.com/office/drawing/2014/main" xmlns="" id="{BFE05B12-7235-4A24-8784-39FB3EBD3996}"/>
                </a:ext>
              </a:extLst>
            </p:cNvPr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4035;p80">
              <a:extLst>
                <a:ext uri="{FF2B5EF4-FFF2-40B4-BE49-F238E27FC236}">
                  <a16:creationId xmlns:a16="http://schemas.microsoft.com/office/drawing/2014/main" xmlns="" id="{CE5462BE-DA4F-46CD-A396-0FBBD86C7D41}"/>
                </a:ext>
              </a:extLst>
            </p:cNvPr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4036;p80">
              <a:extLst>
                <a:ext uri="{FF2B5EF4-FFF2-40B4-BE49-F238E27FC236}">
                  <a16:creationId xmlns:a16="http://schemas.microsoft.com/office/drawing/2014/main" xmlns="" id="{4E18B8D0-4C3C-48E0-A29C-BD69D7051E88}"/>
                </a:ext>
              </a:extLst>
            </p:cNvPr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4037;p80">
              <a:extLst>
                <a:ext uri="{FF2B5EF4-FFF2-40B4-BE49-F238E27FC236}">
                  <a16:creationId xmlns:a16="http://schemas.microsoft.com/office/drawing/2014/main" xmlns="" id="{D19AC2E4-487D-4E9C-B3AC-75E64913E7A1}"/>
                </a:ext>
              </a:extLst>
            </p:cNvPr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4038;p80">
              <a:extLst>
                <a:ext uri="{FF2B5EF4-FFF2-40B4-BE49-F238E27FC236}">
                  <a16:creationId xmlns:a16="http://schemas.microsoft.com/office/drawing/2014/main" xmlns="" id="{08CC5DFF-0538-495C-8124-A68C65D1BFC8}"/>
                </a:ext>
              </a:extLst>
            </p:cNvPr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4039;p80">
              <a:extLst>
                <a:ext uri="{FF2B5EF4-FFF2-40B4-BE49-F238E27FC236}">
                  <a16:creationId xmlns:a16="http://schemas.microsoft.com/office/drawing/2014/main" xmlns="" id="{A1E99B15-515F-43BA-A05F-2473C4C3F56C}"/>
                </a:ext>
              </a:extLst>
            </p:cNvPr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4040;p80">
              <a:extLst>
                <a:ext uri="{FF2B5EF4-FFF2-40B4-BE49-F238E27FC236}">
                  <a16:creationId xmlns:a16="http://schemas.microsoft.com/office/drawing/2014/main" xmlns="" id="{64647E50-709A-45E3-ABFE-D86DE1FC7CBD}"/>
                </a:ext>
              </a:extLst>
            </p:cNvPr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4041;p80">
              <a:extLst>
                <a:ext uri="{FF2B5EF4-FFF2-40B4-BE49-F238E27FC236}">
                  <a16:creationId xmlns:a16="http://schemas.microsoft.com/office/drawing/2014/main" xmlns="" id="{616C3147-C75D-472D-9545-106C6DCC60F1}"/>
                </a:ext>
              </a:extLst>
            </p:cNvPr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4042;p80">
              <a:extLst>
                <a:ext uri="{FF2B5EF4-FFF2-40B4-BE49-F238E27FC236}">
                  <a16:creationId xmlns:a16="http://schemas.microsoft.com/office/drawing/2014/main" xmlns="" id="{385EC315-9828-41CC-AFFE-E379EE479A48}"/>
                </a:ext>
              </a:extLst>
            </p:cNvPr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4043;p80">
              <a:extLst>
                <a:ext uri="{FF2B5EF4-FFF2-40B4-BE49-F238E27FC236}">
                  <a16:creationId xmlns:a16="http://schemas.microsoft.com/office/drawing/2014/main" xmlns="" id="{A45761F8-328E-4817-844F-5836049931E1}"/>
                </a:ext>
              </a:extLst>
            </p:cNvPr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4044;p80">
              <a:extLst>
                <a:ext uri="{FF2B5EF4-FFF2-40B4-BE49-F238E27FC236}">
                  <a16:creationId xmlns:a16="http://schemas.microsoft.com/office/drawing/2014/main" xmlns="" id="{2ACD6A45-8780-4388-A8B8-43B4B8384875}"/>
                </a:ext>
              </a:extLst>
            </p:cNvPr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4045;p80">
              <a:extLst>
                <a:ext uri="{FF2B5EF4-FFF2-40B4-BE49-F238E27FC236}">
                  <a16:creationId xmlns:a16="http://schemas.microsoft.com/office/drawing/2014/main" xmlns="" id="{9670E89F-DC92-4ABB-BA2D-36690F5B212C}"/>
                </a:ext>
              </a:extLst>
            </p:cNvPr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4046;p80">
              <a:extLst>
                <a:ext uri="{FF2B5EF4-FFF2-40B4-BE49-F238E27FC236}">
                  <a16:creationId xmlns:a16="http://schemas.microsoft.com/office/drawing/2014/main" xmlns="" id="{B5168FDA-BDB7-4407-B941-472BAB429494}"/>
                </a:ext>
              </a:extLst>
            </p:cNvPr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4047;p80">
              <a:extLst>
                <a:ext uri="{FF2B5EF4-FFF2-40B4-BE49-F238E27FC236}">
                  <a16:creationId xmlns:a16="http://schemas.microsoft.com/office/drawing/2014/main" xmlns="" id="{1C8498E5-8399-492C-A8FC-BB2C05049892}"/>
                </a:ext>
              </a:extLst>
            </p:cNvPr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0" name="任意多边形: 形状 2">
            <a:extLst>
              <a:ext uri="{FF2B5EF4-FFF2-40B4-BE49-F238E27FC236}">
                <a16:creationId xmlns:a16="http://schemas.microsoft.com/office/drawing/2014/main" xmlns="" id="{C4A1125A-D934-40C2-B893-E7EC37A375F0}"/>
              </a:ext>
            </a:extLst>
          </p:cNvPr>
          <p:cNvSpPr/>
          <p:nvPr/>
        </p:nvSpPr>
        <p:spPr>
          <a:xfrm>
            <a:off x="4076852" y="1579949"/>
            <a:ext cx="4592299" cy="909919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rgbClr val="FFD85B">
              <a:alpha val="89804"/>
            </a:srgbClr>
          </a:solid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86" rIns="68543" bIns="34286" rtlCol="0" anchor="ctr"/>
          <a:lstStyle/>
          <a:p>
            <a:pPr algn="ctr" defTabSz="342687">
              <a:lnSpc>
                <a:spcPct val="150000"/>
              </a:lnSpc>
            </a:pP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Tạm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biệt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các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bạn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!</a:t>
            </a:r>
            <a:b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</a:b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Hẹn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gặp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lại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ở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những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tiết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học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sau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!</a:t>
            </a:r>
            <a:endParaRPr lang="zh-CN" altLang="en-US" sz="2000" dirty="0">
              <a:solidFill>
                <a:srgbClr val="002060"/>
              </a:solidFill>
              <a:latin typeface="#9Slide03 Arima Madurai ExtraBo" panose="00000900000000000000" pitchFamily="2" charset="0"/>
              <a:ea typeface="字魂59号-创粗黑" panose="00000500000000000000" pitchFamily="2" charset="-122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7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399922AA-CC01-4620-A0A0-7B3B642D7E70}"/>
              </a:ext>
            </a:extLst>
          </p:cNvPr>
          <p:cNvSpPr txBox="1"/>
          <p:nvPr/>
        </p:nvSpPr>
        <p:spPr>
          <a:xfrm>
            <a:off x="3499351" y="347923"/>
            <a:ext cx="32736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Mục</a:t>
            </a:r>
            <a:r>
              <a:rPr lang="en-US" sz="4400" b="1" dirty="0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tiêu</a:t>
            </a:r>
            <a:r>
              <a:rPr lang="en-US" sz="4400" b="1" dirty="0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tiết</a:t>
            </a:r>
            <a:r>
              <a:rPr lang="en-US" sz="4400" b="1" dirty="0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học</a:t>
            </a:r>
            <a:endParaRPr lang="en-US" sz="4400" b="1" dirty="0">
              <a:solidFill>
                <a:srgbClr val="C00000"/>
              </a:solidFill>
              <a:latin typeface="#9Slide05 FS Blonde Script" panose="03000503000000000000" pitchFamily="65" charset="0"/>
              <a:ea typeface="#9Slide05 HLT Boulevard" panose="00000400000000000000" pitchFamily="2" charset="0"/>
              <a:cs typeface="#9Slide05 HLT Boulevard" panose="00000400000000000000" pitchFamily="2" charset="0"/>
            </a:endParaRPr>
          </a:p>
        </p:txBody>
      </p:sp>
      <p:pic>
        <p:nvPicPr>
          <p:cNvPr id="209" name="Picture 208">
            <a:extLst>
              <a:ext uri="{FF2B5EF4-FFF2-40B4-BE49-F238E27FC236}">
                <a16:creationId xmlns:a16="http://schemas.microsoft.com/office/drawing/2014/main" xmlns="" id="{921EC1BC-138B-40ED-8EE5-D88FF535CC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4" t="8218" r="491" b="2413"/>
          <a:stretch/>
        </p:blipFill>
        <p:spPr>
          <a:xfrm>
            <a:off x="0" y="1990414"/>
            <a:ext cx="2352549" cy="2430511"/>
          </a:xfrm>
          <a:prstGeom prst="rect">
            <a:avLst/>
          </a:prstGeom>
        </p:spPr>
      </p:pic>
      <p:pic>
        <p:nvPicPr>
          <p:cNvPr id="225" name="Picture 224">
            <a:extLst>
              <a:ext uri="{FF2B5EF4-FFF2-40B4-BE49-F238E27FC236}">
                <a16:creationId xmlns:a16="http://schemas.microsoft.com/office/drawing/2014/main" xmlns="" id="{F0D17473-F7A8-4965-870D-D1A330469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456" y="1313931"/>
            <a:ext cx="1564870" cy="3093004"/>
          </a:xfrm>
          <a:prstGeom prst="rect">
            <a:avLst/>
          </a:prstGeom>
        </p:spPr>
      </p:pic>
      <p:pic>
        <p:nvPicPr>
          <p:cNvPr id="226" name="Picture 225">
            <a:extLst>
              <a:ext uri="{FF2B5EF4-FFF2-40B4-BE49-F238E27FC236}">
                <a16:creationId xmlns:a16="http://schemas.microsoft.com/office/drawing/2014/main" xmlns="" id="{E5CD4141-6B7E-4EB2-9CD2-578787FA3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146" y="1325199"/>
            <a:ext cx="1513441" cy="3085657"/>
          </a:xfrm>
          <a:prstGeom prst="rect">
            <a:avLst/>
          </a:prstGeom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xmlns="" id="{9AA73614-505D-4FCA-A992-C54413B44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3584" y="1325199"/>
            <a:ext cx="1506095" cy="3070964"/>
          </a:xfrm>
          <a:prstGeom prst="rect">
            <a:avLst/>
          </a:prstGeom>
        </p:spPr>
      </p:pic>
      <p:grpSp>
        <p:nvGrpSpPr>
          <p:cNvPr id="228" name="Google Shape;492;p40">
            <a:extLst>
              <a:ext uri="{FF2B5EF4-FFF2-40B4-BE49-F238E27FC236}">
                <a16:creationId xmlns:a16="http://schemas.microsoft.com/office/drawing/2014/main" xmlns="" id="{019F3CC7-4A83-45DC-9EAA-AEF036E0F730}"/>
              </a:ext>
            </a:extLst>
          </p:cNvPr>
          <p:cNvGrpSpPr/>
          <p:nvPr/>
        </p:nvGrpSpPr>
        <p:grpSpPr>
          <a:xfrm>
            <a:off x="7691536" y="2670550"/>
            <a:ext cx="1262346" cy="2219691"/>
            <a:chOff x="35658225" y="12492275"/>
            <a:chExt cx="1104150" cy="2065350"/>
          </a:xfrm>
        </p:grpSpPr>
        <p:sp>
          <p:nvSpPr>
            <p:cNvPr id="229" name="Google Shape;493;p40">
              <a:extLst>
                <a:ext uri="{FF2B5EF4-FFF2-40B4-BE49-F238E27FC236}">
                  <a16:creationId xmlns:a16="http://schemas.microsoft.com/office/drawing/2014/main" xmlns="" id="{B5B1A29E-DFF1-4CA3-BF71-432AF158F158}"/>
                </a:ext>
              </a:extLst>
            </p:cNvPr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94;p40">
              <a:extLst>
                <a:ext uri="{FF2B5EF4-FFF2-40B4-BE49-F238E27FC236}">
                  <a16:creationId xmlns:a16="http://schemas.microsoft.com/office/drawing/2014/main" xmlns="" id="{482F10EE-DAA5-4455-963D-6028556F43BC}"/>
                </a:ext>
              </a:extLst>
            </p:cNvPr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95;p40">
              <a:extLst>
                <a:ext uri="{FF2B5EF4-FFF2-40B4-BE49-F238E27FC236}">
                  <a16:creationId xmlns:a16="http://schemas.microsoft.com/office/drawing/2014/main" xmlns="" id="{C8F9BF6F-B8C9-48F4-BE85-92CB1DC4E1C0}"/>
                </a:ext>
              </a:extLst>
            </p:cNvPr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96;p40">
              <a:extLst>
                <a:ext uri="{FF2B5EF4-FFF2-40B4-BE49-F238E27FC236}">
                  <a16:creationId xmlns:a16="http://schemas.microsoft.com/office/drawing/2014/main" xmlns="" id="{EB6823BD-E66D-4D52-8814-3E3090BD410E}"/>
                </a:ext>
              </a:extLst>
            </p:cNvPr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97;p40">
              <a:extLst>
                <a:ext uri="{FF2B5EF4-FFF2-40B4-BE49-F238E27FC236}">
                  <a16:creationId xmlns:a16="http://schemas.microsoft.com/office/drawing/2014/main" xmlns="" id="{2490CA63-3B3C-43D6-85A9-97ABF7907684}"/>
                </a:ext>
              </a:extLst>
            </p:cNvPr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98;p40">
              <a:extLst>
                <a:ext uri="{FF2B5EF4-FFF2-40B4-BE49-F238E27FC236}">
                  <a16:creationId xmlns:a16="http://schemas.microsoft.com/office/drawing/2014/main" xmlns="" id="{935D480B-7329-41D5-A1B0-E26308D8D52C}"/>
                </a:ext>
              </a:extLst>
            </p:cNvPr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99;p40">
              <a:extLst>
                <a:ext uri="{FF2B5EF4-FFF2-40B4-BE49-F238E27FC236}">
                  <a16:creationId xmlns:a16="http://schemas.microsoft.com/office/drawing/2014/main" xmlns="" id="{E3906865-4E83-4C90-B7F4-795143216BD4}"/>
                </a:ext>
              </a:extLst>
            </p:cNvPr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00;p40">
              <a:extLst>
                <a:ext uri="{FF2B5EF4-FFF2-40B4-BE49-F238E27FC236}">
                  <a16:creationId xmlns:a16="http://schemas.microsoft.com/office/drawing/2014/main" xmlns="" id="{A4C2F875-BF70-42A9-B5DC-50900EF53759}"/>
                </a:ext>
              </a:extLst>
            </p:cNvPr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01;p40">
              <a:extLst>
                <a:ext uri="{FF2B5EF4-FFF2-40B4-BE49-F238E27FC236}">
                  <a16:creationId xmlns:a16="http://schemas.microsoft.com/office/drawing/2014/main" xmlns="" id="{07FDBE97-E58C-4011-9D9A-82CA82587771}"/>
                </a:ext>
              </a:extLst>
            </p:cNvPr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02;p40">
              <a:extLst>
                <a:ext uri="{FF2B5EF4-FFF2-40B4-BE49-F238E27FC236}">
                  <a16:creationId xmlns:a16="http://schemas.microsoft.com/office/drawing/2014/main" xmlns="" id="{60865109-7D0D-410C-8940-3F4BB71C4983}"/>
                </a:ext>
              </a:extLst>
            </p:cNvPr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03;p40">
              <a:extLst>
                <a:ext uri="{FF2B5EF4-FFF2-40B4-BE49-F238E27FC236}">
                  <a16:creationId xmlns:a16="http://schemas.microsoft.com/office/drawing/2014/main" xmlns="" id="{67062291-CB44-4C8A-9380-D0FBF690D4B1}"/>
                </a:ext>
              </a:extLst>
            </p:cNvPr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04;p40">
              <a:extLst>
                <a:ext uri="{FF2B5EF4-FFF2-40B4-BE49-F238E27FC236}">
                  <a16:creationId xmlns:a16="http://schemas.microsoft.com/office/drawing/2014/main" xmlns="" id="{9E117906-B7F0-47F8-BF91-DFD209B659CF}"/>
                </a:ext>
              </a:extLst>
            </p:cNvPr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05;p40">
              <a:extLst>
                <a:ext uri="{FF2B5EF4-FFF2-40B4-BE49-F238E27FC236}">
                  <a16:creationId xmlns:a16="http://schemas.microsoft.com/office/drawing/2014/main" xmlns="" id="{AC45C3A6-A283-4C85-A92C-41DC8C7D2750}"/>
                </a:ext>
              </a:extLst>
            </p:cNvPr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06;p40">
              <a:extLst>
                <a:ext uri="{FF2B5EF4-FFF2-40B4-BE49-F238E27FC236}">
                  <a16:creationId xmlns:a16="http://schemas.microsoft.com/office/drawing/2014/main" xmlns="" id="{D85DB029-D2B0-47CF-96EB-10B36BA871B5}"/>
                </a:ext>
              </a:extLst>
            </p:cNvPr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07;p40">
              <a:extLst>
                <a:ext uri="{FF2B5EF4-FFF2-40B4-BE49-F238E27FC236}">
                  <a16:creationId xmlns:a16="http://schemas.microsoft.com/office/drawing/2014/main" xmlns="" id="{B4B2DB0F-C60E-4F70-8A0C-E4D228145336}"/>
                </a:ext>
              </a:extLst>
            </p:cNvPr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08;p40">
              <a:extLst>
                <a:ext uri="{FF2B5EF4-FFF2-40B4-BE49-F238E27FC236}">
                  <a16:creationId xmlns:a16="http://schemas.microsoft.com/office/drawing/2014/main" xmlns="" id="{99599FB0-DF93-4222-AD07-55075CF99A3A}"/>
                </a:ext>
              </a:extLst>
            </p:cNvPr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09;p40">
              <a:extLst>
                <a:ext uri="{FF2B5EF4-FFF2-40B4-BE49-F238E27FC236}">
                  <a16:creationId xmlns:a16="http://schemas.microsoft.com/office/drawing/2014/main" xmlns="" id="{9D537502-0DB8-4821-85A8-3CC655CC3DDE}"/>
                </a:ext>
              </a:extLst>
            </p:cNvPr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10;p40">
              <a:extLst>
                <a:ext uri="{FF2B5EF4-FFF2-40B4-BE49-F238E27FC236}">
                  <a16:creationId xmlns:a16="http://schemas.microsoft.com/office/drawing/2014/main" xmlns="" id="{B66D5558-7694-4630-A00B-A47BC73C3F1D}"/>
                </a:ext>
              </a:extLst>
            </p:cNvPr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11;p40">
              <a:extLst>
                <a:ext uri="{FF2B5EF4-FFF2-40B4-BE49-F238E27FC236}">
                  <a16:creationId xmlns:a16="http://schemas.microsoft.com/office/drawing/2014/main" xmlns="" id="{DAA95E3B-BDFA-4EB2-9869-F11652AB0B6E}"/>
                </a:ext>
              </a:extLst>
            </p:cNvPr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12;p40">
              <a:extLst>
                <a:ext uri="{FF2B5EF4-FFF2-40B4-BE49-F238E27FC236}">
                  <a16:creationId xmlns:a16="http://schemas.microsoft.com/office/drawing/2014/main" xmlns="" id="{5A338230-ACAF-4EC8-A40B-56755227E314}"/>
                </a:ext>
              </a:extLst>
            </p:cNvPr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13;p40">
              <a:extLst>
                <a:ext uri="{FF2B5EF4-FFF2-40B4-BE49-F238E27FC236}">
                  <a16:creationId xmlns:a16="http://schemas.microsoft.com/office/drawing/2014/main" xmlns="" id="{ADD66B88-6DF1-40D8-8E95-9F35AD9E467D}"/>
                </a:ext>
              </a:extLst>
            </p:cNvPr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14;p40">
              <a:extLst>
                <a:ext uri="{FF2B5EF4-FFF2-40B4-BE49-F238E27FC236}">
                  <a16:creationId xmlns:a16="http://schemas.microsoft.com/office/drawing/2014/main" xmlns="" id="{00E336F9-448E-4530-ABC7-10E1EFAC9939}"/>
                </a:ext>
              </a:extLst>
            </p:cNvPr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15;p40">
              <a:extLst>
                <a:ext uri="{FF2B5EF4-FFF2-40B4-BE49-F238E27FC236}">
                  <a16:creationId xmlns:a16="http://schemas.microsoft.com/office/drawing/2014/main" xmlns="" id="{78D122AC-B6C8-47A7-A786-B2C463545805}"/>
                </a:ext>
              </a:extLst>
            </p:cNvPr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16;p40">
              <a:extLst>
                <a:ext uri="{FF2B5EF4-FFF2-40B4-BE49-F238E27FC236}">
                  <a16:creationId xmlns:a16="http://schemas.microsoft.com/office/drawing/2014/main" xmlns="" id="{C0F4A362-FA00-4132-B380-B40EF5C80427}"/>
                </a:ext>
              </a:extLst>
            </p:cNvPr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17;p40">
              <a:extLst>
                <a:ext uri="{FF2B5EF4-FFF2-40B4-BE49-F238E27FC236}">
                  <a16:creationId xmlns:a16="http://schemas.microsoft.com/office/drawing/2014/main" xmlns="" id="{392ED080-FBA9-418C-9C0F-2C481066CCB9}"/>
                </a:ext>
              </a:extLst>
            </p:cNvPr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18;p40">
              <a:extLst>
                <a:ext uri="{FF2B5EF4-FFF2-40B4-BE49-F238E27FC236}">
                  <a16:creationId xmlns:a16="http://schemas.microsoft.com/office/drawing/2014/main" xmlns="" id="{EDDB2EA1-C924-41EC-B264-FBB4039A70ED}"/>
                </a:ext>
              </a:extLst>
            </p:cNvPr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19;p40">
              <a:extLst>
                <a:ext uri="{FF2B5EF4-FFF2-40B4-BE49-F238E27FC236}">
                  <a16:creationId xmlns:a16="http://schemas.microsoft.com/office/drawing/2014/main" xmlns="" id="{B9F78C0D-9C94-4F2B-826D-FAFD67560365}"/>
                </a:ext>
              </a:extLst>
            </p:cNvPr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20;p40">
              <a:extLst>
                <a:ext uri="{FF2B5EF4-FFF2-40B4-BE49-F238E27FC236}">
                  <a16:creationId xmlns:a16="http://schemas.microsoft.com/office/drawing/2014/main" xmlns="" id="{518B4583-6975-4DFA-ADFA-68553C672E86}"/>
                </a:ext>
              </a:extLst>
            </p:cNvPr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21;p40">
              <a:extLst>
                <a:ext uri="{FF2B5EF4-FFF2-40B4-BE49-F238E27FC236}">
                  <a16:creationId xmlns:a16="http://schemas.microsoft.com/office/drawing/2014/main" xmlns="" id="{734651F8-1E3A-402A-B440-0A14FDAEC95F}"/>
                </a:ext>
              </a:extLst>
            </p:cNvPr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22;p40">
              <a:extLst>
                <a:ext uri="{FF2B5EF4-FFF2-40B4-BE49-F238E27FC236}">
                  <a16:creationId xmlns:a16="http://schemas.microsoft.com/office/drawing/2014/main" xmlns="" id="{5D3F0EB1-0EB1-44E9-B3DA-059E9E2E1AC6}"/>
                </a:ext>
              </a:extLst>
            </p:cNvPr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23;p40">
              <a:extLst>
                <a:ext uri="{FF2B5EF4-FFF2-40B4-BE49-F238E27FC236}">
                  <a16:creationId xmlns:a16="http://schemas.microsoft.com/office/drawing/2014/main" xmlns="" id="{C6D2E3B3-23BF-4169-843A-64855B559E1E}"/>
                </a:ext>
              </a:extLst>
            </p:cNvPr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24;p40">
              <a:extLst>
                <a:ext uri="{FF2B5EF4-FFF2-40B4-BE49-F238E27FC236}">
                  <a16:creationId xmlns:a16="http://schemas.microsoft.com/office/drawing/2014/main" xmlns="" id="{06E1F8DF-887D-4A1D-B920-59F009B2686C}"/>
                </a:ext>
              </a:extLst>
            </p:cNvPr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25;p40">
              <a:extLst>
                <a:ext uri="{FF2B5EF4-FFF2-40B4-BE49-F238E27FC236}">
                  <a16:creationId xmlns:a16="http://schemas.microsoft.com/office/drawing/2014/main" xmlns="" id="{DD4F10B2-27A7-4B1E-9634-1AEA6B5AED5C}"/>
                </a:ext>
              </a:extLst>
            </p:cNvPr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26;p40">
              <a:extLst>
                <a:ext uri="{FF2B5EF4-FFF2-40B4-BE49-F238E27FC236}">
                  <a16:creationId xmlns:a16="http://schemas.microsoft.com/office/drawing/2014/main" xmlns="" id="{AF984AA2-CB91-4298-9516-F3381C59B203}"/>
                </a:ext>
              </a:extLst>
            </p:cNvPr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27;p40">
              <a:extLst>
                <a:ext uri="{FF2B5EF4-FFF2-40B4-BE49-F238E27FC236}">
                  <a16:creationId xmlns:a16="http://schemas.microsoft.com/office/drawing/2014/main" xmlns="" id="{9414CA3F-73C4-4E31-8E34-EEB07C8F4757}"/>
                </a:ext>
              </a:extLst>
            </p:cNvPr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28;p40">
              <a:extLst>
                <a:ext uri="{FF2B5EF4-FFF2-40B4-BE49-F238E27FC236}">
                  <a16:creationId xmlns:a16="http://schemas.microsoft.com/office/drawing/2014/main" xmlns="" id="{57DC38DC-EF3B-4BA8-BB04-0E07B3490A90}"/>
                </a:ext>
              </a:extLst>
            </p:cNvPr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29;p40">
              <a:extLst>
                <a:ext uri="{FF2B5EF4-FFF2-40B4-BE49-F238E27FC236}">
                  <a16:creationId xmlns:a16="http://schemas.microsoft.com/office/drawing/2014/main" xmlns="" id="{6D25B309-D28E-4B48-94C9-2D182D11F8FD}"/>
                </a:ext>
              </a:extLst>
            </p:cNvPr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30;p40">
              <a:extLst>
                <a:ext uri="{FF2B5EF4-FFF2-40B4-BE49-F238E27FC236}">
                  <a16:creationId xmlns:a16="http://schemas.microsoft.com/office/drawing/2014/main" xmlns="" id="{4B9252B9-2D13-46A6-A553-97823F477C73}"/>
                </a:ext>
              </a:extLst>
            </p:cNvPr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31;p40">
              <a:extLst>
                <a:ext uri="{FF2B5EF4-FFF2-40B4-BE49-F238E27FC236}">
                  <a16:creationId xmlns:a16="http://schemas.microsoft.com/office/drawing/2014/main" xmlns="" id="{37F26067-C47A-4FFC-A10E-88379865FF4F}"/>
                </a:ext>
              </a:extLst>
            </p:cNvPr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32;p40">
              <a:extLst>
                <a:ext uri="{FF2B5EF4-FFF2-40B4-BE49-F238E27FC236}">
                  <a16:creationId xmlns:a16="http://schemas.microsoft.com/office/drawing/2014/main" xmlns="" id="{92B6BB1A-ABC9-47D3-901E-EF00F4EF2234}"/>
                </a:ext>
              </a:extLst>
            </p:cNvPr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33;p40">
              <a:extLst>
                <a:ext uri="{FF2B5EF4-FFF2-40B4-BE49-F238E27FC236}">
                  <a16:creationId xmlns:a16="http://schemas.microsoft.com/office/drawing/2014/main" xmlns="" id="{DB1503C3-FCD4-4028-8FE4-20C7659D38CE}"/>
                </a:ext>
              </a:extLst>
            </p:cNvPr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34;p40">
              <a:extLst>
                <a:ext uri="{FF2B5EF4-FFF2-40B4-BE49-F238E27FC236}">
                  <a16:creationId xmlns:a16="http://schemas.microsoft.com/office/drawing/2014/main" xmlns="" id="{DA3C80EA-2EE1-48DB-B186-3BDB3F49B9F2}"/>
                </a:ext>
              </a:extLst>
            </p:cNvPr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35;p40">
              <a:extLst>
                <a:ext uri="{FF2B5EF4-FFF2-40B4-BE49-F238E27FC236}">
                  <a16:creationId xmlns:a16="http://schemas.microsoft.com/office/drawing/2014/main" xmlns="" id="{B44FC9E2-0B61-41D5-94C0-4F2375E87B7B}"/>
                </a:ext>
              </a:extLst>
            </p:cNvPr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36;p40">
              <a:extLst>
                <a:ext uri="{FF2B5EF4-FFF2-40B4-BE49-F238E27FC236}">
                  <a16:creationId xmlns:a16="http://schemas.microsoft.com/office/drawing/2014/main" xmlns="" id="{EF8884CB-7AE7-496F-9DB2-722864A99684}"/>
                </a:ext>
              </a:extLst>
            </p:cNvPr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37;p40">
              <a:extLst>
                <a:ext uri="{FF2B5EF4-FFF2-40B4-BE49-F238E27FC236}">
                  <a16:creationId xmlns:a16="http://schemas.microsoft.com/office/drawing/2014/main" xmlns="" id="{5D7A4B83-54FE-4704-8C3A-2F6080A2B28A}"/>
                </a:ext>
              </a:extLst>
            </p:cNvPr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38;p40">
              <a:extLst>
                <a:ext uri="{FF2B5EF4-FFF2-40B4-BE49-F238E27FC236}">
                  <a16:creationId xmlns:a16="http://schemas.microsoft.com/office/drawing/2014/main" xmlns="" id="{D5E293D2-CC46-4C55-97D0-006315784B4A}"/>
                </a:ext>
              </a:extLst>
            </p:cNvPr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39;p40">
              <a:extLst>
                <a:ext uri="{FF2B5EF4-FFF2-40B4-BE49-F238E27FC236}">
                  <a16:creationId xmlns:a16="http://schemas.microsoft.com/office/drawing/2014/main" xmlns="" id="{6402039A-9DB4-4ECB-981A-4D2A14ACB508}"/>
                </a:ext>
              </a:extLst>
            </p:cNvPr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40;p40">
              <a:extLst>
                <a:ext uri="{FF2B5EF4-FFF2-40B4-BE49-F238E27FC236}">
                  <a16:creationId xmlns:a16="http://schemas.microsoft.com/office/drawing/2014/main" xmlns="" id="{F70E632A-9BFE-4133-8F9E-A67A3DD4BB07}"/>
                </a:ext>
              </a:extLst>
            </p:cNvPr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41;p40">
              <a:extLst>
                <a:ext uri="{FF2B5EF4-FFF2-40B4-BE49-F238E27FC236}">
                  <a16:creationId xmlns:a16="http://schemas.microsoft.com/office/drawing/2014/main" xmlns="" id="{D71542D2-2DED-4A6F-AFBD-929AF9D02359}"/>
                </a:ext>
              </a:extLst>
            </p:cNvPr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42;p40">
              <a:extLst>
                <a:ext uri="{FF2B5EF4-FFF2-40B4-BE49-F238E27FC236}">
                  <a16:creationId xmlns:a16="http://schemas.microsoft.com/office/drawing/2014/main" xmlns="" id="{44500F22-8DDB-4389-976B-A5B480B49653}"/>
                </a:ext>
              </a:extLst>
            </p:cNvPr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43;p40">
              <a:extLst>
                <a:ext uri="{FF2B5EF4-FFF2-40B4-BE49-F238E27FC236}">
                  <a16:creationId xmlns:a16="http://schemas.microsoft.com/office/drawing/2014/main" xmlns="" id="{538CE994-BE8C-4901-8652-01F2CC0591F7}"/>
                </a:ext>
              </a:extLst>
            </p:cNvPr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44;p40">
              <a:extLst>
                <a:ext uri="{FF2B5EF4-FFF2-40B4-BE49-F238E27FC236}">
                  <a16:creationId xmlns:a16="http://schemas.microsoft.com/office/drawing/2014/main" xmlns="" id="{12A3C512-AC2C-487B-8990-D07E46F6A08E}"/>
                </a:ext>
              </a:extLst>
            </p:cNvPr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45;p40">
              <a:extLst>
                <a:ext uri="{FF2B5EF4-FFF2-40B4-BE49-F238E27FC236}">
                  <a16:creationId xmlns:a16="http://schemas.microsoft.com/office/drawing/2014/main" xmlns="" id="{387C9C04-C6F4-4BB0-B8B0-4B0F1E54408A}"/>
                </a:ext>
              </a:extLst>
            </p:cNvPr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46;p40">
              <a:extLst>
                <a:ext uri="{FF2B5EF4-FFF2-40B4-BE49-F238E27FC236}">
                  <a16:creationId xmlns:a16="http://schemas.microsoft.com/office/drawing/2014/main" xmlns="" id="{A38730C2-BC7E-4E89-ABBB-EC7223C1DFF0}"/>
                </a:ext>
              </a:extLst>
            </p:cNvPr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47;p40">
              <a:extLst>
                <a:ext uri="{FF2B5EF4-FFF2-40B4-BE49-F238E27FC236}">
                  <a16:creationId xmlns:a16="http://schemas.microsoft.com/office/drawing/2014/main" xmlns="" id="{AB898506-55E3-4BEC-B7E2-960B57388D38}"/>
                </a:ext>
              </a:extLst>
            </p:cNvPr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48;p40">
              <a:extLst>
                <a:ext uri="{FF2B5EF4-FFF2-40B4-BE49-F238E27FC236}">
                  <a16:creationId xmlns:a16="http://schemas.microsoft.com/office/drawing/2014/main" xmlns="" id="{9535838C-76D5-4219-8C5A-68FDEECCA445}"/>
                </a:ext>
              </a:extLst>
            </p:cNvPr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49;p40">
              <a:extLst>
                <a:ext uri="{FF2B5EF4-FFF2-40B4-BE49-F238E27FC236}">
                  <a16:creationId xmlns:a16="http://schemas.microsoft.com/office/drawing/2014/main" xmlns="" id="{95C34C61-7716-45B1-8E09-A72F40DC1CDC}"/>
                </a:ext>
              </a:extLst>
            </p:cNvPr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50;p40">
              <a:extLst>
                <a:ext uri="{FF2B5EF4-FFF2-40B4-BE49-F238E27FC236}">
                  <a16:creationId xmlns:a16="http://schemas.microsoft.com/office/drawing/2014/main" xmlns="" id="{F867A937-9457-4447-84F0-3165FAA06C12}"/>
                </a:ext>
              </a:extLst>
            </p:cNvPr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1;p40">
              <a:extLst>
                <a:ext uri="{FF2B5EF4-FFF2-40B4-BE49-F238E27FC236}">
                  <a16:creationId xmlns:a16="http://schemas.microsoft.com/office/drawing/2014/main" xmlns="" id="{5B304288-2B22-4AE4-B5ED-54A7021EABBE}"/>
                </a:ext>
              </a:extLst>
            </p:cNvPr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52;p40">
              <a:extLst>
                <a:ext uri="{FF2B5EF4-FFF2-40B4-BE49-F238E27FC236}">
                  <a16:creationId xmlns:a16="http://schemas.microsoft.com/office/drawing/2014/main" xmlns="" id="{A5C24BB1-DEFB-4EF3-88F1-EC2E812A7E5E}"/>
                </a:ext>
              </a:extLst>
            </p:cNvPr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53;p40">
              <a:extLst>
                <a:ext uri="{FF2B5EF4-FFF2-40B4-BE49-F238E27FC236}">
                  <a16:creationId xmlns:a16="http://schemas.microsoft.com/office/drawing/2014/main" xmlns="" id="{F1797BDE-9655-4AE7-B7FE-6FEDD544FF64}"/>
                </a:ext>
              </a:extLst>
            </p:cNvPr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54;p40">
              <a:extLst>
                <a:ext uri="{FF2B5EF4-FFF2-40B4-BE49-F238E27FC236}">
                  <a16:creationId xmlns:a16="http://schemas.microsoft.com/office/drawing/2014/main" xmlns="" id="{3E7659FE-36A7-43CE-8D1F-D5A0523A04B5}"/>
                </a:ext>
              </a:extLst>
            </p:cNvPr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55;p40">
              <a:extLst>
                <a:ext uri="{FF2B5EF4-FFF2-40B4-BE49-F238E27FC236}">
                  <a16:creationId xmlns:a16="http://schemas.microsoft.com/office/drawing/2014/main" xmlns="" id="{282F908B-D49D-4A50-AEFC-C2805E5627FF}"/>
                </a:ext>
              </a:extLst>
            </p:cNvPr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FBBA12-E410-4E24-B10B-5910F7E424BA}"/>
              </a:ext>
            </a:extLst>
          </p:cNvPr>
          <p:cNvSpPr txBox="1"/>
          <p:nvPr/>
        </p:nvSpPr>
        <p:spPr>
          <a:xfrm>
            <a:off x="152400" y="114300"/>
            <a:ext cx="5822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1: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Hoàn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thành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đơn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xin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theo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mẫu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dưới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AD9384-FB7B-4923-B7D8-02A4AE86BF04}"/>
              </a:ext>
            </a:extLst>
          </p:cNvPr>
          <p:cNvSpPr txBox="1"/>
          <p:nvPr/>
        </p:nvSpPr>
        <p:spPr>
          <a:xfrm>
            <a:off x="283845" y="537270"/>
            <a:ext cx="8576310" cy="4401205"/>
          </a:xfrm>
          <a:prstGeom prst="rect">
            <a:avLst/>
          </a:prstGeom>
          <a:solidFill>
            <a:srgbClr val="FEF0F4"/>
          </a:solidFill>
          <a:ln w="1905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CỘNG HÒA XÃ HỘI CHỦ NGHĨA VIỆT NAM</a:t>
            </a:r>
          </a:p>
          <a:p>
            <a:pPr algn="ctr"/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Độc lập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- Tự do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- Hạnh phúc</a:t>
            </a:r>
          </a:p>
          <a:p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						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………., ngày 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tháng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 năm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</a:t>
            </a:r>
          </a:p>
          <a:p>
            <a:pPr algn="ctr"/>
            <a:r>
              <a:rPr lang="vi-VN" sz="1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ĐƠN XIN HỌC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Kính gửi Thầy (Cô) Hiệu trưởng Trường Trung học cơ sở 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tên là : 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…………………..…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Nam, nữ : 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……….…………..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Sinh ngày : 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Tại : 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….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Quê quán : 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Địa chỉ thường trú : 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……………………………………………………………………...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Đã hoàn thành chương trình Tiểu họ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c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Tại Trường Tiểu học : 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………………………………………………………………………………………..……………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làm đơn này xin đề nghị Trường Trung học cơ sở 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………. xét cho em được vào học lớp 6 của Trường. 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xin hứa thực hiện nghiêm chỉnh nội quy của Nhà trường, phấn đấu học tập và rèn luyện tốt.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xin trân trọng cảm ơn.</a:t>
            </a:r>
          </a:p>
          <a:p>
            <a:r>
              <a:rPr lang="vi-V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Ý kiến của cha mẹ học sinh			</a:t>
            </a:r>
            <a:r>
              <a:rPr lang="en-US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		</a:t>
            </a:r>
            <a:r>
              <a:rPr lang="vi-V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Người làm đơn</a:t>
            </a:r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endParaRPr lang="vi-VN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911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5" name="Google Shape;2425;p70"/>
          <p:cNvGrpSpPr/>
          <p:nvPr/>
        </p:nvGrpSpPr>
        <p:grpSpPr>
          <a:xfrm>
            <a:off x="-1200" y="4647276"/>
            <a:ext cx="9144287" cy="496238"/>
            <a:chOff x="6554556" y="4848176"/>
            <a:chExt cx="7127825" cy="496238"/>
          </a:xfrm>
        </p:grpSpPr>
        <p:sp>
          <p:nvSpPr>
            <p:cNvPr id="2426" name="Google Shape;2426;p70"/>
            <p:cNvSpPr/>
            <p:nvPr/>
          </p:nvSpPr>
          <p:spPr>
            <a:xfrm>
              <a:off x="6554556" y="4848176"/>
              <a:ext cx="7127825" cy="404993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70"/>
            <p:cNvSpPr/>
            <p:nvPr/>
          </p:nvSpPr>
          <p:spPr>
            <a:xfrm>
              <a:off x="6554556" y="4943339"/>
              <a:ext cx="7127825" cy="401075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6" name="图片 8">
            <a:extLst>
              <a:ext uri="{FF2B5EF4-FFF2-40B4-BE49-F238E27FC236}">
                <a16:creationId xmlns:a16="http://schemas.microsoft.com/office/drawing/2014/main" xmlns="" id="{463B5A5D-EE6C-45BA-B323-AC23327B3F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99889" y="-92682"/>
            <a:ext cx="3550223" cy="1100061"/>
          </a:xfrm>
          <a:prstGeom prst="rect">
            <a:avLst/>
          </a:prstGeom>
        </p:spPr>
      </p:pic>
      <p:pic>
        <p:nvPicPr>
          <p:cNvPr id="279" name="图片 16">
            <a:extLst>
              <a:ext uri="{FF2B5EF4-FFF2-40B4-BE49-F238E27FC236}">
                <a16:creationId xmlns:a16="http://schemas.microsoft.com/office/drawing/2014/main" xmlns="" id="{A12CFFAE-6EFB-43E1-9F1A-76C67E5FD0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767" y="457348"/>
            <a:ext cx="768288" cy="7124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FE27BB1-1E37-4B61-80C9-B26AB3419E12}"/>
              </a:ext>
            </a:extLst>
          </p:cNvPr>
          <p:cNvGrpSpPr/>
          <p:nvPr/>
        </p:nvGrpSpPr>
        <p:grpSpPr>
          <a:xfrm>
            <a:off x="953222" y="587169"/>
            <a:ext cx="6900680" cy="4158898"/>
            <a:chOff x="953222" y="587169"/>
            <a:chExt cx="6900680" cy="4158898"/>
          </a:xfrm>
        </p:grpSpPr>
        <p:pic>
          <p:nvPicPr>
            <p:cNvPr id="277" name="Picture 2" descr="F:\1-原创素材\1_mm1102\PPT\PPT_014\materaials\pageimg_g16.png">
              <a:extLst>
                <a:ext uri="{FF2B5EF4-FFF2-40B4-BE49-F238E27FC236}">
                  <a16:creationId xmlns:a16="http://schemas.microsoft.com/office/drawing/2014/main" xmlns="" id="{14323E34-3263-47A3-A7BE-513C9364B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222" y="587169"/>
              <a:ext cx="6361978" cy="338097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0" name="Google Shape;3541;p80">
              <a:extLst>
                <a:ext uri="{FF2B5EF4-FFF2-40B4-BE49-F238E27FC236}">
                  <a16:creationId xmlns:a16="http://schemas.microsoft.com/office/drawing/2014/main" xmlns="" id="{A58D8589-A3C7-46AA-8B10-332194B8AA42}"/>
                </a:ext>
              </a:extLst>
            </p:cNvPr>
            <p:cNvGrpSpPr/>
            <p:nvPr/>
          </p:nvGrpSpPr>
          <p:grpSpPr>
            <a:xfrm>
              <a:off x="4046321" y="2911622"/>
              <a:ext cx="3807581" cy="1834445"/>
              <a:chOff x="2700100" y="4201800"/>
              <a:chExt cx="1951425" cy="616500"/>
            </a:xfrm>
          </p:grpSpPr>
          <p:sp>
            <p:nvSpPr>
              <p:cNvPr id="221" name="Google Shape;3542;p80">
                <a:extLst>
                  <a:ext uri="{FF2B5EF4-FFF2-40B4-BE49-F238E27FC236}">
                    <a16:creationId xmlns:a16="http://schemas.microsoft.com/office/drawing/2014/main" xmlns="" id="{299F5664-AA27-45A4-80C1-9F01B959B207}"/>
                  </a:ext>
                </a:extLst>
              </p:cNvPr>
              <p:cNvSpPr/>
              <p:nvPr/>
            </p:nvSpPr>
            <p:spPr>
              <a:xfrm>
                <a:off x="3688725" y="4598125"/>
                <a:ext cx="15807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8807" extrusionOk="0">
                    <a:moveTo>
                      <a:pt x="2732" y="1"/>
                    </a:moveTo>
                    <a:cubicBezTo>
                      <a:pt x="2605" y="1"/>
                      <a:pt x="2484" y="17"/>
                      <a:pt x="2371" y="51"/>
                    </a:cubicBezTo>
                    <a:cubicBezTo>
                      <a:pt x="2371" y="51"/>
                      <a:pt x="3465" y="2057"/>
                      <a:pt x="3830" y="2544"/>
                    </a:cubicBezTo>
                    <a:cubicBezTo>
                      <a:pt x="3830" y="2544"/>
                      <a:pt x="1429" y="4550"/>
                      <a:pt x="0" y="5097"/>
                    </a:cubicBezTo>
                    <a:cubicBezTo>
                      <a:pt x="0" y="5097"/>
                      <a:pt x="1034" y="6191"/>
                      <a:pt x="1824" y="6738"/>
                    </a:cubicBezTo>
                    <a:cubicBezTo>
                      <a:pt x="1824" y="6738"/>
                      <a:pt x="2402" y="6404"/>
                      <a:pt x="2675" y="5887"/>
                    </a:cubicBezTo>
                    <a:cubicBezTo>
                      <a:pt x="2707" y="5833"/>
                      <a:pt x="2733" y="5808"/>
                      <a:pt x="2752" y="5808"/>
                    </a:cubicBezTo>
                    <a:cubicBezTo>
                      <a:pt x="2918" y="5808"/>
                      <a:pt x="2675" y="7559"/>
                      <a:pt x="2675" y="7559"/>
                    </a:cubicBezTo>
                    <a:cubicBezTo>
                      <a:pt x="2675" y="7559"/>
                      <a:pt x="3344" y="8471"/>
                      <a:pt x="4620" y="8744"/>
                    </a:cubicBezTo>
                    <a:cubicBezTo>
                      <a:pt x="4799" y="8788"/>
                      <a:pt x="4960" y="8807"/>
                      <a:pt x="5107" y="8807"/>
                    </a:cubicBezTo>
                    <a:cubicBezTo>
                      <a:pt x="5988" y="8807"/>
                      <a:pt x="6323" y="8137"/>
                      <a:pt x="6323" y="8137"/>
                    </a:cubicBezTo>
                    <a:cubicBezTo>
                      <a:pt x="6323" y="8137"/>
                      <a:pt x="5776" y="4945"/>
                      <a:pt x="5897" y="3304"/>
                    </a:cubicBezTo>
                    <a:cubicBezTo>
                      <a:pt x="6008" y="1804"/>
                      <a:pt x="4065" y="1"/>
                      <a:pt x="2732" y="1"/>
                    </a:cubicBezTo>
                    <a:close/>
                  </a:path>
                </a:pathLst>
              </a:custGeom>
              <a:solidFill>
                <a:srgbClr val="FBB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3543;p80">
                <a:extLst>
                  <a:ext uri="{FF2B5EF4-FFF2-40B4-BE49-F238E27FC236}">
                    <a16:creationId xmlns:a16="http://schemas.microsoft.com/office/drawing/2014/main" xmlns="" id="{909CAE97-3E29-4C90-B633-6D74786E7196}"/>
                  </a:ext>
                </a:extLst>
              </p:cNvPr>
              <p:cNvSpPr/>
              <p:nvPr/>
            </p:nvSpPr>
            <p:spPr>
              <a:xfrm>
                <a:off x="3760900" y="4635875"/>
                <a:ext cx="919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2358" extrusionOk="0">
                    <a:moveTo>
                      <a:pt x="822" y="0"/>
                    </a:moveTo>
                    <a:cubicBezTo>
                      <a:pt x="822" y="0"/>
                      <a:pt x="1" y="396"/>
                      <a:pt x="1338" y="1520"/>
                    </a:cubicBezTo>
                    <a:cubicBezTo>
                      <a:pt x="2025" y="2111"/>
                      <a:pt x="2636" y="2358"/>
                      <a:pt x="3061" y="2358"/>
                    </a:cubicBezTo>
                    <a:cubicBezTo>
                      <a:pt x="3446" y="2358"/>
                      <a:pt x="3679" y="2156"/>
                      <a:pt x="3679" y="1824"/>
                    </a:cubicBezTo>
                    <a:cubicBezTo>
                      <a:pt x="3648" y="1155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3544;p80">
                <a:extLst>
                  <a:ext uri="{FF2B5EF4-FFF2-40B4-BE49-F238E27FC236}">
                    <a16:creationId xmlns:a16="http://schemas.microsoft.com/office/drawing/2014/main" xmlns="" id="{0ED4145B-4FD2-48B8-A645-F30B73A45E7D}"/>
                  </a:ext>
                </a:extLst>
              </p:cNvPr>
              <p:cNvSpPr/>
              <p:nvPr/>
            </p:nvSpPr>
            <p:spPr>
              <a:xfrm>
                <a:off x="4150725" y="4517325"/>
                <a:ext cx="1710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6840" h="9218" extrusionOk="0">
                    <a:moveTo>
                      <a:pt x="2858" y="1"/>
                    </a:moveTo>
                    <a:cubicBezTo>
                      <a:pt x="1490" y="31"/>
                      <a:pt x="1" y="2736"/>
                      <a:pt x="670" y="4226"/>
                    </a:cubicBezTo>
                    <a:cubicBezTo>
                      <a:pt x="1338" y="5745"/>
                      <a:pt x="1885" y="8907"/>
                      <a:pt x="1885" y="8907"/>
                    </a:cubicBezTo>
                    <a:cubicBezTo>
                      <a:pt x="1885" y="8907"/>
                      <a:pt x="2210" y="9217"/>
                      <a:pt x="2759" y="9217"/>
                    </a:cubicBezTo>
                    <a:cubicBezTo>
                      <a:pt x="3034" y="9217"/>
                      <a:pt x="3365" y="9140"/>
                      <a:pt x="3740" y="8907"/>
                    </a:cubicBezTo>
                    <a:cubicBezTo>
                      <a:pt x="4834" y="8238"/>
                      <a:pt x="5138" y="7144"/>
                      <a:pt x="5138" y="7144"/>
                    </a:cubicBezTo>
                    <a:cubicBezTo>
                      <a:pt x="5138" y="7144"/>
                      <a:pt x="4274" y="5517"/>
                      <a:pt x="4474" y="5517"/>
                    </a:cubicBezTo>
                    <a:cubicBezTo>
                      <a:pt x="4493" y="5517"/>
                      <a:pt x="4521" y="5532"/>
                      <a:pt x="4560" y="5563"/>
                    </a:cubicBezTo>
                    <a:cubicBezTo>
                      <a:pt x="4986" y="5958"/>
                      <a:pt x="5655" y="6110"/>
                      <a:pt x="5655" y="6110"/>
                    </a:cubicBezTo>
                    <a:cubicBezTo>
                      <a:pt x="6202" y="5289"/>
                      <a:pt x="6840" y="3922"/>
                      <a:pt x="6840" y="3922"/>
                    </a:cubicBezTo>
                    <a:cubicBezTo>
                      <a:pt x="5290" y="3891"/>
                      <a:pt x="2341" y="2827"/>
                      <a:pt x="2341" y="2827"/>
                    </a:cubicBezTo>
                    <a:cubicBezTo>
                      <a:pt x="2524" y="2250"/>
                      <a:pt x="2858" y="1"/>
                      <a:pt x="2858" y="1"/>
                    </a:cubicBezTo>
                    <a:close/>
                  </a:path>
                </a:pathLst>
              </a:custGeom>
              <a:solidFill>
                <a:srgbClr val="FBB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3545;p80">
                <a:extLst>
                  <a:ext uri="{FF2B5EF4-FFF2-40B4-BE49-F238E27FC236}">
                    <a16:creationId xmlns:a16="http://schemas.microsoft.com/office/drawing/2014/main" xmlns="" id="{A73AED23-2AF1-4271-AC2B-EB632335B035}"/>
                  </a:ext>
                </a:extLst>
              </p:cNvPr>
              <p:cNvSpPr/>
              <p:nvPr/>
            </p:nvSpPr>
            <p:spPr>
              <a:xfrm>
                <a:off x="4146175" y="4562150"/>
                <a:ext cx="79825" cy="7612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3045" extrusionOk="0">
                    <a:moveTo>
                      <a:pt x="2280" y="1"/>
                    </a:moveTo>
                    <a:cubicBezTo>
                      <a:pt x="2280" y="1"/>
                      <a:pt x="1" y="2037"/>
                      <a:pt x="244" y="2706"/>
                    </a:cubicBezTo>
                    <a:cubicBezTo>
                      <a:pt x="317" y="2925"/>
                      <a:pt x="487" y="3044"/>
                      <a:pt x="713" y="3044"/>
                    </a:cubicBezTo>
                    <a:cubicBezTo>
                      <a:pt x="1145" y="3044"/>
                      <a:pt x="1782" y="2610"/>
                      <a:pt x="2341" y="1612"/>
                    </a:cubicBezTo>
                    <a:cubicBezTo>
                      <a:pt x="3192" y="92"/>
                      <a:pt x="2280" y="1"/>
                      <a:pt x="2280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3546;p80">
                <a:extLst>
                  <a:ext uri="{FF2B5EF4-FFF2-40B4-BE49-F238E27FC236}">
                    <a16:creationId xmlns:a16="http://schemas.microsoft.com/office/drawing/2014/main" xmlns="" id="{5BF1EFB6-CC7F-4771-ACA4-63E9D87C9B7B}"/>
                  </a:ext>
                </a:extLst>
              </p:cNvPr>
              <p:cNvSpPr/>
              <p:nvPr/>
            </p:nvSpPr>
            <p:spPr>
              <a:xfrm>
                <a:off x="3664400" y="4559150"/>
                <a:ext cx="103375" cy="63275"/>
              </a:xfrm>
              <a:custGeom>
                <a:avLst/>
                <a:gdLst/>
                <a:ahLst/>
                <a:cxnLst/>
                <a:rect l="l" t="t" r="r" b="b"/>
                <a:pathLst>
                  <a:path w="4135" h="2531" extrusionOk="0">
                    <a:moveTo>
                      <a:pt x="2665" y="1"/>
                    </a:moveTo>
                    <a:cubicBezTo>
                      <a:pt x="1684" y="1"/>
                      <a:pt x="718" y="376"/>
                      <a:pt x="1" y="1094"/>
                    </a:cubicBezTo>
                    <a:cubicBezTo>
                      <a:pt x="260" y="1851"/>
                      <a:pt x="977" y="2531"/>
                      <a:pt x="2083" y="2531"/>
                    </a:cubicBezTo>
                    <a:cubicBezTo>
                      <a:pt x="2663" y="2531"/>
                      <a:pt x="3350" y="2344"/>
                      <a:pt x="4134" y="1884"/>
                    </a:cubicBezTo>
                    <a:lnTo>
                      <a:pt x="3831" y="182"/>
                    </a:lnTo>
                    <a:cubicBezTo>
                      <a:pt x="3450" y="61"/>
                      <a:pt x="3056" y="1"/>
                      <a:pt x="2665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3547;p80">
                <a:extLst>
                  <a:ext uri="{FF2B5EF4-FFF2-40B4-BE49-F238E27FC236}">
                    <a16:creationId xmlns:a16="http://schemas.microsoft.com/office/drawing/2014/main" xmlns="" id="{F2C0D011-6D45-4F99-B2A7-A130996C704F}"/>
                  </a:ext>
                </a:extLst>
              </p:cNvPr>
              <p:cNvSpPr/>
              <p:nvPr/>
            </p:nvSpPr>
            <p:spPr>
              <a:xfrm>
                <a:off x="3658325" y="4525425"/>
                <a:ext cx="101850" cy="61075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2443" extrusionOk="0">
                    <a:moveTo>
                      <a:pt x="2301" y="0"/>
                    </a:moveTo>
                    <a:cubicBezTo>
                      <a:pt x="1773" y="0"/>
                      <a:pt x="1180" y="140"/>
                      <a:pt x="639" y="588"/>
                    </a:cubicBezTo>
                    <a:cubicBezTo>
                      <a:pt x="122" y="1044"/>
                      <a:pt x="1" y="1774"/>
                      <a:pt x="244" y="2443"/>
                    </a:cubicBezTo>
                    <a:cubicBezTo>
                      <a:pt x="961" y="1725"/>
                      <a:pt x="1927" y="1350"/>
                      <a:pt x="2908" y="1350"/>
                    </a:cubicBezTo>
                    <a:cubicBezTo>
                      <a:pt x="3299" y="1350"/>
                      <a:pt x="3693" y="1410"/>
                      <a:pt x="4074" y="1531"/>
                    </a:cubicBezTo>
                    <a:lnTo>
                      <a:pt x="3861" y="376"/>
                    </a:lnTo>
                    <a:cubicBezTo>
                      <a:pt x="3861" y="376"/>
                      <a:pt x="3168" y="0"/>
                      <a:pt x="2301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3548;p80">
                <a:extLst>
                  <a:ext uri="{FF2B5EF4-FFF2-40B4-BE49-F238E27FC236}">
                    <a16:creationId xmlns:a16="http://schemas.microsoft.com/office/drawing/2014/main" xmlns="" id="{2389CA3A-7AEA-40BB-B4F9-6EA6B7F5C43F}"/>
                  </a:ext>
                </a:extLst>
              </p:cNvPr>
              <p:cNvSpPr/>
              <p:nvPr/>
            </p:nvSpPr>
            <p:spPr>
              <a:xfrm>
                <a:off x="3691000" y="4562200"/>
                <a:ext cx="6810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2724" h="1848" extrusionOk="0">
                    <a:moveTo>
                      <a:pt x="1329" y="0"/>
                    </a:moveTo>
                    <a:cubicBezTo>
                      <a:pt x="886" y="0"/>
                      <a:pt x="421" y="188"/>
                      <a:pt x="31" y="364"/>
                    </a:cubicBezTo>
                    <a:cubicBezTo>
                      <a:pt x="1" y="364"/>
                      <a:pt x="31" y="394"/>
                      <a:pt x="61" y="394"/>
                    </a:cubicBezTo>
                    <a:cubicBezTo>
                      <a:pt x="468" y="320"/>
                      <a:pt x="931" y="123"/>
                      <a:pt x="1354" y="123"/>
                    </a:cubicBezTo>
                    <a:cubicBezTo>
                      <a:pt x="1627" y="123"/>
                      <a:pt x="1883" y="205"/>
                      <a:pt x="2098" y="455"/>
                    </a:cubicBezTo>
                    <a:cubicBezTo>
                      <a:pt x="2432" y="820"/>
                      <a:pt x="2493" y="1336"/>
                      <a:pt x="2584" y="1792"/>
                    </a:cubicBezTo>
                    <a:cubicBezTo>
                      <a:pt x="2597" y="1830"/>
                      <a:pt x="2626" y="1847"/>
                      <a:pt x="2652" y="1847"/>
                    </a:cubicBezTo>
                    <a:cubicBezTo>
                      <a:pt x="2690" y="1847"/>
                      <a:pt x="2723" y="1815"/>
                      <a:pt x="2706" y="1762"/>
                    </a:cubicBezTo>
                    <a:cubicBezTo>
                      <a:pt x="2645" y="1215"/>
                      <a:pt x="2523" y="546"/>
                      <a:pt x="2037" y="212"/>
                    </a:cubicBezTo>
                    <a:cubicBezTo>
                      <a:pt x="1819" y="59"/>
                      <a:pt x="1577" y="0"/>
                      <a:pt x="132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3549;p80">
                <a:extLst>
                  <a:ext uri="{FF2B5EF4-FFF2-40B4-BE49-F238E27FC236}">
                    <a16:creationId xmlns:a16="http://schemas.microsoft.com/office/drawing/2014/main" xmlns="" id="{891F9F50-8971-4091-9DBA-44CC11F3D467}"/>
                  </a:ext>
                </a:extLst>
              </p:cNvPr>
              <p:cNvSpPr/>
              <p:nvPr/>
            </p:nvSpPr>
            <p:spPr>
              <a:xfrm>
                <a:off x="3720025" y="4575050"/>
                <a:ext cx="3690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695" extrusionOk="0">
                    <a:moveTo>
                      <a:pt x="528" y="1"/>
                    </a:moveTo>
                    <a:cubicBezTo>
                      <a:pt x="352" y="1"/>
                      <a:pt x="178" y="71"/>
                      <a:pt x="25" y="245"/>
                    </a:cubicBezTo>
                    <a:cubicBezTo>
                      <a:pt x="0" y="294"/>
                      <a:pt x="16" y="344"/>
                      <a:pt x="56" y="344"/>
                    </a:cubicBezTo>
                    <a:cubicBezTo>
                      <a:pt x="64" y="344"/>
                      <a:pt x="75" y="342"/>
                      <a:pt x="86" y="336"/>
                    </a:cubicBezTo>
                    <a:cubicBezTo>
                      <a:pt x="234" y="225"/>
                      <a:pt x="371" y="159"/>
                      <a:pt x="525" y="159"/>
                    </a:cubicBezTo>
                    <a:cubicBezTo>
                      <a:pt x="623" y="159"/>
                      <a:pt x="727" y="186"/>
                      <a:pt x="846" y="245"/>
                    </a:cubicBezTo>
                    <a:cubicBezTo>
                      <a:pt x="1028" y="336"/>
                      <a:pt x="1150" y="518"/>
                      <a:pt x="1332" y="670"/>
                    </a:cubicBezTo>
                    <a:cubicBezTo>
                      <a:pt x="1349" y="687"/>
                      <a:pt x="1368" y="695"/>
                      <a:pt x="1387" y="695"/>
                    </a:cubicBezTo>
                    <a:cubicBezTo>
                      <a:pt x="1434" y="695"/>
                      <a:pt x="1475" y="645"/>
                      <a:pt x="1454" y="579"/>
                    </a:cubicBezTo>
                    <a:cubicBezTo>
                      <a:pt x="1232" y="276"/>
                      <a:pt x="876" y="1"/>
                      <a:pt x="528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3550;p80">
                <a:extLst>
                  <a:ext uri="{FF2B5EF4-FFF2-40B4-BE49-F238E27FC236}">
                    <a16:creationId xmlns:a16="http://schemas.microsoft.com/office/drawing/2014/main" xmlns="" id="{5B69125A-108C-4EE6-8D68-A66B818AA7F5}"/>
                  </a:ext>
                </a:extLst>
              </p:cNvPr>
              <p:cNvSpPr/>
              <p:nvPr/>
            </p:nvSpPr>
            <p:spPr>
              <a:xfrm>
                <a:off x="4199375" y="4467400"/>
                <a:ext cx="97950" cy="65075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2603" extrusionOk="0">
                    <a:moveTo>
                      <a:pt x="2311" y="0"/>
                    </a:moveTo>
                    <a:cubicBezTo>
                      <a:pt x="1484" y="0"/>
                      <a:pt x="664" y="278"/>
                      <a:pt x="0" y="812"/>
                    </a:cubicBezTo>
                    <a:lnTo>
                      <a:pt x="304" y="2514"/>
                    </a:lnTo>
                    <a:cubicBezTo>
                      <a:pt x="647" y="2575"/>
                      <a:pt x="962" y="2603"/>
                      <a:pt x="1251" y="2603"/>
                    </a:cubicBezTo>
                    <a:cubicBezTo>
                      <a:pt x="3143" y="2603"/>
                      <a:pt x="3917" y="1411"/>
                      <a:pt x="3891" y="356"/>
                    </a:cubicBezTo>
                    <a:cubicBezTo>
                      <a:pt x="3388" y="117"/>
                      <a:pt x="2848" y="0"/>
                      <a:pt x="2311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3551;p80">
                <a:extLst>
                  <a:ext uri="{FF2B5EF4-FFF2-40B4-BE49-F238E27FC236}">
                    <a16:creationId xmlns:a16="http://schemas.microsoft.com/office/drawing/2014/main" xmlns="" id="{68F53DAE-303C-47F3-96F0-013C7F8E05C1}"/>
                  </a:ext>
                </a:extLst>
              </p:cNvPr>
              <p:cNvSpPr/>
              <p:nvPr/>
            </p:nvSpPr>
            <p:spPr>
              <a:xfrm>
                <a:off x="4194050" y="4432375"/>
                <a:ext cx="102600" cy="553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2214" extrusionOk="0">
                    <a:moveTo>
                      <a:pt x="2256" y="0"/>
                    </a:moveTo>
                    <a:cubicBezTo>
                      <a:pt x="944" y="0"/>
                      <a:pt x="0" y="1028"/>
                      <a:pt x="0" y="1028"/>
                    </a:cubicBezTo>
                    <a:lnTo>
                      <a:pt x="213" y="2213"/>
                    </a:lnTo>
                    <a:cubicBezTo>
                      <a:pt x="877" y="1679"/>
                      <a:pt x="1697" y="1401"/>
                      <a:pt x="2524" y="1401"/>
                    </a:cubicBezTo>
                    <a:cubicBezTo>
                      <a:pt x="3061" y="1401"/>
                      <a:pt x="3601" y="1518"/>
                      <a:pt x="4104" y="1757"/>
                    </a:cubicBezTo>
                    <a:cubicBezTo>
                      <a:pt x="4104" y="1058"/>
                      <a:pt x="3739" y="389"/>
                      <a:pt x="3101" y="146"/>
                    </a:cubicBezTo>
                    <a:cubicBezTo>
                      <a:pt x="2807" y="43"/>
                      <a:pt x="2524" y="0"/>
                      <a:pt x="2256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3552;p80">
                <a:extLst>
                  <a:ext uri="{FF2B5EF4-FFF2-40B4-BE49-F238E27FC236}">
                    <a16:creationId xmlns:a16="http://schemas.microsoft.com/office/drawing/2014/main" xmlns="" id="{83023B45-7FE2-4B9B-AE40-C6444E436123}"/>
                  </a:ext>
                </a:extLst>
              </p:cNvPr>
              <p:cNvSpPr/>
              <p:nvPr/>
            </p:nvSpPr>
            <p:spPr>
              <a:xfrm>
                <a:off x="4209250" y="4470650"/>
                <a:ext cx="570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2318" extrusionOk="0">
                    <a:moveTo>
                      <a:pt x="1815" y="1"/>
                    </a:moveTo>
                    <a:cubicBezTo>
                      <a:pt x="1256" y="1"/>
                      <a:pt x="639" y="89"/>
                      <a:pt x="304" y="591"/>
                    </a:cubicBezTo>
                    <a:cubicBezTo>
                      <a:pt x="0" y="1077"/>
                      <a:pt x="92" y="1716"/>
                      <a:pt x="213" y="2263"/>
                    </a:cubicBezTo>
                    <a:cubicBezTo>
                      <a:pt x="226" y="2301"/>
                      <a:pt x="255" y="2318"/>
                      <a:pt x="284" y="2318"/>
                    </a:cubicBezTo>
                    <a:cubicBezTo>
                      <a:pt x="324" y="2318"/>
                      <a:pt x="365" y="2285"/>
                      <a:pt x="365" y="2232"/>
                    </a:cubicBezTo>
                    <a:cubicBezTo>
                      <a:pt x="274" y="1746"/>
                      <a:pt x="122" y="1138"/>
                      <a:pt x="396" y="682"/>
                    </a:cubicBezTo>
                    <a:cubicBezTo>
                      <a:pt x="760" y="13"/>
                      <a:pt x="1642" y="165"/>
                      <a:pt x="2280" y="74"/>
                    </a:cubicBezTo>
                    <a:cubicBezTo>
                      <a:pt x="2280" y="44"/>
                      <a:pt x="2280" y="13"/>
                      <a:pt x="2250" y="13"/>
                    </a:cubicBezTo>
                    <a:cubicBezTo>
                      <a:pt x="2114" y="7"/>
                      <a:pt x="1966" y="1"/>
                      <a:pt x="181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3553;p80">
                <a:extLst>
                  <a:ext uri="{FF2B5EF4-FFF2-40B4-BE49-F238E27FC236}">
                    <a16:creationId xmlns:a16="http://schemas.microsoft.com/office/drawing/2014/main" xmlns="" id="{FF6A3CEA-43A4-4EE3-BFDA-AFA5796AA7A9}"/>
                  </a:ext>
                </a:extLst>
              </p:cNvPr>
              <p:cNvSpPr/>
              <p:nvPr/>
            </p:nvSpPr>
            <p:spPr>
              <a:xfrm>
                <a:off x="4211000" y="4488175"/>
                <a:ext cx="3247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980" extrusionOk="0">
                    <a:moveTo>
                      <a:pt x="901" y="1"/>
                    </a:moveTo>
                    <a:cubicBezTo>
                      <a:pt x="469" y="1"/>
                      <a:pt x="141" y="438"/>
                      <a:pt x="22" y="893"/>
                    </a:cubicBezTo>
                    <a:cubicBezTo>
                      <a:pt x="0" y="936"/>
                      <a:pt x="55" y="979"/>
                      <a:pt x="110" y="979"/>
                    </a:cubicBezTo>
                    <a:cubicBezTo>
                      <a:pt x="133" y="979"/>
                      <a:pt x="156" y="972"/>
                      <a:pt x="174" y="954"/>
                    </a:cubicBezTo>
                    <a:cubicBezTo>
                      <a:pt x="295" y="741"/>
                      <a:pt x="326" y="528"/>
                      <a:pt x="508" y="346"/>
                    </a:cubicBezTo>
                    <a:cubicBezTo>
                      <a:pt x="621" y="195"/>
                      <a:pt x="758" y="138"/>
                      <a:pt x="910" y="138"/>
                    </a:cubicBezTo>
                    <a:cubicBezTo>
                      <a:pt x="1004" y="138"/>
                      <a:pt x="1103" y="159"/>
                      <a:pt x="1207" y="194"/>
                    </a:cubicBezTo>
                    <a:cubicBezTo>
                      <a:pt x="1268" y="194"/>
                      <a:pt x="1298" y="133"/>
                      <a:pt x="1268" y="103"/>
                    </a:cubicBezTo>
                    <a:cubicBezTo>
                      <a:pt x="1139" y="32"/>
                      <a:pt x="1016" y="1"/>
                      <a:pt x="9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3554;p80">
                <a:extLst>
                  <a:ext uri="{FF2B5EF4-FFF2-40B4-BE49-F238E27FC236}">
                    <a16:creationId xmlns:a16="http://schemas.microsoft.com/office/drawing/2014/main" xmlns="" id="{D346124E-97AC-455E-A784-AC3074325DC4}"/>
                  </a:ext>
                </a:extLst>
              </p:cNvPr>
              <p:cNvSpPr/>
              <p:nvPr/>
            </p:nvSpPr>
            <p:spPr>
              <a:xfrm>
                <a:off x="3703900" y="4263800"/>
                <a:ext cx="510700" cy="442300"/>
              </a:xfrm>
              <a:custGeom>
                <a:avLst/>
                <a:gdLst/>
                <a:ahLst/>
                <a:cxnLst/>
                <a:rect l="l" t="t" r="r" b="b"/>
                <a:pathLst>
                  <a:path w="20428" h="17692" extrusionOk="0">
                    <a:moveTo>
                      <a:pt x="9368" y="1"/>
                    </a:moveTo>
                    <a:cubicBezTo>
                      <a:pt x="4824" y="1"/>
                      <a:pt x="0" y="1843"/>
                      <a:pt x="1673" y="10263"/>
                    </a:cubicBezTo>
                    <a:cubicBezTo>
                      <a:pt x="1673" y="10263"/>
                      <a:pt x="2159" y="13607"/>
                      <a:pt x="3254" y="15096"/>
                    </a:cubicBezTo>
                    <a:cubicBezTo>
                      <a:pt x="4216" y="16444"/>
                      <a:pt x="6772" y="17692"/>
                      <a:pt x="9907" y="17692"/>
                    </a:cubicBezTo>
                    <a:cubicBezTo>
                      <a:pt x="10236" y="17692"/>
                      <a:pt x="10572" y="17678"/>
                      <a:pt x="10913" y="17649"/>
                    </a:cubicBezTo>
                    <a:cubicBezTo>
                      <a:pt x="14530" y="17376"/>
                      <a:pt x="19059" y="15370"/>
                      <a:pt x="19698" y="12604"/>
                    </a:cubicBezTo>
                    <a:cubicBezTo>
                      <a:pt x="20306" y="9838"/>
                      <a:pt x="20427" y="8014"/>
                      <a:pt x="19637" y="5430"/>
                    </a:cubicBezTo>
                    <a:cubicBezTo>
                      <a:pt x="18847" y="2877"/>
                      <a:pt x="18512" y="1722"/>
                      <a:pt x="15868" y="993"/>
                    </a:cubicBezTo>
                    <a:cubicBezTo>
                      <a:pt x="14870" y="703"/>
                      <a:pt x="12172" y="1"/>
                      <a:pt x="9368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3555;p80">
                <a:extLst>
                  <a:ext uri="{FF2B5EF4-FFF2-40B4-BE49-F238E27FC236}">
                    <a16:creationId xmlns:a16="http://schemas.microsoft.com/office/drawing/2014/main" xmlns="" id="{705ED916-2399-46D7-8B67-7E218FF49EE2}"/>
                  </a:ext>
                </a:extLst>
              </p:cNvPr>
              <p:cNvSpPr/>
              <p:nvPr/>
            </p:nvSpPr>
            <p:spPr>
              <a:xfrm>
                <a:off x="3809550" y="4432225"/>
                <a:ext cx="38775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533" extrusionOk="0">
                    <a:moveTo>
                      <a:pt x="1459" y="0"/>
                    </a:moveTo>
                    <a:cubicBezTo>
                      <a:pt x="851" y="92"/>
                      <a:pt x="31" y="851"/>
                      <a:pt x="0" y="1490"/>
                    </a:cubicBezTo>
                    <a:cubicBezTo>
                      <a:pt x="0" y="1511"/>
                      <a:pt x="31" y="1533"/>
                      <a:pt x="59" y="1533"/>
                    </a:cubicBezTo>
                    <a:cubicBezTo>
                      <a:pt x="71" y="1533"/>
                      <a:pt x="83" y="1529"/>
                      <a:pt x="91" y="1520"/>
                    </a:cubicBezTo>
                    <a:cubicBezTo>
                      <a:pt x="395" y="851"/>
                      <a:pt x="821" y="426"/>
                      <a:pt x="1490" y="152"/>
                    </a:cubicBezTo>
                    <a:cubicBezTo>
                      <a:pt x="1550" y="122"/>
                      <a:pt x="1550" y="0"/>
                      <a:pt x="145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3556;p80">
                <a:extLst>
                  <a:ext uri="{FF2B5EF4-FFF2-40B4-BE49-F238E27FC236}">
                    <a16:creationId xmlns:a16="http://schemas.microsoft.com/office/drawing/2014/main" xmlns="" id="{F2400006-6EE9-4D5A-A95F-AD175E6CD38A}"/>
                  </a:ext>
                </a:extLst>
              </p:cNvPr>
              <p:cNvSpPr/>
              <p:nvPr/>
            </p:nvSpPr>
            <p:spPr>
              <a:xfrm>
                <a:off x="4065625" y="4386650"/>
                <a:ext cx="513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652" extrusionOk="0">
                    <a:moveTo>
                      <a:pt x="601" y="1"/>
                    </a:moveTo>
                    <a:cubicBezTo>
                      <a:pt x="405" y="1"/>
                      <a:pt x="219" y="29"/>
                      <a:pt x="61" y="91"/>
                    </a:cubicBezTo>
                    <a:cubicBezTo>
                      <a:pt x="1" y="121"/>
                      <a:pt x="1" y="212"/>
                      <a:pt x="61" y="212"/>
                    </a:cubicBezTo>
                    <a:cubicBezTo>
                      <a:pt x="700" y="243"/>
                      <a:pt x="1308" y="243"/>
                      <a:pt x="1824" y="638"/>
                    </a:cubicBezTo>
                    <a:cubicBezTo>
                      <a:pt x="1844" y="648"/>
                      <a:pt x="1863" y="652"/>
                      <a:pt x="1882" y="652"/>
                    </a:cubicBezTo>
                    <a:cubicBezTo>
                      <a:pt x="1979" y="652"/>
                      <a:pt x="2053" y="532"/>
                      <a:pt x="1976" y="456"/>
                    </a:cubicBezTo>
                    <a:cubicBezTo>
                      <a:pt x="1630" y="174"/>
                      <a:pt x="1084" y="1"/>
                      <a:pt x="6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3557;p80">
                <a:extLst>
                  <a:ext uri="{FF2B5EF4-FFF2-40B4-BE49-F238E27FC236}">
                    <a16:creationId xmlns:a16="http://schemas.microsoft.com/office/drawing/2014/main" xmlns="" id="{D6C98BD9-6AE2-4513-920E-9AB0A80467BA}"/>
                  </a:ext>
                </a:extLst>
              </p:cNvPr>
              <p:cNvSpPr/>
              <p:nvPr/>
            </p:nvSpPr>
            <p:spPr>
              <a:xfrm>
                <a:off x="3824750" y="4570675"/>
                <a:ext cx="95000" cy="8330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3332" extrusionOk="0">
                    <a:moveTo>
                      <a:pt x="1943" y="0"/>
                    </a:moveTo>
                    <a:cubicBezTo>
                      <a:pt x="1843" y="0"/>
                      <a:pt x="1743" y="8"/>
                      <a:pt x="1642" y="25"/>
                    </a:cubicBezTo>
                    <a:cubicBezTo>
                      <a:pt x="669" y="207"/>
                      <a:pt x="0" y="1058"/>
                      <a:pt x="183" y="1970"/>
                    </a:cubicBezTo>
                    <a:cubicBezTo>
                      <a:pt x="318" y="2784"/>
                      <a:pt x="1059" y="3332"/>
                      <a:pt x="1887" y="3332"/>
                    </a:cubicBezTo>
                    <a:cubicBezTo>
                      <a:pt x="1987" y="3332"/>
                      <a:pt x="2088" y="3324"/>
                      <a:pt x="2189" y="3307"/>
                    </a:cubicBezTo>
                    <a:cubicBezTo>
                      <a:pt x="3161" y="3125"/>
                      <a:pt x="3800" y="2274"/>
                      <a:pt x="3648" y="1362"/>
                    </a:cubicBezTo>
                    <a:cubicBezTo>
                      <a:pt x="3512" y="548"/>
                      <a:pt x="2771" y="0"/>
                      <a:pt x="1943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3558;p80">
                <a:extLst>
                  <a:ext uri="{FF2B5EF4-FFF2-40B4-BE49-F238E27FC236}">
                    <a16:creationId xmlns:a16="http://schemas.microsoft.com/office/drawing/2014/main" xmlns="" id="{281A6A2C-3C12-4D85-8CE3-399BE20F0305}"/>
                  </a:ext>
                </a:extLst>
              </p:cNvPr>
              <p:cNvSpPr/>
              <p:nvPr/>
            </p:nvSpPr>
            <p:spPr>
              <a:xfrm>
                <a:off x="4063350" y="4529425"/>
                <a:ext cx="95000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3319" extrusionOk="0">
                    <a:moveTo>
                      <a:pt x="1958" y="1"/>
                    </a:moveTo>
                    <a:cubicBezTo>
                      <a:pt x="1844" y="1"/>
                      <a:pt x="1728" y="11"/>
                      <a:pt x="1611" y="33"/>
                    </a:cubicBezTo>
                    <a:cubicBezTo>
                      <a:pt x="669" y="185"/>
                      <a:pt x="0" y="1067"/>
                      <a:pt x="152" y="1948"/>
                    </a:cubicBezTo>
                    <a:cubicBezTo>
                      <a:pt x="313" y="2751"/>
                      <a:pt x="1015" y="3318"/>
                      <a:pt x="1844" y="3318"/>
                    </a:cubicBezTo>
                    <a:cubicBezTo>
                      <a:pt x="1957" y="3318"/>
                      <a:pt x="2072" y="3308"/>
                      <a:pt x="2189" y="3286"/>
                    </a:cubicBezTo>
                    <a:cubicBezTo>
                      <a:pt x="3162" y="3134"/>
                      <a:pt x="3800" y="2252"/>
                      <a:pt x="3648" y="1340"/>
                    </a:cubicBezTo>
                    <a:cubicBezTo>
                      <a:pt x="3514" y="565"/>
                      <a:pt x="2792" y="1"/>
                      <a:pt x="1958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3559;p80">
                <a:extLst>
                  <a:ext uri="{FF2B5EF4-FFF2-40B4-BE49-F238E27FC236}">
                    <a16:creationId xmlns:a16="http://schemas.microsoft.com/office/drawing/2014/main" xmlns="" id="{DC0D8FBA-8541-42EE-B004-B30477F0EA48}"/>
                  </a:ext>
                </a:extLst>
              </p:cNvPr>
              <p:cNvSpPr/>
              <p:nvPr/>
            </p:nvSpPr>
            <p:spPr>
              <a:xfrm>
                <a:off x="3956200" y="4562350"/>
                <a:ext cx="42575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939" extrusionOk="0">
                    <a:moveTo>
                      <a:pt x="46" y="1"/>
                    </a:moveTo>
                    <a:cubicBezTo>
                      <a:pt x="23" y="1"/>
                      <a:pt x="1" y="8"/>
                      <a:pt x="1" y="23"/>
                    </a:cubicBezTo>
                    <a:cubicBezTo>
                      <a:pt x="29" y="754"/>
                      <a:pt x="861" y="939"/>
                      <a:pt x="1467" y="939"/>
                    </a:cubicBezTo>
                    <a:cubicBezTo>
                      <a:pt x="1517" y="939"/>
                      <a:pt x="1565" y="938"/>
                      <a:pt x="1612" y="935"/>
                    </a:cubicBezTo>
                    <a:cubicBezTo>
                      <a:pt x="1703" y="935"/>
                      <a:pt x="1703" y="814"/>
                      <a:pt x="1612" y="814"/>
                    </a:cubicBezTo>
                    <a:cubicBezTo>
                      <a:pt x="973" y="722"/>
                      <a:pt x="365" y="692"/>
                      <a:pt x="92" y="23"/>
                    </a:cubicBezTo>
                    <a:cubicBezTo>
                      <a:pt x="92" y="8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3560;p80">
                <a:extLst>
                  <a:ext uri="{FF2B5EF4-FFF2-40B4-BE49-F238E27FC236}">
                    <a16:creationId xmlns:a16="http://schemas.microsoft.com/office/drawing/2014/main" xmlns="" id="{2D49FECA-0082-47FF-B15D-459C93774D5D}"/>
                  </a:ext>
                </a:extLst>
              </p:cNvPr>
              <p:cNvSpPr/>
              <p:nvPr/>
            </p:nvSpPr>
            <p:spPr>
              <a:xfrm>
                <a:off x="3853625" y="4511025"/>
                <a:ext cx="289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259" extrusionOk="0">
                    <a:moveTo>
                      <a:pt x="541" y="0"/>
                    </a:moveTo>
                    <a:cubicBezTo>
                      <a:pt x="513" y="0"/>
                      <a:pt x="485" y="3"/>
                      <a:pt x="456" y="9"/>
                    </a:cubicBezTo>
                    <a:cubicBezTo>
                      <a:pt x="183" y="70"/>
                      <a:pt x="0" y="374"/>
                      <a:pt x="61" y="739"/>
                    </a:cubicBezTo>
                    <a:cubicBezTo>
                      <a:pt x="118" y="1052"/>
                      <a:pt x="388" y="1259"/>
                      <a:pt x="647" y="1259"/>
                    </a:cubicBezTo>
                    <a:cubicBezTo>
                      <a:pt x="664" y="1259"/>
                      <a:pt x="682" y="1258"/>
                      <a:pt x="699" y="1256"/>
                    </a:cubicBezTo>
                    <a:cubicBezTo>
                      <a:pt x="973" y="1195"/>
                      <a:pt x="1155" y="861"/>
                      <a:pt x="1094" y="526"/>
                    </a:cubicBezTo>
                    <a:cubicBezTo>
                      <a:pt x="1013" y="227"/>
                      <a:pt x="785" y="0"/>
                      <a:pt x="541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3561;p80">
                <a:extLst>
                  <a:ext uri="{FF2B5EF4-FFF2-40B4-BE49-F238E27FC236}">
                    <a16:creationId xmlns:a16="http://schemas.microsoft.com/office/drawing/2014/main" xmlns="" id="{59FCACBC-4C2D-4782-8771-220216A2AE37}"/>
                  </a:ext>
                </a:extLst>
              </p:cNvPr>
              <p:cNvSpPr/>
              <p:nvPr/>
            </p:nvSpPr>
            <p:spPr>
              <a:xfrm>
                <a:off x="4064100" y="4469225"/>
                <a:ext cx="289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259" extrusionOk="0">
                    <a:moveTo>
                      <a:pt x="543" y="0"/>
                    </a:moveTo>
                    <a:cubicBezTo>
                      <a:pt x="514" y="0"/>
                      <a:pt x="485" y="3"/>
                      <a:pt x="457" y="10"/>
                    </a:cubicBezTo>
                    <a:cubicBezTo>
                      <a:pt x="183" y="70"/>
                      <a:pt x="1" y="374"/>
                      <a:pt x="62" y="739"/>
                    </a:cubicBezTo>
                    <a:cubicBezTo>
                      <a:pt x="119" y="1052"/>
                      <a:pt x="389" y="1259"/>
                      <a:pt x="647" y="1259"/>
                    </a:cubicBezTo>
                    <a:cubicBezTo>
                      <a:pt x="665" y="1259"/>
                      <a:pt x="683" y="1258"/>
                      <a:pt x="700" y="1256"/>
                    </a:cubicBezTo>
                    <a:cubicBezTo>
                      <a:pt x="973" y="1195"/>
                      <a:pt x="1156" y="861"/>
                      <a:pt x="1095" y="526"/>
                    </a:cubicBezTo>
                    <a:cubicBezTo>
                      <a:pt x="1041" y="227"/>
                      <a:pt x="791" y="0"/>
                      <a:pt x="543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3562;p80">
                <a:extLst>
                  <a:ext uri="{FF2B5EF4-FFF2-40B4-BE49-F238E27FC236}">
                    <a16:creationId xmlns:a16="http://schemas.microsoft.com/office/drawing/2014/main" xmlns="" id="{9FA20A04-2045-44BD-AA3B-22A055365ACD}"/>
                  </a:ext>
                </a:extLst>
              </p:cNvPr>
              <p:cNvSpPr/>
              <p:nvPr/>
            </p:nvSpPr>
            <p:spPr>
              <a:xfrm>
                <a:off x="3959250" y="4477050"/>
                <a:ext cx="35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2113" extrusionOk="0">
                    <a:moveTo>
                      <a:pt x="61" y="1"/>
                    </a:moveTo>
                    <a:cubicBezTo>
                      <a:pt x="61" y="1"/>
                      <a:pt x="31" y="1"/>
                      <a:pt x="31" y="31"/>
                    </a:cubicBezTo>
                    <a:cubicBezTo>
                      <a:pt x="0" y="305"/>
                      <a:pt x="31" y="609"/>
                      <a:pt x="31" y="882"/>
                    </a:cubicBezTo>
                    <a:cubicBezTo>
                      <a:pt x="31" y="1095"/>
                      <a:pt x="0" y="1368"/>
                      <a:pt x="152" y="1520"/>
                    </a:cubicBezTo>
                    <a:cubicBezTo>
                      <a:pt x="220" y="1633"/>
                      <a:pt x="321" y="1696"/>
                      <a:pt x="431" y="1696"/>
                    </a:cubicBezTo>
                    <a:cubicBezTo>
                      <a:pt x="469" y="1696"/>
                      <a:pt x="508" y="1688"/>
                      <a:pt x="547" y="1672"/>
                    </a:cubicBezTo>
                    <a:cubicBezTo>
                      <a:pt x="608" y="1642"/>
                      <a:pt x="669" y="1581"/>
                      <a:pt x="730" y="1551"/>
                    </a:cubicBezTo>
                    <a:cubicBezTo>
                      <a:pt x="760" y="1520"/>
                      <a:pt x="851" y="1399"/>
                      <a:pt x="882" y="1399"/>
                    </a:cubicBezTo>
                    <a:cubicBezTo>
                      <a:pt x="1003" y="1490"/>
                      <a:pt x="1094" y="1581"/>
                      <a:pt x="1186" y="1672"/>
                    </a:cubicBezTo>
                    <a:cubicBezTo>
                      <a:pt x="1155" y="1794"/>
                      <a:pt x="1094" y="1885"/>
                      <a:pt x="973" y="1946"/>
                    </a:cubicBezTo>
                    <a:cubicBezTo>
                      <a:pt x="896" y="1997"/>
                      <a:pt x="948" y="2112"/>
                      <a:pt x="1021" y="2112"/>
                    </a:cubicBezTo>
                    <a:cubicBezTo>
                      <a:pt x="1035" y="2112"/>
                      <a:pt x="1049" y="2108"/>
                      <a:pt x="1064" y="2098"/>
                    </a:cubicBezTo>
                    <a:cubicBezTo>
                      <a:pt x="1277" y="1976"/>
                      <a:pt x="1429" y="1703"/>
                      <a:pt x="1338" y="1429"/>
                    </a:cubicBezTo>
                    <a:cubicBezTo>
                      <a:pt x="1294" y="1298"/>
                      <a:pt x="1155" y="1198"/>
                      <a:pt x="1002" y="1198"/>
                    </a:cubicBezTo>
                    <a:cubicBezTo>
                      <a:pt x="942" y="1198"/>
                      <a:pt x="880" y="1213"/>
                      <a:pt x="821" y="1247"/>
                    </a:cubicBezTo>
                    <a:cubicBezTo>
                      <a:pt x="730" y="1308"/>
                      <a:pt x="669" y="1429"/>
                      <a:pt x="578" y="1490"/>
                    </a:cubicBezTo>
                    <a:cubicBezTo>
                      <a:pt x="516" y="1524"/>
                      <a:pt x="462" y="1538"/>
                      <a:pt x="417" y="1538"/>
                    </a:cubicBezTo>
                    <a:cubicBezTo>
                      <a:pt x="174" y="1538"/>
                      <a:pt x="152" y="1117"/>
                      <a:pt x="152" y="913"/>
                    </a:cubicBezTo>
                    <a:cubicBezTo>
                      <a:pt x="152" y="669"/>
                      <a:pt x="274" y="213"/>
                      <a:pt x="6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3563;p80">
                <a:extLst>
                  <a:ext uri="{FF2B5EF4-FFF2-40B4-BE49-F238E27FC236}">
                    <a16:creationId xmlns:a16="http://schemas.microsoft.com/office/drawing/2014/main" xmlns="" id="{2E9C88EB-F8AF-4501-90DC-6DF2A80673D5}"/>
                  </a:ext>
                </a:extLst>
              </p:cNvPr>
              <p:cNvSpPr/>
              <p:nvPr/>
            </p:nvSpPr>
            <p:spPr>
              <a:xfrm>
                <a:off x="3691000" y="4287850"/>
                <a:ext cx="97300" cy="24342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9737" extrusionOk="0">
                    <a:moveTo>
                      <a:pt x="3861" y="0"/>
                    </a:moveTo>
                    <a:cubicBezTo>
                      <a:pt x="2128" y="1003"/>
                      <a:pt x="821" y="2645"/>
                      <a:pt x="517" y="4134"/>
                    </a:cubicBezTo>
                    <a:cubicBezTo>
                      <a:pt x="1" y="6748"/>
                      <a:pt x="821" y="9514"/>
                      <a:pt x="821" y="9514"/>
                    </a:cubicBezTo>
                    <a:cubicBezTo>
                      <a:pt x="1156" y="9514"/>
                      <a:pt x="2128" y="9696"/>
                      <a:pt x="2280" y="9727"/>
                    </a:cubicBezTo>
                    <a:cubicBezTo>
                      <a:pt x="2295" y="9733"/>
                      <a:pt x="2308" y="9737"/>
                      <a:pt x="2318" y="9737"/>
                    </a:cubicBezTo>
                    <a:cubicBezTo>
                      <a:pt x="2486" y="9737"/>
                      <a:pt x="1931" y="8808"/>
                      <a:pt x="2189" y="8693"/>
                    </a:cubicBezTo>
                    <a:cubicBezTo>
                      <a:pt x="2736" y="8450"/>
                      <a:pt x="3314" y="8207"/>
                      <a:pt x="3891" y="7994"/>
                    </a:cubicBezTo>
                    <a:cubicBezTo>
                      <a:pt x="3253" y="5775"/>
                      <a:pt x="3283" y="3496"/>
                      <a:pt x="3678" y="1338"/>
                    </a:cubicBezTo>
                    <a:cubicBezTo>
                      <a:pt x="3739" y="882"/>
                      <a:pt x="3800" y="426"/>
                      <a:pt x="3861" y="0"/>
                    </a:cubicBezTo>
                    <a:close/>
                  </a:path>
                </a:pathLst>
              </a:custGeom>
              <a:solidFill>
                <a:srgbClr val="FBB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3564;p80">
                <a:extLst>
                  <a:ext uri="{FF2B5EF4-FFF2-40B4-BE49-F238E27FC236}">
                    <a16:creationId xmlns:a16="http://schemas.microsoft.com/office/drawing/2014/main" xmlns="" id="{4F660E2A-9584-443D-9A14-653020BD6346}"/>
                  </a:ext>
                </a:extLst>
              </p:cNvPr>
              <p:cNvSpPr/>
              <p:nvPr/>
            </p:nvSpPr>
            <p:spPr>
              <a:xfrm>
                <a:off x="3772300" y="4272650"/>
                <a:ext cx="76775" cy="21507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8603" extrusionOk="0">
                    <a:moveTo>
                      <a:pt x="1946" y="0"/>
                    </a:moveTo>
                    <a:lnTo>
                      <a:pt x="1946" y="0"/>
                    </a:lnTo>
                    <a:cubicBezTo>
                      <a:pt x="1460" y="152"/>
                      <a:pt x="1034" y="365"/>
                      <a:pt x="609" y="608"/>
                    </a:cubicBezTo>
                    <a:cubicBezTo>
                      <a:pt x="548" y="1034"/>
                      <a:pt x="487" y="1490"/>
                      <a:pt x="426" y="1946"/>
                    </a:cubicBezTo>
                    <a:cubicBezTo>
                      <a:pt x="31" y="4104"/>
                      <a:pt x="1" y="6383"/>
                      <a:pt x="639" y="8602"/>
                    </a:cubicBezTo>
                    <a:cubicBezTo>
                      <a:pt x="1429" y="8329"/>
                      <a:pt x="2281" y="8085"/>
                      <a:pt x="3071" y="7903"/>
                    </a:cubicBezTo>
                    <a:cubicBezTo>
                      <a:pt x="2159" y="5350"/>
                      <a:pt x="1825" y="2675"/>
                      <a:pt x="1946" y="0"/>
                    </a:cubicBezTo>
                    <a:close/>
                  </a:path>
                </a:pathLst>
              </a:custGeom>
              <a:solidFill>
                <a:srgbClr val="FFC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3565;p80">
                <a:extLst>
                  <a:ext uri="{FF2B5EF4-FFF2-40B4-BE49-F238E27FC236}">
                    <a16:creationId xmlns:a16="http://schemas.microsoft.com/office/drawing/2014/main" xmlns="" id="{51801B63-CAAF-4F28-BC59-1563341806AB}"/>
                  </a:ext>
                </a:extLst>
              </p:cNvPr>
              <p:cNvSpPr/>
              <p:nvPr/>
            </p:nvSpPr>
            <p:spPr>
              <a:xfrm>
                <a:off x="3817900" y="4201800"/>
                <a:ext cx="313875" cy="267675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10707" extrusionOk="0">
                    <a:moveTo>
                      <a:pt x="5177" y="1"/>
                    </a:moveTo>
                    <a:cubicBezTo>
                      <a:pt x="5156" y="1"/>
                      <a:pt x="5132" y="3"/>
                      <a:pt x="5107" y="7"/>
                    </a:cubicBezTo>
                    <a:cubicBezTo>
                      <a:pt x="4286" y="129"/>
                      <a:pt x="4195" y="2348"/>
                      <a:pt x="4195" y="2348"/>
                    </a:cubicBezTo>
                    <a:cubicBezTo>
                      <a:pt x="4195" y="2348"/>
                      <a:pt x="3715" y="1003"/>
                      <a:pt x="3010" y="1003"/>
                    </a:cubicBezTo>
                    <a:cubicBezTo>
                      <a:pt x="2922" y="1003"/>
                      <a:pt x="2831" y="1024"/>
                      <a:pt x="2736" y="1071"/>
                    </a:cubicBezTo>
                    <a:cubicBezTo>
                      <a:pt x="1885" y="1527"/>
                      <a:pt x="3314" y="2530"/>
                      <a:pt x="3314" y="2530"/>
                    </a:cubicBezTo>
                    <a:cubicBezTo>
                      <a:pt x="2985" y="2477"/>
                      <a:pt x="2659" y="2452"/>
                      <a:pt x="2338" y="2452"/>
                    </a:cubicBezTo>
                    <a:cubicBezTo>
                      <a:pt x="1560" y="2452"/>
                      <a:pt x="811" y="2598"/>
                      <a:pt x="122" y="2834"/>
                    </a:cubicBezTo>
                    <a:cubicBezTo>
                      <a:pt x="1" y="5509"/>
                      <a:pt x="335" y="8184"/>
                      <a:pt x="1247" y="10707"/>
                    </a:cubicBezTo>
                    <a:cubicBezTo>
                      <a:pt x="4317" y="9977"/>
                      <a:pt x="7022" y="9825"/>
                      <a:pt x="7022" y="9825"/>
                    </a:cubicBezTo>
                    <a:cubicBezTo>
                      <a:pt x="7022" y="9825"/>
                      <a:pt x="6518" y="7254"/>
                      <a:pt x="6795" y="7254"/>
                    </a:cubicBezTo>
                    <a:cubicBezTo>
                      <a:pt x="6822" y="7254"/>
                      <a:pt x="6857" y="7279"/>
                      <a:pt x="6900" y="7333"/>
                    </a:cubicBezTo>
                    <a:cubicBezTo>
                      <a:pt x="7387" y="7971"/>
                      <a:pt x="7843" y="9764"/>
                      <a:pt x="7843" y="9764"/>
                    </a:cubicBezTo>
                    <a:lnTo>
                      <a:pt x="10305" y="9430"/>
                    </a:lnTo>
                    <a:cubicBezTo>
                      <a:pt x="10335" y="8822"/>
                      <a:pt x="9697" y="6056"/>
                      <a:pt x="9697" y="6056"/>
                    </a:cubicBezTo>
                    <a:lnTo>
                      <a:pt x="9697" y="6056"/>
                    </a:lnTo>
                    <a:cubicBezTo>
                      <a:pt x="10426" y="6907"/>
                      <a:pt x="11369" y="9400"/>
                      <a:pt x="11369" y="9400"/>
                    </a:cubicBezTo>
                    <a:cubicBezTo>
                      <a:pt x="11703" y="9430"/>
                      <a:pt x="12128" y="9430"/>
                      <a:pt x="12554" y="9460"/>
                    </a:cubicBezTo>
                    <a:cubicBezTo>
                      <a:pt x="11581" y="6573"/>
                      <a:pt x="9666" y="3898"/>
                      <a:pt x="7660" y="1466"/>
                    </a:cubicBezTo>
                    <a:cubicBezTo>
                      <a:pt x="6080" y="1740"/>
                      <a:pt x="4864" y="2257"/>
                      <a:pt x="4864" y="2257"/>
                    </a:cubicBezTo>
                    <a:cubicBezTo>
                      <a:pt x="4864" y="2257"/>
                      <a:pt x="5864" y="1"/>
                      <a:pt x="5177" y="1"/>
                    </a:cubicBezTo>
                    <a:close/>
                  </a:path>
                </a:pathLst>
              </a:custGeom>
              <a:solidFill>
                <a:srgbClr val="FBB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3566;p80">
                <a:extLst>
                  <a:ext uri="{FF2B5EF4-FFF2-40B4-BE49-F238E27FC236}">
                    <a16:creationId xmlns:a16="http://schemas.microsoft.com/office/drawing/2014/main" xmlns="" id="{D411F360-3CDF-449C-A543-1E505B251AA8}"/>
                  </a:ext>
                </a:extLst>
              </p:cNvPr>
              <p:cNvSpPr/>
              <p:nvPr/>
            </p:nvSpPr>
            <p:spPr>
              <a:xfrm>
                <a:off x="4009400" y="4234175"/>
                <a:ext cx="180125" cy="204150"/>
              </a:xfrm>
              <a:custGeom>
                <a:avLst/>
                <a:gdLst/>
                <a:ahLst/>
                <a:cxnLst/>
                <a:rect l="l" t="t" r="r" b="b"/>
                <a:pathLst>
                  <a:path w="7205" h="8166" extrusionOk="0">
                    <a:moveTo>
                      <a:pt x="2032" y="0"/>
                    </a:moveTo>
                    <a:cubicBezTo>
                      <a:pt x="1337" y="0"/>
                      <a:pt x="641" y="77"/>
                      <a:pt x="0" y="171"/>
                    </a:cubicBezTo>
                    <a:cubicBezTo>
                      <a:pt x="2006" y="2603"/>
                      <a:pt x="3921" y="5278"/>
                      <a:pt x="4924" y="8165"/>
                    </a:cubicBezTo>
                    <a:lnTo>
                      <a:pt x="7204" y="8165"/>
                    </a:lnTo>
                    <a:cubicBezTo>
                      <a:pt x="6475" y="5096"/>
                      <a:pt x="4864" y="2208"/>
                      <a:pt x="2614" y="19"/>
                    </a:cubicBezTo>
                    <a:cubicBezTo>
                      <a:pt x="2421" y="6"/>
                      <a:pt x="2226" y="0"/>
                      <a:pt x="2032" y="0"/>
                    </a:cubicBezTo>
                    <a:close/>
                  </a:path>
                </a:pathLst>
              </a:custGeom>
              <a:solidFill>
                <a:srgbClr val="FFC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3567;p80">
                <a:extLst>
                  <a:ext uri="{FF2B5EF4-FFF2-40B4-BE49-F238E27FC236}">
                    <a16:creationId xmlns:a16="http://schemas.microsoft.com/office/drawing/2014/main" xmlns="" id="{29E349FA-0094-41EF-8E04-02FE358E3332}"/>
                  </a:ext>
                </a:extLst>
              </p:cNvPr>
              <p:cNvSpPr/>
              <p:nvPr/>
            </p:nvSpPr>
            <p:spPr>
              <a:xfrm>
                <a:off x="4073975" y="4234650"/>
                <a:ext cx="150500" cy="212800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851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281" y="2189"/>
                      <a:pt x="3892" y="5077"/>
                      <a:pt x="4621" y="8146"/>
                    </a:cubicBezTo>
                    <a:lnTo>
                      <a:pt x="5107" y="8146"/>
                    </a:lnTo>
                    <a:cubicBezTo>
                      <a:pt x="5533" y="8146"/>
                      <a:pt x="5047" y="8511"/>
                      <a:pt x="5290" y="8511"/>
                    </a:cubicBezTo>
                    <a:cubicBezTo>
                      <a:pt x="5472" y="8511"/>
                      <a:pt x="6019" y="8116"/>
                      <a:pt x="6019" y="8116"/>
                    </a:cubicBezTo>
                    <a:cubicBezTo>
                      <a:pt x="6019" y="8116"/>
                      <a:pt x="5776" y="5958"/>
                      <a:pt x="3588" y="2067"/>
                    </a:cubicBezTo>
                    <a:cubicBezTo>
                      <a:pt x="2828" y="669"/>
                      <a:pt x="1460" y="122"/>
                      <a:pt x="1" y="0"/>
                    </a:cubicBezTo>
                    <a:close/>
                  </a:path>
                </a:pathLst>
              </a:custGeom>
              <a:solidFill>
                <a:srgbClr val="FBB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3568;p80">
                <a:extLst>
                  <a:ext uri="{FF2B5EF4-FFF2-40B4-BE49-F238E27FC236}">
                    <a16:creationId xmlns:a16="http://schemas.microsoft.com/office/drawing/2014/main" xmlns="" id="{BD4A1F33-4D8E-4DC8-940C-E4377A3D7CC8}"/>
                  </a:ext>
                </a:extLst>
              </p:cNvPr>
              <p:cNvSpPr/>
              <p:nvPr/>
            </p:nvSpPr>
            <p:spPr>
              <a:xfrm>
                <a:off x="2975175" y="4531100"/>
                <a:ext cx="96550" cy="6272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2509" extrusionOk="0">
                    <a:moveTo>
                      <a:pt x="1729" y="1"/>
                    </a:moveTo>
                    <a:cubicBezTo>
                      <a:pt x="1134" y="1"/>
                      <a:pt x="538" y="140"/>
                      <a:pt x="1" y="422"/>
                    </a:cubicBezTo>
                    <a:cubicBezTo>
                      <a:pt x="26" y="1434"/>
                      <a:pt x="788" y="2508"/>
                      <a:pt x="2496" y="2508"/>
                    </a:cubicBezTo>
                    <a:cubicBezTo>
                      <a:pt x="2841" y="2508"/>
                      <a:pt x="3224" y="2465"/>
                      <a:pt x="3648" y="2368"/>
                    </a:cubicBezTo>
                    <a:lnTo>
                      <a:pt x="3861" y="665"/>
                    </a:lnTo>
                    <a:cubicBezTo>
                      <a:pt x="3233" y="224"/>
                      <a:pt x="2482" y="1"/>
                      <a:pt x="1729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3569;p80">
                <a:extLst>
                  <a:ext uri="{FF2B5EF4-FFF2-40B4-BE49-F238E27FC236}">
                    <a16:creationId xmlns:a16="http://schemas.microsoft.com/office/drawing/2014/main" xmlns="" id="{79362C94-4E7C-45E9-BBE7-044AF7338EB9}"/>
                  </a:ext>
                </a:extLst>
              </p:cNvPr>
              <p:cNvSpPr/>
              <p:nvPr/>
            </p:nvSpPr>
            <p:spPr>
              <a:xfrm>
                <a:off x="2975175" y="4496475"/>
                <a:ext cx="100325" cy="51275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1" extrusionOk="0">
                    <a:moveTo>
                      <a:pt x="1877" y="1"/>
                    </a:moveTo>
                    <a:cubicBezTo>
                      <a:pt x="1572" y="1"/>
                      <a:pt x="1247" y="56"/>
                      <a:pt x="913" y="196"/>
                    </a:cubicBezTo>
                    <a:cubicBezTo>
                      <a:pt x="305" y="439"/>
                      <a:pt x="1" y="1108"/>
                      <a:pt x="1" y="1807"/>
                    </a:cubicBezTo>
                    <a:cubicBezTo>
                      <a:pt x="538" y="1525"/>
                      <a:pt x="1134" y="1386"/>
                      <a:pt x="1729" y="1386"/>
                    </a:cubicBezTo>
                    <a:cubicBezTo>
                      <a:pt x="2482" y="1386"/>
                      <a:pt x="3233" y="1609"/>
                      <a:pt x="3861" y="2050"/>
                    </a:cubicBezTo>
                    <a:lnTo>
                      <a:pt x="4013" y="895"/>
                    </a:lnTo>
                    <a:cubicBezTo>
                      <a:pt x="4013" y="895"/>
                      <a:pt x="3099" y="1"/>
                      <a:pt x="1877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3570;p80">
                <a:extLst>
                  <a:ext uri="{FF2B5EF4-FFF2-40B4-BE49-F238E27FC236}">
                    <a16:creationId xmlns:a16="http://schemas.microsoft.com/office/drawing/2014/main" xmlns="" id="{18B88E93-3196-457B-92A4-941A78CD3DEB}"/>
                  </a:ext>
                </a:extLst>
              </p:cNvPr>
              <p:cNvSpPr/>
              <p:nvPr/>
            </p:nvSpPr>
            <p:spPr>
              <a:xfrm>
                <a:off x="3004825" y="4533275"/>
                <a:ext cx="57775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223" extrusionOk="0">
                    <a:moveTo>
                      <a:pt x="675" y="24"/>
                    </a:moveTo>
                    <a:cubicBezTo>
                      <a:pt x="459" y="24"/>
                      <a:pt x="249" y="43"/>
                      <a:pt x="61" y="62"/>
                    </a:cubicBezTo>
                    <a:cubicBezTo>
                      <a:pt x="31" y="92"/>
                      <a:pt x="0" y="123"/>
                      <a:pt x="31" y="123"/>
                    </a:cubicBezTo>
                    <a:cubicBezTo>
                      <a:pt x="669" y="214"/>
                      <a:pt x="1520" y="1"/>
                      <a:pt x="1915" y="639"/>
                    </a:cubicBezTo>
                    <a:cubicBezTo>
                      <a:pt x="2189" y="1095"/>
                      <a:pt x="2067" y="1673"/>
                      <a:pt x="2037" y="2159"/>
                    </a:cubicBezTo>
                    <a:cubicBezTo>
                      <a:pt x="2018" y="2197"/>
                      <a:pt x="2069" y="2223"/>
                      <a:pt x="2110" y="2223"/>
                    </a:cubicBezTo>
                    <a:cubicBezTo>
                      <a:pt x="2136" y="2223"/>
                      <a:pt x="2158" y="2213"/>
                      <a:pt x="2158" y="2189"/>
                    </a:cubicBezTo>
                    <a:cubicBezTo>
                      <a:pt x="2249" y="1642"/>
                      <a:pt x="2310" y="974"/>
                      <a:pt x="1976" y="518"/>
                    </a:cubicBezTo>
                    <a:cubicBezTo>
                      <a:pt x="1661" y="118"/>
                      <a:pt x="1157" y="24"/>
                      <a:pt x="675" y="24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3571;p80">
                <a:extLst>
                  <a:ext uri="{FF2B5EF4-FFF2-40B4-BE49-F238E27FC236}">
                    <a16:creationId xmlns:a16="http://schemas.microsoft.com/office/drawing/2014/main" xmlns="" id="{F53444DB-6C25-42B2-A46A-96980F440320}"/>
                  </a:ext>
                </a:extLst>
              </p:cNvPr>
              <p:cNvSpPr/>
              <p:nvPr/>
            </p:nvSpPr>
            <p:spPr>
              <a:xfrm>
                <a:off x="3028575" y="4550100"/>
                <a:ext cx="325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925" extrusionOk="0">
                    <a:moveTo>
                      <a:pt x="427" y="0"/>
                    </a:moveTo>
                    <a:cubicBezTo>
                      <a:pt x="309" y="0"/>
                      <a:pt x="183" y="36"/>
                      <a:pt x="53" y="118"/>
                    </a:cubicBezTo>
                    <a:cubicBezTo>
                      <a:pt x="1" y="144"/>
                      <a:pt x="16" y="216"/>
                      <a:pt x="60" y="216"/>
                    </a:cubicBezTo>
                    <a:cubicBezTo>
                      <a:pt x="67" y="216"/>
                      <a:pt x="75" y="214"/>
                      <a:pt x="84" y="209"/>
                    </a:cubicBezTo>
                    <a:cubicBezTo>
                      <a:pt x="192" y="173"/>
                      <a:pt x="291" y="152"/>
                      <a:pt x="384" y="152"/>
                    </a:cubicBezTo>
                    <a:cubicBezTo>
                      <a:pt x="526" y="152"/>
                      <a:pt x="654" y="202"/>
                      <a:pt x="783" y="331"/>
                    </a:cubicBezTo>
                    <a:cubicBezTo>
                      <a:pt x="965" y="483"/>
                      <a:pt x="1026" y="696"/>
                      <a:pt x="1148" y="878"/>
                    </a:cubicBezTo>
                    <a:cubicBezTo>
                      <a:pt x="1170" y="912"/>
                      <a:pt x="1196" y="925"/>
                      <a:pt x="1221" y="925"/>
                    </a:cubicBezTo>
                    <a:cubicBezTo>
                      <a:pt x="1263" y="925"/>
                      <a:pt x="1299" y="886"/>
                      <a:pt x="1299" y="848"/>
                    </a:cubicBezTo>
                    <a:cubicBezTo>
                      <a:pt x="1158" y="424"/>
                      <a:pt x="835" y="0"/>
                      <a:pt x="42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3572;p80">
                <a:extLst>
                  <a:ext uri="{FF2B5EF4-FFF2-40B4-BE49-F238E27FC236}">
                    <a16:creationId xmlns:a16="http://schemas.microsoft.com/office/drawing/2014/main" xmlns="" id="{EFA9384F-D470-4FBD-8179-400378885285}"/>
                  </a:ext>
                </a:extLst>
              </p:cNvPr>
              <p:cNvSpPr/>
              <p:nvPr/>
            </p:nvSpPr>
            <p:spPr>
              <a:xfrm>
                <a:off x="3500275" y="4595575"/>
                <a:ext cx="100325" cy="61225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449" extrusionOk="0">
                    <a:moveTo>
                      <a:pt x="1545" y="0"/>
                    </a:moveTo>
                    <a:cubicBezTo>
                      <a:pt x="1094" y="0"/>
                      <a:pt x="642" y="81"/>
                      <a:pt x="213" y="245"/>
                    </a:cubicBezTo>
                    <a:lnTo>
                      <a:pt x="0" y="1916"/>
                    </a:lnTo>
                    <a:cubicBezTo>
                      <a:pt x="725" y="2293"/>
                      <a:pt x="1360" y="2449"/>
                      <a:pt x="1901" y="2449"/>
                    </a:cubicBezTo>
                    <a:cubicBezTo>
                      <a:pt x="3061" y="2449"/>
                      <a:pt x="3784" y="1732"/>
                      <a:pt x="4012" y="944"/>
                    </a:cubicBezTo>
                    <a:cubicBezTo>
                      <a:pt x="3326" y="318"/>
                      <a:pt x="2438" y="0"/>
                      <a:pt x="1545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3573;p80">
                <a:extLst>
                  <a:ext uri="{FF2B5EF4-FFF2-40B4-BE49-F238E27FC236}">
                    <a16:creationId xmlns:a16="http://schemas.microsoft.com/office/drawing/2014/main" xmlns="" id="{050543A8-CDD3-461C-8A34-C54C80BB54F3}"/>
                  </a:ext>
                </a:extLst>
              </p:cNvPr>
              <p:cNvSpPr/>
              <p:nvPr/>
            </p:nvSpPr>
            <p:spPr>
              <a:xfrm>
                <a:off x="3505575" y="4561750"/>
                <a:ext cx="99575" cy="57425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2297" extrusionOk="0">
                    <a:moveTo>
                      <a:pt x="1775" y="1"/>
                    </a:moveTo>
                    <a:cubicBezTo>
                      <a:pt x="863" y="1"/>
                      <a:pt x="123" y="443"/>
                      <a:pt x="123" y="443"/>
                    </a:cubicBezTo>
                    <a:lnTo>
                      <a:pt x="1" y="1598"/>
                    </a:lnTo>
                    <a:cubicBezTo>
                      <a:pt x="419" y="1434"/>
                      <a:pt x="868" y="1353"/>
                      <a:pt x="1319" y="1353"/>
                    </a:cubicBezTo>
                    <a:cubicBezTo>
                      <a:pt x="2209" y="1353"/>
                      <a:pt x="3104" y="1671"/>
                      <a:pt x="3770" y="2297"/>
                    </a:cubicBezTo>
                    <a:cubicBezTo>
                      <a:pt x="3983" y="1628"/>
                      <a:pt x="3800" y="898"/>
                      <a:pt x="3284" y="503"/>
                    </a:cubicBezTo>
                    <a:cubicBezTo>
                      <a:pt x="2789" y="125"/>
                      <a:pt x="2258" y="1"/>
                      <a:pt x="1775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3574;p80">
                <a:extLst>
                  <a:ext uri="{FF2B5EF4-FFF2-40B4-BE49-F238E27FC236}">
                    <a16:creationId xmlns:a16="http://schemas.microsoft.com/office/drawing/2014/main" xmlns="" id="{C0F9D805-7C9E-481A-9C06-9F555B2A4C39}"/>
                  </a:ext>
                </a:extLst>
              </p:cNvPr>
              <p:cNvSpPr/>
              <p:nvPr/>
            </p:nvSpPr>
            <p:spPr>
              <a:xfrm>
                <a:off x="3508200" y="4598150"/>
                <a:ext cx="6505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871" extrusionOk="0">
                    <a:moveTo>
                      <a:pt x="1374" y="0"/>
                    </a:moveTo>
                    <a:cubicBezTo>
                      <a:pt x="1103" y="0"/>
                      <a:pt x="843" y="64"/>
                      <a:pt x="625" y="233"/>
                    </a:cubicBezTo>
                    <a:cubicBezTo>
                      <a:pt x="139" y="567"/>
                      <a:pt x="48" y="1266"/>
                      <a:pt x="18" y="1813"/>
                    </a:cubicBezTo>
                    <a:cubicBezTo>
                      <a:pt x="1" y="1847"/>
                      <a:pt x="39" y="1871"/>
                      <a:pt x="77" y="1871"/>
                    </a:cubicBezTo>
                    <a:cubicBezTo>
                      <a:pt x="108" y="1871"/>
                      <a:pt x="139" y="1854"/>
                      <a:pt x="139" y="1813"/>
                    </a:cubicBezTo>
                    <a:cubicBezTo>
                      <a:pt x="200" y="1327"/>
                      <a:pt x="261" y="719"/>
                      <a:pt x="625" y="385"/>
                    </a:cubicBezTo>
                    <a:cubicBezTo>
                      <a:pt x="836" y="186"/>
                      <a:pt x="1077" y="122"/>
                      <a:pt x="1331" y="122"/>
                    </a:cubicBezTo>
                    <a:cubicBezTo>
                      <a:pt x="1739" y="122"/>
                      <a:pt x="2178" y="286"/>
                      <a:pt x="2571" y="324"/>
                    </a:cubicBezTo>
                    <a:cubicBezTo>
                      <a:pt x="2601" y="324"/>
                      <a:pt x="2601" y="294"/>
                      <a:pt x="2571" y="294"/>
                    </a:cubicBezTo>
                    <a:cubicBezTo>
                      <a:pt x="2223" y="147"/>
                      <a:pt x="1786" y="0"/>
                      <a:pt x="137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3575;p80">
                <a:extLst>
                  <a:ext uri="{FF2B5EF4-FFF2-40B4-BE49-F238E27FC236}">
                    <a16:creationId xmlns:a16="http://schemas.microsoft.com/office/drawing/2014/main" xmlns="" id="{43AC96B1-A4FE-43E7-B5C7-05902EFE170A}"/>
                  </a:ext>
                </a:extLst>
              </p:cNvPr>
              <p:cNvSpPr/>
              <p:nvPr/>
            </p:nvSpPr>
            <p:spPr>
              <a:xfrm>
                <a:off x="3509575" y="4611325"/>
                <a:ext cx="3620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729" extrusionOk="0">
                    <a:moveTo>
                      <a:pt x="927" y="0"/>
                    </a:moveTo>
                    <a:cubicBezTo>
                      <a:pt x="575" y="0"/>
                      <a:pt x="229" y="288"/>
                      <a:pt x="23" y="618"/>
                    </a:cubicBezTo>
                    <a:cubicBezTo>
                      <a:pt x="0" y="664"/>
                      <a:pt x="48" y="729"/>
                      <a:pt x="100" y="729"/>
                    </a:cubicBezTo>
                    <a:cubicBezTo>
                      <a:pt x="115" y="729"/>
                      <a:pt x="131" y="723"/>
                      <a:pt x="145" y="709"/>
                    </a:cubicBezTo>
                    <a:cubicBezTo>
                      <a:pt x="297" y="557"/>
                      <a:pt x="418" y="374"/>
                      <a:pt x="601" y="253"/>
                    </a:cubicBezTo>
                    <a:cubicBezTo>
                      <a:pt x="709" y="181"/>
                      <a:pt x="807" y="152"/>
                      <a:pt x="903" y="152"/>
                    </a:cubicBezTo>
                    <a:cubicBezTo>
                      <a:pt x="1051" y="152"/>
                      <a:pt x="1195" y="221"/>
                      <a:pt x="1361" y="314"/>
                    </a:cubicBezTo>
                    <a:cubicBezTo>
                      <a:pt x="1365" y="318"/>
                      <a:pt x="1370" y="320"/>
                      <a:pt x="1375" y="320"/>
                    </a:cubicBezTo>
                    <a:cubicBezTo>
                      <a:pt x="1406" y="320"/>
                      <a:pt x="1448" y="249"/>
                      <a:pt x="1422" y="222"/>
                    </a:cubicBezTo>
                    <a:cubicBezTo>
                      <a:pt x="1265" y="66"/>
                      <a:pt x="1095" y="0"/>
                      <a:pt x="92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3576;p80">
                <a:extLst>
                  <a:ext uri="{FF2B5EF4-FFF2-40B4-BE49-F238E27FC236}">
                    <a16:creationId xmlns:a16="http://schemas.microsoft.com/office/drawing/2014/main" xmlns="" id="{9B58B7D3-D6C6-4C9F-A918-FB8B29F6D36C}"/>
                  </a:ext>
                </a:extLst>
              </p:cNvPr>
              <p:cNvSpPr/>
              <p:nvPr/>
            </p:nvSpPr>
            <p:spPr>
              <a:xfrm>
                <a:off x="3058775" y="4302825"/>
                <a:ext cx="468125" cy="447300"/>
              </a:xfrm>
              <a:custGeom>
                <a:avLst/>
                <a:gdLst/>
                <a:ahLst/>
                <a:cxnLst/>
                <a:rect l="l" t="t" r="r" b="b"/>
                <a:pathLst>
                  <a:path w="18725" h="17892" extrusionOk="0">
                    <a:moveTo>
                      <a:pt x="7210" y="1"/>
                    </a:moveTo>
                    <a:cubicBezTo>
                      <a:pt x="4011" y="1"/>
                      <a:pt x="1098" y="1811"/>
                      <a:pt x="487" y="8003"/>
                    </a:cubicBezTo>
                    <a:cubicBezTo>
                      <a:pt x="487" y="8003"/>
                      <a:pt x="0" y="11255"/>
                      <a:pt x="578" y="12988"/>
                    </a:cubicBezTo>
                    <a:cubicBezTo>
                      <a:pt x="1155" y="14690"/>
                      <a:pt x="3587" y="16818"/>
                      <a:pt x="7052" y="17578"/>
                    </a:cubicBezTo>
                    <a:cubicBezTo>
                      <a:pt x="7990" y="17783"/>
                      <a:pt x="9027" y="17891"/>
                      <a:pt x="10067" y="17891"/>
                    </a:cubicBezTo>
                    <a:cubicBezTo>
                      <a:pt x="12868" y="17891"/>
                      <a:pt x="15698" y="17110"/>
                      <a:pt x="16718" y="15359"/>
                    </a:cubicBezTo>
                    <a:cubicBezTo>
                      <a:pt x="18086" y="12958"/>
                      <a:pt x="18724" y="11225"/>
                      <a:pt x="18724" y="8611"/>
                    </a:cubicBezTo>
                    <a:cubicBezTo>
                      <a:pt x="18724" y="5997"/>
                      <a:pt x="18724" y="4812"/>
                      <a:pt x="16444" y="3353"/>
                    </a:cubicBezTo>
                    <a:cubicBezTo>
                      <a:pt x="15223" y="2560"/>
                      <a:pt x="11014" y="1"/>
                      <a:pt x="721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3577;p80">
                <a:extLst>
                  <a:ext uri="{FF2B5EF4-FFF2-40B4-BE49-F238E27FC236}">
                    <a16:creationId xmlns:a16="http://schemas.microsoft.com/office/drawing/2014/main" xmlns="" id="{6FA4203D-1342-4FA8-B3BE-98C761FFC149}"/>
                  </a:ext>
                </a:extLst>
              </p:cNvPr>
              <p:cNvSpPr/>
              <p:nvPr/>
            </p:nvSpPr>
            <p:spPr>
              <a:xfrm>
                <a:off x="3168200" y="4531700"/>
                <a:ext cx="28125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252" extrusionOk="0">
                    <a:moveTo>
                      <a:pt x="592" y="1"/>
                    </a:moveTo>
                    <a:cubicBezTo>
                      <a:pt x="335" y="1"/>
                      <a:pt x="90" y="235"/>
                      <a:pt x="61" y="550"/>
                    </a:cubicBezTo>
                    <a:cubicBezTo>
                      <a:pt x="0" y="915"/>
                      <a:pt x="213" y="1219"/>
                      <a:pt x="487" y="1249"/>
                    </a:cubicBezTo>
                    <a:cubicBezTo>
                      <a:pt x="504" y="1251"/>
                      <a:pt x="521" y="1252"/>
                      <a:pt x="538" y="1252"/>
                    </a:cubicBezTo>
                    <a:cubicBezTo>
                      <a:pt x="818" y="1252"/>
                      <a:pt x="1037" y="1018"/>
                      <a:pt x="1095" y="702"/>
                    </a:cubicBezTo>
                    <a:cubicBezTo>
                      <a:pt x="1125" y="337"/>
                      <a:pt x="943" y="34"/>
                      <a:pt x="639" y="3"/>
                    </a:cubicBezTo>
                    <a:cubicBezTo>
                      <a:pt x="623" y="1"/>
                      <a:pt x="608" y="1"/>
                      <a:pt x="592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3578;p80">
                <a:extLst>
                  <a:ext uri="{FF2B5EF4-FFF2-40B4-BE49-F238E27FC236}">
                    <a16:creationId xmlns:a16="http://schemas.microsoft.com/office/drawing/2014/main" xmlns="" id="{AE93D215-6199-4CFF-8666-8C16397F8540}"/>
                  </a:ext>
                </a:extLst>
              </p:cNvPr>
              <p:cNvSpPr/>
              <p:nvPr/>
            </p:nvSpPr>
            <p:spPr>
              <a:xfrm>
                <a:off x="3381725" y="4558300"/>
                <a:ext cx="28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252" extrusionOk="0">
                    <a:moveTo>
                      <a:pt x="588" y="0"/>
                    </a:moveTo>
                    <a:cubicBezTo>
                      <a:pt x="308" y="0"/>
                      <a:pt x="88" y="235"/>
                      <a:pt x="31" y="550"/>
                    </a:cubicBezTo>
                    <a:cubicBezTo>
                      <a:pt x="0" y="915"/>
                      <a:pt x="183" y="1219"/>
                      <a:pt x="487" y="1249"/>
                    </a:cubicBezTo>
                    <a:cubicBezTo>
                      <a:pt x="502" y="1251"/>
                      <a:pt x="518" y="1252"/>
                      <a:pt x="533" y="1252"/>
                    </a:cubicBezTo>
                    <a:cubicBezTo>
                      <a:pt x="790" y="1252"/>
                      <a:pt x="1036" y="1016"/>
                      <a:pt x="1064" y="672"/>
                    </a:cubicBezTo>
                    <a:cubicBezTo>
                      <a:pt x="1125" y="337"/>
                      <a:pt x="912" y="33"/>
                      <a:pt x="639" y="3"/>
                    </a:cubicBezTo>
                    <a:cubicBezTo>
                      <a:pt x="622" y="1"/>
                      <a:pt x="605" y="0"/>
                      <a:pt x="588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3579;p80">
                <a:extLst>
                  <a:ext uri="{FF2B5EF4-FFF2-40B4-BE49-F238E27FC236}">
                    <a16:creationId xmlns:a16="http://schemas.microsoft.com/office/drawing/2014/main" xmlns="" id="{54DD9F6B-0FDD-4A94-870F-BAFE8F75C82C}"/>
                  </a:ext>
                </a:extLst>
              </p:cNvPr>
              <p:cNvSpPr/>
              <p:nvPr/>
            </p:nvSpPr>
            <p:spPr>
              <a:xfrm>
                <a:off x="3274575" y="4529675"/>
                <a:ext cx="31175" cy="5757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2303" extrusionOk="0">
                    <a:moveTo>
                      <a:pt x="445" y="1"/>
                    </a:moveTo>
                    <a:cubicBezTo>
                      <a:pt x="434" y="1"/>
                      <a:pt x="426" y="8"/>
                      <a:pt x="426" y="23"/>
                    </a:cubicBezTo>
                    <a:cubicBezTo>
                      <a:pt x="305" y="236"/>
                      <a:pt x="274" y="479"/>
                      <a:pt x="183" y="722"/>
                    </a:cubicBezTo>
                    <a:cubicBezTo>
                      <a:pt x="122" y="935"/>
                      <a:pt x="1" y="1209"/>
                      <a:pt x="61" y="1422"/>
                    </a:cubicBezTo>
                    <a:cubicBezTo>
                      <a:pt x="92" y="1574"/>
                      <a:pt x="183" y="1726"/>
                      <a:pt x="335" y="1726"/>
                    </a:cubicBezTo>
                    <a:cubicBezTo>
                      <a:pt x="353" y="1734"/>
                      <a:pt x="371" y="1738"/>
                      <a:pt x="388" y="1738"/>
                    </a:cubicBezTo>
                    <a:cubicBezTo>
                      <a:pt x="431" y="1738"/>
                      <a:pt x="474" y="1717"/>
                      <a:pt x="517" y="1695"/>
                    </a:cubicBezTo>
                    <a:cubicBezTo>
                      <a:pt x="548" y="1695"/>
                      <a:pt x="609" y="1634"/>
                      <a:pt x="639" y="1634"/>
                    </a:cubicBezTo>
                    <a:cubicBezTo>
                      <a:pt x="666" y="1607"/>
                      <a:pt x="691" y="1593"/>
                      <a:pt x="713" y="1593"/>
                    </a:cubicBezTo>
                    <a:cubicBezTo>
                      <a:pt x="764" y="1593"/>
                      <a:pt x="800" y="1668"/>
                      <a:pt x="821" y="1817"/>
                    </a:cubicBezTo>
                    <a:cubicBezTo>
                      <a:pt x="1004" y="1999"/>
                      <a:pt x="973" y="2090"/>
                      <a:pt x="700" y="2121"/>
                    </a:cubicBezTo>
                    <a:cubicBezTo>
                      <a:pt x="609" y="2151"/>
                      <a:pt x="639" y="2303"/>
                      <a:pt x="761" y="2303"/>
                    </a:cubicBezTo>
                    <a:cubicBezTo>
                      <a:pt x="1004" y="2242"/>
                      <a:pt x="1247" y="2029"/>
                      <a:pt x="1217" y="1756"/>
                    </a:cubicBezTo>
                    <a:cubicBezTo>
                      <a:pt x="1217" y="1561"/>
                      <a:pt x="1064" y="1418"/>
                      <a:pt x="875" y="1418"/>
                    </a:cubicBezTo>
                    <a:cubicBezTo>
                      <a:pt x="858" y="1418"/>
                      <a:pt x="840" y="1419"/>
                      <a:pt x="821" y="1422"/>
                    </a:cubicBezTo>
                    <a:cubicBezTo>
                      <a:pt x="700" y="1422"/>
                      <a:pt x="639" y="1513"/>
                      <a:pt x="517" y="1543"/>
                    </a:cubicBezTo>
                    <a:cubicBezTo>
                      <a:pt x="477" y="1552"/>
                      <a:pt x="442" y="1556"/>
                      <a:pt x="410" y="1556"/>
                    </a:cubicBezTo>
                    <a:cubicBezTo>
                      <a:pt x="104" y="1556"/>
                      <a:pt x="161" y="1186"/>
                      <a:pt x="244" y="966"/>
                    </a:cubicBezTo>
                    <a:cubicBezTo>
                      <a:pt x="335" y="692"/>
                      <a:pt x="578" y="297"/>
                      <a:pt x="487" y="23"/>
                    </a:cubicBezTo>
                    <a:cubicBezTo>
                      <a:pt x="472" y="8"/>
                      <a:pt x="457" y="1"/>
                      <a:pt x="44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3580;p80">
                <a:extLst>
                  <a:ext uri="{FF2B5EF4-FFF2-40B4-BE49-F238E27FC236}">
                    <a16:creationId xmlns:a16="http://schemas.microsoft.com/office/drawing/2014/main" xmlns="" id="{F1B99C93-37D3-488E-8515-AE8193778F22}"/>
                  </a:ext>
                </a:extLst>
              </p:cNvPr>
              <p:cNvSpPr/>
              <p:nvPr/>
            </p:nvSpPr>
            <p:spPr>
              <a:xfrm>
                <a:off x="3249500" y="4611725"/>
                <a:ext cx="68675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2091" extrusionOk="0">
                    <a:moveTo>
                      <a:pt x="383" y="1"/>
                    </a:moveTo>
                    <a:cubicBezTo>
                      <a:pt x="302" y="1"/>
                      <a:pt x="221" y="47"/>
                      <a:pt x="153" y="176"/>
                    </a:cubicBezTo>
                    <a:cubicBezTo>
                      <a:pt x="92" y="328"/>
                      <a:pt x="31" y="480"/>
                      <a:pt x="1" y="693"/>
                    </a:cubicBezTo>
                    <a:cubicBezTo>
                      <a:pt x="669" y="1088"/>
                      <a:pt x="1399" y="1544"/>
                      <a:pt x="1976" y="2091"/>
                    </a:cubicBezTo>
                    <a:cubicBezTo>
                      <a:pt x="2493" y="1878"/>
                      <a:pt x="2675" y="1331"/>
                      <a:pt x="2706" y="1027"/>
                    </a:cubicBezTo>
                    <a:cubicBezTo>
                      <a:pt x="2746" y="703"/>
                      <a:pt x="2638" y="608"/>
                      <a:pt x="2535" y="608"/>
                    </a:cubicBezTo>
                    <a:cubicBezTo>
                      <a:pt x="2483" y="608"/>
                      <a:pt x="2432" y="632"/>
                      <a:pt x="2402" y="662"/>
                    </a:cubicBezTo>
                    <a:cubicBezTo>
                      <a:pt x="2183" y="868"/>
                      <a:pt x="1894" y="981"/>
                      <a:pt x="1619" y="981"/>
                    </a:cubicBezTo>
                    <a:cubicBezTo>
                      <a:pt x="1244" y="981"/>
                      <a:pt x="896" y="771"/>
                      <a:pt x="791" y="298"/>
                    </a:cubicBezTo>
                    <a:cubicBezTo>
                      <a:pt x="791" y="298"/>
                      <a:pt x="588" y="1"/>
                      <a:pt x="383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3581;p80">
                <a:extLst>
                  <a:ext uri="{FF2B5EF4-FFF2-40B4-BE49-F238E27FC236}">
                    <a16:creationId xmlns:a16="http://schemas.microsoft.com/office/drawing/2014/main" xmlns="" id="{5D4A48FC-65DE-48A0-BC9E-A49963A0BE7A}"/>
                  </a:ext>
                </a:extLst>
              </p:cNvPr>
              <p:cNvSpPr/>
              <p:nvPr/>
            </p:nvSpPr>
            <p:spPr>
              <a:xfrm>
                <a:off x="3248750" y="4629025"/>
                <a:ext cx="501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495" extrusionOk="0">
                    <a:moveTo>
                      <a:pt x="61" y="1"/>
                    </a:moveTo>
                    <a:lnTo>
                      <a:pt x="61" y="1"/>
                    </a:lnTo>
                    <a:cubicBezTo>
                      <a:pt x="0" y="487"/>
                      <a:pt x="122" y="1065"/>
                      <a:pt x="851" y="1338"/>
                    </a:cubicBezTo>
                    <a:cubicBezTo>
                      <a:pt x="1106" y="1449"/>
                      <a:pt x="1335" y="1494"/>
                      <a:pt x="1535" y="1494"/>
                    </a:cubicBezTo>
                    <a:cubicBezTo>
                      <a:pt x="1718" y="1494"/>
                      <a:pt x="1876" y="1457"/>
                      <a:pt x="2006" y="1399"/>
                    </a:cubicBezTo>
                    <a:cubicBezTo>
                      <a:pt x="1429" y="852"/>
                      <a:pt x="699" y="396"/>
                      <a:pt x="61" y="1"/>
                    </a:cubicBezTo>
                    <a:close/>
                  </a:path>
                </a:pathLst>
              </a:custGeom>
              <a:solidFill>
                <a:srgbClr val="F06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3582;p80">
                <a:extLst>
                  <a:ext uri="{FF2B5EF4-FFF2-40B4-BE49-F238E27FC236}">
                    <a16:creationId xmlns:a16="http://schemas.microsoft.com/office/drawing/2014/main" xmlns="" id="{A884D852-8F71-4851-971B-D1506EF6D2D6}"/>
                  </a:ext>
                </a:extLst>
              </p:cNvPr>
              <p:cNvSpPr/>
              <p:nvPr/>
            </p:nvSpPr>
            <p:spPr>
              <a:xfrm>
                <a:off x="3136475" y="4455475"/>
                <a:ext cx="469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058" extrusionOk="0">
                    <a:moveTo>
                      <a:pt x="1622" y="1"/>
                    </a:moveTo>
                    <a:cubicBezTo>
                      <a:pt x="1017" y="1"/>
                      <a:pt x="190" y="430"/>
                      <a:pt x="23" y="985"/>
                    </a:cubicBezTo>
                    <a:cubicBezTo>
                      <a:pt x="1" y="1030"/>
                      <a:pt x="27" y="1058"/>
                      <a:pt x="55" y="1058"/>
                    </a:cubicBezTo>
                    <a:cubicBezTo>
                      <a:pt x="65" y="1058"/>
                      <a:pt x="76" y="1054"/>
                      <a:pt x="84" y="1046"/>
                    </a:cubicBezTo>
                    <a:cubicBezTo>
                      <a:pt x="570" y="499"/>
                      <a:pt x="1057" y="225"/>
                      <a:pt x="1786" y="165"/>
                    </a:cubicBezTo>
                    <a:cubicBezTo>
                      <a:pt x="1847" y="165"/>
                      <a:pt x="1877" y="43"/>
                      <a:pt x="1786" y="13"/>
                    </a:cubicBezTo>
                    <a:cubicBezTo>
                      <a:pt x="1734" y="5"/>
                      <a:pt x="1679" y="1"/>
                      <a:pt x="162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3583;p80">
                <a:extLst>
                  <a:ext uri="{FF2B5EF4-FFF2-40B4-BE49-F238E27FC236}">
                    <a16:creationId xmlns:a16="http://schemas.microsoft.com/office/drawing/2014/main" xmlns="" id="{DFC240F7-88E4-4EB7-A825-EFE98FF370BB}"/>
                  </a:ext>
                </a:extLst>
              </p:cNvPr>
              <p:cNvSpPr/>
              <p:nvPr/>
            </p:nvSpPr>
            <p:spPr>
              <a:xfrm>
                <a:off x="3399200" y="4478425"/>
                <a:ext cx="449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1017" extrusionOk="0">
                    <a:moveTo>
                      <a:pt x="175" y="1"/>
                    </a:moveTo>
                    <a:cubicBezTo>
                      <a:pt x="136" y="1"/>
                      <a:pt x="98" y="3"/>
                      <a:pt x="61" y="6"/>
                    </a:cubicBezTo>
                    <a:cubicBezTo>
                      <a:pt x="1" y="6"/>
                      <a:pt x="1" y="67"/>
                      <a:pt x="31" y="98"/>
                    </a:cubicBezTo>
                    <a:cubicBezTo>
                      <a:pt x="608" y="310"/>
                      <a:pt x="1186" y="462"/>
                      <a:pt x="1581" y="979"/>
                    </a:cubicBezTo>
                    <a:cubicBezTo>
                      <a:pt x="1599" y="1006"/>
                      <a:pt x="1627" y="1017"/>
                      <a:pt x="1656" y="1017"/>
                    </a:cubicBezTo>
                    <a:cubicBezTo>
                      <a:pt x="1725" y="1017"/>
                      <a:pt x="1798" y="952"/>
                      <a:pt x="1733" y="888"/>
                    </a:cubicBezTo>
                    <a:cubicBezTo>
                      <a:pt x="1449" y="404"/>
                      <a:pt x="738" y="1"/>
                      <a:pt x="17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3584;p80">
                <a:extLst>
                  <a:ext uri="{FF2B5EF4-FFF2-40B4-BE49-F238E27FC236}">
                    <a16:creationId xmlns:a16="http://schemas.microsoft.com/office/drawing/2014/main" xmlns="" id="{41F5612E-3440-4449-8540-2A98E40BEA03}"/>
                  </a:ext>
                </a:extLst>
              </p:cNvPr>
              <p:cNvSpPr/>
              <p:nvPr/>
            </p:nvSpPr>
            <p:spPr>
              <a:xfrm>
                <a:off x="3118050" y="4584575"/>
                <a:ext cx="91200" cy="81950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278" extrusionOk="0">
                    <a:moveTo>
                      <a:pt x="1776" y="1"/>
                    </a:moveTo>
                    <a:cubicBezTo>
                      <a:pt x="929" y="1"/>
                      <a:pt x="203" y="605"/>
                      <a:pt x="91" y="1414"/>
                    </a:cubicBezTo>
                    <a:cubicBezTo>
                      <a:pt x="0" y="2326"/>
                      <a:pt x="669" y="3147"/>
                      <a:pt x="1611" y="3268"/>
                    </a:cubicBezTo>
                    <a:cubicBezTo>
                      <a:pt x="1676" y="3274"/>
                      <a:pt x="1740" y="3277"/>
                      <a:pt x="1803" y="3277"/>
                    </a:cubicBezTo>
                    <a:cubicBezTo>
                      <a:pt x="2694" y="3277"/>
                      <a:pt x="3441" y="2691"/>
                      <a:pt x="3526" y="1840"/>
                    </a:cubicBezTo>
                    <a:cubicBezTo>
                      <a:pt x="3648" y="958"/>
                      <a:pt x="2979" y="137"/>
                      <a:pt x="2006" y="16"/>
                    </a:cubicBezTo>
                    <a:cubicBezTo>
                      <a:pt x="1929" y="6"/>
                      <a:pt x="1852" y="1"/>
                      <a:pt x="1776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3585;p80">
                <a:extLst>
                  <a:ext uri="{FF2B5EF4-FFF2-40B4-BE49-F238E27FC236}">
                    <a16:creationId xmlns:a16="http://schemas.microsoft.com/office/drawing/2014/main" xmlns="" id="{7DCDC55B-7B65-416F-B6C1-CFA123E28C6A}"/>
                  </a:ext>
                </a:extLst>
              </p:cNvPr>
              <p:cNvSpPr/>
              <p:nvPr/>
            </p:nvSpPr>
            <p:spPr>
              <a:xfrm>
                <a:off x="3352850" y="4613600"/>
                <a:ext cx="91975" cy="81950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3278" extrusionOk="0">
                    <a:moveTo>
                      <a:pt x="1850" y="1"/>
                    </a:moveTo>
                    <a:cubicBezTo>
                      <a:pt x="985" y="1"/>
                      <a:pt x="236" y="587"/>
                      <a:pt x="122" y="1438"/>
                    </a:cubicBezTo>
                    <a:cubicBezTo>
                      <a:pt x="0" y="2320"/>
                      <a:pt x="700" y="3141"/>
                      <a:pt x="1642" y="3262"/>
                    </a:cubicBezTo>
                    <a:cubicBezTo>
                      <a:pt x="1719" y="3272"/>
                      <a:pt x="1797" y="3277"/>
                      <a:pt x="1873" y="3277"/>
                    </a:cubicBezTo>
                    <a:cubicBezTo>
                      <a:pt x="2724" y="3277"/>
                      <a:pt x="3473" y="2673"/>
                      <a:pt x="3557" y="1864"/>
                    </a:cubicBezTo>
                    <a:cubicBezTo>
                      <a:pt x="3678" y="952"/>
                      <a:pt x="2979" y="131"/>
                      <a:pt x="2037" y="10"/>
                    </a:cubicBezTo>
                    <a:cubicBezTo>
                      <a:pt x="1974" y="4"/>
                      <a:pt x="1912" y="1"/>
                      <a:pt x="1850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3586;p80">
                <a:extLst>
                  <a:ext uri="{FF2B5EF4-FFF2-40B4-BE49-F238E27FC236}">
                    <a16:creationId xmlns:a16="http://schemas.microsoft.com/office/drawing/2014/main" xmlns="" id="{70B3FD61-D52D-4895-9FBF-DBF81A1C87ED}"/>
                  </a:ext>
                </a:extLst>
              </p:cNvPr>
              <p:cNvSpPr/>
              <p:nvPr/>
            </p:nvSpPr>
            <p:spPr>
              <a:xfrm>
                <a:off x="3042050" y="4325825"/>
                <a:ext cx="538025" cy="239875"/>
              </a:xfrm>
              <a:custGeom>
                <a:avLst/>
                <a:gdLst/>
                <a:ahLst/>
                <a:cxnLst/>
                <a:rect l="l" t="t" r="r" b="b"/>
                <a:pathLst>
                  <a:path w="21521" h="9595" extrusionOk="0">
                    <a:moveTo>
                      <a:pt x="3010" y="1"/>
                    </a:moveTo>
                    <a:cubicBezTo>
                      <a:pt x="1824" y="2189"/>
                      <a:pt x="1520" y="4864"/>
                      <a:pt x="1" y="6992"/>
                    </a:cubicBezTo>
                    <a:cubicBezTo>
                      <a:pt x="791" y="7265"/>
                      <a:pt x="1338" y="7721"/>
                      <a:pt x="1338" y="7721"/>
                    </a:cubicBezTo>
                    <a:cubicBezTo>
                      <a:pt x="3253" y="7600"/>
                      <a:pt x="3709" y="1156"/>
                      <a:pt x="3709" y="1156"/>
                    </a:cubicBezTo>
                    <a:cubicBezTo>
                      <a:pt x="3709" y="1156"/>
                      <a:pt x="7448" y="4348"/>
                      <a:pt x="9514" y="4773"/>
                    </a:cubicBezTo>
                    <a:cubicBezTo>
                      <a:pt x="9725" y="4820"/>
                      <a:pt x="9921" y="4840"/>
                      <a:pt x="10102" y="4840"/>
                    </a:cubicBezTo>
                    <a:cubicBezTo>
                      <a:pt x="11693" y="4840"/>
                      <a:pt x="12159" y="3223"/>
                      <a:pt x="12159" y="3223"/>
                    </a:cubicBezTo>
                    <a:cubicBezTo>
                      <a:pt x="12159" y="3223"/>
                      <a:pt x="12797" y="4712"/>
                      <a:pt x="14317" y="5047"/>
                    </a:cubicBezTo>
                    <a:cubicBezTo>
                      <a:pt x="14455" y="5077"/>
                      <a:pt x="14581" y="5091"/>
                      <a:pt x="14697" y="5091"/>
                    </a:cubicBezTo>
                    <a:cubicBezTo>
                      <a:pt x="15853" y="5091"/>
                      <a:pt x="15928" y="3709"/>
                      <a:pt x="15928" y="3709"/>
                    </a:cubicBezTo>
                    <a:cubicBezTo>
                      <a:pt x="16681" y="4964"/>
                      <a:pt x="17319" y="5287"/>
                      <a:pt x="17776" y="5287"/>
                    </a:cubicBezTo>
                    <a:cubicBezTo>
                      <a:pt x="18261" y="5287"/>
                      <a:pt x="18542" y="4925"/>
                      <a:pt x="18542" y="4925"/>
                    </a:cubicBezTo>
                    <a:lnTo>
                      <a:pt x="18542" y="4925"/>
                    </a:lnTo>
                    <a:cubicBezTo>
                      <a:pt x="18542" y="4925"/>
                      <a:pt x="18025" y="9211"/>
                      <a:pt x="19454" y="9545"/>
                    </a:cubicBezTo>
                    <a:cubicBezTo>
                      <a:pt x="19604" y="9580"/>
                      <a:pt x="19740" y="9595"/>
                      <a:pt x="19865" y="9595"/>
                    </a:cubicBezTo>
                    <a:cubicBezTo>
                      <a:pt x="20948" y="9595"/>
                      <a:pt x="21095" y="8421"/>
                      <a:pt x="21095" y="8421"/>
                    </a:cubicBezTo>
                    <a:cubicBezTo>
                      <a:pt x="21206" y="8465"/>
                      <a:pt x="21318" y="8493"/>
                      <a:pt x="21417" y="8493"/>
                    </a:cubicBezTo>
                    <a:cubicBezTo>
                      <a:pt x="21453" y="8493"/>
                      <a:pt x="21488" y="8489"/>
                      <a:pt x="21521" y="8481"/>
                    </a:cubicBezTo>
                    <a:cubicBezTo>
                      <a:pt x="20305" y="7296"/>
                      <a:pt x="20123" y="4986"/>
                      <a:pt x="20123" y="2949"/>
                    </a:cubicBezTo>
                    <a:cubicBezTo>
                      <a:pt x="19822" y="3488"/>
                      <a:pt x="19419" y="3686"/>
                      <a:pt x="18995" y="3686"/>
                    </a:cubicBezTo>
                    <a:cubicBezTo>
                      <a:pt x="18389" y="3686"/>
                      <a:pt x="17743" y="3282"/>
                      <a:pt x="17296" y="2889"/>
                    </a:cubicBezTo>
                    <a:cubicBezTo>
                      <a:pt x="17083" y="2311"/>
                      <a:pt x="16293" y="1916"/>
                      <a:pt x="16384" y="1095"/>
                    </a:cubicBezTo>
                    <a:lnTo>
                      <a:pt x="16384" y="1095"/>
                    </a:lnTo>
                    <a:cubicBezTo>
                      <a:pt x="16255" y="2250"/>
                      <a:pt x="15477" y="3752"/>
                      <a:pt x="14432" y="3752"/>
                    </a:cubicBezTo>
                    <a:cubicBezTo>
                      <a:pt x="14240" y="3752"/>
                      <a:pt x="14039" y="3701"/>
                      <a:pt x="13831" y="3588"/>
                    </a:cubicBezTo>
                    <a:cubicBezTo>
                      <a:pt x="13071" y="2919"/>
                      <a:pt x="12645" y="1733"/>
                      <a:pt x="11916" y="822"/>
                    </a:cubicBezTo>
                    <a:cubicBezTo>
                      <a:pt x="11392" y="2637"/>
                      <a:pt x="10426" y="3282"/>
                      <a:pt x="9291" y="3282"/>
                    </a:cubicBezTo>
                    <a:cubicBezTo>
                      <a:pt x="7197" y="3282"/>
                      <a:pt x="4528" y="1085"/>
                      <a:pt x="3010" y="1"/>
                    </a:cubicBezTo>
                    <a:close/>
                  </a:path>
                </a:pathLst>
              </a:custGeom>
              <a:solidFill>
                <a:srgbClr val="F059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3587;p80">
                <a:extLst>
                  <a:ext uri="{FF2B5EF4-FFF2-40B4-BE49-F238E27FC236}">
                    <a16:creationId xmlns:a16="http://schemas.microsoft.com/office/drawing/2014/main" xmlns="" id="{D1A7296E-57A5-4D9F-A339-B8A892AB0F53}"/>
                  </a:ext>
                </a:extLst>
              </p:cNvPr>
              <p:cNvSpPr/>
              <p:nvPr/>
            </p:nvSpPr>
            <p:spPr>
              <a:xfrm>
                <a:off x="2988850" y="4224400"/>
                <a:ext cx="650500" cy="31347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2539" extrusionOk="0">
                    <a:moveTo>
                      <a:pt x="5466" y="1"/>
                    </a:moveTo>
                    <a:cubicBezTo>
                      <a:pt x="4493" y="1"/>
                      <a:pt x="4773" y="2690"/>
                      <a:pt x="4773" y="2690"/>
                    </a:cubicBezTo>
                    <a:cubicBezTo>
                      <a:pt x="4773" y="2690"/>
                      <a:pt x="4049" y="1242"/>
                      <a:pt x="3340" y="1242"/>
                    </a:cubicBezTo>
                    <a:cubicBezTo>
                      <a:pt x="3154" y="1242"/>
                      <a:pt x="2968" y="1343"/>
                      <a:pt x="2797" y="1596"/>
                    </a:cubicBezTo>
                    <a:cubicBezTo>
                      <a:pt x="1916" y="2812"/>
                      <a:pt x="3983" y="4332"/>
                      <a:pt x="3983" y="4332"/>
                    </a:cubicBezTo>
                    <a:cubicBezTo>
                      <a:pt x="3783" y="4396"/>
                      <a:pt x="3639" y="4418"/>
                      <a:pt x="3528" y="4418"/>
                    </a:cubicBezTo>
                    <a:cubicBezTo>
                      <a:pt x="3285" y="4418"/>
                      <a:pt x="3195" y="4313"/>
                      <a:pt x="3013" y="4313"/>
                    </a:cubicBezTo>
                    <a:cubicBezTo>
                      <a:pt x="2884" y="4313"/>
                      <a:pt x="2710" y="4366"/>
                      <a:pt x="2402" y="4544"/>
                    </a:cubicBezTo>
                    <a:cubicBezTo>
                      <a:pt x="700" y="5790"/>
                      <a:pt x="1581" y="8070"/>
                      <a:pt x="1581" y="8070"/>
                    </a:cubicBezTo>
                    <a:cubicBezTo>
                      <a:pt x="1" y="9286"/>
                      <a:pt x="1247" y="10897"/>
                      <a:pt x="1247" y="10897"/>
                    </a:cubicBezTo>
                    <a:cubicBezTo>
                      <a:pt x="1551" y="10897"/>
                      <a:pt x="1855" y="10958"/>
                      <a:pt x="2129" y="11049"/>
                    </a:cubicBezTo>
                    <a:cubicBezTo>
                      <a:pt x="3648" y="8952"/>
                      <a:pt x="3952" y="6246"/>
                      <a:pt x="5138" y="4058"/>
                    </a:cubicBezTo>
                    <a:cubicBezTo>
                      <a:pt x="6656" y="5142"/>
                      <a:pt x="9338" y="7339"/>
                      <a:pt x="11433" y="7339"/>
                    </a:cubicBezTo>
                    <a:cubicBezTo>
                      <a:pt x="12568" y="7339"/>
                      <a:pt x="13531" y="6694"/>
                      <a:pt x="14044" y="4879"/>
                    </a:cubicBezTo>
                    <a:cubicBezTo>
                      <a:pt x="14773" y="5790"/>
                      <a:pt x="15199" y="6976"/>
                      <a:pt x="15959" y="7645"/>
                    </a:cubicBezTo>
                    <a:cubicBezTo>
                      <a:pt x="16167" y="7758"/>
                      <a:pt x="16368" y="7809"/>
                      <a:pt x="16560" y="7809"/>
                    </a:cubicBezTo>
                    <a:cubicBezTo>
                      <a:pt x="17605" y="7809"/>
                      <a:pt x="18383" y="6307"/>
                      <a:pt x="18512" y="5152"/>
                    </a:cubicBezTo>
                    <a:lnTo>
                      <a:pt x="18512" y="5152"/>
                    </a:lnTo>
                    <a:cubicBezTo>
                      <a:pt x="18421" y="5973"/>
                      <a:pt x="19211" y="6368"/>
                      <a:pt x="19424" y="6946"/>
                    </a:cubicBezTo>
                    <a:cubicBezTo>
                      <a:pt x="19871" y="7339"/>
                      <a:pt x="20517" y="7743"/>
                      <a:pt x="21123" y="7743"/>
                    </a:cubicBezTo>
                    <a:cubicBezTo>
                      <a:pt x="21547" y="7743"/>
                      <a:pt x="21950" y="7545"/>
                      <a:pt x="22251" y="7006"/>
                    </a:cubicBezTo>
                    <a:cubicBezTo>
                      <a:pt x="22251" y="9043"/>
                      <a:pt x="22433" y="11353"/>
                      <a:pt x="23649" y="12538"/>
                    </a:cubicBezTo>
                    <a:cubicBezTo>
                      <a:pt x="24105" y="12447"/>
                      <a:pt x="24469" y="11991"/>
                      <a:pt x="24469" y="11991"/>
                    </a:cubicBezTo>
                    <a:cubicBezTo>
                      <a:pt x="26020" y="9894"/>
                      <a:pt x="24409" y="9164"/>
                      <a:pt x="24409" y="9164"/>
                    </a:cubicBezTo>
                    <a:cubicBezTo>
                      <a:pt x="24865" y="6550"/>
                      <a:pt x="22555" y="6338"/>
                      <a:pt x="22555" y="6338"/>
                    </a:cubicBezTo>
                    <a:cubicBezTo>
                      <a:pt x="22284" y="3186"/>
                      <a:pt x="18661" y="2886"/>
                      <a:pt x="17296" y="2886"/>
                    </a:cubicBezTo>
                    <a:cubicBezTo>
                      <a:pt x="16975" y="2886"/>
                      <a:pt x="16779" y="2903"/>
                      <a:pt x="16779" y="2903"/>
                    </a:cubicBezTo>
                    <a:cubicBezTo>
                      <a:pt x="16779" y="2903"/>
                      <a:pt x="17691" y="1201"/>
                      <a:pt x="14013" y="593"/>
                    </a:cubicBezTo>
                    <a:cubicBezTo>
                      <a:pt x="13614" y="527"/>
                      <a:pt x="13204" y="497"/>
                      <a:pt x="12791" y="497"/>
                    </a:cubicBezTo>
                    <a:cubicBezTo>
                      <a:pt x="9404" y="497"/>
                      <a:pt x="5806" y="2477"/>
                      <a:pt x="5806" y="2477"/>
                    </a:cubicBezTo>
                    <a:cubicBezTo>
                      <a:pt x="5806" y="2477"/>
                      <a:pt x="6749" y="258"/>
                      <a:pt x="5594" y="15"/>
                    </a:cubicBezTo>
                    <a:cubicBezTo>
                      <a:pt x="5549" y="6"/>
                      <a:pt x="5506" y="1"/>
                      <a:pt x="5466" y="1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3588;p80">
                <a:extLst>
                  <a:ext uri="{FF2B5EF4-FFF2-40B4-BE49-F238E27FC236}">
                    <a16:creationId xmlns:a16="http://schemas.microsoft.com/office/drawing/2014/main" xmlns="" id="{9CD14832-31A6-405E-9157-C59DA26756CA}"/>
                  </a:ext>
                </a:extLst>
              </p:cNvPr>
              <p:cNvSpPr/>
              <p:nvPr/>
            </p:nvSpPr>
            <p:spPr>
              <a:xfrm>
                <a:off x="3195125" y="4262825"/>
                <a:ext cx="125075" cy="114075"/>
              </a:xfrm>
              <a:custGeom>
                <a:avLst/>
                <a:gdLst/>
                <a:ahLst/>
                <a:cxnLst/>
                <a:rect l="l" t="t" r="r" b="b"/>
                <a:pathLst>
                  <a:path w="5003" h="4563" extrusionOk="0">
                    <a:moveTo>
                      <a:pt x="3965" y="0"/>
                    </a:moveTo>
                    <a:cubicBezTo>
                      <a:pt x="3884" y="0"/>
                      <a:pt x="3806" y="109"/>
                      <a:pt x="3878" y="180"/>
                    </a:cubicBezTo>
                    <a:cubicBezTo>
                      <a:pt x="4425" y="728"/>
                      <a:pt x="4546" y="1639"/>
                      <a:pt x="4577" y="2369"/>
                    </a:cubicBezTo>
                    <a:cubicBezTo>
                      <a:pt x="4602" y="3012"/>
                      <a:pt x="4284" y="3554"/>
                      <a:pt x="3707" y="3554"/>
                    </a:cubicBezTo>
                    <a:cubicBezTo>
                      <a:pt x="3575" y="3554"/>
                      <a:pt x="3429" y="3526"/>
                      <a:pt x="3270" y="3463"/>
                    </a:cubicBezTo>
                    <a:cubicBezTo>
                      <a:pt x="2814" y="3250"/>
                      <a:pt x="2449" y="2825"/>
                      <a:pt x="2236" y="2369"/>
                    </a:cubicBezTo>
                    <a:cubicBezTo>
                      <a:pt x="2226" y="2337"/>
                      <a:pt x="2200" y="2324"/>
                      <a:pt x="2173" y="2324"/>
                    </a:cubicBezTo>
                    <a:cubicBezTo>
                      <a:pt x="2122" y="2324"/>
                      <a:pt x="2065" y="2370"/>
                      <a:pt x="2084" y="2430"/>
                    </a:cubicBezTo>
                    <a:cubicBezTo>
                      <a:pt x="2206" y="2916"/>
                      <a:pt x="2236" y="3372"/>
                      <a:pt x="2176" y="3858"/>
                    </a:cubicBezTo>
                    <a:cubicBezTo>
                      <a:pt x="2094" y="4224"/>
                      <a:pt x="1893" y="4354"/>
                      <a:pt x="1659" y="4354"/>
                    </a:cubicBezTo>
                    <a:cubicBezTo>
                      <a:pt x="1368" y="4354"/>
                      <a:pt x="1027" y="4152"/>
                      <a:pt x="808" y="3950"/>
                    </a:cubicBezTo>
                    <a:cubicBezTo>
                      <a:pt x="443" y="3615"/>
                      <a:pt x="230" y="3129"/>
                      <a:pt x="139" y="2673"/>
                    </a:cubicBezTo>
                    <a:cubicBezTo>
                      <a:pt x="125" y="2632"/>
                      <a:pt x="93" y="2615"/>
                      <a:pt x="65" y="2615"/>
                    </a:cubicBezTo>
                    <a:cubicBezTo>
                      <a:pt x="30" y="2615"/>
                      <a:pt x="1" y="2640"/>
                      <a:pt x="18" y="2673"/>
                    </a:cubicBezTo>
                    <a:cubicBezTo>
                      <a:pt x="94" y="3309"/>
                      <a:pt x="788" y="4562"/>
                      <a:pt x="1564" y="4562"/>
                    </a:cubicBezTo>
                    <a:cubicBezTo>
                      <a:pt x="1715" y="4562"/>
                      <a:pt x="1870" y="4515"/>
                      <a:pt x="2024" y="4405"/>
                    </a:cubicBezTo>
                    <a:cubicBezTo>
                      <a:pt x="2297" y="4223"/>
                      <a:pt x="2358" y="3828"/>
                      <a:pt x="2388" y="3554"/>
                    </a:cubicBezTo>
                    <a:cubicBezTo>
                      <a:pt x="2388" y="3343"/>
                      <a:pt x="2388" y="3132"/>
                      <a:pt x="2369" y="2921"/>
                    </a:cubicBezTo>
                    <a:lnTo>
                      <a:pt x="2369" y="2921"/>
                    </a:lnTo>
                    <a:cubicBezTo>
                      <a:pt x="2375" y="2930"/>
                      <a:pt x="2382" y="2938"/>
                      <a:pt x="2388" y="2946"/>
                    </a:cubicBezTo>
                    <a:cubicBezTo>
                      <a:pt x="2721" y="3335"/>
                      <a:pt x="3313" y="3735"/>
                      <a:pt x="3828" y="3735"/>
                    </a:cubicBezTo>
                    <a:cubicBezTo>
                      <a:pt x="4160" y="3735"/>
                      <a:pt x="4459" y="3569"/>
                      <a:pt x="4638" y="3129"/>
                    </a:cubicBezTo>
                    <a:cubicBezTo>
                      <a:pt x="5002" y="2278"/>
                      <a:pt x="4698" y="667"/>
                      <a:pt x="4030" y="29"/>
                    </a:cubicBezTo>
                    <a:cubicBezTo>
                      <a:pt x="4010" y="9"/>
                      <a:pt x="3987" y="0"/>
                      <a:pt x="3965" y="0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3589;p80">
                <a:extLst>
                  <a:ext uri="{FF2B5EF4-FFF2-40B4-BE49-F238E27FC236}">
                    <a16:creationId xmlns:a16="http://schemas.microsoft.com/office/drawing/2014/main" xmlns="" id="{B0231D86-3156-46C8-A9F5-B104C5082BF5}"/>
                  </a:ext>
                </a:extLst>
              </p:cNvPr>
              <p:cNvSpPr/>
              <p:nvPr/>
            </p:nvSpPr>
            <p:spPr>
              <a:xfrm>
                <a:off x="3486600" y="4370175"/>
                <a:ext cx="67650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2706" extrusionOk="0">
                    <a:moveTo>
                      <a:pt x="76" y="0"/>
                    </a:moveTo>
                    <a:cubicBezTo>
                      <a:pt x="42" y="0"/>
                      <a:pt x="0" y="15"/>
                      <a:pt x="0" y="51"/>
                    </a:cubicBezTo>
                    <a:cubicBezTo>
                      <a:pt x="122" y="902"/>
                      <a:pt x="243" y="2330"/>
                      <a:pt x="1186" y="2665"/>
                    </a:cubicBezTo>
                    <a:cubicBezTo>
                      <a:pt x="1266" y="2692"/>
                      <a:pt x="1343" y="2705"/>
                      <a:pt x="1418" y="2705"/>
                    </a:cubicBezTo>
                    <a:cubicBezTo>
                      <a:pt x="2163" y="2705"/>
                      <a:pt x="2622" y="1424"/>
                      <a:pt x="2705" y="871"/>
                    </a:cubicBezTo>
                    <a:cubicBezTo>
                      <a:pt x="2705" y="790"/>
                      <a:pt x="2651" y="736"/>
                      <a:pt x="2597" y="736"/>
                    </a:cubicBezTo>
                    <a:cubicBezTo>
                      <a:pt x="2570" y="736"/>
                      <a:pt x="2543" y="750"/>
                      <a:pt x="2523" y="780"/>
                    </a:cubicBezTo>
                    <a:cubicBezTo>
                      <a:pt x="2239" y="1292"/>
                      <a:pt x="2140" y="2469"/>
                      <a:pt x="1407" y="2469"/>
                    </a:cubicBezTo>
                    <a:cubicBezTo>
                      <a:pt x="1356" y="2469"/>
                      <a:pt x="1303" y="2464"/>
                      <a:pt x="1246" y="2452"/>
                    </a:cubicBezTo>
                    <a:cubicBezTo>
                      <a:pt x="365" y="2270"/>
                      <a:pt x="395" y="689"/>
                      <a:pt x="122" y="20"/>
                    </a:cubicBezTo>
                    <a:cubicBezTo>
                      <a:pt x="122" y="8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3590;p80">
                <a:extLst>
                  <a:ext uri="{FF2B5EF4-FFF2-40B4-BE49-F238E27FC236}">
                    <a16:creationId xmlns:a16="http://schemas.microsoft.com/office/drawing/2014/main" xmlns="" id="{3C9BA437-E4E2-4A00-9569-7D4EF22601F6}"/>
                  </a:ext>
                </a:extLst>
              </p:cNvPr>
              <p:cNvSpPr/>
              <p:nvPr/>
            </p:nvSpPr>
            <p:spPr>
              <a:xfrm>
                <a:off x="3039450" y="4408100"/>
                <a:ext cx="58100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2324" h="2699" extrusionOk="0">
                    <a:moveTo>
                      <a:pt x="2006" y="0"/>
                    </a:moveTo>
                    <a:cubicBezTo>
                      <a:pt x="1958" y="0"/>
                      <a:pt x="1910" y="41"/>
                      <a:pt x="1928" y="114"/>
                    </a:cubicBezTo>
                    <a:cubicBezTo>
                      <a:pt x="2050" y="661"/>
                      <a:pt x="2050" y="1300"/>
                      <a:pt x="1928" y="1847"/>
                    </a:cubicBezTo>
                    <a:cubicBezTo>
                      <a:pt x="1847" y="2200"/>
                      <a:pt x="1619" y="2530"/>
                      <a:pt x="1267" y="2530"/>
                    </a:cubicBezTo>
                    <a:cubicBezTo>
                      <a:pt x="1226" y="2530"/>
                      <a:pt x="1183" y="2525"/>
                      <a:pt x="1138" y="2515"/>
                    </a:cubicBezTo>
                    <a:cubicBezTo>
                      <a:pt x="713" y="2424"/>
                      <a:pt x="409" y="1877"/>
                      <a:pt x="196" y="1543"/>
                    </a:cubicBezTo>
                    <a:cubicBezTo>
                      <a:pt x="178" y="1516"/>
                      <a:pt x="152" y="1505"/>
                      <a:pt x="127" y="1505"/>
                    </a:cubicBezTo>
                    <a:cubicBezTo>
                      <a:pt x="64" y="1505"/>
                      <a:pt x="1" y="1570"/>
                      <a:pt x="44" y="1634"/>
                    </a:cubicBezTo>
                    <a:cubicBezTo>
                      <a:pt x="315" y="2040"/>
                      <a:pt x="821" y="2699"/>
                      <a:pt x="1324" y="2699"/>
                    </a:cubicBezTo>
                    <a:cubicBezTo>
                      <a:pt x="1499" y="2699"/>
                      <a:pt x="1673" y="2620"/>
                      <a:pt x="1837" y="2424"/>
                    </a:cubicBezTo>
                    <a:cubicBezTo>
                      <a:pt x="2323" y="1847"/>
                      <a:pt x="2232" y="722"/>
                      <a:pt x="2080" y="53"/>
                    </a:cubicBezTo>
                    <a:cubicBezTo>
                      <a:pt x="2068" y="17"/>
                      <a:pt x="2037" y="0"/>
                      <a:pt x="2006" y="0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3591;p80">
                <a:extLst>
                  <a:ext uri="{FF2B5EF4-FFF2-40B4-BE49-F238E27FC236}">
                    <a16:creationId xmlns:a16="http://schemas.microsoft.com/office/drawing/2014/main" xmlns="" id="{D58EDAFA-F127-44DC-92A3-E2459781F022}"/>
                  </a:ext>
                </a:extLst>
              </p:cNvPr>
              <p:cNvSpPr/>
              <p:nvPr/>
            </p:nvSpPr>
            <p:spPr>
              <a:xfrm>
                <a:off x="2831550" y="4629800"/>
                <a:ext cx="186975" cy="186950"/>
              </a:xfrm>
              <a:custGeom>
                <a:avLst/>
                <a:gdLst/>
                <a:ahLst/>
                <a:cxnLst/>
                <a:rect l="l" t="t" r="r" b="b"/>
                <a:pathLst>
                  <a:path w="7479" h="7478" extrusionOk="0">
                    <a:moveTo>
                      <a:pt x="5320" y="0"/>
                    </a:moveTo>
                    <a:lnTo>
                      <a:pt x="3132" y="2128"/>
                    </a:lnTo>
                    <a:lnTo>
                      <a:pt x="1" y="2158"/>
                    </a:lnTo>
                    <a:lnTo>
                      <a:pt x="2159" y="4377"/>
                    </a:lnTo>
                    <a:lnTo>
                      <a:pt x="2189" y="7477"/>
                    </a:lnTo>
                    <a:lnTo>
                      <a:pt x="4378" y="5319"/>
                    </a:lnTo>
                    <a:lnTo>
                      <a:pt x="7478" y="5319"/>
                    </a:lnTo>
                    <a:lnTo>
                      <a:pt x="5351" y="3101"/>
                    </a:lnTo>
                    <a:lnTo>
                      <a:pt x="53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3592;p80">
                <a:extLst>
                  <a:ext uri="{FF2B5EF4-FFF2-40B4-BE49-F238E27FC236}">
                    <a16:creationId xmlns:a16="http://schemas.microsoft.com/office/drawing/2014/main" xmlns="" id="{4D6AFD8F-1326-4E4C-A28F-B644C217916B}"/>
                  </a:ext>
                </a:extLst>
              </p:cNvPr>
              <p:cNvSpPr/>
              <p:nvPr/>
            </p:nvSpPr>
            <p:spPr>
              <a:xfrm>
                <a:off x="4327025" y="4356225"/>
                <a:ext cx="194575" cy="19455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7782" extrusionOk="0">
                    <a:moveTo>
                      <a:pt x="5046" y="1"/>
                    </a:moveTo>
                    <a:lnTo>
                      <a:pt x="3101" y="2372"/>
                    </a:lnTo>
                    <a:lnTo>
                      <a:pt x="1" y="2736"/>
                    </a:lnTo>
                    <a:lnTo>
                      <a:pt x="2372" y="4682"/>
                    </a:lnTo>
                    <a:lnTo>
                      <a:pt x="2736" y="7782"/>
                    </a:lnTo>
                    <a:lnTo>
                      <a:pt x="4682" y="5411"/>
                    </a:lnTo>
                    <a:lnTo>
                      <a:pt x="7782" y="5046"/>
                    </a:lnTo>
                    <a:lnTo>
                      <a:pt x="5411" y="3101"/>
                    </a:lnTo>
                    <a:lnTo>
                      <a:pt x="50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3593;p80">
                <a:extLst>
                  <a:ext uri="{FF2B5EF4-FFF2-40B4-BE49-F238E27FC236}">
                    <a16:creationId xmlns:a16="http://schemas.microsoft.com/office/drawing/2014/main" xmlns="" id="{1D5B1BF7-F6F6-43F0-B97A-AC111123BEA9}"/>
                  </a:ext>
                </a:extLst>
              </p:cNvPr>
              <p:cNvSpPr/>
              <p:nvPr/>
            </p:nvSpPr>
            <p:spPr>
              <a:xfrm>
                <a:off x="4313350" y="4573550"/>
                <a:ext cx="224950" cy="2166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8664" extrusionOk="0">
                    <a:moveTo>
                      <a:pt x="3040" y="2797"/>
                    </a:moveTo>
                    <a:cubicBezTo>
                      <a:pt x="3040" y="2797"/>
                      <a:pt x="3800" y="1"/>
                      <a:pt x="4499" y="122"/>
                    </a:cubicBezTo>
                    <a:cubicBezTo>
                      <a:pt x="5198" y="214"/>
                      <a:pt x="6019" y="2402"/>
                      <a:pt x="6019" y="2402"/>
                    </a:cubicBezTo>
                    <a:cubicBezTo>
                      <a:pt x="6019" y="2402"/>
                      <a:pt x="8815" y="2797"/>
                      <a:pt x="8907" y="3466"/>
                    </a:cubicBezTo>
                    <a:cubicBezTo>
                      <a:pt x="8998" y="4165"/>
                      <a:pt x="6961" y="5199"/>
                      <a:pt x="6961" y="5199"/>
                    </a:cubicBezTo>
                    <a:cubicBezTo>
                      <a:pt x="6961" y="5199"/>
                      <a:pt x="8359" y="7934"/>
                      <a:pt x="7843" y="8299"/>
                    </a:cubicBezTo>
                    <a:cubicBezTo>
                      <a:pt x="7326" y="8664"/>
                      <a:pt x="4773" y="6870"/>
                      <a:pt x="4773" y="6870"/>
                    </a:cubicBezTo>
                    <a:cubicBezTo>
                      <a:pt x="4773" y="6870"/>
                      <a:pt x="2493" y="8633"/>
                      <a:pt x="1764" y="8360"/>
                    </a:cubicBezTo>
                    <a:cubicBezTo>
                      <a:pt x="1338" y="8177"/>
                      <a:pt x="2463" y="5381"/>
                      <a:pt x="2463" y="5381"/>
                    </a:cubicBezTo>
                    <a:cubicBezTo>
                      <a:pt x="2463" y="5381"/>
                      <a:pt x="1" y="4226"/>
                      <a:pt x="213" y="3557"/>
                    </a:cubicBezTo>
                    <a:cubicBezTo>
                      <a:pt x="426" y="2919"/>
                      <a:pt x="3040" y="2797"/>
                      <a:pt x="3040" y="279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3594;p80">
                <a:extLst>
                  <a:ext uri="{FF2B5EF4-FFF2-40B4-BE49-F238E27FC236}">
                    <a16:creationId xmlns:a16="http://schemas.microsoft.com/office/drawing/2014/main" xmlns="" id="{AE68562E-A479-4061-B6AC-38620050F056}"/>
                  </a:ext>
                </a:extLst>
              </p:cNvPr>
              <p:cNvSpPr/>
              <p:nvPr/>
            </p:nvSpPr>
            <p:spPr>
              <a:xfrm>
                <a:off x="2736575" y="4398775"/>
                <a:ext cx="222675" cy="218125"/>
              </a:xfrm>
              <a:custGeom>
                <a:avLst/>
                <a:gdLst/>
                <a:ahLst/>
                <a:cxnLst/>
                <a:rect l="l" t="t" r="r" b="b"/>
                <a:pathLst>
                  <a:path w="8907" h="8725" extrusionOk="0">
                    <a:moveTo>
                      <a:pt x="2797" y="2888"/>
                    </a:moveTo>
                    <a:cubicBezTo>
                      <a:pt x="2797" y="2888"/>
                      <a:pt x="3101" y="31"/>
                      <a:pt x="3800" y="1"/>
                    </a:cubicBezTo>
                    <a:cubicBezTo>
                      <a:pt x="4529" y="1"/>
                      <a:pt x="5685" y="2037"/>
                      <a:pt x="5685" y="2037"/>
                    </a:cubicBezTo>
                    <a:cubicBezTo>
                      <a:pt x="5685" y="2037"/>
                      <a:pt x="8511" y="1977"/>
                      <a:pt x="8694" y="2645"/>
                    </a:cubicBezTo>
                    <a:cubicBezTo>
                      <a:pt x="8906" y="3284"/>
                      <a:pt x="7022" y="4651"/>
                      <a:pt x="7022" y="4651"/>
                    </a:cubicBezTo>
                    <a:cubicBezTo>
                      <a:pt x="7022" y="4651"/>
                      <a:pt x="8846" y="7113"/>
                      <a:pt x="8390" y="7569"/>
                    </a:cubicBezTo>
                    <a:cubicBezTo>
                      <a:pt x="7934" y="7995"/>
                      <a:pt x="5137" y="6627"/>
                      <a:pt x="5137" y="6627"/>
                    </a:cubicBezTo>
                    <a:cubicBezTo>
                      <a:pt x="5137" y="6627"/>
                      <a:pt x="3162" y="8724"/>
                      <a:pt x="2402" y="8572"/>
                    </a:cubicBezTo>
                    <a:cubicBezTo>
                      <a:pt x="1946" y="8481"/>
                      <a:pt x="2615" y="5533"/>
                      <a:pt x="2615" y="5533"/>
                    </a:cubicBezTo>
                    <a:cubicBezTo>
                      <a:pt x="2615" y="5533"/>
                      <a:pt x="1" y="4773"/>
                      <a:pt x="122" y="4104"/>
                    </a:cubicBezTo>
                    <a:cubicBezTo>
                      <a:pt x="213" y="3436"/>
                      <a:pt x="2797" y="2888"/>
                      <a:pt x="2797" y="28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3595;p80">
                <a:extLst>
                  <a:ext uri="{FF2B5EF4-FFF2-40B4-BE49-F238E27FC236}">
                    <a16:creationId xmlns:a16="http://schemas.microsoft.com/office/drawing/2014/main" xmlns="" id="{B6ECB7B1-4C11-4767-9BF9-161C40E8A1B2}"/>
                  </a:ext>
                </a:extLst>
              </p:cNvPr>
              <p:cNvSpPr/>
              <p:nvPr/>
            </p:nvSpPr>
            <p:spPr>
              <a:xfrm>
                <a:off x="4557275" y="4508175"/>
                <a:ext cx="94250" cy="8247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3299" extrusionOk="0">
                    <a:moveTo>
                      <a:pt x="1894" y="1"/>
                    </a:moveTo>
                    <a:cubicBezTo>
                      <a:pt x="1384" y="1"/>
                      <a:pt x="878" y="231"/>
                      <a:pt x="548" y="671"/>
                    </a:cubicBezTo>
                    <a:cubicBezTo>
                      <a:pt x="1" y="1430"/>
                      <a:pt x="183" y="2464"/>
                      <a:pt x="912" y="2981"/>
                    </a:cubicBezTo>
                    <a:cubicBezTo>
                      <a:pt x="1212" y="3196"/>
                      <a:pt x="1555" y="3299"/>
                      <a:pt x="1891" y="3299"/>
                    </a:cubicBezTo>
                    <a:cubicBezTo>
                      <a:pt x="2407" y="3299"/>
                      <a:pt x="2910" y="3058"/>
                      <a:pt x="3223" y="2616"/>
                    </a:cubicBezTo>
                    <a:cubicBezTo>
                      <a:pt x="3770" y="1886"/>
                      <a:pt x="3587" y="853"/>
                      <a:pt x="2858" y="306"/>
                    </a:cubicBezTo>
                    <a:cubicBezTo>
                      <a:pt x="2568" y="101"/>
                      <a:pt x="2230" y="1"/>
                      <a:pt x="1894" y="1"/>
                    </a:cubicBezTo>
                    <a:close/>
                  </a:path>
                </a:pathLst>
              </a:custGeom>
              <a:solidFill>
                <a:srgbClr val="F06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3596;p80">
                <a:extLst>
                  <a:ext uri="{FF2B5EF4-FFF2-40B4-BE49-F238E27FC236}">
                    <a16:creationId xmlns:a16="http://schemas.microsoft.com/office/drawing/2014/main" xmlns="" id="{1B28264F-473F-4EF3-AA4F-E5C6025E9019}"/>
                  </a:ext>
                </a:extLst>
              </p:cNvPr>
              <p:cNvSpPr/>
              <p:nvPr/>
            </p:nvSpPr>
            <p:spPr>
              <a:xfrm>
                <a:off x="2700100" y="4638625"/>
                <a:ext cx="57775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060" extrusionOk="0">
                    <a:moveTo>
                      <a:pt x="1125" y="1"/>
                    </a:moveTo>
                    <a:cubicBezTo>
                      <a:pt x="1024" y="1"/>
                      <a:pt x="922" y="14"/>
                      <a:pt x="821" y="42"/>
                    </a:cubicBezTo>
                    <a:cubicBezTo>
                      <a:pt x="304" y="225"/>
                      <a:pt x="1" y="802"/>
                      <a:pt x="183" y="1349"/>
                    </a:cubicBezTo>
                    <a:cubicBezTo>
                      <a:pt x="307" y="1795"/>
                      <a:pt x="734" y="2060"/>
                      <a:pt x="1167" y="2060"/>
                    </a:cubicBezTo>
                    <a:cubicBezTo>
                      <a:pt x="1266" y="2060"/>
                      <a:pt x="1364" y="2046"/>
                      <a:pt x="1460" y="2018"/>
                    </a:cubicBezTo>
                    <a:cubicBezTo>
                      <a:pt x="2007" y="1836"/>
                      <a:pt x="2311" y="1258"/>
                      <a:pt x="2128" y="711"/>
                    </a:cubicBezTo>
                    <a:cubicBezTo>
                      <a:pt x="1980" y="265"/>
                      <a:pt x="1568" y="1"/>
                      <a:pt x="1125" y="1"/>
                    </a:cubicBezTo>
                    <a:close/>
                  </a:path>
                </a:pathLst>
              </a:custGeom>
              <a:solidFill>
                <a:srgbClr val="4FC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CEF5B51-F22B-4283-A545-471550E004F6}"/>
                </a:ext>
              </a:extLst>
            </p:cNvPr>
            <p:cNvSpPr txBox="1"/>
            <p:nvPr/>
          </p:nvSpPr>
          <p:spPr>
            <a:xfrm>
              <a:off x="1543605" y="1496693"/>
              <a:ext cx="5304839" cy="222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dirty="0">
                  <a:latin typeface="#9Slide05 FS Blonde Script" panose="03000503000000000000" pitchFamily="65" charset="0"/>
                </a:rPr>
                <a:t>  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Các</a:t>
              </a:r>
              <a:r>
                <a:rPr lang="en-US" sz="3200" dirty="0">
                  <a:latin typeface="#9Slide05 FS Blonde Script" panose="03000503000000000000" pitchFamily="65" charset="0"/>
                </a:rPr>
                <a:t> con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hãy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làm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việc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theo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nhóm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đôi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trong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thời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gian</a:t>
              </a:r>
              <a:r>
                <a:rPr lang="en-US" sz="3200" dirty="0">
                  <a:latin typeface="#9Slide05 FS Blonde Script" panose="03000503000000000000" pitchFamily="65" charset="0"/>
                </a:rPr>
                <a:t> 5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phút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để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thực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hiện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yêu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cầu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của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bài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tập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nhé</a:t>
              </a:r>
              <a:r>
                <a:rPr lang="en-US" sz="3200" dirty="0">
                  <a:latin typeface="#9Slide05 FS Blonde Script" panose="03000503000000000000" pitchFamily="65" charset="0"/>
                </a:rPr>
                <a:t>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7867486" y="318564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40"/>
          <p:cNvSpPr/>
          <p:nvPr/>
        </p:nvSpPr>
        <p:spPr>
          <a:xfrm>
            <a:off x="490225" y="449803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8A79C0D-0981-4D28-9234-2DD5D79BFFF2}"/>
              </a:ext>
            </a:extLst>
          </p:cNvPr>
          <p:cNvGrpSpPr/>
          <p:nvPr/>
        </p:nvGrpSpPr>
        <p:grpSpPr>
          <a:xfrm>
            <a:off x="2098167" y="1094127"/>
            <a:ext cx="4938703" cy="3329969"/>
            <a:chOff x="2098167" y="1094127"/>
            <a:chExt cx="4938703" cy="3329969"/>
          </a:xfrm>
        </p:grpSpPr>
        <p:grpSp>
          <p:nvGrpSpPr>
            <p:cNvPr id="301" name="Google Shape;4499;p81">
              <a:extLst>
                <a:ext uri="{FF2B5EF4-FFF2-40B4-BE49-F238E27FC236}">
                  <a16:creationId xmlns:a16="http://schemas.microsoft.com/office/drawing/2014/main" xmlns="" id="{39B9FA45-DA11-4911-A087-B51D3B90C4FD}"/>
                </a:ext>
              </a:extLst>
            </p:cNvPr>
            <p:cNvGrpSpPr/>
            <p:nvPr/>
          </p:nvGrpSpPr>
          <p:grpSpPr>
            <a:xfrm>
              <a:off x="2098167" y="1094127"/>
              <a:ext cx="4938703" cy="3329969"/>
              <a:chOff x="5484769" y="1845146"/>
              <a:chExt cx="2934132" cy="2568869"/>
            </a:xfrm>
          </p:grpSpPr>
          <p:grpSp>
            <p:nvGrpSpPr>
              <p:cNvPr id="302" name="Google Shape;4500;p81">
                <a:extLst>
                  <a:ext uri="{FF2B5EF4-FFF2-40B4-BE49-F238E27FC236}">
                    <a16:creationId xmlns:a16="http://schemas.microsoft.com/office/drawing/2014/main" xmlns="" id="{3FBFDC28-8D8B-4B85-BF81-4A3D4F7C5402}"/>
                  </a:ext>
                </a:extLst>
              </p:cNvPr>
              <p:cNvGrpSpPr/>
              <p:nvPr/>
            </p:nvGrpSpPr>
            <p:grpSpPr>
              <a:xfrm>
                <a:off x="6111302" y="1846743"/>
                <a:ext cx="930848" cy="1083507"/>
                <a:chOff x="6111302" y="1846743"/>
                <a:chExt cx="930848" cy="1083507"/>
              </a:xfrm>
            </p:grpSpPr>
            <p:sp>
              <p:nvSpPr>
                <p:cNvPr id="452" name="Google Shape;4501;p81">
                  <a:extLst>
                    <a:ext uri="{FF2B5EF4-FFF2-40B4-BE49-F238E27FC236}">
                      <a16:creationId xmlns:a16="http://schemas.microsoft.com/office/drawing/2014/main" xmlns="" id="{5D5BBF25-0D5A-42B7-9175-27AF98DF7919}"/>
                    </a:ext>
                  </a:extLst>
                </p:cNvPr>
                <p:cNvSpPr/>
                <p:nvPr/>
              </p:nvSpPr>
              <p:spPr>
                <a:xfrm>
                  <a:off x="6441029" y="2352987"/>
                  <a:ext cx="97579" cy="9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2" h="3922" extrusionOk="0">
                      <a:moveTo>
                        <a:pt x="1976" y="1"/>
                      </a:moveTo>
                      <a:cubicBezTo>
                        <a:pt x="882" y="1"/>
                        <a:pt x="0" y="882"/>
                        <a:pt x="0" y="1976"/>
                      </a:cubicBezTo>
                      <a:cubicBezTo>
                        <a:pt x="0" y="3040"/>
                        <a:pt x="882" y="3922"/>
                        <a:pt x="1976" y="3922"/>
                      </a:cubicBezTo>
                      <a:cubicBezTo>
                        <a:pt x="3040" y="3922"/>
                        <a:pt x="3921" y="3040"/>
                        <a:pt x="3921" y="1976"/>
                      </a:cubicBezTo>
                      <a:cubicBezTo>
                        <a:pt x="3921" y="882"/>
                        <a:pt x="3040" y="1"/>
                        <a:pt x="1976" y="1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4502;p81">
                  <a:extLst>
                    <a:ext uri="{FF2B5EF4-FFF2-40B4-BE49-F238E27FC236}">
                      <a16:creationId xmlns:a16="http://schemas.microsoft.com/office/drawing/2014/main" xmlns="" id="{8035DE53-9AAC-40A2-8F31-B3C63460C9F5}"/>
                    </a:ext>
                  </a:extLst>
                </p:cNvPr>
                <p:cNvSpPr/>
                <p:nvPr/>
              </p:nvSpPr>
              <p:spPr>
                <a:xfrm>
                  <a:off x="6799269" y="2369974"/>
                  <a:ext cx="10424" cy="10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" h="579" extrusionOk="0">
                      <a:moveTo>
                        <a:pt x="304" y="1"/>
                      </a:moveTo>
                      <a:cubicBezTo>
                        <a:pt x="152" y="1"/>
                        <a:pt x="0" y="123"/>
                        <a:pt x="0" y="275"/>
                      </a:cubicBezTo>
                      <a:cubicBezTo>
                        <a:pt x="0" y="426"/>
                        <a:pt x="152" y="578"/>
                        <a:pt x="304" y="578"/>
                      </a:cubicBezTo>
                      <a:cubicBezTo>
                        <a:pt x="456" y="578"/>
                        <a:pt x="578" y="426"/>
                        <a:pt x="578" y="275"/>
                      </a:cubicBezTo>
                      <a:cubicBezTo>
                        <a:pt x="578" y="123"/>
                        <a:pt x="456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4503;p81">
                  <a:extLst>
                    <a:ext uri="{FF2B5EF4-FFF2-40B4-BE49-F238E27FC236}">
                      <a16:creationId xmlns:a16="http://schemas.microsoft.com/office/drawing/2014/main" xmlns="" id="{A62142B9-FD3F-4223-B1D0-7D0CB6AB46CA}"/>
                    </a:ext>
                  </a:extLst>
                </p:cNvPr>
                <p:cNvSpPr/>
                <p:nvPr/>
              </p:nvSpPr>
              <p:spPr>
                <a:xfrm>
                  <a:off x="6111302" y="1962912"/>
                  <a:ext cx="930848" cy="854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39" h="47375" extrusionOk="0">
                      <a:moveTo>
                        <a:pt x="27239" y="1"/>
                      </a:moveTo>
                      <a:cubicBezTo>
                        <a:pt x="13033" y="1"/>
                        <a:pt x="12952" y="14022"/>
                        <a:pt x="12463" y="16554"/>
                      </a:cubicBezTo>
                      <a:cubicBezTo>
                        <a:pt x="11886" y="19563"/>
                        <a:pt x="7478" y="20839"/>
                        <a:pt x="6110" y="23575"/>
                      </a:cubicBezTo>
                      <a:cubicBezTo>
                        <a:pt x="5138" y="25551"/>
                        <a:pt x="5928" y="27283"/>
                        <a:pt x="5958" y="29320"/>
                      </a:cubicBezTo>
                      <a:cubicBezTo>
                        <a:pt x="5989" y="30809"/>
                        <a:pt x="5867" y="32329"/>
                        <a:pt x="5624" y="33818"/>
                      </a:cubicBezTo>
                      <a:cubicBezTo>
                        <a:pt x="5320" y="35916"/>
                        <a:pt x="4773" y="39198"/>
                        <a:pt x="2767" y="40475"/>
                      </a:cubicBezTo>
                      <a:cubicBezTo>
                        <a:pt x="1" y="42207"/>
                        <a:pt x="214" y="46493"/>
                        <a:pt x="214" y="46493"/>
                      </a:cubicBezTo>
                      <a:lnTo>
                        <a:pt x="1338" y="47375"/>
                      </a:lnTo>
                      <a:cubicBezTo>
                        <a:pt x="1551" y="45825"/>
                        <a:pt x="2189" y="44335"/>
                        <a:pt x="3192" y="43150"/>
                      </a:cubicBezTo>
                      <a:cubicBezTo>
                        <a:pt x="3983" y="42207"/>
                        <a:pt x="5016" y="41448"/>
                        <a:pt x="5958" y="40657"/>
                      </a:cubicBezTo>
                      <a:cubicBezTo>
                        <a:pt x="7934" y="38986"/>
                        <a:pt x="9849" y="36858"/>
                        <a:pt x="10001" y="34244"/>
                      </a:cubicBezTo>
                      <a:cubicBezTo>
                        <a:pt x="10153" y="32238"/>
                        <a:pt x="9180" y="30292"/>
                        <a:pt x="8937" y="28286"/>
                      </a:cubicBezTo>
                      <a:cubicBezTo>
                        <a:pt x="8724" y="26584"/>
                        <a:pt x="9059" y="24821"/>
                        <a:pt x="9849" y="23301"/>
                      </a:cubicBezTo>
                      <a:cubicBezTo>
                        <a:pt x="10183" y="22663"/>
                        <a:pt x="10609" y="22055"/>
                        <a:pt x="11186" y="21630"/>
                      </a:cubicBezTo>
                      <a:cubicBezTo>
                        <a:pt x="12372" y="20718"/>
                        <a:pt x="14074" y="20596"/>
                        <a:pt x="15229" y="19624"/>
                      </a:cubicBezTo>
                      <a:cubicBezTo>
                        <a:pt x="15867" y="19046"/>
                        <a:pt x="16384" y="18165"/>
                        <a:pt x="17235" y="17982"/>
                      </a:cubicBezTo>
                      <a:cubicBezTo>
                        <a:pt x="17356" y="17958"/>
                        <a:pt x="17474" y="17949"/>
                        <a:pt x="17591" y="17949"/>
                      </a:cubicBezTo>
                      <a:cubicBezTo>
                        <a:pt x="17918" y="17949"/>
                        <a:pt x="18237" y="18021"/>
                        <a:pt x="18573" y="18043"/>
                      </a:cubicBezTo>
                      <a:cubicBezTo>
                        <a:pt x="18661" y="18051"/>
                        <a:pt x="18751" y="18055"/>
                        <a:pt x="18840" y="18055"/>
                      </a:cubicBezTo>
                      <a:cubicBezTo>
                        <a:pt x="20062" y="18055"/>
                        <a:pt x="21287" y="17294"/>
                        <a:pt x="21825" y="16189"/>
                      </a:cubicBezTo>
                      <a:cubicBezTo>
                        <a:pt x="21947" y="15885"/>
                        <a:pt x="22068" y="15581"/>
                        <a:pt x="22251" y="15368"/>
                      </a:cubicBezTo>
                      <a:cubicBezTo>
                        <a:pt x="22433" y="15186"/>
                        <a:pt x="22676" y="15034"/>
                        <a:pt x="22889" y="14943"/>
                      </a:cubicBezTo>
                      <a:cubicBezTo>
                        <a:pt x="24618" y="14088"/>
                        <a:pt x="26524" y="13898"/>
                        <a:pt x="28461" y="13898"/>
                      </a:cubicBezTo>
                      <a:cubicBezTo>
                        <a:pt x="29623" y="13898"/>
                        <a:pt x="30796" y="13966"/>
                        <a:pt x="31947" y="14000"/>
                      </a:cubicBezTo>
                      <a:cubicBezTo>
                        <a:pt x="32755" y="14021"/>
                        <a:pt x="33557" y="14033"/>
                        <a:pt x="34355" y="14033"/>
                      </a:cubicBezTo>
                      <a:cubicBezTo>
                        <a:pt x="37159" y="14033"/>
                        <a:pt x="39915" y="13876"/>
                        <a:pt x="42707" y="13332"/>
                      </a:cubicBezTo>
                      <a:lnTo>
                        <a:pt x="42707" y="13332"/>
                      </a:lnTo>
                      <a:cubicBezTo>
                        <a:pt x="42190" y="18499"/>
                        <a:pt x="43467" y="23818"/>
                        <a:pt x="46263" y="28195"/>
                      </a:cubicBezTo>
                      <a:cubicBezTo>
                        <a:pt x="47236" y="29715"/>
                        <a:pt x="48360" y="31083"/>
                        <a:pt x="49151" y="32694"/>
                      </a:cubicBezTo>
                      <a:cubicBezTo>
                        <a:pt x="50336" y="35065"/>
                        <a:pt x="50701" y="37709"/>
                        <a:pt x="50853" y="40384"/>
                      </a:cubicBezTo>
                      <a:lnTo>
                        <a:pt x="50914" y="40384"/>
                      </a:lnTo>
                      <a:cubicBezTo>
                        <a:pt x="50914" y="40384"/>
                        <a:pt x="52038" y="37618"/>
                        <a:pt x="50914" y="34244"/>
                      </a:cubicBezTo>
                      <a:cubicBezTo>
                        <a:pt x="50063" y="31721"/>
                        <a:pt x="48543" y="29411"/>
                        <a:pt x="47479" y="26949"/>
                      </a:cubicBezTo>
                      <a:cubicBezTo>
                        <a:pt x="46415" y="24517"/>
                        <a:pt x="46810" y="22207"/>
                        <a:pt x="46689" y="19624"/>
                      </a:cubicBezTo>
                      <a:cubicBezTo>
                        <a:pt x="46537" y="16918"/>
                        <a:pt x="46050" y="14213"/>
                        <a:pt x="45108" y="11690"/>
                      </a:cubicBezTo>
                      <a:cubicBezTo>
                        <a:pt x="44409" y="9897"/>
                        <a:pt x="43497" y="8134"/>
                        <a:pt x="42646" y="6402"/>
                      </a:cubicBezTo>
                      <a:cubicBezTo>
                        <a:pt x="41825" y="4791"/>
                        <a:pt x="40883" y="3240"/>
                        <a:pt x="39394" y="2177"/>
                      </a:cubicBezTo>
                      <a:cubicBezTo>
                        <a:pt x="37722" y="961"/>
                        <a:pt x="35685" y="353"/>
                        <a:pt x="33649" y="140"/>
                      </a:cubicBezTo>
                      <a:cubicBezTo>
                        <a:pt x="33379" y="108"/>
                        <a:pt x="33107" y="96"/>
                        <a:pt x="32833" y="96"/>
                      </a:cubicBezTo>
                      <a:cubicBezTo>
                        <a:pt x="32085" y="96"/>
                        <a:pt x="31327" y="184"/>
                        <a:pt x="30590" y="184"/>
                      </a:cubicBezTo>
                      <a:cubicBezTo>
                        <a:pt x="30319" y="184"/>
                        <a:pt x="30052" y="172"/>
                        <a:pt x="29789" y="140"/>
                      </a:cubicBezTo>
                      <a:cubicBezTo>
                        <a:pt x="28892" y="46"/>
                        <a:pt x="28043" y="1"/>
                        <a:pt x="27239" y="1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4504;p81">
                  <a:extLst>
                    <a:ext uri="{FF2B5EF4-FFF2-40B4-BE49-F238E27FC236}">
                      <a16:creationId xmlns:a16="http://schemas.microsoft.com/office/drawing/2014/main" xmlns="" id="{AA110EBD-97B8-4272-ABBD-DEC070FDFC4A}"/>
                    </a:ext>
                  </a:extLst>
                </p:cNvPr>
                <p:cNvSpPr/>
                <p:nvPr/>
              </p:nvSpPr>
              <p:spPr>
                <a:xfrm>
                  <a:off x="6133218" y="2203331"/>
                  <a:ext cx="893562" cy="726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6" h="40306" extrusionOk="0">
                      <a:moveTo>
                        <a:pt x="41369" y="1"/>
                      </a:moveTo>
                      <a:lnTo>
                        <a:pt x="41369" y="1"/>
                      </a:lnTo>
                      <a:cubicBezTo>
                        <a:pt x="38516" y="533"/>
                        <a:pt x="35702" y="699"/>
                        <a:pt x="32834" y="699"/>
                      </a:cubicBezTo>
                      <a:cubicBezTo>
                        <a:pt x="32096" y="699"/>
                        <a:pt x="31355" y="688"/>
                        <a:pt x="30609" y="669"/>
                      </a:cubicBezTo>
                      <a:cubicBezTo>
                        <a:pt x="29458" y="635"/>
                        <a:pt x="28285" y="567"/>
                        <a:pt x="27123" y="567"/>
                      </a:cubicBezTo>
                      <a:cubicBezTo>
                        <a:pt x="25186" y="567"/>
                        <a:pt x="23280" y="757"/>
                        <a:pt x="21551" y="1612"/>
                      </a:cubicBezTo>
                      <a:cubicBezTo>
                        <a:pt x="21338" y="1703"/>
                        <a:pt x="21095" y="1855"/>
                        <a:pt x="20943" y="2037"/>
                      </a:cubicBezTo>
                      <a:cubicBezTo>
                        <a:pt x="20730" y="2280"/>
                        <a:pt x="20639" y="2554"/>
                        <a:pt x="20487" y="2858"/>
                      </a:cubicBezTo>
                      <a:cubicBezTo>
                        <a:pt x="19949" y="3963"/>
                        <a:pt x="18750" y="4724"/>
                        <a:pt x="17507" y="4724"/>
                      </a:cubicBezTo>
                      <a:cubicBezTo>
                        <a:pt x="17416" y="4724"/>
                        <a:pt x="17326" y="4720"/>
                        <a:pt x="17235" y="4712"/>
                      </a:cubicBezTo>
                      <a:cubicBezTo>
                        <a:pt x="16899" y="4690"/>
                        <a:pt x="16580" y="4618"/>
                        <a:pt x="16253" y="4618"/>
                      </a:cubicBezTo>
                      <a:cubicBezTo>
                        <a:pt x="16136" y="4618"/>
                        <a:pt x="16018" y="4627"/>
                        <a:pt x="15897" y="4651"/>
                      </a:cubicBezTo>
                      <a:cubicBezTo>
                        <a:pt x="15046" y="4834"/>
                        <a:pt x="14560" y="5715"/>
                        <a:pt x="13891" y="6293"/>
                      </a:cubicBezTo>
                      <a:cubicBezTo>
                        <a:pt x="12736" y="7265"/>
                        <a:pt x="11034" y="7387"/>
                        <a:pt x="9848" y="8299"/>
                      </a:cubicBezTo>
                      <a:cubicBezTo>
                        <a:pt x="9271" y="8724"/>
                        <a:pt x="8845" y="9332"/>
                        <a:pt x="8511" y="9970"/>
                      </a:cubicBezTo>
                      <a:cubicBezTo>
                        <a:pt x="7721" y="11490"/>
                        <a:pt x="7386" y="13253"/>
                        <a:pt x="7599" y="14955"/>
                      </a:cubicBezTo>
                      <a:cubicBezTo>
                        <a:pt x="7842" y="16961"/>
                        <a:pt x="8815" y="18907"/>
                        <a:pt x="8663" y="20913"/>
                      </a:cubicBezTo>
                      <a:cubicBezTo>
                        <a:pt x="8511" y="23496"/>
                        <a:pt x="6596" y="25655"/>
                        <a:pt x="4620" y="27296"/>
                      </a:cubicBezTo>
                      <a:cubicBezTo>
                        <a:pt x="3678" y="28117"/>
                        <a:pt x="2675" y="28876"/>
                        <a:pt x="1854" y="29819"/>
                      </a:cubicBezTo>
                      <a:cubicBezTo>
                        <a:pt x="851" y="31004"/>
                        <a:pt x="213" y="32494"/>
                        <a:pt x="0" y="34044"/>
                      </a:cubicBezTo>
                      <a:lnTo>
                        <a:pt x="1034" y="34834"/>
                      </a:lnTo>
                      <a:cubicBezTo>
                        <a:pt x="1490" y="33618"/>
                        <a:pt x="2280" y="32098"/>
                        <a:pt x="3769" y="31004"/>
                      </a:cubicBezTo>
                      <a:lnTo>
                        <a:pt x="3769" y="31004"/>
                      </a:lnTo>
                      <a:cubicBezTo>
                        <a:pt x="3009" y="32190"/>
                        <a:pt x="2645" y="34287"/>
                        <a:pt x="2493" y="35959"/>
                      </a:cubicBezTo>
                      <a:lnTo>
                        <a:pt x="8086" y="40305"/>
                      </a:lnTo>
                      <a:lnTo>
                        <a:pt x="33466" y="31521"/>
                      </a:lnTo>
                      <a:lnTo>
                        <a:pt x="43375" y="28755"/>
                      </a:lnTo>
                      <a:cubicBezTo>
                        <a:pt x="44287" y="26901"/>
                        <a:pt x="45411" y="24226"/>
                        <a:pt x="45259" y="22220"/>
                      </a:cubicBezTo>
                      <a:lnTo>
                        <a:pt x="45259" y="22220"/>
                      </a:lnTo>
                      <a:cubicBezTo>
                        <a:pt x="45837" y="24560"/>
                        <a:pt x="46293" y="26475"/>
                        <a:pt x="46627" y="27843"/>
                      </a:cubicBezTo>
                      <a:lnTo>
                        <a:pt x="49545" y="27053"/>
                      </a:lnTo>
                      <a:cubicBezTo>
                        <a:pt x="49363" y="24378"/>
                        <a:pt x="48998" y="21703"/>
                        <a:pt x="47813" y="19332"/>
                      </a:cubicBezTo>
                      <a:cubicBezTo>
                        <a:pt x="47022" y="17752"/>
                        <a:pt x="45898" y="16384"/>
                        <a:pt x="44925" y="14864"/>
                      </a:cubicBezTo>
                      <a:cubicBezTo>
                        <a:pt x="42129" y="10518"/>
                        <a:pt x="40852" y="5168"/>
                        <a:pt x="41369" y="1"/>
                      </a:cubicBezTo>
                      <a:close/>
                    </a:path>
                  </a:pathLst>
                </a:custGeom>
                <a:solidFill>
                  <a:srgbClr val="BE55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05;p81">
                  <a:extLst>
                    <a:ext uri="{FF2B5EF4-FFF2-40B4-BE49-F238E27FC236}">
                      <a16:creationId xmlns:a16="http://schemas.microsoft.com/office/drawing/2014/main" xmlns="" id="{17DD18C3-B631-4666-8349-5E93C92E106B}"/>
                    </a:ext>
                  </a:extLst>
                </p:cNvPr>
                <p:cNvSpPr/>
                <p:nvPr/>
              </p:nvSpPr>
              <p:spPr>
                <a:xfrm>
                  <a:off x="6862301" y="2286779"/>
                  <a:ext cx="122404" cy="11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7" h="6595" extrusionOk="0">
                      <a:moveTo>
                        <a:pt x="3038" y="0"/>
                      </a:moveTo>
                      <a:cubicBezTo>
                        <a:pt x="1419" y="0"/>
                        <a:pt x="1" y="1696"/>
                        <a:pt x="1" y="1696"/>
                      </a:cubicBezTo>
                      <a:lnTo>
                        <a:pt x="1" y="6468"/>
                      </a:lnTo>
                      <a:cubicBezTo>
                        <a:pt x="387" y="6555"/>
                        <a:pt x="764" y="6595"/>
                        <a:pt x="1126" y="6595"/>
                      </a:cubicBezTo>
                      <a:cubicBezTo>
                        <a:pt x="4582" y="6595"/>
                        <a:pt x="6787" y="2936"/>
                        <a:pt x="4833" y="845"/>
                      </a:cubicBezTo>
                      <a:cubicBezTo>
                        <a:pt x="4248" y="227"/>
                        <a:pt x="3630" y="0"/>
                        <a:pt x="3038" y="0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06;p81">
                  <a:extLst>
                    <a:ext uri="{FF2B5EF4-FFF2-40B4-BE49-F238E27FC236}">
                      <a16:creationId xmlns:a16="http://schemas.microsoft.com/office/drawing/2014/main" xmlns="" id="{89CE7EFD-3303-4BE4-A591-5941ACE27734}"/>
                    </a:ext>
                  </a:extLst>
                </p:cNvPr>
                <p:cNvSpPr/>
                <p:nvPr/>
              </p:nvSpPr>
              <p:spPr>
                <a:xfrm>
                  <a:off x="6408396" y="2009274"/>
                  <a:ext cx="276477" cy="28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5898" extrusionOk="0">
                      <a:moveTo>
                        <a:pt x="6202" y="1"/>
                      </a:moveTo>
                      <a:cubicBezTo>
                        <a:pt x="2797" y="1"/>
                        <a:pt x="1" y="2797"/>
                        <a:pt x="1" y="6201"/>
                      </a:cubicBezTo>
                      <a:lnTo>
                        <a:pt x="1" y="15898"/>
                      </a:lnTo>
                      <a:cubicBezTo>
                        <a:pt x="2645" y="14712"/>
                        <a:pt x="7995" y="12189"/>
                        <a:pt x="8937" y="7387"/>
                      </a:cubicBezTo>
                      <a:cubicBezTo>
                        <a:pt x="9092" y="8622"/>
                        <a:pt x="9654" y="9245"/>
                        <a:pt x="10165" y="9245"/>
                      </a:cubicBezTo>
                      <a:cubicBezTo>
                        <a:pt x="10661" y="9245"/>
                        <a:pt x="11110" y="8660"/>
                        <a:pt x="11095" y="7478"/>
                      </a:cubicBezTo>
                      <a:lnTo>
                        <a:pt x="11095" y="7478"/>
                      </a:lnTo>
                      <a:cubicBezTo>
                        <a:pt x="11430" y="8366"/>
                        <a:pt x="11870" y="8761"/>
                        <a:pt x="12323" y="8761"/>
                      </a:cubicBezTo>
                      <a:cubicBezTo>
                        <a:pt x="13760" y="8761"/>
                        <a:pt x="15330" y="4785"/>
                        <a:pt x="14105" y="1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07;p81">
                  <a:extLst>
                    <a:ext uri="{FF2B5EF4-FFF2-40B4-BE49-F238E27FC236}">
                      <a16:creationId xmlns:a16="http://schemas.microsoft.com/office/drawing/2014/main" xmlns="" id="{31671B96-9801-4FB0-A41A-DEE5C250A0B7}"/>
                    </a:ext>
                  </a:extLst>
                </p:cNvPr>
                <p:cNvSpPr/>
                <p:nvPr/>
              </p:nvSpPr>
              <p:spPr>
                <a:xfrm>
                  <a:off x="6680310" y="2009274"/>
                  <a:ext cx="190774" cy="199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8" h="11065" extrusionOk="0">
                      <a:moveTo>
                        <a:pt x="0" y="1"/>
                      </a:moveTo>
                      <a:cubicBezTo>
                        <a:pt x="882" y="2645"/>
                        <a:pt x="3769" y="9393"/>
                        <a:pt x="10578" y="11065"/>
                      </a:cubicBezTo>
                      <a:lnTo>
                        <a:pt x="10578" y="6201"/>
                      </a:lnTo>
                      <a:cubicBezTo>
                        <a:pt x="10578" y="2797"/>
                        <a:pt x="7781" y="1"/>
                        <a:pt x="4347" y="1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08;p81">
                  <a:extLst>
                    <a:ext uri="{FF2B5EF4-FFF2-40B4-BE49-F238E27FC236}">
                      <a16:creationId xmlns:a16="http://schemas.microsoft.com/office/drawing/2014/main" xmlns="" id="{66866A46-EDD7-428D-BF61-45EC716FB5E1}"/>
                    </a:ext>
                  </a:extLst>
                </p:cNvPr>
                <p:cNvSpPr/>
                <p:nvPr/>
              </p:nvSpPr>
              <p:spPr>
                <a:xfrm>
                  <a:off x="6584364" y="1846743"/>
                  <a:ext cx="145290" cy="146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6" h="8132" extrusionOk="0">
                      <a:moveTo>
                        <a:pt x="1642" y="1"/>
                      </a:moveTo>
                      <a:cubicBezTo>
                        <a:pt x="1583" y="1"/>
                        <a:pt x="1522" y="15"/>
                        <a:pt x="1460" y="46"/>
                      </a:cubicBezTo>
                      <a:cubicBezTo>
                        <a:pt x="1" y="775"/>
                        <a:pt x="1582" y="7250"/>
                        <a:pt x="3861" y="8131"/>
                      </a:cubicBezTo>
                      <a:cubicBezTo>
                        <a:pt x="3861" y="8131"/>
                        <a:pt x="8056" y="593"/>
                        <a:pt x="6019" y="76"/>
                      </a:cubicBezTo>
                      <a:cubicBezTo>
                        <a:pt x="5956" y="60"/>
                        <a:pt x="5895" y="53"/>
                        <a:pt x="5835" y="53"/>
                      </a:cubicBezTo>
                      <a:cubicBezTo>
                        <a:pt x="3950" y="53"/>
                        <a:pt x="3436" y="7675"/>
                        <a:pt x="3436" y="7675"/>
                      </a:cubicBezTo>
                      <a:cubicBezTo>
                        <a:pt x="3436" y="7675"/>
                        <a:pt x="2989" y="1"/>
                        <a:pt x="1642" y="1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509;p81">
                  <a:extLst>
                    <a:ext uri="{FF2B5EF4-FFF2-40B4-BE49-F238E27FC236}">
                      <a16:creationId xmlns:a16="http://schemas.microsoft.com/office/drawing/2014/main" xmlns="" id="{01E7892B-2E01-48AF-B4BE-E4E25085C448}"/>
                    </a:ext>
                  </a:extLst>
                </p:cNvPr>
                <p:cNvSpPr/>
                <p:nvPr/>
              </p:nvSpPr>
              <p:spPr>
                <a:xfrm>
                  <a:off x="6667704" y="2009274"/>
                  <a:ext cx="211064" cy="65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03" h="36324" extrusionOk="0">
                      <a:moveTo>
                        <a:pt x="0" y="1"/>
                      </a:moveTo>
                      <a:cubicBezTo>
                        <a:pt x="790" y="4104"/>
                        <a:pt x="2979" y="10973"/>
                        <a:pt x="9058" y="12432"/>
                      </a:cubicBezTo>
                      <a:cubicBezTo>
                        <a:pt x="9058" y="18025"/>
                        <a:pt x="10487" y="28481"/>
                        <a:pt x="699" y="29940"/>
                      </a:cubicBezTo>
                      <a:cubicBezTo>
                        <a:pt x="699" y="29940"/>
                        <a:pt x="182" y="36232"/>
                        <a:pt x="3860" y="36323"/>
                      </a:cubicBezTo>
                      <a:lnTo>
                        <a:pt x="3830" y="36293"/>
                      </a:lnTo>
                      <a:lnTo>
                        <a:pt x="3435" y="31551"/>
                      </a:lnTo>
                      <a:cubicBezTo>
                        <a:pt x="8116" y="30852"/>
                        <a:pt x="11702" y="26962"/>
                        <a:pt x="11702" y="22311"/>
                      </a:cubicBezTo>
                      <a:lnTo>
                        <a:pt x="11702" y="10791"/>
                      </a:lnTo>
                      <a:cubicBezTo>
                        <a:pt x="4803" y="9150"/>
                        <a:pt x="1854" y="2584"/>
                        <a:pt x="942" y="1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510;p81">
                  <a:extLst>
                    <a:ext uri="{FF2B5EF4-FFF2-40B4-BE49-F238E27FC236}">
                      <a16:creationId xmlns:a16="http://schemas.microsoft.com/office/drawing/2014/main" xmlns="" id="{3F505105-DA99-4377-A611-AF352FB3D7BD}"/>
                    </a:ext>
                  </a:extLst>
                </p:cNvPr>
                <p:cNvSpPr/>
                <p:nvPr/>
              </p:nvSpPr>
              <p:spPr>
                <a:xfrm>
                  <a:off x="6408396" y="2009274"/>
                  <a:ext cx="448440" cy="742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5" h="41192" extrusionOk="0">
                      <a:moveTo>
                        <a:pt x="14105" y="1"/>
                      </a:moveTo>
                      <a:cubicBezTo>
                        <a:pt x="15331" y="4587"/>
                        <a:pt x="13639" y="8122"/>
                        <a:pt x="12110" y="8122"/>
                      </a:cubicBezTo>
                      <a:cubicBezTo>
                        <a:pt x="11592" y="8122"/>
                        <a:pt x="11092" y="7717"/>
                        <a:pt x="10731" y="6809"/>
                      </a:cubicBezTo>
                      <a:lnTo>
                        <a:pt x="10731" y="6809"/>
                      </a:lnTo>
                      <a:cubicBezTo>
                        <a:pt x="10761" y="7979"/>
                        <a:pt x="10411" y="8565"/>
                        <a:pt x="10013" y="8565"/>
                      </a:cubicBezTo>
                      <a:cubicBezTo>
                        <a:pt x="9614" y="8565"/>
                        <a:pt x="9165" y="7979"/>
                        <a:pt x="8998" y="6809"/>
                      </a:cubicBezTo>
                      <a:cubicBezTo>
                        <a:pt x="8056" y="11460"/>
                        <a:pt x="2706" y="14347"/>
                        <a:pt x="1" y="15533"/>
                      </a:cubicBezTo>
                      <a:lnTo>
                        <a:pt x="1" y="22463"/>
                      </a:lnTo>
                      <a:cubicBezTo>
                        <a:pt x="1" y="27539"/>
                        <a:pt x="4348" y="31673"/>
                        <a:pt x="9636" y="31673"/>
                      </a:cubicBezTo>
                      <a:lnTo>
                        <a:pt x="9697" y="31673"/>
                      </a:lnTo>
                      <a:lnTo>
                        <a:pt x="9393" y="36506"/>
                      </a:lnTo>
                      <a:lnTo>
                        <a:pt x="5320" y="36506"/>
                      </a:lnTo>
                      <a:cubicBezTo>
                        <a:pt x="5320" y="36506"/>
                        <a:pt x="6627" y="41035"/>
                        <a:pt x="12828" y="41187"/>
                      </a:cubicBezTo>
                      <a:cubicBezTo>
                        <a:pt x="12960" y="41190"/>
                        <a:pt x="13090" y="41191"/>
                        <a:pt x="13218" y="41191"/>
                      </a:cubicBezTo>
                      <a:cubicBezTo>
                        <a:pt x="19114" y="41191"/>
                        <a:pt x="21065" y="37843"/>
                        <a:pt x="21065" y="37843"/>
                      </a:cubicBezTo>
                      <a:lnTo>
                        <a:pt x="18238" y="36323"/>
                      </a:lnTo>
                      <a:cubicBezTo>
                        <a:pt x="14560" y="36232"/>
                        <a:pt x="15077" y="29940"/>
                        <a:pt x="15077" y="29940"/>
                      </a:cubicBezTo>
                      <a:cubicBezTo>
                        <a:pt x="24865" y="28481"/>
                        <a:pt x="23436" y="18025"/>
                        <a:pt x="23436" y="12432"/>
                      </a:cubicBezTo>
                      <a:cubicBezTo>
                        <a:pt x="17387" y="10973"/>
                        <a:pt x="15168" y="4104"/>
                        <a:pt x="14408" y="1"/>
                      </a:cubicBezTo>
                      <a:close/>
                    </a:path>
                  </a:pathLst>
                </a:custGeom>
                <a:solidFill>
                  <a:srgbClr val="FFB8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511;p81">
                  <a:extLst>
                    <a:ext uri="{FF2B5EF4-FFF2-40B4-BE49-F238E27FC236}">
                      <a16:creationId xmlns:a16="http://schemas.microsoft.com/office/drawing/2014/main" xmlns="" id="{4B53EBD3-6115-4F67-959A-79B343E71884}"/>
                    </a:ext>
                  </a:extLst>
                </p:cNvPr>
                <p:cNvSpPr/>
                <p:nvPr/>
              </p:nvSpPr>
              <p:spPr>
                <a:xfrm>
                  <a:off x="6473366" y="2352987"/>
                  <a:ext cx="97579" cy="9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2" h="3922" extrusionOk="0">
                      <a:moveTo>
                        <a:pt x="1976" y="1"/>
                      </a:moveTo>
                      <a:cubicBezTo>
                        <a:pt x="882" y="1"/>
                        <a:pt x="0" y="882"/>
                        <a:pt x="0" y="1976"/>
                      </a:cubicBezTo>
                      <a:cubicBezTo>
                        <a:pt x="0" y="3040"/>
                        <a:pt x="882" y="3922"/>
                        <a:pt x="1976" y="3922"/>
                      </a:cubicBezTo>
                      <a:cubicBezTo>
                        <a:pt x="3040" y="3922"/>
                        <a:pt x="3921" y="3040"/>
                        <a:pt x="3921" y="1976"/>
                      </a:cubicBezTo>
                      <a:cubicBezTo>
                        <a:pt x="3921" y="882"/>
                        <a:pt x="3040" y="1"/>
                        <a:pt x="1976" y="1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512;p81">
                  <a:extLst>
                    <a:ext uri="{FF2B5EF4-FFF2-40B4-BE49-F238E27FC236}">
                      <a16:creationId xmlns:a16="http://schemas.microsoft.com/office/drawing/2014/main" xmlns="" id="{0DE59249-63FF-46C2-BA60-B2A6B205222D}"/>
                    </a:ext>
                  </a:extLst>
                </p:cNvPr>
                <p:cNvSpPr/>
                <p:nvPr/>
              </p:nvSpPr>
              <p:spPr>
                <a:xfrm>
                  <a:off x="6794327" y="2295436"/>
                  <a:ext cx="23590" cy="44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" h="2463" extrusionOk="0">
                      <a:moveTo>
                        <a:pt x="669" y="0"/>
                      </a:moveTo>
                      <a:cubicBezTo>
                        <a:pt x="304" y="0"/>
                        <a:pt x="0" y="547"/>
                        <a:pt x="0" y="1216"/>
                      </a:cubicBezTo>
                      <a:cubicBezTo>
                        <a:pt x="0" y="1915"/>
                        <a:pt x="304" y="2462"/>
                        <a:pt x="669" y="2462"/>
                      </a:cubicBezTo>
                      <a:cubicBezTo>
                        <a:pt x="1034" y="2462"/>
                        <a:pt x="1308" y="1915"/>
                        <a:pt x="1308" y="1216"/>
                      </a:cubicBezTo>
                      <a:cubicBezTo>
                        <a:pt x="1308" y="547"/>
                        <a:pt x="1034" y="0"/>
                        <a:pt x="66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513;p81">
                  <a:extLst>
                    <a:ext uri="{FF2B5EF4-FFF2-40B4-BE49-F238E27FC236}">
                      <a16:creationId xmlns:a16="http://schemas.microsoft.com/office/drawing/2014/main" xmlns="" id="{DC3BDC62-EE99-4FDE-B212-91CE0388E149}"/>
                    </a:ext>
                  </a:extLst>
                </p:cNvPr>
                <p:cNvSpPr/>
                <p:nvPr/>
              </p:nvSpPr>
              <p:spPr>
                <a:xfrm>
                  <a:off x="6474188" y="2212276"/>
                  <a:ext cx="89363" cy="3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1815" extrusionOk="0">
                      <a:moveTo>
                        <a:pt x="2797" y="1"/>
                      </a:moveTo>
                      <a:cubicBezTo>
                        <a:pt x="2607" y="1"/>
                        <a:pt x="2413" y="18"/>
                        <a:pt x="2219" y="52"/>
                      </a:cubicBezTo>
                      <a:cubicBezTo>
                        <a:pt x="1733" y="143"/>
                        <a:pt x="1247" y="325"/>
                        <a:pt x="851" y="660"/>
                      </a:cubicBezTo>
                      <a:cubicBezTo>
                        <a:pt x="456" y="964"/>
                        <a:pt x="183" y="1359"/>
                        <a:pt x="0" y="1815"/>
                      </a:cubicBezTo>
                      <a:cubicBezTo>
                        <a:pt x="456" y="1663"/>
                        <a:pt x="851" y="1450"/>
                        <a:pt x="1247" y="1328"/>
                      </a:cubicBezTo>
                      <a:cubicBezTo>
                        <a:pt x="1611" y="1176"/>
                        <a:pt x="2007" y="1085"/>
                        <a:pt x="2402" y="1024"/>
                      </a:cubicBezTo>
                      <a:cubicBezTo>
                        <a:pt x="2927" y="919"/>
                        <a:pt x="3481" y="887"/>
                        <a:pt x="4094" y="887"/>
                      </a:cubicBezTo>
                      <a:cubicBezTo>
                        <a:pt x="4368" y="887"/>
                        <a:pt x="4654" y="893"/>
                        <a:pt x="4955" y="903"/>
                      </a:cubicBezTo>
                      <a:cubicBezTo>
                        <a:pt x="4621" y="508"/>
                        <a:pt x="4165" y="265"/>
                        <a:pt x="3709" y="143"/>
                      </a:cubicBezTo>
                      <a:cubicBezTo>
                        <a:pt x="3424" y="48"/>
                        <a:pt x="3115" y="1"/>
                        <a:pt x="2797" y="1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514;p81">
                  <a:extLst>
                    <a:ext uri="{FF2B5EF4-FFF2-40B4-BE49-F238E27FC236}">
                      <a16:creationId xmlns:a16="http://schemas.microsoft.com/office/drawing/2014/main" xmlns="" id="{CBEDDFFD-8573-4375-B703-5694738316E8}"/>
                    </a:ext>
                  </a:extLst>
                </p:cNvPr>
                <p:cNvSpPr/>
                <p:nvPr/>
              </p:nvSpPr>
              <p:spPr>
                <a:xfrm>
                  <a:off x="6770215" y="2212565"/>
                  <a:ext cx="71815" cy="32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" h="1799" extrusionOk="0">
                      <a:moveTo>
                        <a:pt x="1941" y="1"/>
                      </a:moveTo>
                      <a:cubicBezTo>
                        <a:pt x="1892" y="1"/>
                        <a:pt x="1843" y="2"/>
                        <a:pt x="1793" y="5"/>
                      </a:cubicBezTo>
                      <a:cubicBezTo>
                        <a:pt x="1307" y="66"/>
                        <a:pt x="851" y="279"/>
                        <a:pt x="547" y="613"/>
                      </a:cubicBezTo>
                      <a:cubicBezTo>
                        <a:pt x="243" y="948"/>
                        <a:pt x="30" y="1343"/>
                        <a:pt x="0" y="1799"/>
                      </a:cubicBezTo>
                      <a:cubicBezTo>
                        <a:pt x="760" y="1343"/>
                        <a:pt x="1307" y="1008"/>
                        <a:pt x="1915" y="978"/>
                      </a:cubicBezTo>
                      <a:cubicBezTo>
                        <a:pt x="1988" y="970"/>
                        <a:pt x="2064" y="966"/>
                        <a:pt x="2141" y="966"/>
                      </a:cubicBezTo>
                      <a:cubicBezTo>
                        <a:pt x="2354" y="966"/>
                        <a:pt x="2582" y="994"/>
                        <a:pt x="2827" y="1039"/>
                      </a:cubicBezTo>
                      <a:cubicBezTo>
                        <a:pt x="3009" y="1069"/>
                        <a:pt x="3192" y="1130"/>
                        <a:pt x="3374" y="1160"/>
                      </a:cubicBezTo>
                      <a:cubicBezTo>
                        <a:pt x="3556" y="1191"/>
                        <a:pt x="3739" y="1252"/>
                        <a:pt x="3982" y="1282"/>
                      </a:cubicBezTo>
                      <a:cubicBezTo>
                        <a:pt x="3800" y="887"/>
                        <a:pt x="3496" y="553"/>
                        <a:pt x="3131" y="340"/>
                      </a:cubicBezTo>
                      <a:cubicBezTo>
                        <a:pt x="2803" y="121"/>
                        <a:pt x="2377" y="1"/>
                        <a:pt x="1941" y="1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515;p81">
                  <a:extLst>
                    <a:ext uri="{FF2B5EF4-FFF2-40B4-BE49-F238E27FC236}">
                      <a16:creationId xmlns:a16="http://schemas.microsoft.com/office/drawing/2014/main" xmlns="" id="{F6DB0E5C-9BE6-4794-A5F1-28F34C5FC69B}"/>
                    </a:ext>
                  </a:extLst>
                </p:cNvPr>
                <p:cNvSpPr/>
                <p:nvPr/>
              </p:nvSpPr>
              <p:spPr>
                <a:xfrm>
                  <a:off x="6651815" y="2276968"/>
                  <a:ext cx="85522" cy="11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2" h="6591" extrusionOk="0">
                      <a:moveTo>
                        <a:pt x="3331" y="0"/>
                      </a:moveTo>
                      <a:cubicBezTo>
                        <a:pt x="3120" y="0"/>
                        <a:pt x="2894" y="175"/>
                        <a:pt x="2948" y="447"/>
                      </a:cubicBezTo>
                      <a:cubicBezTo>
                        <a:pt x="3257" y="2161"/>
                        <a:pt x="3592" y="3849"/>
                        <a:pt x="3929" y="5559"/>
                      </a:cubicBezTo>
                      <a:lnTo>
                        <a:pt x="3929" y="5559"/>
                      </a:lnTo>
                      <a:lnTo>
                        <a:pt x="486" y="5857"/>
                      </a:lnTo>
                      <a:cubicBezTo>
                        <a:pt x="19" y="5915"/>
                        <a:pt x="0" y="6590"/>
                        <a:pt x="430" y="6590"/>
                      </a:cubicBezTo>
                      <a:cubicBezTo>
                        <a:pt x="448" y="6590"/>
                        <a:pt x="467" y="6589"/>
                        <a:pt x="486" y="6587"/>
                      </a:cubicBezTo>
                      <a:lnTo>
                        <a:pt x="4346" y="6252"/>
                      </a:lnTo>
                      <a:cubicBezTo>
                        <a:pt x="4589" y="6222"/>
                        <a:pt x="4741" y="6039"/>
                        <a:pt x="4711" y="5766"/>
                      </a:cubicBezTo>
                      <a:cubicBezTo>
                        <a:pt x="4346" y="3942"/>
                        <a:pt x="4012" y="2088"/>
                        <a:pt x="3647" y="264"/>
                      </a:cubicBezTo>
                      <a:cubicBezTo>
                        <a:pt x="3610" y="80"/>
                        <a:pt x="3474" y="0"/>
                        <a:pt x="33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516;p81">
                  <a:extLst>
                    <a:ext uri="{FF2B5EF4-FFF2-40B4-BE49-F238E27FC236}">
                      <a16:creationId xmlns:a16="http://schemas.microsoft.com/office/drawing/2014/main" xmlns="" id="{EE67B1EC-76AB-4DE9-926F-73CE867995DE}"/>
                    </a:ext>
                  </a:extLst>
                </p:cNvPr>
                <p:cNvSpPr/>
                <p:nvPr/>
              </p:nvSpPr>
              <p:spPr>
                <a:xfrm>
                  <a:off x="6742279" y="2352987"/>
                  <a:ext cx="97579" cy="9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2" h="3922" extrusionOk="0">
                      <a:moveTo>
                        <a:pt x="1976" y="1"/>
                      </a:moveTo>
                      <a:cubicBezTo>
                        <a:pt x="882" y="1"/>
                        <a:pt x="0" y="882"/>
                        <a:pt x="0" y="1976"/>
                      </a:cubicBezTo>
                      <a:cubicBezTo>
                        <a:pt x="0" y="3040"/>
                        <a:pt x="882" y="3922"/>
                        <a:pt x="1976" y="3922"/>
                      </a:cubicBezTo>
                      <a:cubicBezTo>
                        <a:pt x="3040" y="3922"/>
                        <a:pt x="3921" y="3040"/>
                        <a:pt x="3921" y="1976"/>
                      </a:cubicBezTo>
                      <a:cubicBezTo>
                        <a:pt x="3921" y="882"/>
                        <a:pt x="3040" y="1"/>
                        <a:pt x="1976" y="1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517;p81">
                  <a:extLst>
                    <a:ext uri="{FF2B5EF4-FFF2-40B4-BE49-F238E27FC236}">
                      <a16:creationId xmlns:a16="http://schemas.microsoft.com/office/drawing/2014/main" xmlns="" id="{B9EBD0CC-D436-4099-A7A1-408FA1EF5413}"/>
                    </a:ext>
                  </a:extLst>
                </p:cNvPr>
                <p:cNvSpPr/>
                <p:nvPr/>
              </p:nvSpPr>
              <p:spPr>
                <a:xfrm>
                  <a:off x="6747725" y="2390805"/>
                  <a:ext cx="10442" cy="10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579" extrusionOk="0">
                      <a:moveTo>
                        <a:pt x="305" y="1"/>
                      </a:moveTo>
                      <a:cubicBezTo>
                        <a:pt x="153" y="1"/>
                        <a:pt x="1" y="123"/>
                        <a:pt x="1" y="275"/>
                      </a:cubicBezTo>
                      <a:cubicBezTo>
                        <a:pt x="1" y="427"/>
                        <a:pt x="153" y="578"/>
                        <a:pt x="305" y="578"/>
                      </a:cubicBezTo>
                      <a:cubicBezTo>
                        <a:pt x="457" y="578"/>
                        <a:pt x="578" y="427"/>
                        <a:pt x="578" y="275"/>
                      </a:cubicBezTo>
                      <a:cubicBezTo>
                        <a:pt x="578" y="123"/>
                        <a:pt x="457" y="1"/>
                        <a:pt x="305" y="1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518;p81">
                  <a:extLst>
                    <a:ext uri="{FF2B5EF4-FFF2-40B4-BE49-F238E27FC236}">
                      <a16:creationId xmlns:a16="http://schemas.microsoft.com/office/drawing/2014/main" xmlns="" id="{69CD9E1D-6B06-4224-9960-788FEFA2AE17}"/>
                    </a:ext>
                  </a:extLst>
                </p:cNvPr>
                <p:cNvSpPr/>
                <p:nvPr/>
              </p:nvSpPr>
              <p:spPr>
                <a:xfrm>
                  <a:off x="6783362" y="2400688"/>
                  <a:ext cx="10442" cy="9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548" extrusionOk="0">
                      <a:moveTo>
                        <a:pt x="274" y="0"/>
                      </a:moveTo>
                      <a:cubicBezTo>
                        <a:pt x="122" y="0"/>
                        <a:pt x="1" y="122"/>
                        <a:pt x="1" y="274"/>
                      </a:cubicBezTo>
                      <a:cubicBezTo>
                        <a:pt x="1" y="426"/>
                        <a:pt x="122" y="547"/>
                        <a:pt x="274" y="547"/>
                      </a:cubicBezTo>
                      <a:cubicBezTo>
                        <a:pt x="426" y="547"/>
                        <a:pt x="578" y="426"/>
                        <a:pt x="578" y="274"/>
                      </a:cubicBezTo>
                      <a:cubicBezTo>
                        <a:pt x="578" y="122"/>
                        <a:pt x="426" y="0"/>
                        <a:pt x="274" y="0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519;p81">
                  <a:extLst>
                    <a:ext uri="{FF2B5EF4-FFF2-40B4-BE49-F238E27FC236}">
                      <a16:creationId xmlns:a16="http://schemas.microsoft.com/office/drawing/2014/main" xmlns="" id="{DD97DB17-4D48-42F1-96A7-86C352F4094E}"/>
                    </a:ext>
                  </a:extLst>
                </p:cNvPr>
                <p:cNvSpPr/>
                <p:nvPr/>
              </p:nvSpPr>
              <p:spPr>
                <a:xfrm>
                  <a:off x="6870525" y="2303083"/>
                  <a:ext cx="82185" cy="86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7" h="4797" extrusionOk="0">
                      <a:moveTo>
                        <a:pt x="3554" y="0"/>
                      </a:moveTo>
                      <a:cubicBezTo>
                        <a:pt x="3545" y="0"/>
                        <a:pt x="3536" y="1"/>
                        <a:pt x="3526" y="2"/>
                      </a:cubicBezTo>
                      <a:cubicBezTo>
                        <a:pt x="1125" y="123"/>
                        <a:pt x="1" y="2312"/>
                        <a:pt x="244" y="4591"/>
                      </a:cubicBezTo>
                      <a:cubicBezTo>
                        <a:pt x="259" y="4728"/>
                        <a:pt x="365" y="4797"/>
                        <a:pt x="464" y="4797"/>
                      </a:cubicBezTo>
                      <a:cubicBezTo>
                        <a:pt x="563" y="4797"/>
                        <a:pt x="654" y="4728"/>
                        <a:pt x="639" y="4591"/>
                      </a:cubicBezTo>
                      <a:cubicBezTo>
                        <a:pt x="578" y="4014"/>
                        <a:pt x="608" y="3406"/>
                        <a:pt x="760" y="2859"/>
                      </a:cubicBezTo>
                      <a:cubicBezTo>
                        <a:pt x="1308" y="2465"/>
                        <a:pt x="1961" y="2274"/>
                        <a:pt x="2622" y="2274"/>
                      </a:cubicBezTo>
                      <a:cubicBezTo>
                        <a:pt x="3137" y="2274"/>
                        <a:pt x="3656" y="2390"/>
                        <a:pt x="4134" y="2616"/>
                      </a:cubicBezTo>
                      <a:cubicBezTo>
                        <a:pt x="4168" y="2633"/>
                        <a:pt x="4202" y="2640"/>
                        <a:pt x="4233" y="2640"/>
                      </a:cubicBezTo>
                      <a:cubicBezTo>
                        <a:pt x="4428" y="2640"/>
                        <a:pt x="4556" y="2356"/>
                        <a:pt x="4347" y="2251"/>
                      </a:cubicBezTo>
                      <a:cubicBezTo>
                        <a:pt x="3800" y="2001"/>
                        <a:pt x="3196" y="1863"/>
                        <a:pt x="2593" y="1863"/>
                      </a:cubicBezTo>
                      <a:cubicBezTo>
                        <a:pt x="2026" y="1863"/>
                        <a:pt x="1459" y="1985"/>
                        <a:pt x="943" y="2251"/>
                      </a:cubicBezTo>
                      <a:cubicBezTo>
                        <a:pt x="1399" y="1248"/>
                        <a:pt x="2219" y="488"/>
                        <a:pt x="3526" y="397"/>
                      </a:cubicBezTo>
                      <a:cubicBezTo>
                        <a:pt x="3791" y="397"/>
                        <a:pt x="3800" y="0"/>
                        <a:pt x="3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520;p81">
                  <a:extLst>
                    <a:ext uri="{FF2B5EF4-FFF2-40B4-BE49-F238E27FC236}">
                      <a16:creationId xmlns:a16="http://schemas.microsoft.com/office/drawing/2014/main" xmlns="" id="{906F4861-3754-450F-AB32-D13F938353A9}"/>
                    </a:ext>
                  </a:extLst>
                </p:cNvPr>
                <p:cNvSpPr/>
                <p:nvPr/>
              </p:nvSpPr>
              <p:spPr>
                <a:xfrm>
                  <a:off x="6323848" y="2286779"/>
                  <a:ext cx="122404" cy="11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7" h="6595" extrusionOk="0">
                      <a:moveTo>
                        <a:pt x="3749" y="0"/>
                      </a:moveTo>
                      <a:cubicBezTo>
                        <a:pt x="3157" y="0"/>
                        <a:pt x="2539" y="227"/>
                        <a:pt x="1953" y="845"/>
                      </a:cubicBezTo>
                      <a:cubicBezTo>
                        <a:pt x="0" y="2936"/>
                        <a:pt x="2205" y="6595"/>
                        <a:pt x="5661" y="6595"/>
                      </a:cubicBezTo>
                      <a:cubicBezTo>
                        <a:pt x="6023" y="6595"/>
                        <a:pt x="6400" y="6555"/>
                        <a:pt x="6786" y="6468"/>
                      </a:cubicBezTo>
                      <a:lnTo>
                        <a:pt x="6786" y="1696"/>
                      </a:lnTo>
                      <a:cubicBezTo>
                        <a:pt x="6786" y="1696"/>
                        <a:pt x="5368" y="0"/>
                        <a:pt x="3749" y="0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521;p81">
                  <a:extLst>
                    <a:ext uri="{FF2B5EF4-FFF2-40B4-BE49-F238E27FC236}">
                      <a16:creationId xmlns:a16="http://schemas.microsoft.com/office/drawing/2014/main" xmlns="" id="{22B03D1E-BE09-4C73-BA6B-C6509DDEF448}"/>
                    </a:ext>
                  </a:extLst>
                </p:cNvPr>
                <p:cNvSpPr/>
                <p:nvPr/>
              </p:nvSpPr>
              <p:spPr>
                <a:xfrm>
                  <a:off x="6490636" y="2295436"/>
                  <a:ext cx="23590" cy="44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" h="2463" extrusionOk="0">
                      <a:moveTo>
                        <a:pt x="639" y="0"/>
                      </a:moveTo>
                      <a:cubicBezTo>
                        <a:pt x="274" y="0"/>
                        <a:pt x="0" y="547"/>
                        <a:pt x="0" y="1216"/>
                      </a:cubicBezTo>
                      <a:cubicBezTo>
                        <a:pt x="0" y="1915"/>
                        <a:pt x="274" y="2462"/>
                        <a:pt x="639" y="2462"/>
                      </a:cubicBezTo>
                      <a:cubicBezTo>
                        <a:pt x="1003" y="2462"/>
                        <a:pt x="1307" y="1915"/>
                        <a:pt x="1307" y="1216"/>
                      </a:cubicBezTo>
                      <a:cubicBezTo>
                        <a:pt x="1307" y="547"/>
                        <a:pt x="1003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522;p81">
                  <a:extLst>
                    <a:ext uri="{FF2B5EF4-FFF2-40B4-BE49-F238E27FC236}">
                      <a16:creationId xmlns:a16="http://schemas.microsoft.com/office/drawing/2014/main" xmlns="" id="{5730F797-9550-4E07-893C-9E4A6D346D6B}"/>
                    </a:ext>
                  </a:extLst>
                </p:cNvPr>
                <p:cNvSpPr/>
                <p:nvPr/>
              </p:nvSpPr>
              <p:spPr>
                <a:xfrm>
                  <a:off x="6355842" y="2303083"/>
                  <a:ext cx="82185" cy="86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7" h="4797" extrusionOk="0">
                      <a:moveTo>
                        <a:pt x="1003" y="0"/>
                      </a:moveTo>
                      <a:cubicBezTo>
                        <a:pt x="757" y="0"/>
                        <a:pt x="766" y="397"/>
                        <a:pt x="1030" y="397"/>
                      </a:cubicBezTo>
                      <a:cubicBezTo>
                        <a:pt x="2337" y="488"/>
                        <a:pt x="3158" y="1248"/>
                        <a:pt x="3614" y="2251"/>
                      </a:cubicBezTo>
                      <a:cubicBezTo>
                        <a:pt x="3098" y="1985"/>
                        <a:pt x="2531" y="1863"/>
                        <a:pt x="1963" y="1863"/>
                      </a:cubicBezTo>
                      <a:cubicBezTo>
                        <a:pt x="1361" y="1863"/>
                        <a:pt x="757" y="2001"/>
                        <a:pt x="210" y="2251"/>
                      </a:cubicBezTo>
                      <a:cubicBezTo>
                        <a:pt x="0" y="2356"/>
                        <a:pt x="129" y="2640"/>
                        <a:pt x="324" y="2640"/>
                      </a:cubicBezTo>
                      <a:cubicBezTo>
                        <a:pt x="355" y="2640"/>
                        <a:pt x="389" y="2633"/>
                        <a:pt x="422" y="2616"/>
                      </a:cubicBezTo>
                      <a:cubicBezTo>
                        <a:pt x="901" y="2390"/>
                        <a:pt x="1420" y="2274"/>
                        <a:pt x="1934" y="2274"/>
                      </a:cubicBezTo>
                      <a:cubicBezTo>
                        <a:pt x="2596" y="2274"/>
                        <a:pt x="3249" y="2465"/>
                        <a:pt x="3796" y="2859"/>
                      </a:cubicBezTo>
                      <a:cubicBezTo>
                        <a:pt x="3948" y="3406"/>
                        <a:pt x="3979" y="4014"/>
                        <a:pt x="3918" y="4591"/>
                      </a:cubicBezTo>
                      <a:cubicBezTo>
                        <a:pt x="3903" y="4728"/>
                        <a:pt x="3994" y="4797"/>
                        <a:pt x="4093" y="4797"/>
                      </a:cubicBezTo>
                      <a:cubicBezTo>
                        <a:pt x="4192" y="4797"/>
                        <a:pt x="4298" y="4728"/>
                        <a:pt x="4313" y="4591"/>
                      </a:cubicBezTo>
                      <a:cubicBezTo>
                        <a:pt x="4556" y="2312"/>
                        <a:pt x="3432" y="123"/>
                        <a:pt x="1030" y="2"/>
                      </a:cubicBezTo>
                      <a:cubicBezTo>
                        <a:pt x="1021" y="1"/>
                        <a:pt x="1012" y="0"/>
                        <a:pt x="10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523;p81">
                  <a:extLst>
                    <a:ext uri="{FF2B5EF4-FFF2-40B4-BE49-F238E27FC236}">
                      <a16:creationId xmlns:a16="http://schemas.microsoft.com/office/drawing/2014/main" xmlns="" id="{66760ECD-3404-4434-800A-2E2F91DB73EC}"/>
                    </a:ext>
                  </a:extLst>
                </p:cNvPr>
                <p:cNvSpPr/>
                <p:nvPr/>
              </p:nvSpPr>
              <p:spPr>
                <a:xfrm>
                  <a:off x="6504884" y="2380940"/>
                  <a:ext cx="8242" cy="8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57" extrusionOk="0">
                      <a:moveTo>
                        <a:pt x="213" y="1"/>
                      </a:moveTo>
                      <a:cubicBezTo>
                        <a:pt x="92" y="1"/>
                        <a:pt x="1" y="92"/>
                        <a:pt x="1" y="214"/>
                      </a:cubicBezTo>
                      <a:cubicBezTo>
                        <a:pt x="1" y="366"/>
                        <a:pt x="92" y="457"/>
                        <a:pt x="213" y="457"/>
                      </a:cubicBezTo>
                      <a:cubicBezTo>
                        <a:pt x="335" y="457"/>
                        <a:pt x="457" y="366"/>
                        <a:pt x="457" y="214"/>
                      </a:cubicBezTo>
                      <a:cubicBezTo>
                        <a:pt x="457" y="92"/>
                        <a:pt x="335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524;p81">
                  <a:extLst>
                    <a:ext uri="{FF2B5EF4-FFF2-40B4-BE49-F238E27FC236}">
                      <a16:creationId xmlns:a16="http://schemas.microsoft.com/office/drawing/2014/main" xmlns="" id="{80F72694-2648-422B-9B35-75AECC001800}"/>
                    </a:ext>
                  </a:extLst>
                </p:cNvPr>
                <p:cNvSpPr/>
                <p:nvPr/>
              </p:nvSpPr>
              <p:spPr>
                <a:xfrm>
                  <a:off x="6527914" y="2373275"/>
                  <a:ext cx="8242" cy="7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26" extrusionOk="0">
                      <a:moveTo>
                        <a:pt x="213" y="0"/>
                      </a:moveTo>
                      <a:cubicBezTo>
                        <a:pt x="91" y="0"/>
                        <a:pt x="0" y="92"/>
                        <a:pt x="0" y="213"/>
                      </a:cubicBezTo>
                      <a:cubicBezTo>
                        <a:pt x="0" y="335"/>
                        <a:pt x="91" y="426"/>
                        <a:pt x="213" y="426"/>
                      </a:cubicBezTo>
                      <a:cubicBezTo>
                        <a:pt x="335" y="426"/>
                        <a:pt x="456" y="335"/>
                        <a:pt x="456" y="213"/>
                      </a:cubicBezTo>
                      <a:cubicBezTo>
                        <a:pt x="456" y="92"/>
                        <a:pt x="335" y="0"/>
                        <a:pt x="213" y="0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525;p81">
                  <a:extLst>
                    <a:ext uri="{FF2B5EF4-FFF2-40B4-BE49-F238E27FC236}">
                      <a16:creationId xmlns:a16="http://schemas.microsoft.com/office/drawing/2014/main" xmlns="" id="{CAC3EF10-2B50-4461-9C1D-0DA1A871FB86}"/>
                    </a:ext>
                  </a:extLst>
                </p:cNvPr>
                <p:cNvSpPr/>
                <p:nvPr/>
              </p:nvSpPr>
              <p:spPr>
                <a:xfrm>
                  <a:off x="6501042" y="2362310"/>
                  <a:ext cx="7701" cy="8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" h="457" extrusionOk="0">
                      <a:moveTo>
                        <a:pt x="214" y="0"/>
                      </a:moveTo>
                      <a:cubicBezTo>
                        <a:pt x="92" y="0"/>
                        <a:pt x="1" y="92"/>
                        <a:pt x="1" y="213"/>
                      </a:cubicBezTo>
                      <a:cubicBezTo>
                        <a:pt x="1" y="335"/>
                        <a:pt x="92" y="456"/>
                        <a:pt x="214" y="456"/>
                      </a:cubicBezTo>
                      <a:cubicBezTo>
                        <a:pt x="335" y="456"/>
                        <a:pt x="426" y="335"/>
                        <a:pt x="426" y="213"/>
                      </a:cubicBezTo>
                      <a:cubicBezTo>
                        <a:pt x="426" y="92"/>
                        <a:pt x="335" y="0"/>
                        <a:pt x="214" y="0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3" name="Google Shape;4526;p81">
                <a:extLst>
                  <a:ext uri="{FF2B5EF4-FFF2-40B4-BE49-F238E27FC236}">
                    <a16:creationId xmlns:a16="http://schemas.microsoft.com/office/drawing/2014/main" xmlns="" id="{DEFD1945-1EA2-4ADE-8781-DF4FBA4B86A4}"/>
                  </a:ext>
                </a:extLst>
              </p:cNvPr>
              <p:cNvSpPr/>
              <p:nvPr/>
            </p:nvSpPr>
            <p:spPr>
              <a:xfrm>
                <a:off x="5666435" y="4251736"/>
                <a:ext cx="2752466" cy="162279"/>
              </a:xfrm>
              <a:custGeom>
                <a:avLst/>
                <a:gdLst/>
                <a:ahLst/>
                <a:cxnLst/>
                <a:rect l="l" t="t" r="r" b="b"/>
                <a:pathLst>
                  <a:path w="152618" h="8998" extrusionOk="0">
                    <a:moveTo>
                      <a:pt x="76324" y="1"/>
                    </a:moveTo>
                    <a:cubicBezTo>
                      <a:pt x="34165" y="1"/>
                      <a:pt x="0" y="2007"/>
                      <a:pt x="0" y="4499"/>
                    </a:cubicBezTo>
                    <a:cubicBezTo>
                      <a:pt x="0" y="6992"/>
                      <a:pt x="34165" y="8998"/>
                      <a:pt x="76324" y="8998"/>
                    </a:cubicBezTo>
                    <a:cubicBezTo>
                      <a:pt x="118452" y="8998"/>
                      <a:pt x="152617" y="6992"/>
                      <a:pt x="152617" y="4499"/>
                    </a:cubicBezTo>
                    <a:cubicBezTo>
                      <a:pt x="152617" y="2007"/>
                      <a:pt x="118452" y="1"/>
                      <a:pt x="76324" y="1"/>
                    </a:cubicBezTo>
                    <a:close/>
                  </a:path>
                </a:pathLst>
              </a:custGeom>
              <a:solidFill>
                <a:srgbClr val="FFCA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4527;p81">
                <a:extLst>
                  <a:ext uri="{FF2B5EF4-FFF2-40B4-BE49-F238E27FC236}">
                    <a16:creationId xmlns:a16="http://schemas.microsoft.com/office/drawing/2014/main" xmlns="" id="{033A798B-3227-4575-A0EA-8DB7551D7CE6}"/>
                  </a:ext>
                </a:extLst>
              </p:cNvPr>
              <p:cNvSpPr/>
              <p:nvPr/>
            </p:nvSpPr>
            <p:spPr>
              <a:xfrm>
                <a:off x="5806766" y="4297798"/>
                <a:ext cx="240677" cy="25231"/>
              </a:xfrm>
              <a:custGeom>
                <a:avLst/>
                <a:gdLst/>
                <a:ahLst/>
                <a:cxnLst/>
                <a:rect l="l" t="t" r="r" b="b"/>
                <a:pathLst>
                  <a:path w="13345" h="1399" extrusionOk="0">
                    <a:moveTo>
                      <a:pt x="304" y="0"/>
                    </a:moveTo>
                    <a:cubicBezTo>
                      <a:pt x="1" y="730"/>
                      <a:pt x="153" y="1398"/>
                      <a:pt x="153" y="1398"/>
                    </a:cubicBezTo>
                    <a:lnTo>
                      <a:pt x="13344" y="1398"/>
                    </a:lnTo>
                    <a:lnTo>
                      <a:pt x="13344" y="0"/>
                    </a:lnTo>
                    <a:close/>
                  </a:path>
                </a:pathLst>
              </a:custGeom>
              <a:solidFill>
                <a:srgbClr val="CBD0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4528;p81">
                <a:extLst>
                  <a:ext uri="{FF2B5EF4-FFF2-40B4-BE49-F238E27FC236}">
                    <a16:creationId xmlns:a16="http://schemas.microsoft.com/office/drawing/2014/main" xmlns="" id="{67D296B7-1455-4DAF-9E6B-E3D7BCEEF9CD}"/>
                  </a:ext>
                </a:extLst>
              </p:cNvPr>
              <p:cNvSpPr/>
              <p:nvPr/>
            </p:nvSpPr>
            <p:spPr>
              <a:xfrm>
                <a:off x="5812248" y="4251195"/>
                <a:ext cx="111294" cy="46602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2584" extrusionOk="0">
                    <a:moveTo>
                      <a:pt x="5107" y="0"/>
                    </a:moveTo>
                    <a:cubicBezTo>
                      <a:pt x="4408" y="456"/>
                      <a:pt x="3648" y="760"/>
                      <a:pt x="2858" y="851"/>
                    </a:cubicBezTo>
                    <a:cubicBezTo>
                      <a:pt x="1034" y="1064"/>
                      <a:pt x="274" y="1855"/>
                      <a:pt x="0" y="2584"/>
                    </a:cubicBezTo>
                    <a:lnTo>
                      <a:pt x="6171" y="2584"/>
                    </a:lnTo>
                    <a:cubicBezTo>
                      <a:pt x="6049" y="1429"/>
                      <a:pt x="5533" y="548"/>
                      <a:pt x="5107" y="0"/>
                    </a:cubicBez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4529;p81">
                <a:extLst>
                  <a:ext uri="{FF2B5EF4-FFF2-40B4-BE49-F238E27FC236}">
                    <a16:creationId xmlns:a16="http://schemas.microsoft.com/office/drawing/2014/main" xmlns="" id="{1B96EC2D-3A50-437B-9718-825712E02112}"/>
                  </a:ext>
                </a:extLst>
              </p:cNvPr>
              <p:cNvSpPr/>
              <p:nvPr/>
            </p:nvSpPr>
            <p:spPr>
              <a:xfrm>
                <a:off x="5904335" y="4166773"/>
                <a:ext cx="144208" cy="131024"/>
              </a:xfrm>
              <a:custGeom>
                <a:avLst/>
                <a:gdLst/>
                <a:ahLst/>
                <a:cxnLst/>
                <a:rect l="l" t="t" r="r" b="b"/>
                <a:pathLst>
                  <a:path w="7996" h="7265" extrusionOk="0">
                    <a:moveTo>
                      <a:pt x="4226" y="0"/>
                    </a:moveTo>
                    <a:cubicBezTo>
                      <a:pt x="4226" y="0"/>
                      <a:pt x="2493" y="3131"/>
                      <a:pt x="1" y="4712"/>
                    </a:cubicBezTo>
                    <a:cubicBezTo>
                      <a:pt x="427" y="5229"/>
                      <a:pt x="943" y="6110"/>
                      <a:pt x="1065" y="7265"/>
                    </a:cubicBezTo>
                    <a:lnTo>
                      <a:pt x="7934" y="7265"/>
                    </a:lnTo>
                    <a:lnTo>
                      <a:pt x="7995" y="1034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4530;p81">
                <a:extLst>
                  <a:ext uri="{FF2B5EF4-FFF2-40B4-BE49-F238E27FC236}">
                    <a16:creationId xmlns:a16="http://schemas.microsoft.com/office/drawing/2014/main" xmlns="" id="{F3674E9B-DAC3-4A05-B37F-E7BBD9E512D8}"/>
                  </a:ext>
                </a:extLst>
              </p:cNvPr>
              <p:cNvSpPr/>
              <p:nvPr/>
            </p:nvSpPr>
            <p:spPr>
              <a:xfrm>
                <a:off x="6208044" y="4292856"/>
                <a:ext cx="186951" cy="63844"/>
              </a:xfrm>
              <a:custGeom>
                <a:avLst/>
                <a:gdLst/>
                <a:ahLst/>
                <a:cxnLst/>
                <a:rect l="l" t="t" r="r" b="b"/>
                <a:pathLst>
                  <a:path w="10366" h="3540" extrusionOk="0">
                    <a:moveTo>
                      <a:pt x="0" y="0"/>
                    </a:moveTo>
                    <a:cubicBezTo>
                      <a:pt x="0" y="183"/>
                      <a:pt x="0" y="365"/>
                      <a:pt x="0" y="517"/>
                    </a:cubicBezTo>
                    <a:cubicBezTo>
                      <a:pt x="61" y="1125"/>
                      <a:pt x="183" y="1763"/>
                      <a:pt x="578" y="2189"/>
                    </a:cubicBezTo>
                    <a:cubicBezTo>
                      <a:pt x="882" y="2554"/>
                      <a:pt x="1338" y="2736"/>
                      <a:pt x="1794" y="2888"/>
                    </a:cubicBezTo>
                    <a:cubicBezTo>
                      <a:pt x="3114" y="3341"/>
                      <a:pt x="4512" y="3539"/>
                      <a:pt x="5912" y="3539"/>
                    </a:cubicBezTo>
                    <a:cubicBezTo>
                      <a:pt x="6670" y="3539"/>
                      <a:pt x="7429" y="3481"/>
                      <a:pt x="8177" y="3374"/>
                    </a:cubicBezTo>
                    <a:cubicBezTo>
                      <a:pt x="8633" y="3314"/>
                      <a:pt x="9058" y="3222"/>
                      <a:pt x="9453" y="3010"/>
                    </a:cubicBezTo>
                    <a:cubicBezTo>
                      <a:pt x="9879" y="2797"/>
                      <a:pt x="10213" y="2463"/>
                      <a:pt x="10304" y="2007"/>
                    </a:cubicBezTo>
                    <a:cubicBezTo>
                      <a:pt x="10365" y="1703"/>
                      <a:pt x="10274" y="1399"/>
                      <a:pt x="10152" y="1125"/>
                    </a:cubicBezTo>
                    <a:cubicBezTo>
                      <a:pt x="9094" y="1776"/>
                      <a:pt x="7649" y="2112"/>
                      <a:pt x="6529" y="2112"/>
                    </a:cubicBezTo>
                    <a:cubicBezTo>
                      <a:pt x="6395" y="2112"/>
                      <a:pt x="6264" y="2108"/>
                      <a:pt x="6140" y="2098"/>
                    </a:cubicBezTo>
                    <a:cubicBezTo>
                      <a:pt x="4620" y="1946"/>
                      <a:pt x="3101" y="1429"/>
                      <a:pt x="1733" y="821"/>
                    </a:cubicBezTo>
                    <a:cubicBezTo>
                      <a:pt x="1186" y="608"/>
                      <a:pt x="638" y="365"/>
                      <a:pt x="122" y="92"/>
                    </a:cubicBezTo>
                    <a:cubicBezTo>
                      <a:pt x="91" y="61"/>
                      <a:pt x="61" y="31"/>
                      <a:pt x="0" y="0"/>
                    </a:cubicBezTo>
                    <a:close/>
                  </a:path>
                </a:pathLst>
              </a:custGeom>
              <a:solidFill>
                <a:srgbClr val="CBD0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4531;p81">
                <a:extLst>
                  <a:ext uri="{FF2B5EF4-FFF2-40B4-BE49-F238E27FC236}">
                    <a16:creationId xmlns:a16="http://schemas.microsoft.com/office/drawing/2014/main" xmlns="" id="{3A85C787-5AE5-4524-8C06-2AEBE9D76350}"/>
                  </a:ext>
                </a:extLst>
              </p:cNvPr>
              <p:cNvSpPr/>
              <p:nvPr/>
            </p:nvSpPr>
            <p:spPr>
              <a:xfrm>
                <a:off x="6204744" y="4158892"/>
                <a:ext cx="129942" cy="163036"/>
              </a:xfrm>
              <a:custGeom>
                <a:avLst/>
                <a:gdLst/>
                <a:ahLst/>
                <a:cxnLst/>
                <a:rect l="l" t="t" r="r" b="b"/>
                <a:pathLst>
                  <a:path w="7205" h="9040" extrusionOk="0">
                    <a:moveTo>
                      <a:pt x="1842" y="0"/>
                    </a:moveTo>
                    <a:cubicBezTo>
                      <a:pt x="1363" y="0"/>
                      <a:pt x="900" y="50"/>
                      <a:pt x="578" y="255"/>
                    </a:cubicBezTo>
                    <a:cubicBezTo>
                      <a:pt x="1" y="620"/>
                      <a:pt x="92" y="1319"/>
                      <a:pt x="153" y="1896"/>
                    </a:cubicBezTo>
                    <a:cubicBezTo>
                      <a:pt x="305" y="3720"/>
                      <a:pt x="214" y="5605"/>
                      <a:pt x="183" y="7428"/>
                    </a:cubicBezTo>
                    <a:cubicBezTo>
                      <a:pt x="244" y="7459"/>
                      <a:pt x="274" y="7489"/>
                      <a:pt x="305" y="7489"/>
                    </a:cubicBezTo>
                    <a:cubicBezTo>
                      <a:pt x="821" y="7763"/>
                      <a:pt x="1369" y="8036"/>
                      <a:pt x="1916" y="8249"/>
                    </a:cubicBezTo>
                    <a:cubicBezTo>
                      <a:pt x="2584" y="8553"/>
                      <a:pt x="3314" y="8827"/>
                      <a:pt x="4043" y="9039"/>
                    </a:cubicBezTo>
                    <a:cubicBezTo>
                      <a:pt x="4530" y="7155"/>
                      <a:pt x="6171" y="6638"/>
                      <a:pt x="7205" y="6486"/>
                    </a:cubicBezTo>
                    <a:cubicBezTo>
                      <a:pt x="6445" y="5969"/>
                      <a:pt x="5806" y="5362"/>
                      <a:pt x="5411" y="4571"/>
                    </a:cubicBezTo>
                    <a:cubicBezTo>
                      <a:pt x="5198" y="4146"/>
                      <a:pt x="5077" y="3690"/>
                      <a:pt x="4925" y="3234"/>
                    </a:cubicBezTo>
                    <a:cubicBezTo>
                      <a:pt x="4621" y="2261"/>
                      <a:pt x="4226" y="1258"/>
                      <a:pt x="3770" y="316"/>
                    </a:cubicBezTo>
                    <a:cubicBezTo>
                      <a:pt x="3739" y="255"/>
                      <a:pt x="3679" y="164"/>
                      <a:pt x="3618" y="103"/>
                    </a:cubicBezTo>
                    <a:cubicBezTo>
                      <a:pt x="3527" y="42"/>
                      <a:pt x="3405" y="42"/>
                      <a:pt x="3284" y="42"/>
                    </a:cubicBezTo>
                    <a:cubicBezTo>
                      <a:pt x="3236" y="44"/>
                      <a:pt x="3187" y="45"/>
                      <a:pt x="3136" y="45"/>
                    </a:cubicBezTo>
                    <a:cubicBezTo>
                      <a:pt x="2762" y="45"/>
                      <a:pt x="2295" y="0"/>
                      <a:pt x="1842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4532;p81">
                <a:extLst>
                  <a:ext uri="{FF2B5EF4-FFF2-40B4-BE49-F238E27FC236}">
                    <a16:creationId xmlns:a16="http://schemas.microsoft.com/office/drawing/2014/main" xmlns="" id="{52184466-DAEF-45D1-9F84-2309A0DDF4A7}"/>
                  </a:ext>
                </a:extLst>
              </p:cNvPr>
              <p:cNvSpPr/>
              <p:nvPr/>
            </p:nvSpPr>
            <p:spPr>
              <a:xfrm>
                <a:off x="6277660" y="4275867"/>
                <a:ext cx="112935" cy="55097"/>
              </a:xfrm>
              <a:custGeom>
                <a:avLst/>
                <a:gdLst/>
                <a:ahLst/>
                <a:cxnLst/>
                <a:rect l="l" t="t" r="r" b="b"/>
                <a:pathLst>
                  <a:path w="6262" h="3055" extrusionOk="0">
                    <a:moveTo>
                      <a:pt x="3162" y="0"/>
                    </a:moveTo>
                    <a:cubicBezTo>
                      <a:pt x="2128" y="152"/>
                      <a:pt x="487" y="669"/>
                      <a:pt x="0" y="2553"/>
                    </a:cubicBezTo>
                    <a:cubicBezTo>
                      <a:pt x="730" y="2797"/>
                      <a:pt x="1490" y="2979"/>
                      <a:pt x="2280" y="3040"/>
                    </a:cubicBezTo>
                    <a:cubicBezTo>
                      <a:pt x="2404" y="3050"/>
                      <a:pt x="2535" y="3054"/>
                      <a:pt x="2669" y="3054"/>
                    </a:cubicBezTo>
                    <a:cubicBezTo>
                      <a:pt x="3789" y="3054"/>
                      <a:pt x="5231" y="2718"/>
                      <a:pt x="6262" y="2067"/>
                    </a:cubicBezTo>
                    <a:cubicBezTo>
                      <a:pt x="6171" y="1854"/>
                      <a:pt x="5988" y="1642"/>
                      <a:pt x="5806" y="1490"/>
                    </a:cubicBezTo>
                    <a:cubicBezTo>
                      <a:pt x="5380" y="1125"/>
                      <a:pt x="4864" y="912"/>
                      <a:pt x="4377" y="669"/>
                    </a:cubicBezTo>
                    <a:cubicBezTo>
                      <a:pt x="3952" y="487"/>
                      <a:pt x="3526" y="243"/>
                      <a:pt x="3162" y="0"/>
                    </a:cubicBez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4533;p81">
                <a:extLst>
                  <a:ext uri="{FF2B5EF4-FFF2-40B4-BE49-F238E27FC236}">
                    <a16:creationId xmlns:a16="http://schemas.microsoft.com/office/drawing/2014/main" xmlns="" id="{BA80612F-BE53-41A9-A6EB-7E629D15DD9C}"/>
                  </a:ext>
                </a:extLst>
              </p:cNvPr>
              <p:cNvSpPr/>
              <p:nvPr/>
            </p:nvSpPr>
            <p:spPr>
              <a:xfrm>
                <a:off x="6267632" y="4259473"/>
                <a:ext cx="54718" cy="29884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1657" extrusionOk="0">
                    <a:moveTo>
                      <a:pt x="277" y="1453"/>
                    </a:moveTo>
                    <a:lnTo>
                      <a:pt x="277" y="1453"/>
                    </a:lnTo>
                    <a:cubicBezTo>
                      <a:pt x="279" y="1454"/>
                      <a:pt x="281" y="1455"/>
                      <a:pt x="283" y="1456"/>
                    </a:cubicBezTo>
                    <a:cubicBezTo>
                      <a:pt x="283" y="1460"/>
                      <a:pt x="283" y="1463"/>
                      <a:pt x="283" y="1467"/>
                    </a:cubicBezTo>
                    <a:lnTo>
                      <a:pt x="283" y="1467"/>
                    </a:lnTo>
                    <a:cubicBezTo>
                      <a:pt x="281" y="1462"/>
                      <a:pt x="279" y="1458"/>
                      <a:pt x="277" y="1453"/>
                    </a:cubicBezTo>
                    <a:close/>
                    <a:moveTo>
                      <a:pt x="2326" y="1"/>
                    </a:moveTo>
                    <a:cubicBezTo>
                      <a:pt x="1473" y="1"/>
                      <a:pt x="684" y="571"/>
                      <a:pt x="161" y="1244"/>
                    </a:cubicBezTo>
                    <a:cubicBezTo>
                      <a:pt x="144" y="1278"/>
                      <a:pt x="78" y="1351"/>
                      <a:pt x="41" y="1425"/>
                    </a:cubicBezTo>
                    <a:lnTo>
                      <a:pt x="41" y="1425"/>
                    </a:lnTo>
                    <a:cubicBezTo>
                      <a:pt x="43" y="1422"/>
                      <a:pt x="50" y="1415"/>
                      <a:pt x="70" y="1396"/>
                    </a:cubicBezTo>
                    <a:cubicBezTo>
                      <a:pt x="73" y="1396"/>
                      <a:pt x="75" y="1396"/>
                      <a:pt x="77" y="1396"/>
                    </a:cubicBezTo>
                    <a:lnTo>
                      <a:pt x="77" y="1396"/>
                    </a:lnTo>
                    <a:cubicBezTo>
                      <a:pt x="65" y="1403"/>
                      <a:pt x="53" y="1413"/>
                      <a:pt x="41" y="1425"/>
                    </a:cubicBezTo>
                    <a:lnTo>
                      <a:pt x="41" y="1425"/>
                    </a:lnTo>
                    <a:cubicBezTo>
                      <a:pt x="41" y="1425"/>
                      <a:pt x="41" y="1425"/>
                      <a:pt x="41" y="1425"/>
                    </a:cubicBezTo>
                    <a:lnTo>
                      <a:pt x="41" y="1425"/>
                    </a:lnTo>
                    <a:cubicBezTo>
                      <a:pt x="40" y="1426"/>
                      <a:pt x="40" y="1426"/>
                      <a:pt x="40" y="1426"/>
                    </a:cubicBezTo>
                    <a:cubicBezTo>
                      <a:pt x="40" y="1426"/>
                      <a:pt x="41" y="1425"/>
                      <a:pt x="41" y="1425"/>
                    </a:cubicBezTo>
                    <a:lnTo>
                      <a:pt x="41" y="1425"/>
                    </a:lnTo>
                    <a:cubicBezTo>
                      <a:pt x="12" y="1481"/>
                      <a:pt x="0" y="1538"/>
                      <a:pt x="40" y="1578"/>
                    </a:cubicBezTo>
                    <a:cubicBezTo>
                      <a:pt x="59" y="1636"/>
                      <a:pt x="90" y="1657"/>
                      <a:pt x="134" y="1657"/>
                    </a:cubicBezTo>
                    <a:cubicBezTo>
                      <a:pt x="159" y="1657"/>
                      <a:pt x="189" y="1650"/>
                      <a:pt x="222" y="1639"/>
                    </a:cubicBezTo>
                    <a:cubicBezTo>
                      <a:pt x="222" y="1639"/>
                      <a:pt x="252" y="1639"/>
                      <a:pt x="252" y="1608"/>
                    </a:cubicBezTo>
                    <a:cubicBezTo>
                      <a:pt x="271" y="1590"/>
                      <a:pt x="283" y="1569"/>
                      <a:pt x="288" y="1547"/>
                    </a:cubicBezTo>
                    <a:lnTo>
                      <a:pt x="288" y="1547"/>
                    </a:lnTo>
                    <a:cubicBezTo>
                      <a:pt x="313" y="1544"/>
                      <a:pt x="315" y="1515"/>
                      <a:pt x="344" y="1487"/>
                    </a:cubicBezTo>
                    <a:cubicBezTo>
                      <a:pt x="374" y="1426"/>
                      <a:pt x="404" y="1396"/>
                      <a:pt x="465" y="1335"/>
                    </a:cubicBezTo>
                    <a:cubicBezTo>
                      <a:pt x="648" y="1122"/>
                      <a:pt x="830" y="940"/>
                      <a:pt x="1012" y="788"/>
                    </a:cubicBezTo>
                    <a:cubicBezTo>
                      <a:pt x="1397" y="493"/>
                      <a:pt x="1850" y="283"/>
                      <a:pt x="2319" y="283"/>
                    </a:cubicBezTo>
                    <a:cubicBezTo>
                      <a:pt x="2480" y="283"/>
                      <a:pt x="2643" y="308"/>
                      <a:pt x="2806" y="362"/>
                    </a:cubicBezTo>
                    <a:cubicBezTo>
                      <a:pt x="2824" y="368"/>
                      <a:pt x="2841" y="371"/>
                      <a:pt x="2856" y="371"/>
                    </a:cubicBezTo>
                    <a:cubicBezTo>
                      <a:pt x="2998" y="371"/>
                      <a:pt x="3034" y="143"/>
                      <a:pt x="2897" y="89"/>
                    </a:cubicBezTo>
                    <a:cubicBezTo>
                      <a:pt x="2705" y="28"/>
                      <a:pt x="2514" y="1"/>
                      <a:pt x="23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4534;p81">
                <a:extLst>
                  <a:ext uri="{FF2B5EF4-FFF2-40B4-BE49-F238E27FC236}">
                    <a16:creationId xmlns:a16="http://schemas.microsoft.com/office/drawing/2014/main" xmlns="" id="{4297890C-5DA8-411E-9C5B-4E4331ADA9B5}"/>
                  </a:ext>
                </a:extLst>
              </p:cNvPr>
              <p:cNvSpPr/>
              <p:nvPr/>
            </p:nvSpPr>
            <p:spPr>
              <a:xfrm>
                <a:off x="6249705" y="4234297"/>
                <a:ext cx="55602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1670" extrusionOk="0">
                    <a:moveTo>
                      <a:pt x="122" y="1393"/>
                    </a:moveTo>
                    <a:cubicBezTo>
                      <a:pt x="125" y="1395"/>
                      <a:pt x="129" y="1397"/>
                      <a:pt x="132" y="1398"/>
                    </a:cubicBezTo>
                    <a:lnTo>
                      <a:pt x="132" y="1398"/>
                    </a:lnTo>
                    <a:cubicBezTo>
                      <a:pt x="119" y="1405"/>
                      <a:pt x="105" y="1413"/>
                      <a:pt x="91" y="1424"/>
                    </a:cubicBezTo>
                    <a:cubicBezTo>
                      <a:pt x="91" y="1424"/>
                      <a:pt x="91" y="1424"/>
                      <a:pt x="122" y="1393"/>
                    </a:cubicBezTo>
                    <a:close/>
                    <a:moveTo>
                      <a:pt x="335" y="1576"/>
                    </a:moveTo>
                    <a:cubicBezTo>
                      <a:pt x="335" y="1586"/>
                      <a:pt x="331" y="1589"/>
                      <a:pt x="328" y="1589"/>
                    </a:cubicBezTo>
                    <a:cubicBezTo>
                      <a:pt x="321" y="1589"/>
                      <a:pt x="314" y="1576"/>
                      <a:pt x="335" y="1576"/>
                    </a:cubicBezTo>
                    <a:close/>
                    <a:moveTo>
                      <a:pt x="2364" y="1"/>
                    </a:moveTo>
                    <a:cubicBezTo>
                      <a:pt x="1513" y="1"/>
                      <a:pt x="739" y="590"/>
                      <a:pt x="213" y="1241"/>
                    </a:cubicBezTo>
                    <a:cubicBezTo>
                      <a:pt x="152" y="1333"/>
                      <a:pt x="0" y="1485"/>
                      <a:pt x="61" y="1606"/>
                    </a:cubicBezTo>
                    <a:cubicBezTo>
                      <a:pt x="99" y="1644"/>
                      <a:pt x="136" y="1670"/>
                      <a:pt x="181" y="1670"/>
                    </a:cubicBezTo>
                    <a:cubicBezTo>
                      <a:pt x="209" y="1670"/>
                      <a:pt x="239" y="1660"/>
                      <a:pt x="274" y="1636"/>
                    </a:cubicBezTo>
                    <a:lnTo>
                      <a:pt x="304" y="1636"/>
                    </a:lnTo>
                    <a:cubicBezTo>
                      <a:pt x="328" y="1606"/>
                      <a:pt x="341" y="1575"/>
                      <a:pt x="343" y="1545"/>
                    </a:cubicBezTo>
                    <a:lnTo>
                      <a:pt x="343" y="1545"/>
                    </a:lnTo>
                    <a:cubicBezTo>
                      <a:pt x="352" y="1528"/>
                      <a:pt x="365" y="1515"/>
                      <a:pt x="365" y="1515"/>
                    </a:cubicBezTo>
                    <a:cubicBezTo>
                      <a:pt x="426" y="1424"/>
                      <a:pt x="456" y="1393"/>
                      <a:pt x="517" y="1333"/>
                    </a:cubicBezTo>
                    <a:cubicBezTo>
                      <a:pt x="669" y="1120"/>
                      <a:pt x="851" y="937"/>
                      <a:pt x="1064" y="785"/>
                    </a:cubicBezTo>
                    <a:cubicBezTo>
                      <a:pt x="1449" y="491"/>
                      <a:pt x="1902" y="281"/>
                      <a:pt x="2371" y="281"/>
                    </a:cubicBezTo>
                    <a:cubicBezTo>
                      <a:pt x="2532" y="281"/>
                      <a:pt x="2695" y="306"/>
                      <a:pt x="2857" y="360"/>
                    </a:cubicBezTo>
                    <a:cubicBezTo>
                      <a:pt x="2875" y="366"/>
                      <a:pt x="2892" y="369"/>
                      <a:pt x="2908" y="369"/>
                    </a:cubicBezTo>
                    <a:cubicBezTo>
                      <a:pt x="3049" y="369"/>
                      <a:pt x="3083" y="141"/>
                      <a:pt x="2918" y="86"/>
                    </a:cubicBezTo>
                    <a:cubicBezTo>
                      <a:pt x="2731" y="28"/>
                      <a:pt x="2546" y="1"/>
                      <a:pt x="23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4535;p81">
                <a:extLst>
                  <a:ext uri="{FF2B5EF4-FFF2-40B4-BE49-F238E27FC236}">
                    <a16:creationId xmlns:a16="http://schemas.microsoft.com/office/drawing/2014/main" xmlns="" id="{60BAB251-B015-436F-8A0C-16B0BD4ED0FC}"/>
                  </a:ext>
                </a:extLst>
              </p:cNvPr>
              <p:cNvSpPr/>
              <p:nvPr/>
            </p:nvSpPr>
            <p:spPr>
              <a:xfrm>
                <a:off x="6243123" y="4215612"/>
                <a:ext cx="55061" cy="29902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58" extrusionOk="0">
                    <a:moveTo>
                      <a:pt x="300" y="1455"/>
                    </a:moveTo>
                    <a:cubicBezTo>
                      <a:pt x="301" y="1456"/>
                      <a:pt x="303" y="1456"/>
                      <a:pt x="304" y="1457"/>
                    </a:cubicBezTo>
                    <a:cubicBezTo>
                      <a:pt x="304" y="1460"/>
                      <a:pt x="304" y="1463"/>
                      <a:pt x="304" y="1466"/>
                    </a:cubicBezTo>
                    <a:lnTo>
                      <a:pt x="304" y="1466"/>
                    </a:lnTo>
                    <a:cubicBezTo>
                      <a:pt x="303" y="1462"/>
                      <a:pt x="302" y="1459"/>
                      <a:pt x="300" y="1455"/>
                    </a:cubicBezTo>
                    <a:close/>
                    <a:moveTo>
                      <a:pt x="2331" y="1"/>
                    </a:moveTo>
                    <a:cubicBezTo>
                      <a:pt x="1494" y="1"/>
                      <a:pt x="706" y="571"/>
                      <a:pt x="183" y="1244"/>
                    </a:cubicBezTo>
                    <a:cubicBezTo>
                      <a:pt x="154" y="1273"/>
                      <a:pt x="103" y="1331"/>
                      <a:pt x="66" y="1393"/>
                    </a:cubicBezTo>
                    <a:lnTo>
                      <a:pt x="66" y="1393"/>
                    </a:lnTo>
                    <a:cubicBezTo>
                      <a:pt x="64" y="1394"/>
                      <a:pt x="63" y="1395"/>
                      <a:pt x="61" y="1396"/>
                    </a:cubicBezTo>
                    <a:cubicBezTo>
                      <a:pt x="61" y="1397"/>
                      <a:pt x="61" y="1398"/>
                      <a:pt x="61" y="1400"/>
                    </a:cubicBezTo>
                    <a:lnTo>
                      <a:pt x="61" y="1400"/>
                    </a:lnTo>
                    <a:cubicBezTo>
                      <a:pt x="23" y="1464"/>
                      <a:pt x="1" y="1533"/>
                      <a:pt x="31" y="1578"/>
                    </a:cubicBezTo>
                    <a:cubicBezTo>
                      <a:pt x="69" y="1636"/>
                      <a:pt x="108" y="1657"/>
                      <a:pt x="154" y="1657"/>
                    </a:cubicBezTo>
                    <a:cubicBezTo>
                      <a:pt x="181" y="1657"/>
                      <a:pt x="210" y="1650"/>
                      <a:pt x="244" y="1639"/>
                    </a:cubicBezTo>
                    <a:cubicBezTo>
                      <a:pt x="244" y="1639"/>
                      <a:pt x="274" y="1639"/>
                      <a:pt x="274" y="1609"/>
                    </a:cubicBezTo>
                    <a:cubicBezTo>
                      <a:pt x="293" y="1590"/>
                      <a:pt x="304" y="1569"/>
                      <a:pt x="310" y="1548"/>
                    </a:cubicBezTo>
                    <a:lnTo>
                      <a:pt x="310" y="1548"/>
                    </a:lnTo>
                    <a:cubicBezTo>
                      <a:pt x="335" y="1544"/>
                      <a:pt x="335" y="1516"/>
                      <a:pt x="335" y="1487"/>
                    </a:cubicBezTo>
                    <a:cubicBezTo>
                      <a:pt x="396" y="1426"/>
                      <a:pt x="426" y="1396"/>
                      <a:pt x="487" y="1305"/>
                    </a:cubicBezTo>
                    <a:cubicBezTo>
                      <a:pt x="639" y="1122"/>
                      <a:pt x="821" y="940"/>
                      <a:pt x="1034" y="788"/>
                    </a:cubicBezTo>
                    <a:cubicBezTo>
                      <a:pt x="1419" y="494"/>
                      <a:pt x="1871" y="284"/>
                      <a:pt x="2341" y="284"/>
                    </a:cubicBezTo>
                    <a:cubicBezTo>
                      <a:pt x="2502" y="284"/>
                      <a:pt x="2665" y="308"/>
                      <a:pt x="2827" y="362"/>
                    </a:cubicBezTo>
                    <a:cubicBezTo>
                      <a:pt x="2845" y="368"/>
                      <a:pt x="2862" y="371"/>
                      <a:pt x="2878" y="371"/>
                    </a:cubicBezTo>
                    <a:cubicBezTo>
                      <a:pt x="3019" y="371"/>
                      <a:pt x="3052" y="144"/>
                      <a:pt x="2888" y="89"/>
                    </a:cubicBezTo>
                    <a:cubicBezTo>
                      <a:pt x="2702" y="29"/>
                      <a:pt x="2515" y="1"/>
                      <a:pt x="23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4536;p81">
                <a:extLst>
                  <a:ext uri="{FF2B5EF4-FFF2-40B4-BE49-F238E27FC236}">
                    <a16:creationId xmlns:a16="http://schemas.microsoft.com/office/drawing/2014/main" xmlns="" id="{6608A416-300E-4181-97DE-5C280085FA6A}"/>
                  </a:ext>
                </a:extLst>
              </p:cNvPr>
              <p:cNvSpPr/>
              <p:nvPr/>
            </p:nvSpPr>
            <p:spPr>
              <a:xfrm>
                <a:off x="5915300" y="4234297"/>
                <a:ext cx="44078" cy="24455"/>
              </a:xfrm>
              <a:custGeom>
                <a:avLst/>
                <a:gdLst/>
                <a:ahLst/>
                <a:cxnLst/>
                <a:rect l="l" t="t" r="r" b="b"/>
                <a:pathLst>
                  <a:path w="2444" h="1356" extrusionOk="0">
                    <a:moveTo>
                      <a:pt x="347" y="184"/>
                    </a:moveTo>
                    <a:cubicBezTo>
                      <a:pt x="352" y="192"/>
                      <a:pt x="358" y="200"/>
                      <a:pt x="366" y="208"/>
                    </a:cubicBezTo>
                    <a:cubicBezTo>
                      <a:pt x="366" y="218"/>
                      <a:pt x="359" y="232"/>
                      <a:pt x="348" y="247"/>
                    </a:cubicBezTo>
                    <a:lnTo>
                      <a:pt x="348" y="247"/>
                    </a:lnTo>
                    <a:cubicBezTo>
                      <a:pt x="352" y="226"/>
                      <a:pt x="351" y="205"/>
                      <a:pt x="347" y="184"/>
                    </a:cubicBezTo>
                    <a:close/>
                    <a:moveTo>
                      <a:pt x="651" y="1"/>
                    </a:moveTo>
                    <a:cubicBezTo>
                      <a:pt x="509" y="1"/>
                      <a:pt x="371" y="18"/>
                      <a:pt x="244" y="56"/>
                    </a:cubicBezTo>
                    <a:cubicBezTo>
                      <a:pt x="236" y="56"/>
                      <a:pt x="227" y="56"/>
                      <a:pt x="216" y="56"/>
                    </a:cubicBezTo>
                    <a:lnTo>
                      <a:pt x="216" y="56"/>
                    </a:lnTo>
                    <a:cubicBezTo>
                      <a:pt x="215" y="56"/>
                      <a:pt x="215" y="56"/>
                      <a:pt x="214" y="56"/>
                    </a:cubicBezTo>
                    <a:cubicBezTo>
                      <a:pt x="210" y="56"/>
                      <a:pt x="208" y="56"/>
                      <a:pt x="206" y="57"/>
                    </a:cubicBezTo>
                    <a:lnTo>
                      <a:pt x="206" y="57"/>
                    </a:lnTo>
                    <a:cubicBezTo>
                      <a:pt x="176" y="59"/>
                      <a:pt x="143" y="66"/>
                      <a:pt x="122" y="86"/>
                    </a:cubicBezTo>
                    <a:cubicBezTo>
                      <a:pt x="1" y="178"/>
                      <a:pt x="62" y="360"/>
                      <a:pt x="214" y="360"/>
                    </a:cubicBezTo>
                    <a:cubicBezTo>
                      <a:pt x="251" y="360"/>
                      <a:pt x="281" y="348"/>
                      <a:pt x="303" y="329"/>
                    </a:cubicBezTo>
                    <a:lnTo>
                      <a:pt x="305" y="329"/>
                    </a:lnTo>
                    <a:cubicBezTo>
                      <a:pt x="335" y="299"/>
                      <a:pt x="366" y="299"/>
                      <a:pt x="426" y="299"/>
                    </a:cubicBezTo>
                    <a:lnTo>
                      <a:pt x="457" y="299"/>
                    </a:lnTo>
                    <a:cubicBezTo>
                      <a:pt x="487" y="299"/>
                      <a:pt x="518" y="269"/>
                      <a:pt x="548" y="269"/>
                    </a:cubicBezTo>
                    <a:lnTo>
                      <a:pt x="730" y="269"/>
                    </a:lnTo>
                    <a:cubicBezTo>
                      <a:pt x="1065" y="299"/>
                      <a:pt x="1399" y="390"/>
                      <a:pt x="1673" y="633"/>
                    </a:cubicBezTo>
                    <a:cubicBezTo>
                      <a:pt x="1885" y="816"/>
                      <a:pt x="2037" y="1029"/>
                      <a:pt x="2159" y="1272"/>
                    </a:cubicBezTo>
                    <a:cubicBezTo>
                      <a:pt x="2179" y="1331"/>
                      <a:pt x="2218" y="1355"/>
                      <a:pt x="2260" y="1355"/>
                    </a:cubicBezTo>
                    <a:cubicBezTo>
                      <a:pt x="2346" y="1355"/>
                      <a:pt x="2443" y="1253"/>
                      <a:pt x="2402" y="1150"/>
                    </a:cubicBezTo>
                    <a:cubicBezTo>
                      <a:pt x="2159" y="633"/>
                      <a:pt x="1764" y="238"/>
                      <a:pt x="1247" y="86"/>
                    </a:cubicBezTo>
                    <a:cubicBezTo>
                      <a:pt x="1053" y="33"/>
                      <a:pt x="848" y="1"/>
                      <a:pt x="6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4537;p81">
                <a:extLst>
                  <a:ext uri="{FF2B5EF4-FFF2-40B4-BE49-F238E27FC236}">
                    <a16:creationId xmlns:a16="http://schemas.microsoft.com/office/drawing/2014/main" xmlns="" id="{7EAD3DF4-5656-4DCB-A317-EA0BFEBB1832}"/>
                  </a:ext>
                </a:extLst>
              </p:cNvPr>
              <p:cNvSpPr/>
              <p:nvPr/>
            </p:nvSpPr>
            <p:spPr>
              <a:xfrm>
                <a:off x="5933949" y="4218083"/>
                <a:ext cx="44060" cy="24744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1372" extrusionOk="0">
                    <a:moveTo>
                      <a:pt x="349" y="205"/>
                    </a:moveTo>
                    <a:cubicBezTo>
                      <a:pt x="353" y="212"/>
                      <a:pt x="358" y="219"/>
                      <a:pt x="365" y="225"/>
                    </a:cubicBezTo>
                    <a:cubicBezTo>
                      <a:pt x="365" y="237"/>
                      <a:pt x="357" y="252"/>
                      <a:pt x="345" y="268"/>
                    </a:cubicBezTo>
                    <a:lnTo>
                      <a:pt x="345" y="268"/>
                    </a:lnTo>
                    <a:cubicBezTo>
                      <a:pt x="350" y="248"/>
                      <a:pt x="351" y="226"/>
                      <a:pt x="349" y="205"/>
                    </a:cubicBezTo>
                    <a:close/>
                    <a:moveTo>
                      <a:pt x="682" y="1"/>
                    </a:moveTo>
                    <a:cubicBezTo>
                      <a:pt x="529" y="1"/>
                      <a:pt x="380" y="16"/>
                      <a:pt x="244" y="43"/>
                    </a:cubicBezTo>
                    <a:cubicBezTo>
                      <a:pt x="213" y="73"/>
                      <a:pt x="152" y="73"/>
                      <a:pt x="122" y="104"/>
                    </a:cubicBezTo>
                    <a:cubicBezTo>
                      <a:pt x="0" y="165"/>
                      <a:pt x="61" y="377"/>
                      <a:pt x="213" y="377"/>
                    </a:cubicBezTo>
                    <a:cubicBezTo>
                      <a:pt x="249" y="377"/>
                      <a:pt x="278" y="366"/>
                      <a:pt x="299" y="347"/>
                    </a:cubicBezTo>
                    <a:lnTo>
                      <a:pt x="304" y="347"/>
                    </a:lnTo>
                    <a:cubicBezTo>
                      <a:pt x="335" y="317"/>
                      <a:pt x="365" y="317"/>
                      <a:pt x="426" y="317"/>
                    </a:cubicBezTo>
                    <a:lnTo>
                      <a:pt x="456" y="317"/>
                    </a:lnTo>
                    <a:cubicBezTo>
                      <a:pt x="487" y="286"/>
                      <a:pt x="517" y="286"/>
                      <a:pt x="547" y="286"/>
                    </a:cubicBezTo>
                    <a:lnTo>
                      <a:pt x="730" y="286"/>
                    </a:lnTo>
                    <a:cubicBezTo>
                      <a:pt x="1064" y="317"/>
                      <a:pt x="1399" y="408"/>
                      <a:pt x="1672" y="621"/>
                    </a:cubicBezTo>
                    <a:cubicBezTo>
                      <a:pt x="1885" y="803"/>
                      <a:pt x="2037" y="1046"/>
                      <a:pt x="2158" y="1289"/>
                    </a:cubicBezTo>
                    <a:cubicBezTo>
                      <a:pt x="2178" y="1347"/>
                      <a:pt x="2216" y="1372"/>
                      <a:pt x="2256" y="1372"/>
                    </a:cubicBezTo>
                    <a:cubicBezTo>
                      <a:pt x="2343" y="1372"/>
                      <a:pt x="2443" y="1262"/>
                      <a:pt x="2402" y="1137"/>
                    </a:cubicBezTo>
                    <a:cubicBezTo>
                      <a:pt x="2158" y="651"/>
                      <a:pt x="1763" y="256"/>
                      <a:pt x="1247" y="73"/>
                    </a:cubicBezTo>
                    <a:cubicBezTo>
                      <a:pt x="1062" y="23"/>
                      <a:pt x="869" y="1"/>
                      <a:pt x="6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4538;p81">
                <a:extLst>
                  <a:ext uri="{FF2B5EF4-FFF2-40B4-BE49-F238E27FC236}">
                    <a16:creationId xmlns:a16="http://schemas.microsoft.com/office/drawing/2014/main" xmlns="" id="{0EB28081-45AB-462F-BA35-C03EAA6F6AEF}"/>
                  </a:ext>
                </a:extLst>
              </p:cNvPr>
              <p:cNvSpPr/>
              <p:nvPr/>
            </p:nvSpPr>
            <p:spPr>
              <a:xfrm>
                <a:off x="5952579" y="4198118"/>
                <a:ext cx="44078" cy="24437"/>
              </a:xfrm>
              <a:custGeom>
                <a:avLst/>
                <a:gdLst/>
                <a:ahLst/>
                <a:cxnLst/>
                <a:rect l="l" t="t" r="r" b="b"/>
                <a:pathLst>
                  <a:path w="2444" h="1355" extrusionOk="0">
                    <a:moveTo>
                      <a:pt x="347" y="184"/>
                    </a:moveTo>
                    <a:cubicBezTo>
                      <a:pt x="352" y="192"/>
                      <a:pt x="357" y="200"/>
                      <a:pt x="366" y="208"/>
                    </a:cubicBezTo>
                    <a:cubicBezTo>
                      <a:pt x="366" y="218"/>
                      <a:pt x="359" y="232"/>
                      <a:pt x="348" y="247"/>
                    </a:cubicBezTo>
                    <a:lnTo>
                      <a:pt x="348" y="247"/>
                    </a:lnTo>
                    <a:cubicBezTo>
                      <a:pt x="352" y="226"/>
                      <a:pt x="351" y="205"/>
                      <a:pt x="347" y="184"/>
                    </a:cubicBezTo>
                    <a:close/>
                    <a:moveTo>
                      <a:pt x="651" y="1"/>
                    </a:moveTo>
                    <a:cubicBezTo>
                      <a:pt x="509" y="1"/>
                      <a:pt x="371" y="18"/>
                      <a:pt x="244" y="56"/>
                    </a:cubicBezTo>
                    <a:cubicBezTo>
                      <a:pt x="236" y="56"/>
                      <a:pt x="227" y="56"/>
                      <a:pt x="216" y="56"/>
                    </a:cubicBezTo>
                    <a:lnTo>
                      <a:pt x="216" y="56"/>
                    </a:lnTo>
                    <a:cubicBezTo>
                      <a:pt x="215" y="56"/>
                      <a:pt x="214" y="56"/>
                      <a:pt x="214" y="56"/>
                    </a:cubicBezTo>
                    <a:cubicBezTo>
                      <a:pt x="210" y="56"/>
                      <a:pt x="207" y="56"/>
                      <a:pt x="206" y="57"/>
                    </a:cubicBezTo>
                    <a:lnTo>
                      <a:pt x="206" y="57"/>
                    </a:lnTo>
                    <a:cubicBezTo>
                      <a:pt x="176" y="59"/>
                      <a:pt x="143" y="66"/>
                      <a:pt x="122" y="86"/>
                    </a:cubicBezTo>
                    <a:cubicBezTo>
                      <a:pt x="1" y="177"/>
                      <a:pt x="62" y="360"/>
                      <a:pt x="214" y="360"/>
                    </a:cubicBezTo>
                    <a:cubicBezTo>
                      <a:pt x="251" y="360"/>
                      <a:pt x="281" y="348"/>
                      <a:pt x="303" y="329"/>
                    </a:cubicBezTo>
                    <a:lnTo>
                      <a:pt x="305" y="329"/>
                    </a:lnTo>
                    <a:cubicBezTo>
                      <a:pt x="335" y="299"/>
                      <a:pt x="366" y="299"/>
                      <a:pt x="426" y="299"/>
                    </a:cubicBezTo>
                    <a:lnTo>
                      <a:pt x="457" y="299"/>
                    </a:lnTo>
                    <a:cubicBezTo>
                      <a:pt x="487" y="299"/>
                      <a:pt x="518" y="269"/>
                      <a:pt x="548" y="269"/>
                    </a:cubicBezTo>
                    <a:lnTo>
                      <a:pt x="730" y="269"/>
                    </a:lnTo>
                    <a:cubicBezTo>
                      <a:pt x="1065" y="299"/>
                      <a:pt x="1399" y="390"/>
                      <a:pt x="1673" y="633"/>
                    </a:cubicBezTo>
                    <a:cubicBezTo>
                      <a:pt x="1885" y="816"/>
                      <a:pt x="2037" y="1028"/>
                      <a:pt x="2159" y="1272"/>
                    </a:cubicBezTo>
                    <a:cubicBezTo>
                      <a:pt x="2179" y="1331"/>
                      <a:pt x="2218" y="1355"/>
                      <a:pt x="2260" y="1355"/>
                    </a:cubicBezTo>
                    <a:cubicBezTo>
                      <a:pt x="2346" y="1355"/>
                      <a:pt x="2443" y="1253"/>
                      <a:pt x="2402" y="1150"/>
                    </a:cubicBezTo>
                    <a:cubicBezTo>
                      <a:pt x="2159" y="633"/>
                      <a:pt x="1764" y="238"/>
                      <a:pt x="1247" y="86"/>
                    </a:cubicBezTo>
                    <a:cubicBezTo>
                      <a:pt x="1053" y="33"/>
                      <a:pt x="848" y="1"/>
                      <a:pt x="6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4539;p81">
                <a:extLst>
                  <a:ext uri="{FF2B5EF4-FFF2-40B4-BE49-F238E27FC236}">
                    <a16:creationId xmlns:a16="http://schemas.microsoft.com/office/drawing/2014/main" xmlns="" id="{D19B85EC-924B-4605-A6C0-B1BCE184C95A}"/>
                  </a:ext>
                </a:extLst>
              </p:cNvPr>
              <p:cNvSpPr/>
              <p:nvPr/>
            </p:nvSpPr>
            <p:spPr>
              <a:xfrm>
                <a:off x="6148836" y="3535260"/>
                <a:ext cx="187492" cy="646338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35838" extrusionOk="0">
                    <a:moveTo>
                      <a:pt x="9180" y="1"/>
                    </a:moveTo>
                    <a:cubicBezTo>
                      <a:pt x="6991" y="1"/>
                      <a:pt x="0" y="9636"/>
                      <a:pt x="0" y="9636"/>
                    </a:cubicBezTo>
                    <a:lnTo>
                      <a:pt x="1338" y="35837"/>
                    </a:lnTo>
                    <a:lnTo>
                      <a:pt x="10396" y="35503"/>
                    </a:lnTo>
                    <a:cubicBezTo>
                      <a:pt x="10396" y="35503"/>
                      <a:pt x="9697" y="1"/>
                      <a:pt x="91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4540;p81">
                <a:extLst>
                  <a:ext uri="{FF2B5EF4-FFF2-40B4-BE49-F238E27FC236}">
                    <a16:creationId xmlns:a16="http://schemas.microsoft.com/office/drawing/2014/main" xmlns="" id="{1DB3DFDF-8EC3-44DB-8C2E-5E5C30D51703}"/>
                  </a:ext>
                </a:extLst>
              </p:cNvPr>
              <p:cNvSpPr/>
              <p:nvPr/>
            </p:nvSpPr>
            <p:spPr>
              <a:xfrm>
                <a:off x="5842944" y="3391088"/>
                <a:ext cx="268631" cy="794334"/>
              </a:xfrm>
              <a:custGeom>
                <a:avLst/>
                <a:gdLst/>
                <a:ahLst/>
                <a:cxnLst/>
                <a:rect l="l" t="t" r="r" b="b"/>
                <a:pathLst>
                  <a:path w="14895" h="44044" extrusionOk="0">
                    <a:moveTo>
                      <a:pt x="1" y="1"/>
                    </a:moveTo>
                    <a:lnTo>
                      <a:pt x="3071" y="44044"/>
                    </a:lnTo>
                    <a:lnTo>
                      <a:pt x="11399" y="44044"/>
                    </a:lnTo>
                    <a:lnTo>
                      <a:pt x="14895" y="109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4541;p81">
                <a:extLst>
                  <a:ext uri="{FF2B5EF4-FFF2-40B4-BE49-F238E27FC236}">
                    <a16:creationId xmlns:a16="http://schemas.microsoft.com/office/drawing/2014/main" xmlns="" id="{C962B4BD-E54E-4FBF-9BDC-28BF7DF637D3}"/>
                  </a:ext>
                </a:extLst>
              </p:cNvPr>
              <p:cNvSpPr/>
              <p:nvPr/>
            </p:nvSpPr>
            <p:spPr>
              <a:xfrm>
                <a:off x="5791959" y="3186066"/>
                <a:ext cx="101447" cy="34921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19363" extrusionOk="0">
                    <a:moveTo>
                      <a:pt x="5624" y="1"/>
                    </a:moveTo>
                    <a:lnTo>
                      <a:pt x="1" y="2554"/>
                    </a:lnTo>
                    <a:lnTo>
                      <a:pt x="4287" y="19363"/>
                    </a:lnTo>
                    <a:lnTo>
                      <a:pt x="5624" y="1"/>
                    </a:ln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4542;p81">
                <a:extLst>
                  <a:ext uri="{FF2B5EF4-FFF2-40B4-BE49-F238E27FC236}">
                    <a16:creationId xmlns:a16="http://schemas.microsoft.com/office/drawing/2014/main" xmlns="" id="{63574848-4A76-4CE8-92BD-AFAD0AC5AAFF}"/>
                  </a:ext>
                </a:extLst>
              </p:cNvPr>
              <p:cNvSpPr/>
              <p:nvPr/>
            </p:nvSpPr>
            <p:spPr>
              <a:xfrm>
                <a:off x="5545276" y="2676938"/>
                <a:ext cx="657304" cy="571890"/>
              </a:xfrm>
              <a:custGeom>
                <a:avLst/>
                <a:gdLst/>
                <a:ahLst/>
                <a:cxnLst/>
                <a:rect l="l" t="t" r="r" b="b"/>
                <a:pathLst>
                  <a:path w="36446" h="31710" extrusionOk="0">
                    <a:moveTo>
                      <a:pt x="23793" y="1"/>
                    </a:moveTo>
                    <a:cubicBezTo>
                      <a:pt x="23367" y="1"/>
                      <a:pt x="22934" y="9"/>
                      <a:pt x="22494" y="24"/>
                    </a:cubicBezTo>
                    <a:cubicBezTo>
                      <a:pt x="8937" y="632"/>
                      <a:pt x="1" y="18899"/>
                      <a:pt x="3192" y="26985"/>
                    </a:cubicBezTo>
                    <a:cubicBezTo>
                      <a:pt x="4675" y="30705"/>
                      <a:pt x="7922" y="31710"/>
                      <a:pt x="11066" y="31710"/>
                    </a:cubicBezTo>
                    <a:cubicBezTo>
                      <a:pt x="14754" y="31710"/>
                      <a:pt x="18300" y="30328"/>
                      <a:pt x="18694" y="30328"/>
                    </a:cubicBezTo>
                    <a:cubicBezTo>
                      <a:pt x="18694" y="30328"/>
                      <a:pt x="27934" y="28808"/>
                      <a:pt x="35412" y="25890"/>
                    </a:cubicBezTo>
                    <a:cubicBezTo>
                      <a:pt x="35442" y="25769"/>
                      <a:pt x="35442" y="25617"/>
                      <a:pt x="35473" y="25465"/>
                    </a:cubicBezTo>
                    <a:cubicBezTo>
                      <a:pt x="36445" y="21453"/>
                      <a:pt x="35929" y="17136"/>
                      <a:pt x="34470" y="13246"/>
                    </a:cubicBezTo>
                    <a:cubicBezTo>
                      <a:pt x="32980" y="9355"/>
                      <a:pt x="30579" y="5890"/>
                      <a:pt x="27843" y="2790"/>
                    </a:cubicBezTo>
                    <a:cubicBezTo>
                      <a:pt x="26962" y="1817"/>
                      <a:pt x="26050" y="875"/>
                      <a:pt x="25047" y="24"/>
                    </a:cubicBezTo>
                    <a:cubicBezTo>
                      <a:pt x="24637" y="9"/>
                      <a:pt x="24219" y="1"/>
                      <a:pt x="23793" y="1"/>
                    </a:cubicBezTo>
                    <a:close/>
                  </a:path>
                </a:pathLst>
              </a:custGeom>
              <a:solidFill>
                <a:srgbClr val="A7E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4543;p81">
                <a:extLst>
                  <a:ext uri="{FF2B5EF4-FFF2-40B4-BE49-F238E27FC236}">
                    <a16:creationId xmlns:a16="http://schemas.microsoft.com/office/drawing/2014/main" xmlns="" id="{05FDFD39-3796-4ED0-BCE4-26090CB738B7}"/>
                  </a:ext>
                </a:extLst>
              </p:cNvPr>
              <p:cNvSpPr/>
              <p:nvPr/>
            </p:nvSpPr>
            <p:spPr>
              <a:xfrm>
                <a:off x="5808407" y="2992010"/>
                <a:ext cx="385949" cy="158456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8786" extrusionOk="0">
                    <a:moveTo>
                      <a:pt x="21399" y="1"/>
                    </a:moveTo>
                    <a:lnTo>
                      <a:pt x="1" y="274"/>
                    </a:lnTo>
                    <a:lnTo>
                      <a:pt x="1" y="6293"/>
                    </a:lnTo>
                    <a:lnTo>
                      <a:pt x="2250" y="8785"/>
                    </a:lnTo>
                    <a:lnTo>
                      <a:pt x="4651" y="4378"/>
                    </a:lnTo>
                    <a:lnTo>
                      <a:pt x="21399" y="2280"/>
                    </a:lnTo>
                    <a:lnTo>
                      <a:pt x="21399" y="1"/>
                    </a:ln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4544;p81">
                <a:extLst>
                  <a:ext uri="{FF2B5EF4-FFF2-40B4-BE49-F238E27FC236}">
                    <a16:creationId xmlns:a16="http://schemas.microsoft.com/office/drawing/2014/main" xmlns="" id="{A028DACA-945E-48F0-91D1-B7704484C51E}"/>
                  </a:ext>
                </a:extLst>
              </p:cNvPr>
              <p:cNvSpPr/>
              <p:nvPr/>
            </p:nvSpPr>
            <p:spPr>
              <a:xfrm>
                <a:off x="5996981" y="2677353"/>
                <a:ext cx="376625" cy="466529"/>
              </a:xfrm>
              <a:custGeom>
                <a:avLst/>
                <a:gdLst/>
                <a:ahLst/>
                <a:cxnLst/>
                <a:rect l="l" t="t" r="r" b="b"/>
                <a:pathLst>
                  <a:path w="20883" h="25868" extrusionOk="0">
                    <a:moveTo>
                      <a:pt x="1" y="1"/>
                    </a:moveTo>
                    <a:cubicBezTo>
                      <a:pt x="1004" y="852"/>
                      <a:pt x="1916" y="1794"/>
                      <a:pt x="2797" y="2767"/>
                    </a:cubicBezTo>
                    <a:cubicBezTo>
                      <a:pt x="5533" y="5867"/>
                      <a:pt x="7934" y="9332"/>
                      <a:pt x="9424" y="13223"/>
                    </a:cubicBezTo>
                    <a:cubicBezTo>
                      <a:pt x="10883" y="17113"/>
                      <a:pt x="11399" y="21399"/>
                      <a:pt x="10427" y="25442"/>
                    </a:cubicBezTo>
                    <a:cubicBezTo>
                      <a:pt x="10396" y="25594"/>
                      <a:pt x="10396" y="25746"/>
                      <a:pt x="10366" y="25867"/>
                    </a:cubicBezTo>
                    <a:cubicBezTo>
                      <a:pt x="16141" y="23618"/>
                      <a:pt x="20883" y="20548"/>
                      <a:pt x="19545" y="16657"/>
                    </a:cubicBezTo>
                    <a:cubicBezTo>
                      <a:pt x="16688" y="8299"/>
                      <a:pt x="11703" y="487"/>
                      <a:pt x="1" y="1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4545;p81">
                <a:extLst>
                  <a:ext uri="{FF2B5EF4-FFF2-40B4-BE49-F238E27FC236}">
                    <a16:creationId xmlns:a16="http://schemas.microsoft.com/office/drawing/2014/main" xmlns="" id="{CDAF4897-DF26-4AE1-AE2B-A5CF37224001}"/>
                  </a:ext>
                </a:extLst>
              </p:cNvPr>
              <p:cNvSpPr/>
              <p:nvPr/>
            </p:nvSpPr>
            <p:spPr>
              <a:xfrm>
                <a:off x="5484769" y="1953951"/>
                <a:ext cx="759472" cy="432822"/>
              </a:xfrm>
              <a:custGeom>
                <a:avLst/>
                <a:gdLst/>
                <a:ahLst/>
                <a:cxnLst/>
                <a:rect l="l" t="t" r="r" b="b"/>
                <a:pathLst>
                  <a:path w="42111" h="23999" extrusionOk="0">
                    <a:moveTo>
                      <a:pt x="30872" y="0"/>
                    </a:moveTo>
                    <a:cubicBezTo>
                      <a:pt x="28494" y="0"/>
                      <a:pt x="25471" y="390"/>
                      <a:pt x="21593" y="1175"/>
                    </a:cubicBezTo>
                    <a:cubicBezTo>
                      <a:pt x="21016" y="1144"/>
                      <a:pt x="20460" y="1129"/>
                      <a:pt x="19923" y="1129"/>
                    </a:cubicBezTo>
                    <a:cubicBezTo>
                      <a:pt x="0" y="1129"/>
                      <a:pt x="7020" y="21998"/>
                      <a:pt x="7642" y="23212"/>
                    </a:cubicBezTo>
                    <a:cubicBezTo>
                      <a:pt x="7980" y="23843"/>
                      <a:pt x="8716" y="23998"/>
                      <a:pt x="9360" y="23998"/>
                    </a:cubicBezTo>
                    <a:cubicBezTo>
                      <a:pt x="9988" y="23998"/>
                      <a:pt x="10529" y="23850"/>
                      <a:pt x="10529" y="23850"/>
                    </a:cubicBezTo>
                    <a:cubicBezTo>
                      <a:pt x="10529" y="23850"/>
                      <a:pt x="12687" y="12513"/>
                      <a:pt x="15332" y="10993"/>
                    </a:cubicBezTo>
                    <a:cubicBezTo>
                      <a:pt x="15461" y="10918"/>
                      <a:pt x="15630" y="10883"/>
                      <a:pt x="15835" y="10883"/>
                    </a:cubicBezTo>
                    <a:cubicBezTo>
                      <a:pt x="19682" y="10883"/>
                      <a:pt x="36150" y="23349"/>
                      <a:pt x="39363" y="23349"/>
                    </a:cubicBezTo>
                    <a:cubicBezTo>
                      <a:pt x="39474" y="23349"/>
                      <a:pt x="39570" y="23334"/>
                      <a:pt x="39648" y="23303"/>
                    </a:cubicBezTo>
                    <a:cubicBezTo>
                      <a:pt x="42110" y="22330"/>
                      <a:pt x="41350" y="12300"/>
                      <a:pt x="39648" y="6312"/>
                    </a:cubicBezTo>
                    <a:cubicBezTo>
                      <a:pt x="38457" y="2121"/>
                      <a:pt x="36417" y="0"/>
                      <a:pt x="308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4546;p81">
                <a:extLst>
                  <a:ext uri="{FF2B5EF4-FFF2-40B4-BE49-F238E27FC236}">
                    <a16:creationId xmlns:a16="http://schemas.microsoft.com/office/drawing/2014/main" xmlns="" id="{37F6F984-AA9A-4388-9098-49A22F9CB215}"/>
                  </a:ext>
                </a:extLst>
              </p:cNvPr>
              <p:cNvSpPr/>
              <p:nvPr/>
            </p:nvSpPr>
            <p:spPr>
              <a:xfrm>
                <a:off x="5651088" y="2089701"/>
                <a:ext cx="484600" cy="645184"/>
              </a:xfrm>
              <a:custGeom>
                <a:avLst/>
                <a:gdLst/>
                <a:ahLst/>
                <a:cxnLst/>
                <a:rect l="l" t="t" r="r" b="b"/>
                <a:pathLst>
                  <a:path w="26870" h="35774" extrusionOk="0">
                    <a:moveTo>
                      <a:pt x="10152" y="1"/>
                    </a:moveTo>
                    <a:cubicBezTo>
                      <a:pt x="9737" y="1891"/>
                      <a:pt x="8378" y="3711"/>
                      <a:pt x="6963" y="3711"/>
                    </a:cubicBezTo>
                    <a:cubicBezTo>
                      <a:pt x="6513" y="3711"/>
                      <a:pt x="6057" y="3527"/>
                      <a:pt x="5623" y="3101"/>
                    </a:cubicBezTo>
                    <a:cubicBezTo>
                      <a:pt x="5552" y="4478"/>
                      <a:pt x="4776" y="5985"/>
                      <a:pt x="4049" y="5985"/>
                    </a:cubicBezTo>
                    <a:cubicBezTo>
                      <a:pt x="3845" y="5985"/>
                      <a:pt x="3645" y="5866"/>
                      <a:pt x="3465" y="5593"/>
                    </a:cubicBezTo>
                    <a:cubicBezTo>
                      <a:pt x="3009" y="7600"/>
                      <a:pt x="1034" y="10214"/>
                      <a:pt x="0" y="11521"/>
                    </a:cubicBezTo>
                    <a:lnTo>
                      <a:pt x="882" y="19940"/>
                    </a:lnTo>
                    <a:cubicBezTo>
                      <a:pt x="1437" y="25381"/>
                      <a:pt x="6103" y="29442"/>
                      <a:pt x="11466" y="29442"/>
                    </a:cubicBezTo>
                    <a:cubicBezTo>
                      <a:pt x="11675" y="29442"/>
                      <a:pt x="11886" y="29436"/>
                      <a:pt x="12098" y="29424"/>
                    </a:cubicBezTo>
                    <a:lnTo>
                      <a:pt x="12918" y="32949"/>
                    </a:lnTo>
                    <a:lnTo>
                      <a:pt x="10061" y="34682"/>
                    </a:lnTo>
                    <a:cubicBezTo>
                      <a:pt x="11164" y="35097"/>
                      <a:pt x="13350" y="35773"/>
                      <a:pt x="15940" y="35773"/>
                    </a:cubicBezTo>
                    <a:cubicBezTo>
                      <a:pt x="18276" y="35773"/>
                      <a:pt x="20941" y="35223"/>
                      <a:pt x="23435" y="33436"/>
                    </a:cubicBezTo>
                    <a:cubicBezTo>
                      <a:pt x="23466" y="33375"/>
                      <a:pt x="23496" y="33314"/>
                      <a:pt x="23496" y="33253"/>
                    </a:cubicBezTo>
                    <a:lnTo>
                      <a:pt x="23496" y="33253"/>
                    </a:lnTo>
                    <a:cubicBezTo>
                      <a:pt x="22944" y="33335"/>
                      <a:pt x="22382" y="33384"/>
                      <a:pt x="21826" y="33384"/>
                    </a:cubicBezTo>
                    <a:cubicBezTo>
                      <a:pt x="20512" y="33384"/>
                      <a:pt x="19232" y="33110"/>
                      <a:pt x="18207" y="32342"/>
                    </a:cubicBezTo>
                    <a:cubicBezTo>
                      <a:pt x="17143" y="31521"/>
                      <a:pt x="16566" y="30335"/>
                      <a:pt x="16171" y="29120"/>
                    </a:cubicBezTo>
                    <a:cubicBezTo>
                      <a:pt x="16111" y="28879"/>
                      <a:pt x="15339" y="25379"/>
                      <a:pt x="15671" y="25379"/>
                    </a:cubicBezTo>
                    <a:cubicBezTo>
                      <a:pt x="15675" y="25379"/>
                      <a:pt x="15680" y="25380"/>
                      <a:pt x="15684" y="25381"/>
                    </a:cubicBezTo>
                    <a:cubicBezTo>
                      <a:pt x="16505" y="25584"/>
                      <a:pt x="17358" y="25686"/>
                      <a:pt x="18210" y="25686"/>
                    </a:cubicBezTo>
                    <a:cubicBezTo>
                      <a:pt x="21306" y="25686"/>
                      <a:pt x="24396" y="24348"/>
                      <a:pt x="25897" y="21703"/>
                    </a:cubicBezTo>
                    <a:cubicBezTo>
                      <a:pt x="26870" y="20001"/>
                      <a:pt x="26840" y="18572"/>
                      <a:pt x="26444" y="16840"/>
                    </a:cubicBezTo>
                    <a:cubicBezTo>
                      <a:pt x="26080" y="15198"/>
                      <a:pt x="25624" y="13557"/>
                      <a:pt x="25077" y="11977"/>
                    </a:cubicBezTo>
                    <a:cubicBezTo>
                      <a:pt x="24043" y="11369"/>
                      <a:pt x="23162" y="10548"/>
                      <a:pt x="22523" y="9545"/>
                    </a:cubicBezTo>
                    <a:cubicBezTo>
                      <a:pt x="21627" y="10179"/>
                      <a:pt x="20604" y="10457"/>
                      <a:pt x="19578" y="10457"/>
                    </a:cubicBezTo>
                    <a:cubicBezTo>
                      <a:pt x="17507" y="10457"/>
                      <a:pt x="15424" y="9327"/>
                      <a:pt x="14347" y="7721"/>
                    </a:cubicBezTo>
                    <a:cubicBezTo>
                      <a:pt x="13496" y="6445"/>
                      <a:pt x="13253" y="4621"/>
                      <a:pt x="12918" y="2979"/>
                    </a:cubicBezTo>
                    <a:cubicBezTo>
                      <a:pt x="12158" y="2736"/>
                      <a:pt x="11064" y="2007"/>
                      <a:pt x="10152" y="1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4547;p81">
                <a:extLst>
                  <a:ext uri="{FF2B5EF4-FFF2-40B4-BE49-F238E27FC236}">
                    <a16:creationId xmlns:a16="http://schemas.microsoft.com/office/drawing/2014/main" xmlns="" id="{0DE7BA7E-963E-41DE-854B-A1DC277F6BD2}"/>
                  </a:ext>
                </a:extLst>
              </p:cNvPr>
              <p:cNvSpPr/>
              <p:nvPr/>
            </p:nvSpPr>
            <p:spPr>
              <a:xfrm>
                <a:off x="5884064" y="2143968"/>
                <a:ext cx="311933" cy="547921"/>
              </a:xfrm>
              <a:custGeom>
                <a:avLst/>
                <a:gdLst/>
                <a:ahLst/>
                <a:cxnLst/>
                <a:rect l="l" t="t" r="r" b="b"/>
                <a:pathLst>
                  <a:path w="17296" h="30381" extrusionOk="0">
                    <a:moveTo>
                      <a:pt x="0" y="1"/>
                    </a:moveTo>
                    <a:cubicBezTo>
                      <a:pt x="335" y="1642"/>
                      <a:pt x="578" y="3436"/>
                      <a:pt x="1429" y="4743"/>
                    </a:cubicBezTo>
                    <a:cubicBezTo>
                      <a:pt x="2505" y="6326"/>
                      <a:pt x="4585" y="7449"/>
                      <a:pt x="6654" y="7449"/>
                    </a:cubicBezTo>
                    <a:cubicBezTo>
                      <a:pt x="7682" y="7449"/>
                      <a:pt x="8707" y="7172"/>
                      <a:pt x="9605" y="6536"/>
                    </a:cubicBezTo>
                    <a:cubicBezTo>
                      <a:pt x="10244" y="7539"/>
                      <a:pt x="11125" y="8390"/>
                      <a:pt x="12159" y="8968"/>
                    </a:cubicBezTo>
                    <a:cubicBezTo>
                      <a:pt x="12706" y="10548"/>
                      <a:pt x="13162" y="12189"/>
                      <a:pt x="13526" y="13831"/>
                    </a:cubicBezTo>
                    <a:cubicBezTo>
                      <a:pt x="13922" y="15563"/>
                      <a:pt x="13466" y="17326"/>
                      <a:pt x="12493" y="19028"/>
                    </a:cubicBezTo>
                    <a:cubicBezTo>
                      <a:pt x="10999" y="21620"/>
                      <a:pt x="8070" y="22633"/>
                      <a:pt x="5249" y="22633"/>
                    </a:cubicBezTo>
                    <a:cubicBezTo>
                      <a:pt x="4397" y="22633"/>
                      <a:pt x="3556" y="22541"/>
                      <a:pt x="2766" y="22372"/>
                    </a:cubicBezTo>
                    <a:cubicBezTo>
                      <a:pt x="2763" y="22371"/>
                      <a:pt x="2760" y="22371"/>
                      <a:pt x="2757" y="22371"/>
                    </a:cubicBezTo>
                    <a:cubicBezTo>
                      <a:pt x="2415" y="22371"/>
                      <a:pt x="3192" y="25900"/>
                      <a:pt x="3253" y="26111"/>
                    </a:cubicBezTo>
                    <a:cubicBezTo>
                      <a:pt x="3648" y="27326"/>
                      <a:pt x="4225" y="28542"/>
                      <a:pt x="5289" y="29333"/>
                    </a:cubicBezTo>
                    <a:cubicBezTo>
                      <a:pt x="6301" y="30112"/>
                      <a:pt x="7561" y="30381"/>
                      <a:pt x="8857" y="30381"/>
                    </a:cubicBezTo>
                    <a:cubicBezTo>
                      <a:pt x="9430" y="30381"/>
                      <a:pt x="10010" y="30328"/>
                      <a:pt x="10578" y="30244"/>
                    </a:cubicBezTo>
                    <a:cubicBezTo>
                      <a:pt x="10639" y="30062"/>
                      <a:pt x="10669" y="29940"/>
                      <a:pt x="10669" y="29940"/>
                    </a:cubicBezTo>
                    <a:lnTo>
                      <a:pt x="7842" y="28694"/>
                    </a:lnTo>
                    <a:lnTo>
                      <a:pt x="6991" y="25624"/>
                    </a:lnTo>
                    <a:lnTo>
                      <a:pt x="7235" y="25594"/>
                    </a:lnTo>
                    <a:cubicBezTo>
                      <a:pt x="13040" y="24986"/>
                      <a:pt x="17295" y="19728"/>
                      <a:pt x="16688" y="13922"/>
                    </a:cubicBezTo>
                    <a:lnTo>
                      <a:pt x="16140" y="8603"/>
                    </a:lnTo>
                    <a:cubicBezTo>
                      <a:pt x="12493" y="8116"/>
                      <a:pt x="8937" y="1127"/>
                      <a:pt x="8937" y="1125"/>
                    </a:cubicBezTo>
                    <a:lnTo>
                      <a:pt x="8937" y="1125"/>
                    </a:lnTo>
                    <a:cubicBezTo>
                      <a:pt x="8937" y="1127"/>
                      <a:pt x="10365" y="5381"/>
                      <a:pt x="8937" y="5624"/>
                    </a:cubicBezTo>
                    <a:cubicBezTo>
                      <a:pt x="8875" y="5634"/>
                      <a:pt x="8812" y="5639"/>
                      <a:pt x="8748" y="5639"/>
                    </a:cubicBezTo>
                    <a:cubicBezTo>
                      <a:pt x="7322" y="5639"/>
                      <a:pt x="5291" y="3164"/>
                      <a:pt x="5289" y="3162"/>
                    </a:cubicBezTo>
                    <a:lnTo>
                      <a:pt x="5289" y="3162"/>
                    </a:lnTo>
                    <a:cubicBezTo>
                      <a:pt x="5291" y="3164"/>
                      <a:pt x="7142" y="5503"/>
                      <a:pt x="5289" y="6110"/>
                    </a:cubicBezTo>
                    <a:cubicBezTo>
                      <a:pt x="5207" y="6137"/>
                      <a:pt x="5123" y="6150"/>
                      <a:pt x="5039" y="6150"/>
                    </a:cubicBezTo>
                    <a:cubicBezTo>
                      <a:pt x="3201" y="6150"/>
                      <a:pt x="1034" y="92"/>
                      <a:pt x="1034" y="92"/>
                    </a:cubicBezTo>
                    <a:cubicBezTo>
                      <a:pt x="1034" y="92"/>
                      <a:pt x="927" y="115"/>
                      <a:pt x="745" y="115"/>
                    </a:cubicBezTo>
                    <a:cubicBezTo>
                      <a:pt x="563" y="115"/>
                      <a:pt x="304" y="92"/>
                      <a:pt x="0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4548;p81">
                <a:extLst>
                  <a:ext uri="{FF2B5EF4-FFF2-40B4-BE49-F238E27FC236}">
                    <a16:creationId xmlns:a16="http://schemas.microsoft.com/office/drawing/2014/main" xmlns="" id="{F0BEB3F8-D276-4A9E-A143-E083EFBEA2F5}"/>
                  </a:ext>
                </a:extLst>
              </p:cNvPr>
              <p:cNvSpPr/>
              <p:nvPr/>
            </p:nvSpPr>
            <p:spPr>
              <a:xfrm>
                <a:off x="5544735" y="2349603"/>
                <a:ext cx="133766" cy="109635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6079" extrusionOk="0">
                    <a:moveTo>
                      <a:pt x="3972" y="0"/>
                    </a:moveTo>
                    <a:cubicBezTo>
                      <a:pt x="3470" y="0"/>
                      <a:pt x="2909" y="139"/>
                      <a:pt x="2310" y="514"/>
                    </a:cubicBezTo>
                    <a:cubicBezTo>
                      <a:pt x="0" y="1973"/>
                      <a:pt x="1672" y="5164"/>
                      <a:pt x="4317" y="5894"/>
                    </a:cubicBezTo>
                    <a:cubicBezTo>
                      <a:pt x="4790" y="6025"/>
                      <a:pt x="5194" y="6078"/>
                      <a:pt x="5537" y="6078"/>
                    </a:cubicBezTo>
                    <a:cubicBezTo>
                      <a:pt x="7110" y="6078"/>
                      <a:pt x="7417" y="4952"/>
                      <a:pt x="7417" y="4952"/>
                    </a:cubicBezTo>
                    <a:lnTo>
                      <a:pt x="6323" y="1091"/>
                    </a:lnTo>
                    <a:cubicBezTo>
                      <a:pt x="6323" y="1091"/>
                      <a:pt x="5381" y="0"/>
                      <a:pt x="3972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4549;p81">
                <a:extLst>
                  <a:ext uri="{FF2B5EF4-FFF2-40B4-BE49-F238E27FC236}">
                    <a16:creationId xmlns:a16="http://schemas.microsoft.com/office/drawing/2014/main" xmlns="" id="{525C6296-F5E0-47D4-8AFA-95284EC72057}"/>
                  </a:ext>
                </a:extLst>
              </p:cNvPr>
              <p:cNvSpPr/>
              <p:nvPr/>
            </p:nvSpPr>
            <p:spPr>
              <a:xfrm>
                <a:off x="6093468" y="2313479"/>
                <a:ext cx="205040" cy="11926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6613" extrusionOk="0">
                    <a:moveTo>
                      <a:pt x="8146" y="1"/>
                    </a:moveTo>
                    <a:cubicBezTo>
                      <a:pt x="5982" y="1"/>
                      <a:pt x="3435" y="2547"/>
                      <a:pt x="3435" y="2547"/>
                    </a:cubicBezTo>
                    <a:cubicBezTo>
                      <a:pt x="3435" y="2547"/>
                      <a:pt x="0" y="5708"/>
                      <a:pt x="5077" y="6529"/>
                    </a:cubicBezTo>
                    <a:cubicBezTo>
                      <a:pt x="5418" y="6586"/>
                      <a:pt x="5742" y="6613"/>
                      <a:pt x="6050" y="6613"/>
                    </a:cubicBezTo>
                    <a:cubicBezTo>
                      <a:pt x="10346" y="6613"/>
                      <a:pt x="11368" y="1402"/>
                      <a:pt x="9241" y="268"/>
                    </a:cubicBezTo>
                    <a:cubicBezTo>
                      <a:pt x="8898" y="80"/>
                      <a:pt x="8528" y="1"/>
                      <a:pt x="8146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4550;p81">
                <a:extLst>
                  <a:ext uri="{FF2B5EF4-FFF2-40B4-BE49-F238E27FC236}">
                    <a16:creationId xmlns:a16="http://schemas.microsoft.com/office/drawing/2014/main" xmlns="" id="{CA230D44-F7A5-4C5A-B681-676EBEEB45C6}"/>
                  </a:ext>
                </a:extLst>
              </p:cNvPr>
              <p:cNvSpPr/>
              <p:nvPr/>
            </p:nvSpPr>
            <p:spPr>
              <a:xfrm>
                <a:off x="5634081" y="2015198"/>
                <a:ext cx="540545" cy="283925"/>
              </a:xfrm>
              <a:custGeom>
                <a:avLst/>
                <a:gdLst/>
                <a:ahLst/>
                <a:cxnLst/>
                <a:rect l="l" t="t" r="r" b="b"/>
                <a:pathLst>
                  <a:path w="29972" h="15743" extrusionOk="0">
                    <a:moveTo>
                      <a:pt x="18766" y="1"/>
                    </a:moveTo>
                    <a:cubicBezTo>
                      <a:pt x="18400" y="1"/>
                      <a:pt x="18032" y="20"/>
                      <a:pt x="17661" y="59"/>
                    </a:cubicBezTo>
                    <a:lnTo>
                      <a:pt x="10062" y="849"/>
                    </a:lnTo>
                    <a:cubicBezTo>
                      <a:pt x="4256" y="1457"/>
                      <a:pt x="1" y="6715"/>
                      <a:pt x="609" y="12521"/>
                    </a:cubicBezTo>
                    <a:lnTo>
                      <a:pt x="943" y="15652"/>
                    </a:lnTo>
                    <a:cubicBezTo>
                      <a:pt x="2007" y="14345"/>
                      <a:pt x="3952" y="11731"/>
                      <a:pt x="4408" y="9724"/>
                    </a:cubicBezTo>
                    <a:cubicBezTo>
                      <a:pt x="4588" y="9997"/>
                      <a:pt x="4788" y="10116"/>
                      <a:pt x="4992" y="10116"/>
                    </a:cubicBezTo>
                    <a:cubicBezTo>
                      <a:pt x="5719" y="10116"/>
                      <a:pt x="6495" y="8609"/>
                      <a:pt x="6566" y="7232"/>
                    </a:cubicBezTo>
                    <a:cubicBezTo>
                      <a:pt x="7000" y="7658"/>
                      <a:pt x="7456" y="7842"/>
                      <a:pt x="7906" y="7842"/>
                    </a:cubicBezTo>
                    <a:cubicBezTo>
                      <a:pt x="9321" y="7842"/>
                      <a:pt x="10680" y="6022"/>
                      <a:pt x="11095" y="4132"/>
                    </a:cubicBezTo>
                    <a:cubicBezTo>
                      <a:pt x="12378" y="6962"/>
                      <a:pt x="14026" y="7251"/>
                      <a:pt x="14645" y="7251"/>
                    </a:cubicBezTo>
                    <a:cubicBezTo>
                      <a:pt x="14804" y="7251"/>
                      <a:pt x="14895" y="7232"/>
                      <a:pt x="14895" y="7232"/>
                    </a:cubicBezTo>
                    <a:cubicBezTo>
                      <a:pt x="14895" y="7232"/>
                      <a:pt x="17062" y="13290"/>
                      <a:pt x="18900" y="13290"/>
                    </a:cubicBezTo>
                    <a:cubicBezTo>
                      <a:pt x="18984" y="13290"/>
                      <a:pt x="19068" y="13277"/>
                      <a:pt x="19150" y="13250"/>
                    </a:cubicBezTo>
                    <a:cubicBezTo>
                      <a:pt x="21003" y="12643"/>
                      <a:pt x="19152" y="10304"/>
                      <a:pt x="19150" y="10302"/>
                    </a:cubicBezTo>
                    <a:lnTo>
                      <a:pt x="19150" y="10302"/>
                    </a:lnTo>
                    <a:cubicBezTo>
                      <a:pt x="19152" y="10304"/>
                      <a:pt x="21183" y="12779"/>
                      <a:pt x="22609" y="12779"/>
                    </a:cubicBezTo>
                    <a:cubicBezTo>
                      <a:pt x="22673" y="12779"/>
                      <a:pt x="22736" y="12774"/>
                      <a:pt x="22798" y="12764"/>
                    </a:cubicBezTo>
                    <a:cubicBezTo>
                      <a:pt x="24226" y="12521"/>
                      <a:pt x="22798" y="8267"/>
                      <a:pt x="22798" y="8265"/>
                    </a:cubicBezTo>
                    <a:lnTo>
                      <a:pt x="22798" y="8265"/>
                    </a:lnTo>
                    <a:cubicBezTo>
                      <a:pt x="22798" y="8267"/>
                      <a:pt x="26354" y="15256"/>
                      <a:pt x="29971" y="15743"/>
                    </a:cubicBezTo>
                    <a:lnTo>
                      <a:pt x="29333" y="9512"/>
                    </a:lnTo>
                    <a:cubicBezTo>
                      <a:pt x="28764" y="4077"/>
                      <a:pt x="24119" y="1"/>
                      <a:pt x="187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4551;p81">
                <a:extLst>
                  <a:ext uri="{FF2B5EF4-FFF2-40B4-BE49-F238E27FC236}">
                    <a16:creationId xmlns:a16="http://schemas.microsoft.com/office/drawing/2014/main" xmlns="" id="{27421586-B27E-47EC-8677-7117FD30745B}"/>
                  </a:ext>
                </a:extLst>
              </p:cNvPr>
              <p:cNvSpPr/>
              <p:nvPr/>
            </p:nvSpPr>
            <p:spPr>
              <a:xfrm>
                <a:off x="6033578" y="2414627"/>
                <a:ext cx="111026" cy="111049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250" extrusionOk="0">
                    <a:moveTo>
                      <a:pt x="1125" y="1"/>
                    </a:moveTo>
                    <a:cubicBezTo>
                      <a:pt x="487" y="1"/>
                      <a:pt x="1" y="487"/>
                      <a:pt x="1" y="1125"/>
                    </a:cubicBezTo>
                    <a:cubicBezTo>
                      <a:pt x="1" y="1733"/>
                      <a:pt x="487" y="2250"/>
                      <a:pt x="1125" y="2250"/>
                    </a:cubicBezTo>
                    <a:cubicBezTo>
                      <a:pt x="1733" y="2250"/>
                      <a:pt x="2250" y="1733"/>
                      <a:pt x="2250" y="1125"/>
                    </a:cubicBezTo>
                    <a:cubicBezTo>
                      <a:pt x="2250" y="487"/>
                      <a:pt x="1733" y="1"/>
                      <a:pt x="1125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4552;p81">
                <a:extLst>
                  <a:ext uri="{FF2B5EF4-FFF2-40B4-BE49-F238E27FC236}">
                    <a16:creationId xmlns:a16="http://schemas.microsoft.com/office/drawing/2014/main" xmlns="" id="{B5290CBB-65E4-4516-9630-84BDB2418F28}"/>
                  </a:ext>
                </a:extLst>
              </p:cNvPr>
              <p:cNvSpPr/>
              <p:nvPr/>
            </p:nvSpPr>
            <p:spPr>
              <a:xfrm>
                <a:off x="5861448" y="1845146"/>
                <a:ext cx="127327" cy="155768"/>
              </a:xfrm>
              <a:custGeom>
                <a:avLst/>
                <a:gdLst/>
                <a:ahLst/>
                <a:cxnLst/>
                <a:rect l="l" t="t" r="r" b="b"/>
                <a:pathLst>
                  <a:path w="7060" h="8637" extrusionOk="0">
                    <a:moveTo>
                      <a:pt x="2085" y="0"/>
                    </a:moveTo>
                    <a:cubicBezTo>
                      <a:pt x="0" y="0"/>
                      <a:pt x="890" y="8150"/>
                      <a:pt x="890" y="8150"/>
                    </a:cubicBezTo>
                    <a:lnTo>
                      <a:pt x="707" y="8637"/>
                    </a:lnTo>
                    <a:cubicBezTo>
                      <a:pt x="707" y="8637"/>
                      <a:pt x="7060" y="4594"/>
                      <a:pt x="5388" y="3621"/>
                    </a:cubicBezTo>
                    <a:cubicBezTo>
                      <a:pt x="5224" y="3528"/>
                      <a:pt x="5057" y="3485"/>
                      <a:pt x="4890" y="3485"/>
                    </a:cubicBezTo>
                    <a:cubicBezTo>
                      <a:pt x="3323" y="3485"/>
                      <a:pt x="1710" y="7208"/>
                      <a:pt x="1710" y="7208"/>
                    </a:cubicBezTo>
                    <a:cubicBezTo>
                      <a:pt x="1710" y="7208"/>
                      <a:pt x="4355" y="247"/>
                      <a:pt x="2166" y="4"/>
                    </a:cubicBezTo>
                    <a:cubicBezTo>
                      <a:pt x="2139" y="2"/>
                      <a:pt x="2112" y="0"/>
                      <a:pt x="20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4553;p81">
                <a:extLst>
                  <a:ext uri="{FF2B5EF4-FFF2-40B4-BE49-F238E27FC236}">
                    <a16:creationId xmlns:a16="http://schemas.microsoft.com/office/drawing/2014/main" xmlns="" id="{AB804F07-A7DA-47CD-A6A5-4F3DA1C99A75}"/>
                  </a:ext>
                </a:extLst>
              </p:cNvPr>
              <p:cNvSpPr/>
              <p:nvPr/>
            </p:nvSpPr>
            <p:spPr>
              <a:xfrm>
                <a:off x="6044683" y="2374185"/>
                <a:ext cx="24690" cy="4391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35" extrusionOk="0">
                    <a:moveTo>
                      <a:pt x="637" y="1"/>
                    </a:moveTo>
                    <a:cubicBezTo>
                      <a:pt x="628" y="1"/>
                      <a:pt x="618" y="1"/>
                      <a:pt x="608" y="2"/>
                    </a:cubicBezTo>
                    <a:cubicBezTo>
                      <a:pt x="274" y="2"/>
                      <a:pt x="0" y="579"/>
                      <a:pt x="31" y="1248"/>
                    </a:cubicBezTo>
                    <a:cubicBezTo>
                      <a:pt x="60" y="1899"/>
                      <a:pt x="378" y="2435"/>
                      <a:pt x="731" y="2435"/>
                    </a:cubicBezTo>
                    <a:cubicBezTo>
                      <a:pt x="741" y="2435"/>
                      <a:pt x="750" y="2434"/>
                      <a:pt x="760" y="2434"/>
                    </a:cubicBezTo>
                    <a:cubicBezTo>
                      <a:pt x="1095" y="2434"/>
                      <a:pt x="1368" y="1856"/>
                      <a:pt x="1338" y="1187"/>
                    </a:cubicBezTo>
                    <a:cubicBezTo>
                      <a:pt x="1308" y="536"/>
                      <a:pt x="991" y="1"/>
                      <a:pt x="6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4554;p81">
                <a:extLst>
                  <a:ext uri="{FF2B5EF4-FFF2-40B4-BE49-F238E27FC236}">
                    <a16:creationId xmlns:a16="http://schemas.microsoft.com/office/drawing/2014/main" xmlns="" id="{B6823DE0-E82C-41E2-A209-485813AA8016}"/>
                  </a:ext>
                </a:extLst>
              </p:cNvPr>
              <p:cNvSpPr/>
              <p:nvPr/>
            </p:nvSpPr>
            <p:spPr>
              <a:xfrm>
                <a:off x="5733122" y="2439840"/>
                <a:ext cx="115498" cy="113953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220" extrusionOk="0">
                    <a:moveTo>
                      <a:pt x="1125" y="0"/>
                    </a:moveTo>
                    <a:cubicBezTo>
                      <a:pt x="517" y="0"/>
                      <a:pt x="0" y="487"/>
                      <a:pt x="0" y="1125"/>
                    </a:cubicBezTo>
                    <a:cubicBezTo>
                      <a:pt x="0" y="1733"/>
                      <a:pt x="517" y="2219"/>
                      <a:pt x="1125" y="2219"/>
                    </a:cubicBezTo>
                    <a:cubicBezTo>
                      <a:pt x="1763" y="2219"/>
                      <a:pt x="2250" y="1733"/>
                      <a:pt x="2250" y="1125"/>
                    </a:cubicBezTo>
                    <a:cubicBezTo>
                      <a:pt x="2250" y="487"/>
                      <a:pt x="1763" y="0"/>
                      <a:pt x="1125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4555;p81">
                <a:extLst>
                  <a:ext uri="{FF2B5EF4-FFF2-40B4-BE49-F238E27FC236}">
                    <a16:creationId xmlns:a16="http://schemas.microsoft.com/office/drawing/2014/main" xmlns="" id="{AB9B1A75-540D-4564-91B3-9C9FE2CFC26C}"/>
                  </a:ext>
                </a:extLst>
              </p:cNvPr>
              <p:cNvSpPr/>
              <p:nvPr/>
            </p:nvSpPr>
            <p:spPr>
              <a:xfrm>
                <a:off x="5760722" y="2395015"/>
                <a:ext cx="24690" cy="4391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35" extrusionOk="0">
                    <a:moveTo>
                      <a:pt x="637" y="1"/>
                    </a:moveTo>
                    <a:cubicBezTo>
                      <a:pt x="628" y="1"/>
                      <a:pt x="618" y="1"/>
                      <a:pt x="608" y="2"/>
                    </a:cubicBezTo>
                    <a:cubicBezTo>
                      <a:pt x="243" y="2"/>
                      <a:pt x="0" y="579"/>
                      <a:pt x="31" y="1248"/>
                    </a:cubicBezTo>
                    <a:cubicBezTo>
                      <a:pt x="60" y="1899"/>
                      <a:pt x="378" y="2435"/>
                      <a:pt x="731" y="2435"/>
                    </a:cubicBezTo>
                    <a:cubicBezTo>
                      <a:pt x="741" y="2435"/>
                      <a:pt x="750" y="2434"/>
                      <a:pt x="760" y="2434"/>
                    </a:cubicBezTo>
                    <a:cubicBezTo>
                      <a:pt x="1095" y="2434"/>
                      <a:pt x="1368" y="1856"/>
                      <a:pt x="1338" y="1187"/>
                    </a:cubicBezTo>
                    <a:cubicBezTo>
                      <a:pt x="1308" y="536"/>
                      <a:pt x="991" y="1"/>
                      <a:pt x="6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4556;p81">
                <a:extLst>
                  <a:ext uri="{FF2B5EF4-FFF2-40B4-BE49-F238E27FC236}">
                    <a16:creationId xmlns:a16="http://schemas.microsoft.com/office/drawing/2014/main" xmlns="" id="{4039D95F-3737-4F2D-91B2-40AD305A7251}"/>
                  </a:ext>
                </a:extLst>
              </p:cNvPr>
              <p:cNvSpPr/>
              <p:nvPr/>
            </p:nvSpPr>
            <p:spPr>
              <a:xfrm>
                <a:off x="5948755" y="2283757"/>
                <a:ext cx="215987" cy="216005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11977" fill="none" extrusionOk="0">
                    <a:moveTo>
                      <a:pt x="9848" y="2128"/>
                    </a:moveTo>
                    <a:cubicBezTo>
                      <a:pt x="11976" y="4256"/>
                      <a:pt x="11976" y="7721"/>
                      <a:pt x="9848" y="9849"/>
                    </a:cubicBezTo>
                    <a:cubicBezTo>
                      <a:pt x="7721" y="11977"/>
                      <a:pt x="4255" y="11977"/>
                      <a:pt x="2128" y="9849"/>
                    </a:cubicBezTo>
                    <a:cubicBezTo>
                      <a:pt x="0" y="7721"/>
                      <a:pt x="0" y="4256"/>
                      <a:pt x="2128" y="2128"/>
                    </a:cubicBezTo>
                    <a:cubicBezTo>
                      <a:pt x="4255" y="1"/>
                      <a:pt x="7721" y="1"/>
                      <a:pt x="9848" y="2128"/>
                    </a:cubicBezTo>
                    <a:close/>
                  </a:path>
                </a:pathLst>
              </a:custGeom>
              <a:noFill/>
              <a:ln w="912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4557;p81">
                <a:extLst>
                  <a:ext uri="{FF2B5EF4-FFF2-40B4-BE49-F238E27FC236}">
                    <a16:creationId xmlns:a16="http://schemas.microsoft.com/office/drawing/2014/main" xmlns="" id="{E93BB4D3-956A-4048-9CEF-5E7E36435D51}"/>
                  </a:ext>
                </a:extLst>
              </p:cNvPr>
              <p:cNvSpPr/>
              <p:nvPr/>
            </p:nvSpPr>
            <p:spPr>
              <a:xfrm>
                <a:off x="5814248" y="2478772"/>
                <a:ext cx="100545" cy="6718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3725" extrusionOk="0">
                    <a:moveTo>
                      <a:pt x="332" y="0"/>
                    </a:moveTo>
                    <a:cubicBezTo>
                      <a:pt x="313" y="0"/>
                      <a:pt x="294" y="2"/>
                      <a:pt x="274" y="6"/>
                    </a:cubicBezTo>
                    <a:cubicBezTo>
                      <a:pt x="122" y="67"/>
                      <a:pt x="1" y="219"/>
                      <a:pt x="61" y="371"/>
                    </a:cubicBezTo>
                    <a:cubicBezTo>
                      <a:pt x="639" y="1738"/>
                      <a:pt x="1764" y="3045"/>
                      <a:pt x="3192" y="3532"/>
                    </a:cubicBezTo>
                    <a:cubicBezTo>
                      <a:pt x="3585" y="3663"/>
                      <a:pt x="4000" y="3724"/>
                      <a:pt x="4424" y="3724"/>
                    </a:cubicBezTo>
                    <a:cubicBezTo>
                      <a:pt x="4690" y="3724"/>
                      <a:pt x="4959" y="3700"/>
                      <a:pt x="5229" y="3653"/>
                    </a:cubicBezTo>
                    <a:cubicBezTo>
                      <a:pt x="5574" y="3596"/>
                      <a:pt x="5456" y="3101"/>
                      <a:pt x="5132" y="3101"/>
                    </a:cubicBezTo>
                    <a:cubicBezTo>
                      <a:pt x="5114" y="3101"/>
                      <a:pt x="5096" y="3103"/>
                      <a:pt x="5077" y="3106"/>
                    </a:cubicBezTo>
                    <a:cubicBezTo>
                      <a:pt x="4872" y="3143"/>
                      <a:pt x="4671" y="3160"/>
                      <a:pt x="4476" y="3160"/>
                    </a:cubicBezTo>
                    <a:cubicBezTo>
                      <a:pt x="2870" y="3160"/>
                      <a:pt x="1580" y="1995"/>
                      <a:pt x="821" y="614"/>
                    </a:cubicBezTo>
                    <a:cubicBezTo>
                      <a:pt x="761" y="492"/>
                      <a:pt x="700" y="401"/>
                      <a:pt x="639" y="279"/>
                    </a:cubicBezTo>
                    <a:cubicBezTo>
                      <a:pt x="639" y="258"/>
                      <a:pt x="593" y="159"/>
                      <a:pt x="588" y="159"/>
                    </a:cubicBezTo>
                    <a:lnTo>
                      <a:pt x="588" y="159"/>
                    </a:lnTo>
                    <a:cubicBezTo>
                      <a:pt x="586" y="159"/>
                      <a:pt x="591" y="175"/>
                      <a:pt x="609" y="219"/>
                    </a:cubicBezTo>
                    <a:cubicBezTo>
                      <a:pt x="556" y="86"/>
                      <a:pt x="457" y="0"/>
                      <a:pt x="33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4558;p81">
                <a:extLst>
                  <a:ext uri="{FF2B5EF4-FFF2-40B4-BE49-F238E27FC236}">
                    <a16:creationId xmlns:a16="http://schemas.microsoft.com/office/drawing/2014/main" xmlns="" id="{F258E8E2-C09A-42CE-B156-B83B19A200F4}"/>
                  </a:ext>
                </a:extLst>
              </p:cNvPr>
              <p:cNvSpPr/>
              <p:nvPr/>
            </p:nvSpPr>
            <p:spPr>
              <a:xfrm>
                <a:off x="5885705" y="2391823"/>
                <a:ext cx="78380" cy="100311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5562" extrusionOk="0">
                    <a:moveTo>
                      <a:pt x="2621" y="0"/>
                    </a:moveTo>
                    <a:cubicBezTo>
                      <a:pt x="2447" y="0"/>
                      <a:pt x="2268" y="143"/>
                      <a:pt x="2341" y="361"/>
                    </a:cubicBezTo>
                    <a:cubicBezTo>
                      <a:pt x="2736" y="1820"/>
                      <a:pt x="3162" y="3279"/>
                      <a:pt x="3587" y="4738"/>
                    </a:cubicBezTo>
                    <a:cubicBezTo>
                      <a:pt x="3610" y="4817"/>
                      <a:pt x="3632" y="4896"/>
                      <a:pt x="3655" y="4975"/>
                    </a:cubicBezTo>
                    <a:lnTo>
                      <a:pt x="3655" y="4975"/>
                    </a:lnTo>
                    <a:cubicBezTo>
                      <a:pt x="2544" y="4871"/>
                      <a:pt x="1454" y="4786"/>
                      <a:pt x="365" y="4678"/>
                    </a:cubicBezTo>
                    <a:cubicBezTo>
                      <a:pt x="356" y="4677"/>
                      <a:pt x="347" y="4676"/>
                      <a:pt x="338" y="4676"/>
                    </a:cubicBezTo>
                    <a:cubicBezTo>
                      <a:pt x="1" y="4676"/>
                      <a:pt x="10" y="5225"/>
                      <a:pt x="365" y="5255"/>
                    </a:cubicBezTo>
                    <a:cubicBezTo>
                      <a:pt x="1581" y="5377"/>
                      <a:pt x="2797" y="5468"/>
                      <a:pt x="4043" y="5559"/>
                    </a:cubicBezTo>
                    <a:cubicBezTo>
                      <a:pt x="4055" y="5561"/>
                      <a:pt x="4067" y="5562"/>
                      <a:pt x="4078" y="5562"/>
                    </a:cubicBezTo>
                    <a:cubicBezTo>
                      <a:pt x="4241" y="5562"/>
                      <a:pt x="4345" y="5367"/>
                      <a:pt x="4317" y="5225"/>
                    </a:cubicBezTo>
                    <a:cubicBezTo>
                      <a:pt x="3891" y="3735"/>
                      <a:pt x="3466" y="2276"/>
                      <a:pt x="3070" y="817"/>
                    </a:cubicBezTo>
                    <a:cubicBezTo>
                      <a:pt x="3010" y="605"/>
                      <a:pt x="2949" y="392"/>
                      <a:pt x="2888" y="209"/>
                    </a:cubicBezTo>
                    <a:cubicBezTo>
                      <a:pt x="2852" y="63"/>
                      <a:pt x="2737" y="0"/>
                      <a:pt x="26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4559;p81">
                <a:extLst>
                  <a:ext uri="{FF2B5EF4-FFF2-40B4-BE49-F238E27FC236}">
                    <a16:creationId xmlns:a16="http://schemas.microsoft.com/office/drawing/2014/main" xmlns="" id="{5F05AF25-8E63-4A01-A1C2-DDB01858A680}"/>
                  </a:ext>
                </a:extLst>
              </p:cNvPr>
              <p:cNvSpPr/>
              <p:nvPr/>
            </p:nvSpPr>
            <p:spPr>
              <a:xfrm>
                <a:off x="5871457" y="2398875"/>
                <a:ext cx="87181" cy="12083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670" fill="none" extrusionOk="0">
                    <a:moveTo>
                      <a:pt x="0" y="669"/>
                    </a:moveTo>
                    <a:lnTo>
                      <a:pt x="4833" y="1"/>
                    </a:lnTo>
                  </a:path>
                </a:pathLst>
              </a:custGeom>
              <a:noFill/>
              <a:ln w="9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4560;p81">
                <a:extLst>
                  <a:ext uri="{FF2B5EF4-FFF2-40B4-BE49-F238E27FC236}">
                    <a16:creationId xmlns:a16="http://schemas.microsoft.com/office/drawing/2014/main" xmlns="" id="{97E80BA4-5B6C-441F-9294-7E377B5D2272}"/>
                  </a:ext>
                </a:extLst>
              </p:cNvPr>
              <p:cNvSpPr/>
              <p:nvPr/>
            </p:nvSpPr>
            <p:spPr>
              <a:xfrm>
                <a:off x="6152677" y="2321577"/>
                <a:ext cx="41120" cy="47721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2646" fill="none" extrusionOk="0">
                    <a:moveTo>
                      <a:pt x="0" y="2645"/>
                    </a:moveTo>
                    <a:lnTo>
                      <a:pt x="2280" y="1"/>
                    </a:lnTo>
                  </a:path>
                </a:pathLst>
              </a:custGeom>
              <a:noFill/>
              <a:ln w="9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4561;p81">
                <a:extLst>
                  <a:ext uri="{FF2B5EF4-FFF2-40B4-BE49-F238E27FC236}">
                    <a16:creationId xmlns:a16="http://schemas.microsoft.com/office/drawing/2014/main" xmlns="" id="{786F5DF5-5FDB-421B-8135-7893F95A4F53}"/>
                  </a:ext>
                </a:extLst>
              </p:cNvPr>
              <p:cNvSpPr/>
              <p:nvPr/>
            </p:nvSpPr>
            <p:spPr>
              <a:xfrm>
                <a:off x="5664794" y="2302946"/>
                <a:ext cx="215987" cy="216005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11977" fill="none" extrusionOk="0">
                    <a:moveTo>
                      <a:pt x="9848" y="2128"/>
                    </a:moveTo>
                    <a:cubicBezTo>
                      <a:pt x="11976" y="4256"/>
                      <a:pt x="11976" y="7721"/>
                      <a:pt x="9848" y="9849"/>
                    </a:cubicBezTo>
                    <a:cubicBezTo>
                      <a:pt x="7721" y="11976"/>
                      <a:pt x="4255" y="11976"/>
                      <a:pt x="2128" y="9849"/>
                    </a:cubicBezTo>
                    <a:cubicBezTo>
                      <a:pt x="0" y="7721"/>
                      <a:pt x="0" y="4256"/>
                      <a:pt x="2128" y="2128"/>
                    </a:cubicBezTo>
                    <a:cubicBezTo>
                      <a:pt x="4255" y="1"/>
                      <a:pt x="7721" y="1"/>
                      <a:pt x="9848" y="2128"/>
                    </a:cubicBezTo>
                    <a:close/>
                  </a:path>
                </a:pathLst>
              </a:custGeom>
              <a:noFill/>
              <a:ln w="912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4562;p81">
                <a:extLst>
                  <a:ext uri="{FF2B5EF4-FFF2-40B4-BE49-F238E27FC236}">
                    <a16:creationId xmlns:a16="http://schemas.microsoft.com/office/drawing/2014/main" xmlns="" id="{6E5DF457-9225-4644-B9E1-7FFB290FC27E}"/>
                  </a:ext>
                </a:extLst>
              </p:cNvPr>
              <p:cNvSpPr/>
              <p:nvPr/>
            </p:nvSpPr>
            <p:spPr>
              <a:xfrm>
                <a:off x="5709196" y="2267868"/>
                <a:ext cx="97587" cy="31255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733" extrusionOk="0">
                    <a:moveTo>
                      <a:pt x="3309" y="0"/>
                    </a:moveTo>
                    <a:cubicBezTo>
                      <a:pt x="3047" y="0"/>
                      <a:pt x="2781" y="31"/>
                      <a:pt x="2523" y="91"/>
                    </a:cubicBezTo>
                    <a:cubicBezTo>
                      <a:pt x="2037" y="213"/>
                      <a:pt x="1550" y="426"/>
                      <a:pt x="1125" y="699"/>
                    </a:cubicBezTo>
                    <a:cubicBezTo>
                      <a:pt x="699" y="973"/>
                      <a:pt x="304" y="1307"/>
                      <a:pt x="0" y="1733"/>
                    </a:cubicBezTo>
                    <a:cubicBezTo>
                      <a:pt x="395" y="1429"/>
                      <a:pt x="821" y="1186"/>
                      <a:pt x="1277" y="942"/>
                    </a:cubicBezTo>
                    <a:cubicBezTo>
                      <a:pt x="1702" y="730"/>
                      <a:pt x="2158" y="547"/>
                      <a:pt x="2614" y="456"/>
                    </a:cubicBezTo>
                    <a:cubicBezTo>
                      <a:pt x="2881" y="385"/>
                      <a:pt x="3159" y="355"/>
                      <a:pt x="3434" y="355"/>
                    </a:cubicBezTo>
                    <a:cubicBezTo>
                      <a:pt x="3629" y="355"/>
                      <a:pt x="3823" y="370"/>
                      <a:pt x="4012" y="395"/>
                    </a:cubicBezTo>
                    <a:cubicBezTo>
                      <a:pt x="4499" y="426"/>
                      <a:pt x="4955" y="608"/>
                      <a:pt x="5411" y="790"/>
                    </a:cubicBezTo>
                    <a:cubicBezTo>
                      <a:pt x="5046" y="487"/>
                      <a:pt x="4590" y="183"/>
                      <a:pt x="4073" y="91"/>
                    </a:cubicBezTo>
                    <a:cubicBezTo>
                      <a:pt x="3830" y="31"/>
                      <a:pt x="3572" y="0"/>
                      <a:pt x="3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4563;p81">
                <a:extLst>
                  <a:ext uri="{FF2B5EF4-FFF2-40B4-BE49-F238E27FC236}">
                    <a16:creationId xmlns:a16="http://schemas.microsoft.com/office/drawing/2014/main" xmlns="" id="{9473F1DB-1A83-49C6-A967-9523C965D8AE}"/>
                  </a:ext>
                </a:extLst>
              </p:cNvPr>
              <p:cNvSpPr/>
              <p:nvPr/>
            </p:nvSpPr>
            <p:spPr>
              <a:xfrm>
                <a:off x="5984933" y="2245721"/>
                <a:ext cx="97587" cy="31471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745" extrusionOk="0">
                    <a:moveTo>
                      <a:pt x="3266" y="1"/>
                    </a:moveTo>
                    <a:cubicBezTo>
                      <a:pt x="3018" y="1"/>
                      <a:pt x="2767" y="32"/>
                      <a:pt x="2523" y="104"/>
                    </a:cubicBezTo>
                    <a:cubicBezTo>
                      <a:pt x="2037" y="225"/>
                      <a:pt x="1550" y="438"/>
                      <a:pt x="1125" y="711"/>
                    </a:cubicBezTo>
                    <a:cubicBezTo>
                      <a:pt x="699" y="985"/>
                      <a:pt x="304" y="1319"/>
                      <a:pt x="0" y="1745"/>
                    </a:cubicBezTo>
                    <a:cubicBezTo>
                      <a:pt x="395" y="1441"/>
                      <a:pt x="821" y="1198"/>
                      <a:pt x="1277" y="955"/>
                    </a:cubicBezTo>
                    <a:cubicBezTo>
                      <a:pt x="1702" y="742"/>
                      <a:pt x="2158" y="560"/>
                      <a:pt x="2614" y="468"/>
                    </a:cubicBezTo>
                    <a:cubicBezTo>
                      <a:pt x="2918" y="387"/>
                      <a:pt x="3236" y="360"/>
                      <a:pt x="3549" y="360"/>
                    </a:cubicBezTo>
                    <a:cubicBezTo>
                      <a:pt x="3705" y="360"/>
                      <a:pt x="3860" y="367"/>
                      <a:pt x="4012" y="377"/>
                    </a:cubicBezTo>
                    <a:cubicBezTo>
                      <a:pt x="4499" y="438"/>
                      <a:pt x="4955" y="620"/>
                      <a:pt x="5411" y="803"/>
                    </a:cubicBezTo>
                    <a:cubicBezTo>
                      <a:pt x="5046" y="499"/>
                      <a:pt x="4590" y="195"/>
                      <a:pt x="4073" y="104"/>
                    </a:cubicBezTo>
                    <a:cubicBezTo>
                      <a:pt x="3817" y="39"/>
                      <a:pt x="3543" y="1"/>
                      <a:pt x="3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4564;p81">
                <a:extLst>
                  <a:ext uri="{FF2B5EF4-FFF2-40B4-BE49-F238E27FC236}">
                    <a16:creationId xmlns:a16="http://schemas.microsoft.com/office/drawing/2014/main" xmlns="" id="{73F2B8D5-1ED4-48E0-8929-36DEE88386C0}"/>
                  </a:ext>
                </a:extLst>
              </p:cNvPr>
              <p:cNvSpPr/>
              <p:nvPr/>
            </p:nvSpPr>
            <p:spPr>
              <a:xfrm>
                <a:off x="6203103" y="2330360"/>
                <a:ext cx="63159" cy="82654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4583" extrusionOk="0">
                    <a:moveTo>
                      <a:pt x="3071" y="0"/>
                    </a:moveTo>
                    <a:cubicBezTo>
                      <a:pt x="1581" y="91"/>
                      <a:pt x="669" y="1095"/>
                      <a:pt x="274" y="2341"/>
                    </a:cubicBezTo>
                    <a:cubicBezTo>
                      <a:pt x="244" y="2371"/>
                      <a:pt x="244" y="2402"/>
                      <a:pt x="244" y="2432"/>
                    </a:cubicBezTo>
                    <a:cubicBezTo>
                      <a:pt x="61" y="3040"/>
                      <a:pt x="1" y="3739"/>
                      <a:pt x="31" y="4377"/>
                    </a:cubicBezTo>
                    <a:cubicBezTo>
                      <a:pt x="46" y="4514"/>
                      <a:pt x="153" y="4582"/>
                      <a:pt x="251" y="4582"/>
                    </a:cubicBezTo>
                    <a:cubicBezTo>
                      <a:pt x="350" y="4582"/>
                      <a:pt x="441" y="4514"/>
                      <a:pt x="426" y="4377"/>
                    </a:cubicBezTo>
                    <a:cubicBezTo>
                      <a:pt x="365" y="3769"/>
                      <a:pt x="426" y="3131"/>
                      <a:pt x="609" y="2523"/>
                    </a:cubicBezTo>
                    <a:cubicBezTo>
                      <a:pt x="1051" y="2177"/>
                      <a:pt x="1616" y="1977"/>
                      <a:pt x="2178" y="1977"/>
                    </a:cubicBezTo>
                    <a:cubicBezTo>
                      <a:pt x="2505" y="1977"/>
                      <a:pt x="2830" y="2044"/>
                      <a:pt x="3131" y="2189"/>
                    </a:cubicBezTo>
                    <a:cubicBezTo>
                      <a:pt x="3157" y="2200"/>
                      <a:pt x="3181" y="2204"/>
                      <a:pt x="3205" y="2204"/>
                    </a:cubicBezTo>
                    <a:cubicBezTo>
                      <a:pt x="3382" y="2204"/>
                      <a:pt x="3501" y="1935"/>
                      <a:pt x="3314" y="1854"/>
                    </a:cubicBezTo>
                    <a:cubicBezTo>
                      <a:pt x="2950" y="1679"/>
                      <a:pt x="2575" y="1600"/>
                      <a:pt x="2203" y="1600"/>
                    </a:cubicBezTo>
                    <a:cubicBezTo>
                      <a:pt x="1736" y="1600"/>
                      <a:pt x="1275" y="1726"/>
                      <a:pt x="852" y="1946"/>
                    </a:cubicBezTo>
                    <a:cubicBezTo>
                      <a:pt x="1247" y="1095"/>
                      <a:pt x="1946" y="456"/>
                      <a:pt x="3071" y="395"/>
                    </a:cubicBezTo>
                    <a:cubicBezTo>
                      <a:pt x="3314" y="395"/>
                      <a:pt x="3314" y="0"/>
                      <a:pt x="30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4565;p81">
                <a:extLst>
                  <a:ext uri="{FF2B5EF4-FFF2-40B4-BE49-F238E27FC236}">
                    <a16:creationId xmlns:a16="http://schemas.microsoft.com/office/drawing/2014/main" xmlns="" id="{3B9E80E1-FBF2-4163-B037-34D01D20B947}"/>
                  </a:ext>
                </a:extLst>
              </p:cNvPr>
              <p:cNvSpPr/>
              <p:nvPr/>
            </p:nvSpPr>
            <p:spPr>
              <a:xfrm>
                <a:off x="5592330" y="2363255"/>
                <a:ext cx="59317" cy="822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4560" extrusionOk="0">
                    <a:moveTo>
                      <a:pt x="431" y="0"/>
                    </a:moveTo>
                    <a:cubicBezTo>
                      <a:pt x="188" y="0"/>
                      <a:pt x="188" y="365"/>
                      <a:pt x="431" y="395"/>
                    </a:cubicBezTo>
                    <a:cubicBezTo>
                      <a:pt x="1465" y="456"/>
                      <a:pt x="2134" y="1094"/>
                      <a:pt x="2498" y="1945"/>
                    </a:cubicBezTo>
                    <a:cubicBezTo>
                      <a:pt x="2117" y="1713"/>
                      <a:pt x="1689" y="1589"/>
                      <a:pt x="1257" y="1589"/>
                    </a:cubicBezTo>
                    <a:cubicBezTo>
                      <a:pt x="897" y="1589"/>
                      <a:pt x="533" y="1675"/>
                      <a:pt x="188" y="1854"/>
                    </a:cubicBezTo>
                    <a:cubicBezTo>
                      <a:pt x="1" y="1935"/>
                      <a:pt x="120" y="2204"/>
                      <a:pt x="297" y="2204"/>
                    </a:cubicBezTo>
                    <a:cubicBezTo>
                      <a:pt x="321" y="2204"/>
                      <a:pt x="345" y="2199"/>
                      <a:pt x="371" y="2189"/>
                    </a:cubicBezTo>
                    <a:cubicBezTo>
                      <a:pt x="649" y="2044"/>
                      <a:pt x="949" y="1976"/>
                      <a:pt x="1249" y="1976"/>
                    </a:cubicBezTo>
                    <a:cubicBezTo>
                      <a:pt x="1767" y="1976"/>
                      <a:pt x="2288" y="2176"/>
                      <a:pt x="2711" y="2523"/>
                    </a:cubicBezTo>
                    <a:cubicBezTo>
                      <a:pt x="2863" y="3131"/>
                      <a:pt x="2924" y="3769"/>
                      <a:pt x="2893" y="4377"/>
                    </a:cubicBezTo>
                    <a:cubicBezTo>
                      <a:pt x="2878" y="4499"/>
                      <a:pt x="2962" y="4559"/>
                      <a:pt x="3053" y="4559"/>
                    </a:cubicBezTo>
                    <a:cubicBezTo>
                      <a:pt x="3144" y="4559"/>
                      <a:pt x="3243" y="4499"/>
                      <a:pt x="3258" y="4377"/>
                    </a:cubicBezTo>
                    <a:cubicBezTo>
                      <a:pt x="3289" y="3708"/>
                      <a:pt x="3228" y="3040"/>
                      <a:pt x="3045" y="2432"/>
                    </a:cubicBezTo>
                    <a:cubicBezTo>
                      <a:pt x="3045" y="2371"/>
                      <a:pt x="3045" y="2340"/>
                      <a:pt x="3015" y="2310"/>
                    </a:cubicBezTo>
                    <a:cubicBezTo>
                      <a:pt x="2650" y="1064"/>
                      <a:pt x="1799" y="91"/>
                      <a:pt x="4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4566;p81">
                <a:extLst>
                  <a:ext uri="{FF2B5EF4-FFF2-40B4-BE49-F238E27FC236}">
                    <a16:creationId xmlns:a16="http://schemas.microsoft.com/office/drawing/2014/main" xmlns="" id="{6707D231-6294-4580-8DCA-5118469F3C08}"/>
                  </a:ext>
                </a:extLst>
              </p:cNvPr>
              <p:cNvSpPr/>
              <p:nvPr/>
            </p:nvSpPr>
            <p:spPr>
              <a:xfrm>
                <a:off x="5756881" y="2933973"/>
                <a:ext cx="81248" cy="190666"/>
              </a:xfrm>
              <a:custGeom>
                <a:avLst/>
                <a:gdLst/>
                <a:ahLst/>
                <a:cxnLst/>
                <a:rect l="l" t="t" r="r" b="b"/>
                <a:pathLst>
                  <a:path w="4505" h="10572" extrusionOk="0">
                    <a:moveTo>
                      <a:pt x="1079" y="0"/>
                    </a:moveTo>
                    <a:cubicBezTo>
                      <a:pt x="967" y="0"/>
                      <a:pt x="858" y="64"/>
                      <a:pt x="821" y="210"/>
                    </a:cubicBezTo>
                    <a:cubicBezTo>
                      <a:pt x="1" y="3796"/>
                      <a:pt x="1490" y="7778"/>
                      <a:pt x="3891" y="10483"/>
                    </a:cubicBezTo>
                    <a:cubicBezTo>
                      <a:pt x="3947" y="10546"/>
                      <a:pt x="4012" y="10572"/>
                      <a:pt x="4076" y="10572"/>
                    </a:cubicBezTo>
                    <a:cubicBezTo>
                      <a:pt x="4294" y="10572"/>
                      <a:pt x="4504" y="10276"/>
                      <a:pt x="4317" y="10088"/>
                    </a:cubicBezTo>
                    <a:cubicBezTo>
                      <a:pt x="3557" y="9237"/>
                      <a:pt x="2949" y="8204"/>
                      <a:pt x="2432" y="7201"/>
                    </a:cubicBezTo>
                    <a:cubicBezTo>
                      <a:pt x="1368" y="5103"/>
                      <a:pt x="852" y="2702"/>
                      <a:pt x="1368" y="362"/>
                    </a:cubicBezTo>
                    <a:cubicBezTo>
                      <a:pt x="1423" y="143"/>
                      <a:pt x="1248" y="0"/>
                      <a:pt x="10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4567;p81">
                <a:extLst>
                  <a:ext uri="{FF2B5EF4-FFF2-40B4-BE49-F238E27FC236}">
                    <a16:creationId xmlns:a16="http://schemas.microsoft.com/office/drawing/2014/main" xmlns="" id="{1814E759-3785-406E-BD7D-75A47497FD50}"/>
                  </a:ext>
                </a:extLst>
              </p:cNvPr>
              <p:cNvSpPr/>
              <p:nvPr/>
            </p:nvSpPr>
            <p:spPr>
              <a:xfrm>
                <a:off x="6493088" y="3746865"/>
                <a:ext cx="144190" cy="614759"/>
              </a:xfrm>
              <a:custGeom>
                <a:avLst/>
                <a:gdLst/>
                <a:ahLst/>
                <a:cxnLst/>
                <a:rect l="l" t="t" r="r" b="b"/>
                <a:pathLst>
                  <a:path w="7995" h="34087" extrusionOk="0">
                    <a:moveTo>
                      <a:pt x="62" y="0"/>
                    </a:moveTo>
                    <a:lnTo>
                      <a:pt x="4013" y="27995"/>
                    </a:lnTo>
                    <a:cubicBezTo>
                      <a:pt x="4013" y="27995"/>
                      <a:pt x="3041" y="31581"/>
                      <a:pt x="62" y="33162"/>
                    </a:cubicBezTo>
                    <a:cubicBezTo>
                      <a:pt x="31" y="33192"/>
                      <a:pt x="31" y="33192"/>
                      <a:pt x="1" y="33192"/>
                    </a:cubicBezTo>
                    <a:cubicBezTo>
                      <a:pt x="62" y="33405"/>
                      <a:pt x="123" y="33557"/>
                      <a:pt x="275" y="33709"/>
                    </a:cubicBezTo>
                    <a:cubicBezTo>
                      <a:pt x="576" y="33989"/>
                      <a:pt x="985" y="34086"/>
                      <a:pt x="1393" y="34086"/>
                    </a:cubicBezTo>
                    <a:cubicBezTo>
                      <a:pt x="1560" y="34086"/>
                      <a:pt x="1727" y="34070"/>
                      <a:pt x="1885" y="34044"/>
                    </a:cubicBezTo>
                    <a:cubicBezTo>
                      <a:pt x="2797" y="33861"/>
                      <a:pt x="3648" y="33375"/>
                      <a:pt x="4226" y="32676"/>
                    </a:cubicBezTo>
                    <a:cubicBezTo>
                      <a:pt x="4834" y="31977"/>
                      <a:pt x="5168" y="31065"/>
                      <a:pt x="5776" y="30305"/>
                    </a:cubicBezTo>
                    <a:cubicBezTo>
                      <a:pt x="5989" y="30031"/>
                      <a:pt x="6262" y="29788"/>
                      <a:pt x="6536" y="29575"/>
                    </a:cubicBezTo>
                    <a:cubicBezTo>
                      <a:pt x="7995" y="20305"/>
                      <a:pt x="5959" y="3496"/>
                      <a:pt x="5503" y="0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4568;p81">
                <a:extLst>
                  <a:ext uri="{FF2B5EF4-FFF2-40B4-BE49-F238E27FC236}">
                    <a16:creationId xmlns:a16="http://schemas.microsoft.com/office/drawing/2014/main" xmlns="" id="{185B5208-5374-438E-8E48-D2C17EFD8577}"/>
                  </a:ext>
                </a:extLst>
              </p:cNvPr>
              <p:cNvSpPr/>
              <p:nvPr/>
            </p:nvSpPr>
            <p:spPr>
              <a:xfrm>
                <a:off x="6592316" y="3746324"/>
                <a:ext cx="57027" cy="533944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29606" extrusionOk="0">
                    <a:moveTo>
                      <a:pt x="1" y="0"/>
                    </a:moveTo>
                    <a:cubicBezTo>
                      <a:pt x="457" y="3526"/>
                      <a:pt x="2493" y="20335"/>
                      <a:pt x="1034" y="29605"/>
                    </a:cubicBezTo>
                    <a:cubicBezTo>
                      <a:pt x="1520" y="29241"/>
                      <a:pt x="2098" y="28967"/>
                      <a:pt x="2706" y="28845"/>
                    </a:cubicBezTo>
                    <a:cubicBezTo>
                      <a:pt x="2706" y="28572"/>
                      <a:pt x="2675" y="28298"/>
                      <a:pt x="2645" y="28025"/>
                    </a:cubicBezTo>
                    <a:lnTo>
                      <a:pt x="3162" y="0"/>
                    </a:ln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4569;p81">
                <a:extLst>
                  <a:ext uri="{FF2B5EF4-FFF2-40B4-BE49-F238E27FC236}">
                    <a16:creationId xmlns:a16="http://schemas.microsoft.com/office/drawing/2014/main" xmlns="" id="{0A666CF0-02B7-4C86-9FD6-6988E225521F}"/>
                  </a:ext>
                </a:extLst>
              </p:cNvPr>
              <p:cNvSpPr/>
              <p:nvPr/>
            </p:nvSpPr>
            <p:spPr>
              <a:xfrm>
                <a:off x="6692086" y="3737540"/>
                <a:ext cx="168321" cy="630305"/>
              </a:xfrm>
              <a:custGeom>
                <a:avLst/>
                <a:gdLst/>
                <a:ahLst/>
                <a:cxnLst/>
                <a:rect l="l" t="t" r="r" b="b"/>
                <a:pathLst>
                  <a:path w="9333" h="34949" extrusionOk="0">
                    <a:moveTo>
                      <a:pt x="7265" y="1"/>
                    </a:moveTo>
                    <a:lnTo>
                      <a:pt x="1" y="578"/>
                    </a:lnTo>
                    <a:lnTo>
                      <a:pt x="2098" y="27873"/>
                    </a:lnTo>
                    <a:cubicBezTo>
                      <a:pt x="2098" y="28177"/>
                      <a:pt x="2128" y="28512"/>
                      <a:pt x="2159" y="28816"/>
                    </a:cubicBezTo>
                    <a:lnTo>
                      <a:pt x="2189" y="29150"/>
                    </a:lnTo>
                    <a:lnTo>
                      <a:pt x="2219" y="29150"/>
                    </a:lnTo>
                    <a:cubicBezTo>
                      <a:pt x="2219" y="29211"/>
                      <a:pt x="2219" y="29272"/>
                      <a:pt x="2250" y="29332"/>
                    </a:cubicBezTo>
                    <a:cubicBezTo>
                      <a:pt x="3861" y="29849"/>
                      <a:pt x="5259" y="31035"/>
                      <a:pt x="5989" y="32554"/>
                    </a:cubicBezTo>
                    <a:cubicBezTo>
                      <a:pt x="6232" y="33071"/>
                      <a:pt x="6414" y="33649"/>
                      <a:pt x="6779" y="34105"/>
                    </a:cubicBezTo>
                    <a:cubicBezTo>
                      <a:pt x="7144" y="34530"/>
                      <a:pt x="7660" y="34834"/>
                      <a:pt x="8238" y="34925"/>
                    </a:cubicBezTo>
                    <a:cubicBezTo>
                      <a:pt x="8332" y="34941"/>
                      <a:pt x="8428" y="34949"/>
                      <a:pt x="8525" y="34949"/>
                    </a:cubicBezTo>
                    <a:cubicBezTo>
                      <a:pt x="8803" y="34949"/>
                      <a:pt x="9084" y="34886"/>
                      <a:pt x="9332" y="34773"/>
                    </a:cubicBezTo>
                    <a:cubicBezTo>
                      <a:pt x="8359" y="32190"/>
                      <a:pt x="5928" y="29758"/>
                      <a:pt x="5928" y="29758"/>
                    </a:cubicBezTo>
                    <a:lnTo>
                      <a:pt x="7265" y="1"/>
                    </a:ln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4570;p81">
                <a:extLst>
                  <a:ext uri="{FF2B5EF4-FFF2-40B4-BE49-F238E27FC236}">
                    <a16:creationId xmlns:a16="http://schemas.microsoft.com/office/drawing/2014/main" xmlns="" id="{F2C661F9-CBD6-46DD-AB7E-D50EB41C8938}"/>
                  </a:ext>
                </a:extLst>
              </p:cNvPr>
              <p:cNvSpPr/>
              <p:nvPr/>
            </p:nvSpPr>
            <p:spPr>
              <a:xfrm>
                <a:off x="6798438" y="3734799"/>
                <a:ext cx="76216" cy="62989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34926" extrusionOk="0">
                    <a:moveTo>
                      <a:pt x="3192" y="1"/>
                    </a:moveTo>
                    <a:lnTo>
                      <a:pt x="1368" y="153"/>
                    </a:lnTo>
                    <a:lnTo>
                      <a:pt x="0" y="29910"/>
                    </a:lnTo>
                    <a:cubicBezTo>
                      <a:pt x="0" y="29910"/>
                      <a:pt x="2462" y="32342"/>
                      <a:pt x="3465" y="34925"/>
                    </a:cubicBezTo>
                    <a:cubicBezTo>
                      <a:pt x="3648" y="34834"/>
                      <a:pt x="3800" y="34682"/>
                      <a:pt x="3921" y="34530"/>
                    </a:cubicBezTo>
                    <a:cubicBezTo>
                      <a:pt x="4165" y="34196"/>
                      <a:pt x="4225" y="33801"/>
                      <a:pt x="4225" y="33375"/>
                    </a:cubicBezTo>
                    <a:cubicBezTo>
                      <a:pt x="4073" y="33102"/>
                      <a:pt x="3891" y="32858"/>
                      <a:pt x="3709" y="32615"/>
                    </a:cubicBezTo>
                    <a:cubicBezTo>
                      <a:pt x="2888" y="31582"/>
                      <a:pt x="1854" y="30731"/>
                      <a:pt x="1095" y="29636"/>
                    </a:cubicBezTo>
                    <a:cubicBezTo>
                      <a:pt x="1095" y="29636"/>
                      <a:pt x="1064" y="29606"/>
                      <a:pt x="1064" y="29606"/>
                    </a:cubicBezTo>
                    <a:lnTo>
                      <a:pt x="3192" y="1"/>
                    </a:ln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4571;p81">
                <a:extLst>
                  <a:ext uri="{FF2B5EF4-FFF2-40B4-BE49-F238E27FC236}">
                    <a16:creationId xmlns:a16="http://schemas.microsoft.com/office/drawing/2014/main" xmlns="" id="{CC4788FF-E73B-4936-A303-99ADF8C9800B}"/>
                  </a:ext>
                </a:extLst>
              </p:cNvPr>
              <p:cNvSpPr/>
              <p:nvPr/>
            </p:nvSpPr>
            <p:spPr>
              <a:xfrm>
                <a:off x="6377967" y="2650000"/>
                <a:ext cx="480777" cy="121334"/>
              </a:xfrm>
              <a:custGeom>
                <a:avLst/>
                <a:gdLst/>
                <a:ahLst/>
                <a:cxnLst/>
                <a:rect l="l" t="t" r="r" b="b"/>
                <a:pathLst>
                  <a:path w="26658" h="6571" extrusionOk="0">
                    <a:moveTo>
                      <a:pt x="11842" y="1"/>
                    </a:moveTo>
                    <a:cubicBezTo>
                      <a:pt x="6595" y="1"/>
                      <a:pt x="3012" y="1164"/>
                      <a:pt x="1" y="6571"/>
                    </a:cubicBezTo>
                    <a:cubicBezTo>
                      <a:pt x="6293" y="6267"/>
                      <a:pt x="12615" y="5963"/>
                      <a:pt x="18907" y="5659"/>
                    </a:cubicBezTo>
                    <a:cubicBezTo>
                      <a:pt x="21491" y="5537"/>
                      <a:pt x="24074" y="5416"/>
                      <a:pt x="26658" y="5203"/>
                    </a:cubicBezTo>
                    <a:cubicBezTo>
                      <a:pt x="24956" y="2558"/>
                      <a:pt x="22433" y="613"/>
                      <a:pt x="18664" y="340"/>
                    </a:cubicBezTo>
                    <a:cubicBezTo>
                      <a:pt x="16105" y="171"/>
                      <a:pt x="13851" y="1"/>
                      <a:pt x="11842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4572;p81">
                <a:extLst>
                  <a:ext uri="{FF2B5EF4-FFF2-40B4-BE49-F238E27FC236}">
                    <a16:creationId xmlns:a16="http://schemas.microsoft.com/office/drawing/2014/main" xmlns="" id="{E3A89E97-E2FD-43C6-8CCC-FFF06EF5DD4B}"/>
                  </a:ext>
                </a:extLst>
              </p:cNvPr>
              <p:cNvSpPr/>
              <p:nvPr/>
            </p:nvSpPr>
            <p:spPr>
              <a:xfrm>
                <a:off x="6329181" y="2746053"/>
                <a:ext cx="565740" cy="143141"/>
              </a:xfrm>
              <a:custGeom>
                <a:avLst/>
                <a:gdLst/>
                <a:ahLst/>
                <a:cxnLst/>
                <a:rect l="l" t="t" r="r" b="b"/>
                <a:pathLst>
                  <a:path w="31369" h="7752" extrusionOk="0">
                    <a:moveTo>
                      <a:pt x="29363" y="1"/>
                    </a:moveTo>
                    <a:cubicBezTo>
                      <a:pt x="26779" y="214"/>
                      <a:pt x="24196" y="335"/>
                      <a:pt x="21612" y="457"/>
                    </a:cubicBezTo>
                    <a:cubicBezTo>
                      <a:pt x="15320" y="761"/>
                      <a:pt x="8998" y="1065"/>
                      <a:pt x="2706" y="1369"/>
                    </a:cubicBezTo>
                    <a:cubicBezTo>
                      <a:pt x="1764" y="3040"/>
                      <a:pt x="882" y="5138"/>
                      <a:pt x="1" y="7752"/>
                    </a:cubicBezTo>
                    <a:cubicBezTo>
                      <a:pt x="10457" y="6627"/>
                      <a:pt x="20913" y="5563"/>
                      <a:pt x="31369" y="4621"/>
                    </a:cubicBezTo>
                    <a:cubicBezTo>
                      <a:pt x="30883" y="2980"/>
                      <a:pt x="30244" y="1399"/>
                      <a:pt x="29363" y="1"/>
                    </a:cubicBezTo>
                    <a:close/>
                  </a:path>
                </a:pathLst>
              </a:custGeom>
              <a:solidFill>
                <a:srgbClr val="A7E2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4573;p81">
                <a:extLst>
                  <a:ext uri="{FF2B5EF4-FFF2-40B4-BE49-F238E27FC236}">
                    <a16:creationId xmlns:a16="http://schemas.microsoft.com/office/drawing/2014/main" xmlns="" id="{989BCA11-0142-4C5E-9F99-7E579FB35DAF}"/>
                  </a:ext>
                </a:extLst>
              </p:cNvPr>
              <p:cNvSpPr/>
              <p:nvPr/>
            </p:nvSpPr>
            <p:spPr>
              <a:xfrm>
                <a:off x="6250600" y="2952895"/>
                <a:ext cx="670631" cy="303435"/>
              </a:xfrm>
              <a:custGeom>
                <a:avLst/>
                <a:gdLst/>
                <a:ahLst/>
                <a:cxnLst/>
                <a:rect l="l" t="t" r="r" b="b"/>
                <a:pathLst>
                  <a:path w="37185" h="16433" extrusionOk="0">
                    <a:moveTo>
                      <a:pt x="33283" y="0"/>
                    </a:moveTo>
                    <a:cubicBezTo>
                      <a:pt x="23200" y="0"/>
                      <a:pt x="13098" y="345"/>
                      <a:pt x="3020" y="1079"/>
                    </a:cubicBezTo>
                    <a:cubicBezTo>
                      <a:pt x="2655" y="2477"/>
                      <a:pt x="2291" y="3966"/>
                      <a:pt x="1896" y="5608"/>
                    </a:cubicBezTo>
                    <a:cubicBezTo>
                      <a:pt x="0" y="13772"/>
                      <a:pt x="3672" y="16432"/>
                      <a:pt x="9262" y="16432"/>
                    </a:cubicBezTo>
                    <a:cubicBezTo>
                      <a:pt x="19717" y="16432"/>
                      <a:pt x="36881" y="7127"/>
                      <a:pt x="36881" y="7127"/>
                    </a:cubicBezTo>
                    <a:cubicBezTo>
                      <a:pt x="36881" y="7127"/>
                      <a:pt x="37185" y="3997"/>
                      <a:pt x="36881" y="15"/>
                    </a:cubicBezTo>
                    <a:cubicBezTo>
                      <a:pt x="35682" y="5"/>
                      <a:pt x="34482" y="0"/>
                      <a:pt x="33283" y="0"/>
                    </a:cubicBezTo>
                    <a:close/>
                  </a:path>
                </a:pathLst>
              </a:custGeom>
              <a:solidFill>
                <a:srgbClr val="A7E2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4574;p81">
                <a:extLst>
                  <a:ext uri="{FF2B5EF4-FFF2-40B4-BE49-F238E27FC236}">
                    <a16:creationId xmlns:a16="http://schemas.microsoft.com/office/drawing/2014/main" xmlns="" id="{9704E8F4-496A-4957-881D-6DCFBA6B6E4F}"/>
                  </a:ext>
                </a:extLst>
              </p:cNvPr>
              <p:cNvSpPr/>
              <p:nvPr/>
            </p:nvSpPr>
            <p:spPr>
              <a:xfrm>
                <a:off x="6305067" y="2831360"/>
                <a:ext cx="610701" cy="141460"/>
              </a:xfrm>
              <a:custGeom>
                <a:avLst/>
                <a:gdLst/>
                <a:ahLst/>
                <a:cxnLst/>
                <a:rect l="l" t="t" r="r" b="b"/>
                <a:pathLst>
                  <a:path w="33862" h="7661" extrusionOk="0">
                    <a:moveTo>
                      <a:pt x="32706" y="1"/>
                    </a:moveTo>
                    <a:cubicBezTo>
                      <a:pt x="22250" y="974"/>
                      <a:pt x="11794" y="2007"/>
                      <a:pt x="1338" y="3132"/>
                    </a:cubicBezTo>
                    <a:cubicBezTo>
                      <a:pt x="912" y="4500"/>
                      <a:pt x="456" y="6019"/>
                      <a:pt x="0" y="7661"/>
                    </a:cubicBezTo>
                    <a:cubicBezTo>
                      <a:pt x="10078" y="6927"/>
                      <a:pt x="20180" y="6582"/>
                      <a:pt x="30263" y="6582"/>
                    </a:cubicBezTo>
                    <a:cubicBezTo>
                      <a:pt x="31462" y="6582"/>
                      <a:pt x="32662" y="6587"/>
                      <a:pt x="33861" y="6597"/>
                    </a:cubicBezTo>
                    <a:cubicBezTo>
                      <a:pt x="33679" y="4530"/>
                      <a:pt x="33344" y="2220"/>
                      <a:pt x="32706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4575;p81">
                <a:extLst>
                  <a:ext uri="{FF2B5EF4-FFF2-40B4-BE49-F238E27FC236}">
                    <a16:creationId xmlns:a16="http://schemas.microsoft.com/office/drawing/2014/main" xmlns="" id="{A26F1018-D1D7-4392-AF93-6E5BAE4C79AF}"/>
                  </a:ext>
                </a:extLst>
              </p:cNvPr>
              <p:cNvSpPr/>
              <p:nvPr/>
            </p:nvSpPr>
            <p:spPr>
              <a:xfrm>
                <a:off x="6451733" y="4266543"/>
                <a:ext cx="191586" cy="144478"/>
              </a:xfrm>
              <a:custGeom>
                <a:avLst/>
                <a:gdLst/>
                <a:ahLst/>
                <a:cxnLst/>
                <a:rect l="l" t="t" r="r" b="b"/>
                <a:pathLst>
                  <a:path w="10623" h="8011" extrusionOk="0">
                    <a:moveTo>
                      <a:pt x="10501" y="0"/>
                    </a:moveTo>
                    <a:lnTo>
                      <a:pt x="10501" y="0"/>
                    </a:lnTo>
                    <a:cubicBezTo>
                      <a:pt x="9559" y="213"/>
                      <a:pt x="8677" y="730"/>
                      <a:pt x="8039" y="1490"/>
                    </a:cubicBezTo>
                    <a:cubicBezTo>
                      <a:pt x="7461" y="2219"/>
                      <a:pt x="7127" y="3131"/>
                      <a:pt x="6519" y="3861"/>
                    </a:cubicBezTo>
                    <a:cubicBezTo>
                      <a:pt x="5941" y="4560"/>
                      <a:pt x="5090" y="5046"/>
                      <a:pt x="4178" y="5198"/>
                    </a:cubicBezTo>
                    <a:cubicBezTo>
                      <a:pt x="4016" y="5234"/>
                      <a:pt x="3846" y="5254"/>
                      <a:pt x="3675" y="5254"/>
                    </a:cubicBezTo>
                    <a:cubicBezTo>
                      <a:pt x="3271" y="5254"/>
                      <a:pt x="2867" y="5142"/>
                      <a:pt x="2568" y="4864"/>
                    </a:cubicBezTo>
                    <a:cubicBezTo>
                      <a:pt x="2446" y="4742"/>
                      <a:pt x="2355" y="4560"/>
                      <a:pt x="2294" y="4377"/>
                    </a:cubicBezTo>
                    <a:lnTo>
                      <a:pt x="2294" y="4377"/>
                    </a:lnTo>
                    <a:cubicBezTo>
                      <a:pt x="0" y="5657"/>
                      <a:pt x="909" y="8011"/>
                      <a:pt x="3087" y="8011"/>
                    </a:cubicBezTo>
                    <a:cubicBezTo>
                      <a:pt x="3650" y="8011"/>
                      <a:pt x="4299" y="7853"/>
                      <a:pt x="4999" y="7478"/>
                    </a:cubicBezTo>
                    <a:cubicBezTo>
                      <a:pt x="8403" y="5624"/>
                      <a:pt x="9528" y="3952"/>
                      <a:pt x="9528" y="3952"/>
                    </a:cubicBezTo>
                    <a:cubicBezTo>
                      <a:pt x="9528" y="3952"/>
                      <a:pt x="10622" y="2706"/>
                      <a:pt x="10501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4576;p81">
                <a:extLst>
                  <a:ext uri="{FF2B5EF4-FFF2-40B4-BE49-F238E27FC236}">
                    <a16:creationId xmlns:a16="http://schemas.microsoft.com/office/drawing/2014/main" xmlns="" id="{53807D19-66A6-451B-B6F1-94C89E3714BD}"/>
                  </a:ext>
                </a:extLst>
              </p:cNvPr>
              <p:cNvSpPr/>
              <p:nvPr/>
            </p:nvSpPr>
            <p:spPr>
              <a:xfrm>
                <a:off x="6732647" y="4266543"/>
                <a:ext cx="156814" cy="144424"/>
              </a:xfrm>
              <a:custGeom>
                <a:avLst/>
                <a:gdLst/>
                <a:ahLst/>
                <a:cxnLst/>
                <a:rect l="l" t="t" r="r" b="b"/>
                <a:pathLst>
                  <a:path w="8695" h="800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05" y="1429"/>
                      <a:pt x="1004" y="2827"/>
                      <a:pt x="1825" y="4043"/>
                    </a:cubicBezTo>
                    <a:cubicBezTo>
                      <a:pt x="2220" y="4651"/>
                      <a:pt x="2706" y="5289"/>
                      <a:pt x="3223" y="5897"/>
                    </a:cubicBezTo>
                    <a:cubicBezTo>
                      <a:pt x="3952" y="6688"/>
                      <a:pt x="4803" y="7417"/>
                      <a:pt x="5806" y="7782"/>
                    </a:cubicBezTo>
                    <a:cubicBezTo>
                      <a:pt x="6121" y="7911"/>
                      <a:pt x="6470" y="8007"/>
                      <a:pt x="6818" y="8007"/>
                    </a:cubicBezTo>
                    <a:cubicBezTo>
                      <a:pt x="7042" y="8007"/>
                      <a:pt x="7265" y="7968"/>
                      <a:pt x="7478" y="7873"/>
                    </a:cubicBezTo>
                    <a:cubicBezTo>
                      <a:pt x="7934" y="7691"/>
                      <a:pt x="8238" y="7265"/>
                      <a:pt x="8390" y="6779"/>
                    </a:cubicBezTo>
                    <a:cubicBezTo>
                      <a:pt x="8694" y="5836"/>
                      <a:pt x="8390" y="4803"/>
                      <a:pt x="7873" y="3891"/>
                    </a:cubicBezTo>
                    <a:cubicBezTo>
                      <a:pt x="7873" y="4317"/>
                      <a:pt x="7813" y="4712"/>
                      <a:pt x="7569" y="5046"/>
                    </a:cubicBezTo>
                    <a:cubicBezTo>
                      <a:pt x="7291" y="5426"/>
                      <a:pt x="6780" y="5616"/>
                      <a:pt x="6283" y="5616"/>
                    </a:cubicBezTo>
                    <a:cubicBezTo>
                      <a:pt x="6184" y="5616"/>
                      <a:pt x="6085" y="5608"/>
                      <a:pt x="5989" y="5593"/>
                    </a:cubicBezTo>
                    <a:cubicBezTo>
                      <a:pt x="5411" y="5502"/>
                      <a:pt x="4895" y="5198"/>
                      <a:pt x="4530" y="4773"/>
                    </a:cubicBezTo>
                    <a:cubicBezTo>
                      <a:pt x="4165" y="4317"/>
                      <a:pt x="3983" y="3739"/>
                      <a:pt x="3740" y="3222"/>
                    </a:cubicBezTo>
                    <a:cubicBezTo>
                      <a:pt x="3010" y="1703"/>
                      <a:pt x="1612" y="517"/>
                      <a:pt x="1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4577;p81">
                <a:extLst>
                  <a:ext uri="{FF2B5EF4-FFF2-40B4-BE49-F238E27FC236}">
                    <a16:creationId xmlns:a16="http://schemas.microsoft.com/office/drawing/2014/main" xmlns="" id="{62DDD4B8-6D99-4441-B0E4-58E62E979501}"/>
                  </a:ext>
                </a:extLst>
              </p:cNvPr>
              <p:cNvSpPr/>
              <p:nvPr/>
            </p:nvSpPr>
            <p:spPr>
              <a:xfrm>
                <a:off x="7002901" y="4297798"/>
                <a:ext cx="240677" cy="25231"/>
              </a:xfrm>
              <a:custGeom>
                <a:avLst/>
                <a:gdLst/>
                <a:ahLst/>
                <a:cxnLst/>
                <a:rect l="l" t="t" r="r" b="b"/>
                <a:pathLst>
                  <a:path w="13345" h="1399" extrusionOk="0">
                    <a:moveTo>
                      <a:pt x="275" y="0"/>
                    </a:moveTo>
                    <a:cubicBezTo>
                      <a:pt x="1" y="730"/>
                      <a:pt x="123" y="1398"/>
                      <a:pt x="123" y="1398"/>
                    </a:cubicBezTo>
                    <a:lnTo>
                      <a:pt x="13314" y="1398"/>
                    </a:lnTo>
                    <a:lnTo>
                      <a:pt x="13345" y="0"/>
                    </a:lnTo>
                    <a:close/>
                  </a:path>
                </a:pathLst>
              </a:custGeom>
              <a:solidFill>
                <a:srgbClr val="CBD0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4578;p81">
                <a:extLst>
                  <a:ext uri="{FF2B5EF4-FFF2-40B4-BE49-F238E27FC236}">
                    <a16:creationId xmlns:a16="http://schemas.microsoft.com/office/drawing/2014/main" xmlns="" id="{22C20BDD-8010-4A8B-B782-B162CC2626E1}"/>
                  </a:ext>
                </a:extLst>
              </p:cNvPr>
              <p:cNvSpPr/>
              <p:nvPr/>
            </p:nvSpPr>
            <p:spPr>
              <a:xfrm>
                <a:off x="7007843" y="4251195"/>
                <a:ext cx="111294" cy="46602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2584" extrusionOk="0">
                    <a:moveTo>
                      <a:pt x="5107" y="0"/>
                    </a:moveTo>
                    <a:cubicBezTo>
                      <a:pt x="4408" y="456"/>
                      <a:pt x="3678" y="760"/>
                      <a:pt x="2888" y="851"/>
                    </a:cubicBezTo>
                    <a:cubicBezTo>
                      <a:pt x="1034" y="1064"/>
                      <a:pt x="304" y="1855"/>
                      <a:pt x="1" y="2584"/>
                    </a:cubicBezTo>
                    <a:lnTo>
                      <a:pt x="6171" y="2584"/>
                    </a:lnTo>
                    <a:cubicBezTo>
                      <a:pt x="6049" y="1429"/>
                      <a:pt x="5533" y="548"/>
                      <a:pt x="5107" y="0"/>
                    </a:cubicBez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4579;p81">
                <a:extLst>
                  <a:ext uri="{FF2B5EF4-FFF2-40B4-BE49-F238E27FC236}">
                    <a16:creationId xmlns:a16="http://schemas.microsoft.com/office/drawing/2014/main" xmlns="" id="{65E3AA6A-7262-49E2-94DD-A94004273783}"/>
                  </a:ext>
                </a:extLst>
              </p:cNvPr>
              <p:cNvSpPr/>
              <p:nvPr/>
            </p:nvSpPr>
            <p:spPr>
              <a:xfrm>
                <a:off x="7099929" y="4166773"/>
                <a:ext cx="144749" cy="131024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7265" extrusionOk="0">
                    <a:moveTo>
                      <a:pt x="4226" y="0"/>
                    </a:moveTo>
                    <a:cubicBezTo>
                      <a:pt x="4226" y="0"/>
                      <a:pt x="2493" y="3131"/>
                      <a:pt x="1" y="4712"/>
                    </a:cubicBezTo>
                    <a:cubicBezTo>
                      <a:pt x="427" y="5229"/>
                      <a:pt x="943" y="6110"/>
                      <a:pt x="1065" y="7265"/>
                    </a:cubicBezTo>
                    <a:lnTo>
                      <a:pt x="7934" y="7265"/>
                    </a:lnTo>
                    <a:lnTo>
                      <a:pt x="8025" y="1034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4580;p81">
                <a:extLst>
                  <a:ext uri="{FF2B5EF4-FFF2-40B4-BE49-F238E27FC236}">
                    <a16:creationId xmlns:a16="http://schemas.microsoft.com/office/drawing/2014/main" xmlns="" id="{8BF1AE2A-FA06-41F8-8A9B-A9A515A858EA}"/>
                  </a:ext>
                </a:extLst>
              </p:cNvPr>
              <p:cNvSpPr/>
              <p:nvPr/>
            </p:nvSpPr>
            <p:spPr>
              <a:xfrm>
                <a:off x="7342230" y="4292856"/>
                <a:ext cx="186410" cy="63844"/>
              </a:xfrm>
              <a:custGeom>
                <a:avLst/>
                <a:gdLst/>
                <a:ahLst/>
                <a:cxnLst/>
                <a:rect l="l" t="t" r="r" b="b"/>
                <a:pathLst>
                  <a:path w="10336" h="3540" extrusionOk="0">
                    <a:moveTo>
                      <a:pt x="1" y="0"/>
                    </a:moveTo>
                    <a:cubicBezTo>
                      <a:pt x="1" y="183"/>
                      <a:pt x="1" y="365"/>
                      <a:pt x="1" y="517"/>
                    </a:cubicBezTo>
                    <a:cubicBezTo>
                      <a:pt x="62" y="1125"/>
                      <a:pt x="183" y="1763"/>
                      <a:pt x="578" y="2189"/>
                    </a:cubicBezTo>
                    <a:cubicBezTo>
                      <a:pt x="882" y="2554"/>
                      <a:pt x="1338" y="2736"/>
                      <a:pt x="1794" y="2888"/>
                    </a:cubicBezTo>
                    <a:cubicBezTo>
                      <a:pt x="3115" y="3341"/>
                      <a:pt x="4513" y="3539"/>
                      <a:pt x="5913" y="3539"/>
                    </a:cubicBezTo>
                    <a:cubicBezTo>
                      <a:pt x="6671" y="3539"/>
                      <a:pt x="7430" y="3481"/>
                      <a:pt x="8177" y="3374"/>
                    </a:cubicBezTo>
                    <a:cubicBezTo>
                      <a:pt x="8603" y="3314"/>
                      <a:pt x="9059" y="3222"/>
                      <a:pt x="9454" y="3010"/>
                    </a:cubicBezTo>
                    <a:cubicBezTo>
                      <a:pt x="9849" y="2797"/>
                      <a:pt x="10214" y="2463"/>
                      <a:pt x="10275" y="2007"/>
                    </a:cubicBezTo>
                    <a:cubicBezTo>
                      <a:pt x="10335" y="1703"/>
                      <a:pt x="10275" y="1399"/>
                      <a:pt x="10123" y="1125"/>
                    </a:cubicBezTo>
                    <a:cubicBezTo>
                      <a:pt x="9092" y="1776"/>
                      <a:pt x="7650" y="2112"/>
                      <a:pt x="6530" y="2112"/>
                    </a:cubicBezTo>
                    <a:cubicBezTo>
                      <a:pt x="6395" y="2112"/>
                      <a:pt x="6265" y="2108"/>
                      <a:pt x="6141" y="2098"/>
                    </a:cubicBezTo>
                    <a:cubicBezTo>
                      <a:pt x="4621" y="1946"/>
                      <a:pt x="3101" y="1429"/>
                      <a:pt x="1733" y="821"/>
                    </a:cubicBezTo>
                    <a:cubicBezTo>
                      <a:pt x="1186" y="608"/>
                      <a:pt x="639" y="365"/>
                      <a:pt x="92" y="92"/>
                    </a:cubicBezTo>
                    <a:cubicBezTo>
                      <a:pt x="92" y="61"/>
                      <a:pt x="31" y="31"/>
                      <a:pt x="1" y="0"/>
                    </a:cubicBezTo>
                    <a:close/>
                  </a:path>
                </a:pathLst>
              </a:custGeom>
              <a:solidFill>
                <a:srgbClr val="CBD0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4581;p81">
                <a:extLst>
                  <a:ext uri="{FF2B5EF4-FFF2-40B4-BE49-F238E27FC236}">
                    <a16:creationId xmlns:a16="http://schemas.microsoft.com/office/drawing/2014/main" xmlns="" id="{4B3ED730-3563-4964-8D80-8A4FC64C109C}"/>
                  </a:ext>
                </a:extLst>
              </p:cNvPr>
              <p:cNvSpPr/>
              <p:nvPr/>
            </p:nvSpPr>
            <p:spPr>
              <a:xfrm>
                <a:off x="7338947" y="4158892"/>
                <a:ext cx="129383" cy="163036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9040" extrusionOk="0">
                    <a:moveTo>
                      <a:pt x="1825" y="0"/>
                    </a:moveTo>
                    <a:cubicBezTo>
                      <a:pt x="1340" y="0"/>
                      <a:pt x="870" y="50"/>
                      <a:pt x="548" y="255"/>
                    </a:cubicBezTo>
                    <a:cubicBezTo>
                      <a:pt x="1" y="620"/>
                      <a:pt x="92" y="1319"/>
                      <a:pt x="122" y="1896"/>
                    </a:cubicBezTo>
                    <a:cubicBezTo>
                      <a:pt x="274" y="3720"/>
                      <a:pt x="213" y="5605"/>
                      <a:pt x="183" y="7428"/>
                    </a:cubicBezTo>
                    <a:cubicBezTo>
                      <a:pt x="213" y="7459"/>
                      <a:pt x="274" y="7489"/>
                      <a:pt x="274" y="7489"/>
                    </a:cubicBezTo>
                    <a:cubicBezTo>
                      <a:pt x="821" y="7763"/>
                      <a:pt x="1368" y="8036"/>
                      <a:pt x="1915" y="8249"/>
                    </a:cubicBezTo>
                    <a:cubicBezTo>
                      <a:pt x="2584" y="8553"/>
                      <a:pt x="3314" y="8827"/>
                      <a:pt x="4043" y="9039"/>
                    </a:cubicBezTo>
                    <a:cubicBezTo>
                      <a:pt x="4529" y="7155"/>
                      <a:pt x="6171" y="6638"/>
                      <a:pt x="7174" y="6486"/>
                    </a:cubicBezTo>
                    <a:cubicBezTo>
                      <a:pt x="6444" y="5969"/>
                      <a:pt x="5806" y="5362"/>
                      <a:pt x="5411" y="4571"/>
                    </a:cubicBezTo>
                    <a:cubicBezTo>
                      <a:pt x="5198" y="4146"/>
                      <a:pt x="5077" y="3690"/>
                      <a:pt x="4925" y="3234"/>
                    </a:cubicBezTo>
                    <a:cubicBezTo>
                      <a:pt x="4621" y="2261"/>
                      <a:pt x="4226" y="1258"/>
                      <a:pt x="3770" y="316"/>
                    </a:cubicBezTo>
                    <a:cubicBezTo>
                      <a:pt x="3709" y="255"/>
                      <a:pt x="3678" y="164"/>
                      <a:pt x="3618" y="103"/>
                    </a:cubicBezTo>
                    <a:cubicBezTo>
                      <a:pt x="3526" y="42"/>
                      <a:pt x="3405" y="42"/>
                      <a:pt x="3283" y="42"/>
                    </a:cubicBezTo>
                    <a:cubicBezTo>
                      <a:pt x="3236" y="44"/>
                      <a:pt x="3187" y="45"/>
                      <a:pt x="3135" y="45"/>
                    </a:cubicBezTo>
                    <a:cubicBezTo>
                      <a:pt x="2760" y="45"/>
                      <a:pt x="2286" y="0"/>
                      <a:pt x="1825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4582;p81">
                <a:extLst>
                  <a:ext uri="{FF2B5EF4-FFF2-40B4-BE49-F238E27FC236}">
                    <a16:creationId xmlns:a16="http://schemas.microsoft.com/office/drawing/2014/main" xmlns="" id="{4E650E66-C4D6-49DF-8BA0-BA4A0A556CC8}"/>
                  </a:ext>
                </a:extLst>
              </p:cNvPr>
              <p:cNvSpPr/>
              <p:nvPr/>
            </p:nvSpPr>
            <p:spPr>
              <a:xfrm>
                <a:off x="7411863" y="4275867"/>
                <a:ext cx="112935" cy="55097"/>
              </a:xfrm>
              <a:custGeom>
                <a:avLst/>
                <a:gdLst/>
                <a:ahLst/>
                <a:cxnLst/>
                <a:rect l="l" t="t" r="r" b="b"/>
                <a:pathLst>
                  <a:path w="6262" h="3055" extrusionOk="0">
                    <a:moveTo>
                      <a:pt x="3161" y="0"/>
                    </a:moveTo>
                    <a:cubicBezTo>
                      <a:pt x="2128" y="152"/>
                      <a:pt x="486" y="669"/>
                      <a:pt x="0" y="2553"/>
                    </a:cubicBezTo>
                    <a:cubicBezTo>
                      <a:pt x="730" y="2797"/>
                      <a:pt x="1490" y="2979"/>
                      <a:pt x="2280" y="3040"/>
                    </a:cubicBezTo>
                    <a:cubicBezTo>
                      <a:pt x="2404" y="3050"/>
                      <a:pt x="2534" y="3054"/>
                      <a:pt x="2669" y="3054"/>
                    </a:cubicBezTo>
                    <a:cubicBezTo>
                      <a:pt x="3789" y="3054"/>
                      <a:pt x="5231" y="2718"/>
                      <a:pt x="6262" y="2067"/>
                    </a:cubicBezTo>
                    <a:cubicBezTo>
                      <a:pt x="6170" y="1854"/>
                      <a:pt x="5988" y="1642"/>
                      <a:pt x="5806" y="1490"/>
                    </a:cubicBezTo>
                    <a:cubicBezTo>
                      <a:pt x="5380" y="1125"/>
                      <a:pt x="4863" y="912"/>
                      <a:pt x="4377" y="669"/>
                    </a:cubicBezTo>
                    <a:cubicBezTo>
                      <a:pt x="3952" y="487"/>
                      <a:pt x="3526" y="243"/>
                      <a:pt x="3161" y="0"/>
                    </a:cubicBez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4583;p81">
                <a:extLst>
                  <a:ext uri="{FF2B5EF4-FFF2-40B4-BE49-F238E27FC236}">
                    <a16:creationId xmlns:a16="http://schemas.microsoft.com/office/drawing/2014/main" xmlns="" id="{623F6316-78B4-4545-B61E-C528103CBB91}"/>
                  </a:ext>
                </a:extLst>
              </p:cNvPr>
              <p:cNvSpPr/>
              <p:nvPr/>
            </p:nvSpPr>
            <p:spPr>
              <a:xfrm>
                <a:off x="7400897" y="4259473"/>
                <a:ext cx="55602" cy="29884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1657" extrusionOk="0">
                    <a:moveTo>
                      <a:pt x="122" y="1396"/>
                    </a:moveTo>
                    <a:cubicBezTo>
                      <a:pt x="124" y="1396"/>
                      <a:pt x="127" y="1396"/>
                      <a:pt x="129" y="1396"/>
                    </a:cubicBezTo>
                    <a:lnTo>
                      <a:pt x="129" y="1396"/>
                    </a:lnTo>
                    <a:cubicBezTo>
                      <a:pt x="117" y="1403"/>
                      <a:pt x="104" y="1413"/>
                      <a:pt x="91" y="1426"/>
                    </a:cubicBezTo>
                    <a:cubicBezTo>
                      <a:pt x="91" y="1426"/>
                      <a:pt x="91" y="1426"/>
                      <a:pt x="122" y="1396"/>
                    </a:cubicBezTo>
                    <a:close/>
                    <a:moveTo>
                      <a:pt x="329" y="1454"/>
                    </a:moveTo>
                    <a:lnTo>
                      <a:pt x="329" y="1454"/>
                    </a:lnTo>
                    <a:cubicBezTo>
                      <a:pt x="331" y="1455"/>
                      <a:pt x="333" y="1456"/>
                      <a:pt x="335" y="1456"/>
                    </a:cubicBezTo>
                    <a:cubicBezTo>
                      <a:pt x="335" y="1460"/>
                      <a:pt x="335" y="1463"/>
                      <a:pt x="335" y="1467"/>
                    </a:cubicBezTo>
                    <a:lnTo>
                      <a:pt x="335" y="1467"/>
                    </a:lnTo>
                    <a:cubicBezTo>
                      <a:pt x="333" y="1463"/>
                      <a:pt x="331" y="1459"/>
                      <a:pt x="329" y="1454"/>
                    </a:cubicBezTo>
                    <a:close/>
                    <a:moveTo>
                      <a:pt x="2361" y="1"/>
                    </a:moveTo>
                    <a:cubicBezTo>
                      <a:pt x="1525" y="1"/>
                      <a:pt x="736" y="571"/>
                      <a:pt x="213" y="1244"/>
                    </a:cubicBezTo>
                    <a:cubicBezTo>
                      <a:pt x="152" y="1304"/>
                      <a:pt x="0" y="1487"/>
                      <a:pt x="61" y="1578"/>
                    </a:cubicBezTo>
                    <a:cubicBezTo>
                      <a:pt x="100" y="1636"/>
                      <a:pt x="138" y="1657"/>
                      <a:pt x="184" y="1657"/>
                    </a:cubicBezTo>
                    <a:cubicBezTo>
                      <a:pt x="211" y="1657"/>
                      <a:pt x="240" y="1650"/>
                      <a:pt x="274" y="1639"/>
                    </a:cubicBezTo>
                    <a:cubicBezTo>
                      <a:pt x="274" y="1639"/>
                      <a:pt x="304" y="1639"/>
                      <a:pt x="304" y="1608"/>
                    </a:cubicBezTo>
                    <a:cubicBezTo>
                      <a:pt x="323" y="1590"/>
                      <a:pt x="334" y="1569"/>
                      <a:pt x="340" y="1547"/>
                    </a:cubicBezTo>
                    <a:lnTo>
                      <a:pt x="340" y="1547"/>
                    </a:lnTo>
                    <a:cubicBezTo>
                      <a:pt x="365" y="1544"/>
                      <a:pt x="365" y="1515"/>
                      <a:pt x="365" y="1487"/>
                    </a:cubicBezTo>
                    <a:cubicBezTo>
                      <a:pt x="426" y="1426"/>
                      <a:pt x="456" y="1396"/>
                      <a:pt x="517" y="1335"/>
                    </a:cubicBezTo>
                    <a:cubicBezTo>
                      <a:pt x="669" y="1122"/>
                      <a:pt x="851" y="940"/>
                      <a:pt x="1064" y="788"/>
                    </a:cubicBezTo>
                    <a:cubicBezTo>
                      <a:pt x="1449" y="493"/>
                      <a:pt x="1901" y="283"/>
                      <a:pt x="2371" y="283"/>
                    </a:cubicBezTo>
                    <a:cubicBezTo>
                      <a:pt x="2532" y="283"/>
                      <a:pt x="2695" y="308"/>
                      <a:pt x="2857" y="362"/>
                    </a:cubicBezTo>
                    <a:cubicBezTo>
                      <a:pt x="2875" y="368"/>
                      <a:pt x="2892" y="371"/>
                      <a:pt x="2908" y="371"/>
                    </a:cubicBezTo>
                    <a:cubicBezTo>
                      <a:pt x="3049" y="371"/>
                      <a:pt x="3083" y="143"/>
                      <a:pt x="2918" y="89"/>
                    </a:cubicBezTo>
                    <a:cubicBezTo>
                      <a:pt x="2732" y="28"/>
                      <a:pt x="2545" y="1"/>
                      <a:pt x="2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4584;p81">
                <a:extLst>
                  <a:ext uri="{FF2B5EF4-FFF2-40B4-BE49-F238E27FC236}">
                    <a16:creationId xmlns:a16="http://schemas.microsoft.com/office/drawing/2014/main" xmlns="" id="{3776E6BF-40C0-4D00-A205-14182B79555B}"/>
                  </a:ext>
                </a:extLst>
              </p:cNvPr>
              <p:cNvSpPr/>
              <p:nvPr/>
            </p:nvSpPr>
            <p:spPr>
              <a:xfrm>
                <a:off x="7383890" y="4234297"/>
                <a:ext cx="55620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1670" extrusionOk="0">
                    <a:moveTo>
                      <a:pt x="123" y="1393"/>
                    </a:moveTo>
                    <a:cubicBezTo>
                      <a:pt x="125" y="1394"/>
                      <a:pt x="127" y="1396"/>
                      <a:pt x="130" y="1397"/>
                    </a:cubicBezTo>
                    <a:lnTo>
                      <a:pt x="130" y="1397"/>
                    </a:lnTo>
                    <a:cubicBezTo>
                      <a:pt x="116" y="1403"/>
                      <a:pt x="104" y="1412"/>
                      <a:pt x="92" y="1424"/>
                    </a:cubicBezTo>
                    <a:cubicBezTo>
                      <a:pt x="92" y="1424"/>
                      <a:pt x="92" y="1424"/>
                      <a:pt x="123" y="1393"/>
                    </a:cubicBezTo>
                    <a:close/>
                    <a:moveTo>
                      <a:pt x="335" y="1581"/>
                    </a:moveTo>
                    <a:lnTo>
                      <a:pt x="335" y="1581"/>
                    </a:lnTo>
                    <a:cubicBezTo>
                      <a:pt x="334" y="1583"/>
                      <a:pt x="334" y="1584"/>
                      <a:pt x="333" y="1586"/>
                    </a:cubicBezTo>
                    <a:lnTo>
                      <a:pt x="333" y="1586"/>
                    </a:lnTo>
                    <a:cubicBezTo>
                      <a:pt x="334" y="1585"/>
                      <a:pt x="335" y="1583"/>
                      <a:pt x="335" y="1581"/>
                    </a:cubicBezTo>
                    <a:close/>
                    <a:moveTo>
                      <a:pt x="2365" y="1"/>
                    </a:moveTo>
                    <a:cubicBezTo>
                      <a:pt x="1514" y="1"/>
                      <a:pt x="740" y="590"/>
                      <a:pt x="214" y="1241"/>
                    </a:cubicBezTo>
                    <a:cubicBezTo>
                      <a:pt x="153" y="1333"/>
                      <a:pt x="1" y="1485"/>
                      <a:pt x="62" y="1606"/>
                    </a:cubicBezTo>
                    <a:cubicBezTo>
                      <a:pt x="99" y="1644"/>
                      <a:pt x="137" y="1670"/>
                      <a:pt x="182" y="1670"/>
                    </a:cubicBezTo>
                    <a:cubicBezTo>
                      <a:pt x="209" y="1670"/>
                      <a:pt x="240" y="1660"/>
                      <a:pt x="275" y="1636"/>
                    </a:cubicBezTo>
                    <a:lnTo>
                      <a:pt x="305" y="1636"/>
                    </a:lnTo>
                    <a:cubicBezTo>
                      <a:pt x="318" y="1620"/>
                      <a:pt x="328" y="1603"/>
                      <a:pt x="333" y="1586"/>
                    </a:cubicBezTo>
                    <a:lnTo>
                      <a:pt x="333" y="1586"/>
                    </a:lnTo>
                    <a:cubicBezTo>
                      <a:pt x="332" y="1588"/>
                      <a:pt x="330" y="1589"/>
                      <a:pt x="329" y="1589"/>
                    </a:cubicBezTo>
                    <a:cubicBezTo>
                      <a:pt x="322" y="1589"/>
                      <a:pt x="315" y="1576"/>
                      <a:pt x="335" y="1576"/>
                    </a:cubicBezTo>
                    <a:cubicBezTo>
                      <a:pt x="335" y="1578"/>
                      <a:pt x="335" y="1580"/>
                      <a:pt x="335" y="1581"/>
                    </a:cubicBezTo>
                    <a:lnTo>
                      <a:pt x="335" y="1581"/>
                    </a:lnTo>
                    <a:cubicBezTo>
                      <a:pt x="338" y="1571"/>
                      <a:pt x="340" y="1562"/>
                      <a:pt x="341" y="1552"/>
                    </a:cubicBezTo>
                    <a:lnTo>
                      <a:pt x="341" y="1552"/>
                    </a:lnTo>
                    <a:cubicBezTo>
                      <a:pt x="349" y="1531"/>
                      <a:pt x="366" y="1515"/>
                      <a:pt x="366" y="1515"/>
                    </a:cubicBezTo>
                    <a:cubicBezTo>
                      <a:pt x="427" y="1424"/>
                      <a:pt x="457" y="1393"/>
                      <a:pt x="518" y="1333"/>
                    </a:cubicBezTo>
                    <a:cubicBezTo>
                      <a:pt x="670" y="1120"/>
                      <a:pt x="852" y="937"/>
                      <a:pt x="1065" y="785"/>
                    </a:cubicBezTo>
                    <a:cubicBezTo>
                      <a:pt x="1427" y="491"/>
                      <a:pt x="1891" y="281"/>
                      <a:pt x="2367" y="281"/>
                    </a:cubicBezTo>
                    <a:cubicBezTo>
                      <a:pt x="2531" y="281"/>
                      <a:pt x="2695" y="306"/>
                      <a:pt x="2858" y="360"/>
                    </a:cubicBezTo>
                    <a:cubicBezTo>
                      <a:pt x="2873" y="366"/>
                      <a:pt x="2888" y="369"/>
                      <a:pt x="2901" y="369"/>
                    </a:cubicBezTo>
                    <a:cubicBezTo>
                      <a:pt x="3026" y="369"/>
                      <a:pt x="3083" y="141"/>
                      <a:pt x="2919" y="86"/>
                    </a:cubicBezTo>
                    <a:cubicBezTo>
                      <a:pt x="2732" y="28"/>
                      <a:pt x="2547" y="1"/>
                      <a:pt x="23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4585;p81">
                <a:extLst>
                  <a:ext uri="{FF2B5EF4-FFF2-40B4-BE49-F238E27FC236}">
                    <a16:creationId xmlns:a16="http://schemas.microsoft.com/office/drawing/2014/main" xmlns="" id="{A96AB5B0-C64F-42D5-A71F-C65E5F87615E}"/>
                  </a:ext>
                </a:extLst>
              </p:cNvPr>
              <p:cNvSpPr/>
              <p:nvPr/>
            </p:nvSpPr>
            <p:spPr>
              <a:xfrm>
                <a:off x="7377326" y="4215612"/>
                <a:ext cx="55061" cy="29902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58" extrusionOk="0">
                    <a:moveTo>
                      <a:pt x="2320" y="1"/>
                    </a:moveTo>
                    <a:cubicBezTo>
                      <a:pt x="1474" y="1"/>
                      <a:pt x="706" y="571"/>
                      <a:pt x="183" y="1244"/>
                    </a:cubicBezTo>
                    <a:cubicBezTo>
                      <a:pt x="154" y="1273"/>
                      <a:pt x="104" y="1330"/>
                      <a:pt x="66" y="1391"/>
                    </a:cubicBezTo>
                    <a:lnTo>
                      <a:pt x="66" y="1391"/>
                    </a:lnTo>
                    <a:cubicBezTo>
                      <a:pt x="65" y="1392"/>
                      <a:pt x="63" y="1394"/>
                      <a:pt x="61" y="1396"/>
                    </a:cubicBezTo>
                    <a:cubicBezTo>
                      <a:pt x="61" y="1397"/>
                      <a:pt x="61" y="1398"/>
                      <a:pt x="61" y="1400"/>
                    </a:cubicBezTo>
                    <a:lnTo>
                      <a:pt x="61" y="1400"/>
                    </a:lnTo>
                    <a:cubicBezTo>
                      <a:pt x="23" y="1464"/>
                      <a:pt x="0" y="1533"/>
                      <a:pt x="31" y="1578"/>
                    </a:cubicBezTo>
                    <a:cubicBezTo>
                      <a:pt x="69" y="1636"/>
                      <a:pt x="108" y="1657"/>
                      <a:pt x="154" y="1657"/>
                    </a:cubicBezTo>
                    <a:cubicBezTo>
                      <a:pt x="181" y="1657"/>
                      <a:pt x="210" y="1650"/>
                      <a:pt x="243" y="1639"/>
                    </a:cubicBezTo>
                    <a:cubicBezTo>
                      <a:pt x="243" y="1639"/>
                      <a:pt x="243" y="1639"/>
                      <a:pt x="274" y="1609"/>
                    </a:cubicBezTo>
                    <a:cubicBezTo>
                      <a:pt x="282" y="1600"/>
                      <a:pt x="289" y="1592"/>
                      <a:pt x="294" y="1583"/>
                    </a:cubicBezTo>
                    <a:lnTo>
                      <a:pt x="294" y="1583"/>
                    </a:lnTo>
                    <a:cubicBezTo>
                      <a:pt x="294" y="1583"/>
                      <a:pt x="295" y="1583"/>
                      <a:pt x="295" y="1583"/>
                    </a:cubicBezTo>
                    <a:cubicBezTo>
                      <a:pt x="298" y="1583"/>
                      <a:pt x="302" y="1577"/>
                      <a:pt x="303" y="1563"/>
                    </a:cubicBezTo>
                    <a:lnTo>
                      <a:pt x="303" y="1563"/>
                    </a:lnTo>
                    <a:cubicBezTo>
                      <a:pt x="301" y="1570"/>
                      <a:pt x="298" y="1576"/>
                      <a:pt x="294" y="1583"/>
                    </a:cubicBezTo>
                    <a:lnTo>
                      <a:pt x="294" y="1583"/>
                    </a:lnTo>
                    <a:cubicBezTo>
                      <a:pt x="289" y="1581"/>
                      <a:pt x="287" y="1565"/>
                      <a:pt x="304" y="1548"/>
                    </a:cubicBezTo>
                    <a:lnTo>
                      <a:pt x="304" y="1548"/>
                    </a:lnTo>
                    <a:cubicBezTo>
                      <a:pt x="304" y="1554"/>
                      <a:pt x="304" y="1559"/>
                      <a:pt x="303" y="1563"/>
                    </a:cubicBezTo>
                    <a:lnTo>
                      <a:pt x="303" y="1563"/>
                    </a:lnTo>
                    <a:cubicBezTo>
                      <a:pt x="306" y="1556"/>
                      <a:pt x="307" y="1550"/>
                      <a:pt x="309" y="1543"/>
                    </a:cubicBezTo>
                    <a:lnTo>
                      <a:pt x="309" y="1543"/>
                    </a:lnTo>
                    <a:cubicBezTo>
                      <a:pt x="317" y="1533"/>
                      <a:pt x="335" y="1510"/>
                      <a:pt x="335" y="1487"/>
                    </a:cubicBezTo>
                    <a:cubicBezTo>
                      <a:pt x="395" y="1426"/>
                      <a:pt x="426" y="1396"/>
                      <a:pt x="487" y="1305"/>
                    </a:cubicBezTo>
                    <a:cubicBezTo>
                      <a:pt x="639" y="1122"/>
                      <a:pt x="821" y="940"/>
                      <a:pt x="1034" y="788"/>
                    </a:cubicBezTo>
                    <a:cubicBezTo>
                      <a:pt x="1419" y="494"/>
                      <a:pt x="1871" y="284"/>
                      <a:pt x="2341" y="284"/>
                    </a:cubicBezTo>
                    <a:cubicBezTo>
                      <a:pt x="2501" y="284"/>
                      <a:pt x="2664" y="308"/>
                      <a:pt x="2827" y="362"/>
                    </a:cubicBezTo>
                    <a:cubicBezTo>
                      <a:pt x="2845" y="368"/>
                      <a:pt x="2862" y="371"/>
                      <a:pt x="2877" y="371"/>
                    </a:cubicBezTo>
                    <a:cubicBezTo>
                      <a:pt x="3019" y="371"/>
                      <a:pt x="3052" y="144"/>
                      <a:pt x="2888" y="89"/>
                    </a:cubicBezTo>
                    <a:cubicBezTo>
                      <a:pt x="2696" y="29"/>
                      <a:pt x="2506" y="1"/>
                      <a:pt x="23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4586;p81">
                <a:extLst>
                  <a:ext uri="{FF2B5EF4-FFF2-40B4-BE49-F238E27FC236}">
                    <a16:creationId xmlns:a16="http://schemas.microsoft.com/office/drawing/2014/main" xmlns="" id="{B4A28BCC-2B1D-4BCE-A62D-96D2571FA29A}"/>
                  </a:ext>
                </a:extLst>
              </p:cNvPr>
              <p:cNvSpPr/>
              <p:nvPr/>
            </p:nvSpPr>
            <p:spPr>
              <a:xfrm>
                <a:off x="7111454" y="4234297"/>
                <a:ext cx="43518" cy="24455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1356" extrusionOk="0">
                    <a:moveTo>
                      <a:pt x="316" y="184"/>
                    </a:moveTo>
                    <a:cubicBezTo>
                      <a:pt x="321" y="192"/>
                      <a:pt x="327" y="200"/>
                      <a:pt x="335" y="208"/>
                    </a:cubicBezTo>
                    <a:cubicBezTo>
                      <a:pt x="335" y="219"/>
                      <a:pt x="327" y="234"/>
                      <a:pt x="317" y="250"/>
                    </a:cubicBezTo>
                    <a:lnTo>
                      <a:pt x="317" y="250"/>
                    </a:lnTo>
                    <a:cubicBezTo>
                      <a:pt x="321" y="228"/>
                      <a:pt x="320" y="206"/>
                      <a:pt x="316" y="184"/>
                    </a:cubicBezTo>
                    <a:close/>
                    <a:moveTo>
                      <a:pt x="633" y="1"/>
                    </a:moveTo>
                    <a:cubicBezTo>
                      <a:pt x="493" y="1"/>
                      <a:pt x="353" y="18"/>
                      <a:pt x="213" y="56"/>
                    </a:cubicBezTo>
                    <a:cubicBezTo>
                      <a:pt x="204" y="56"/>
                      <a:pt x="196" y="56"/>
                      <a:pt x="187" y="57"/>
                    </a:cubicBezTo>
                    <a:lnTo>
                      <a:pt x="187" y="57"/>
                    </a:lnTo>
                    <a:cubicBezTo>
                      <a:pt x="185" y="56"/>
                      <a:pt x="184" y="56"/>
                      <a:pt x="183" y="56"/>
                    </a:cubicBezTo>
                    <a:cubicBezTo>
                      <a:pt x="177" y="56"/>
                      <a:pt x="174" y="57"/>
                      <a:pt x="172" y="59"/>
                    </a:cubicBezTo>
                    <a:lnTo>
                      <a:pt x="172" y="59"/>
                    </a:lnTo>
                    <a:cubicBezTo>
                      <a:pt x="155" y="62"/>
                      <a:pt x="139" y="70"/>
                      <a:pt x="122" y="86"/>
                    </a:cubicBezTo>
                    <a:cubicBezTo>
                      <a:pt x="0" y="178"/>
                      <a:pt x="31" y="360"/>
                      <a:pt x="183" y="360"/>
                    </a:cubicBezTo>
                    <a:cubicBezTo>
                      <a:pt x="221" y="360"/>
                      <a:pt x="252" y="348"/>
                      <a:pt x="274" y="328"/>
                    </a:cubicBezTo>
                    <a:lnTo>
                      <a:pt x="274" y="328"/>
                    </a:lnTo>
                    <a:cubicBezTo>
                      <a:pt x="274" y="329"/>
                      <a:pt x="274" y="329"/>
                      <a:pt x="274" y="329"/>
                    </a:cubicBezTo>
                    <a:cubicBezTo>
                      <a:pt x="304" y="299"/>
                      <a:pt x="335" y="299"/>
                      <a:pt x="395" y="299"/>
                    </a:cubicBezTo>
                    <a:lnTo>
                      <a:pt x="426" y="299"/>
                    </a:lnTo>
                    <a:cubicBezTo>
                      <a:pt x="456" y="299"/>
                      <a:pt x="487" y="269"/>
                      <a:pt x="517" y="269"/>
                    </a:cubicBezTo>
                    <a:lnTo>
                      <a:pt x="699" y="269"/>
                    </a:lnTo>
                    <a:cubicBezTo>
                      <a:pt x="1034" y="299"/>
                      <a:pt x="1368" y="390"/>
                      <a:pt x="1642" y="633"/>
                    </a:cubicBezTo>
                    <a:cubicBezTo>
                      <a:pt x="1854" y="816"/>
                      <a:pt x="2006" y="1029"/>
                      <a:pt x="2128" y="1272"/>
                    </a:cubicBezTo>
                    <a:cubicBezTo>
                      <a:pt x="2148" y="1331"/>
                      <a:pt x="2187" y="1355"/>
                      <a:pt x="2229" y="1355"/>
                    </a:cubicBezTo>
                    <a:cubicBezTo>
                      <a:pt x="2315" y="1355"/>
                      <a:pt x="2412" y="1253"/>
                      <a:pt x="2371" y="1150"/>
                    </a:cubicBezTo>
                    <a:cubicBezTo>
                      <a:pt x="2128" y="633"/>
                      <a:pt x="1733" y="238"/>
                      <a:pt x="1216" y="86"/>
                    </a:cubicBezTo>
                    <a:cubicBezTo>
                      <a:pt x="1022" y="33"/>
                      <a:pt x="828" y="1"/>
                      <a:pt x="6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4587;p81">
                <a:extLst>
                  <a:ext uri="{FF2B5EF4-FFF2-40B4-BE49-F238E27FC236}">
                    <a16:creationId xmlns:a16="http://schemas.microsoft.com/office/drawing/2014/main" xmlns="" id="{50BA1873-E796-4454-8F58-662808DC3002}"/>
                  </a:ext>
                </a:extLst>
              </p:cNvPr>
              <p:cNvSpPr/>
              <p:nvPr/>
            </p:nvSpPr>
            <p:spPr>
              <a:xfrm>
                <a:off x="7130084" y="4218083"/>
                <a:ext cx="43518" cy="24744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1372" extrusionOk="0">
                    <a:moveTo>
                      <a:pt x="319" y="205"/>
                    </a:moveTo>
                    <a:lnTo>
                      <a:pt x="319" y="205"/>
                    </a:lnTo>
                    <a:cubicBezTo>
                      <a:pt x="323" y="212"/>
                      <a:pt x="328" y="219"/>
                      <a:pt x="335" y="225"/>
                    </a:cubicBezTo>
                    <a:cubicBezTo>
                      <a:pt x="335" y="237"/>
                      <a:pt x="326" y="254"/>
                      <a:pt x="314" y="272"/>
                    </a:cubicBezTo>
                    <a:lnTo>
                      <a:pt x="314" y="272"/>
                    </a:lnTo>
                    <a:cubicBezTo>
                      <a:pt x="320" y="251"/>
                      <a:pt x="321" y="228"/>
                      <a:pt x="319" y="205"/>
                    </a:cubicBezTo>
                    <a:close/>
                    <a:moveTo>
                      <a:pt x="664" y="1"/>
                    </a:moveTo>
                    <a:cubicBezTo>
                      <a:pt x="514" y="1"/>
                      <a:pt x="364" y="16"/>
                      <a:pt x="214" y="43"/>
                    </a:cubicBezTo>
                    <a:cubicBezTo>
                      <a:pt x="183" y="73"/>
                      <a:pt x="153" y="73"/>
                      <a:pt x="122" y="104"/>
                    </a:cubicBezTo>
                    <a:cubicBezTo>
                      <a:pt x="1" y="165"/>
                      <a:pt x="31" y="377"/>
                      <a:pt x="183" y="377"/>
                    </a:cubicBezTo>
                    <a:cubicBezTo>
                      <a:pt x="219" y="377"/>
                      <a:pt x="248" y="366"/>
                      <a:pt x="269" y="347"/>
                    </a:cubicBezTo>
                    <a:lnTo>
                      <a:pt x="274" y="347"/>
                    </a:lnTo>
                    <a:cubicBezTo>
                      <a:pt x="274" y="345"/>
                      <a:pt x="274" y="344"/>
                      <a:pt x="274" y="343"/>
                    </a:cubicBezTo>
                    <a:lnTo>
                      <a:pt x="274" y="343"/>
                    </a:lnTo>
                    <a:cubicBezTo>
                      <a:pt x="274" y="342"/>
                      <a:pt x="275" y="342"/>
                      <a:pt x="275" y="342"/>
                    </a:cubicBezTo>
                    <a:lnTo>
                      <a:pt x="275" y="342"/>
                    </a:lnTo>
                    <a:cubicBezTo>
                      <a:pt x="274" y="344"/>
                      <a:pt x="274" y="345"/>
                      <a:pt x="274" y="347"/>
                    </a:cubicBezTo>
                    <a:cubicBezTo>
                      <a:pt x="305" y="317"/>
                      <a:pt x="335" y="317"/>
                      <a:pt x="396" y="317"/>
                    </a:cubicBezTo>
                    <a:lnTo>
                      <a:pt x="426" y="317"/>
                    </a:lnTo>
                    <a:cubicBezTo>
                      <a:pt x="457" y="286"/>
                      <a:pt x="487" y="286"/>
                      <a:pt x="517" y="286"/>
                    </a:cubicBezTo>
                    <a:lnTo>
                      <a:pt x="700" y="286"/>
                    </a:lnTo>
                    <a:cubicBezTo>
                      <a:pt x="1034" y="317"/>
                      <a:pt x="1369" y="408"/>
                      <a:pt x="1642" y="621"/>
                    </a:cubicBezTo>
                    <a:cubicBezTo>
                      <a:pt x="1855" y="803"/>
                      <a:pt x="2007" y="1046"/>
                      <a:pt x="2128" y="1289"/>
                    </a:cubicBezTo>
                    <a:cubicBezTo>
                      <a:pt x="2148" y="1347"/>
                      <a:pt x="2186" y="1372"/>
                      <a:pt x="2227" y="1372"/>
                    </a:cubicBezTo>
                    <a:cubicBezTo>
                      <a:pt x="2313" y="1372"/>
                      <a:pt x="2413" y="1262"/>
                      <a:pt x="2372" y="1137"/>
                    </a:cubicBezTo>
                    <a:cubicBezTo>
                      <a:pt x="2128" y="651"/>
                      <a:pt x="1733" y="256"/>
                      <a:pt x="1217" y="73"/>
                    </a:cubicBezTo>
                    <a:cubicBezTo>
                      <a:pt x="1033" y="23"/>
                      <a:pt x="848" y="1"/>
                      <a:pt x="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4588;p81">
                <a:extLst>
                  <a:ext uri="{FF2B5EF4-FFF2-40B4-BE49-F238E27FC236}">
                    <a16:creationId xmlns:a16="http://schemas.microsoft.com/office/drawing/2014/main" xmlns="" id="{9BED6F98-74DF-4CB1-982A-CF119159632F}"/>
                  </a:ext>
                </a:extLst>
              </p:cNvPr>
              <p:cNvSpPr/>
              <p:nvPr/>
            </p:nvSpPr>
            <p:spPr>
              <a:xfrm>
                <a:off x="7148732" y="4198118"/>
                <a:ext cx="43879" cy="24437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1355" extrusionOk="0">
                    <a:moveTo>
                      <a:pt x="281" y="110"/>
                    </a:moveTo>
                    <a:cubicBezTo>
                      <a:pt x="288" y="112"/>
                      <a:pt x="296" y="115"/>
                      <a:pt x="304" y="117"/>
                    </a:cubicBezTo>
                    <a:cubicBezTo>
                      <a:pt x="304" y="129"/>
                      <a:pt x="304" y="140"/>
                      <a:pt x="306" y="152"/>
                    </a:cubicBezTo>
                    <a:lnTo>
                      <a:pt x="306" y="152"/>
                    </a:lnTo>
                    <a:cubicBezTo>
                      <a:pt x="300" y="137"/>
                      <a:pt x="291" y="123"/>
                      <a:pt x="281" y="110"/>
                    </a:cubicBezTo>
                    <a:close/>
                    <a:moveTo>
                      <a:pt x="315" y="182"/>
                    </a:moveTo>
                    <a:cubicBezTo>
                      <a:pt x="320" y="190"/>
                      <a:pt x="326" y="199"/>
                      <a:pt x="335" y="208"/>
                    </a:cubicBezTo>
                    <a:cubicBezTo>
                      <a:pt x="335" y="219"/>
                      <a:pt x="327" y="234"/>
                      <a:pt x="317" y="250"/>
                    </a:cubicBezTo>
                    <a:lnTo>
                      <a:pt x="317" y="250"/>
                    </a:lnTo>
                    <a:cubicBezTo>
                      <a:pt x="321" y="228"/>
                      <a:pt x="320" y="204"/>
                      <a:pt x="315" y="182"/>
                    </a:cubicBezTo>
                    <a:close/>
                    <a:moveTo>
                      <a:pt x="642" y="1"/>
                    </a:moveTo>
                    <a:cubicBezTo>
                      <a:pt x="498" y="1"/>
                      <a:pt x="353" y="18"/>
                      <a:pt x="213" y="56"/>
                    </a:cubicBezTo>
                    <a:cubicBezTo>
                      <a:pt x="204" y="56"/>
                      <a:pt x="195" y="56"/>
                      <a:pt x="187" y="57"/>
                    </a:cubicBezTo>
                    <a:lnTo>
                      <a:pt x="187" y="57"/>
                    </a:lnTo>
                    <a:cubicBezTo>
                      <a:pt x="185" y="56"/>
                      <a:pt x="184" y="56"/>
                      <a:pt x="183" y="56"/>
                    </a:cubicBezTo>
                    <a:cubicBezTo>
                      <a:pt x="177" y="56"/>
                      <a:pt x="174" y="57"/>
                      <a:pt x="172" y="59"/>
                    </a:cubicBezTo>
                    <a:lnTo>
                      <a:pt x="172" y="59"/>
                    </a:lnTo>
                    <a:cubicBezTo>
                      <a:pt x="155" y="62"/>
                      <a:pt x="139" y="69"/>
                      <a:pt x="122" y="86"/>
                    </a:cubicBezTo>
                    <a:cubicBezTo>
                      <a:pt x="0" y="177"/>
                      <a:pt x="31" y="360"/>
                      <a:pt x="183" y="360"/>
                    </a:cubicBezTo>
                    <a:cubicBezTo>
                      <a:pt x="221" y="360"/>
                      <a:pt x="252" y="348"/>
                      <a:pt x="274" y="328"/>
                    </a:cubicBezTo>
                    <a:lnTo>
                      <a:pt x="274" y="328"/>
                    </a:lnTo>
                    <a:cubicBezTo>
                      <a:pt x="274" y="328"/>
                      <a:pt x="274" y="329"/>
                      <a:pt x="274" y="329"/>
                    </a:cubicBezTo>
                    <a:cubicBezTo>
                      <a:pt x="304" y="299"/>
                      <a:pt x="365" y="299"/>
                      <a:pt x="395" y="299"/>
                    </a:cubicBezTo>
                    <a:lnTo>
                      <a:pt x="426" y="299"/>
                    </a:lnTo>
                    <a:cubicBezTo>
                      <a:pt x="456" y="299"/>
                      <a:pt x="487" y="269"/>
                      <a:pt x="517" y="269"/>
                    </a:cubicBezTo>
                    <a:lnTo>
                      <a:pt x="730" y="269"/>
                    </a:lnTo>
                    <a:cubicBezTo>
                      <a:pt x="1034" y="299"/>
                      <a:pt x="1398" y="390"/>
                      <a:pt x="1642" y="633"/>
                    </a:cubicBezTo>
                    <a:cubicBezTo>
                      <a:pt x="1854" y="816"/>
                      <a:pt x="2006" y="1028"/>
                      <a:pt x="2128" y="1272"/>
                    </a:cubicBezTo>
                    <a:cubicBezTo>
                      <a:pt x="2148" y="1331"/>
                      <a:pt x="2190" y="1355"/>
                      <a:pt x="2235" y="1355"/>
                    </a:cubicBezTo>
                    <a:cubicBezTo>
                      <a:pt x="2328" y="1355"/>
                      <a:pt x="2433" y="1253"/>
                      <a:pt x="2371" y="1150"/>
                    </a:cubicBezTo>
                    <a:cubicBezTo>
                      <a:pt x="2128" y="633"/>
                      <a:pt x="1733" y="238"/>
                      <a:pt x="1216" y="86"/>
                    </a:cubicBezTo>
                    <a:cubicBezTo>
                      <a:pt x="1039" y="33"/>
                      <a:pt x="842" y="1"/>
                      <a:pt x="6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4589;p81">
                <a:extLst>
                  <a:ext uri="{FF2B5EF4-FFF2-40B4-BE49-F238E27FC236}">
                    <a16:creationId xmlns:a16="http://schemas.microsoft.com/office/drawing/2014/main" xmlns="" id="{C119662C-C502-4D42-A66D-58C86455C9A8}"/>
                  </a:ext>
                </a:extLst>
              </p:cNvPr>
              <p:cNvSpPr/>
              <p:nvPr/>
            </p:nvSpPr>
            <p:spPr>
              <a:xfrm>
                <a:off x="7098847" y="3721093"/>
                <a:ext cx="155155" cy="464329"/>
              </a:xfrm>
              <a:custGeom>
                <a:avLst/>
                <a:gdLst/>
                <a:ahLst/>
                <a:cxnLst/>
                <a:rect l="l" t="t" r="r" b="b"/>
                <a:pathLst>
                  <a:path w="8603" h="25746" extrusionOk="0">
                    <a:moveTo>
                      <a:pt x="0" y="1"/>
                    </a:moveTo>
                    <a:lnTo>
                      <a:pt x="4012" y="25746"/>
                    </a:lnTo>
                    <a:lnTo>
                      <a:pt x="8085" y="25746"/>
                    </a:lnTo>
                    <a:lnTo>
                      <a:pt x="860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4590;p81">
                <a:extLst>
                  <a:ext uri="{FF2B5EF4-FFF2-40B4-BE49-F238E27FC236}">
                    <a16:creationId xmlns:a16="http://schemas.microsoft.com/office/drawing/2014/main" xmlns="" id="{BC9F5572-C1E5-45B0-9234-C9CD587B7DEE}"/>
                  </a:ext>
                </a:extLst>
              </p:cNvPr>
              <p:cNvSpPr/>
              <p:nvPr/>
            </p:nvSpPr>
            <p:spPr>
              <a:xfrm>
                <a:off x="7296745" y="3709045"/>
                <a:ext cx="163920" cy="486801"/>
              </a:xfrm>
              <a:custGeom>
                <a:avLst/>
                <a:gdLst/>
                <a:ahLst/>
                <a:cxnLst/>
                <a:rect l="l" t="t" r="r" b="b"/>
                <a:pathLst>
                  <a:path w="9089" h="26992" extrusionOk="0">
                    <a:moveTo>
                      <a:pt x="9088" y="0"/>
                    </a:moveTo>
                    <a:lnTo>
                      <a:pt x="0" y="669"/>
                    </a:lnTo>
                    <a:lnTo>
                      <a:pt x="2189" y="26414"/>
                    </a:lnTo>
                    <a:lnTo>
                      <a:pt x="6930" y="26991"/>
                    </a:lnTo>
                    <a:lnTo>
                      <a:pt x="908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4591;p81">
                <a:extLst>
                  <a:ext uri="{FF2B5EF4-FFF2-40B4-BE49-F238E27FC236}">
                    <a16:creationId xmlns:a16="http://schemas.microsoft.com/office/drawing/2014/main" xmlns="" id="{A7B142E1-9129-4DE6-B1CB-6BB15C57B4DF}"/>
                  </a:ext>
                </a:extLst>
              </p:cNvPr>
              <p:cNvSpPr/>
              <p:nvPr/>
            </p:nvSpPr>
            <p:spPr>
              <a:xfrm>
                <a:off x="6978788" y="2886505"/>
                <a:ext cx="412803" cy="253338"/>
              </a:xfrm>
              <a:custGeom>
                <a:avLst/>
                <a:gdLst/>
                <a:ahLst/>
                <a:cxnLst/>
                <a:rect l="l" t="t" r="r" b="b"/>
                <a:pathLst>
                  <a:path w="22889" h="14047" extrusionOk="0">
                    <a:moveTo>
                      <a:pt x="16229" y="1"/>
                    </a:moveTo>
                    <a:cubicBezTo>
                      <a:pt x="14082" y="1"/>
                      <a:pt x="11849" y="107"/>
                      <a:pt x="9666" y="197"/>
                    </a:cubicBezTo>
                    <a:cubicBezTo>
                      <a:pt x="1" y="592"/>
                      <a:pt x="305" y="9833"/>
                      <a:pt x="305" y="9833"/>
                    </a:cubicBezTo>
                    <a:cubicBezTo>
                      <a:pt x="305" y="9833"/>
                      <a:pt x="12397" y="14047"/>
                      <a:pt x="20964" y="14047"/>
                    </a:cubicBezTo>
                    <a:cubicBezTo>
                      <a:pt x="21629" y="14047"/>
                      <a:pt x="22273" y="14021"/>
                      <a:pt x="22889" y="13966"/>
                    </a:cubicBezTo>
                    <a:cubicBezTo>
                      <a:pt x="22250" y="9194"/>
                      <a:pt x="20730" y="4544"/>
                      <a:pt x="18420" y="319"/>
                    </a:cubicBezTo>
                    <a:cubicBezTo>
                      <a:pt x="18451" y="228"/>
                      <a:pt x="18451" y="136"/>
                      <a:pt x="18451" y="45"/>
                    </a:cubicBezTo>
                    <a:cubicBezTo>
                      <a:pt x="17725" y="14"/>
                      <a:pt x="16982" y="1"/>
                      <a:pt x="162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4592;p81">
                <a:extLst>
                  <a:ext uri="{FF2B5EF4-FFF2-40B4-BE49-F238E27FC236}">
                    <a16:creationId xmlns:a16="http://schemas.microsoft.com/office/drawing/2014/main" xmlns="" id="{894864FF-7DF6-4CED-AB4A-E748588F956B}"/>
                  </a:ext>
                </a:extLst>
              </p:cNvPr>
              <p:cNvSpPr/>
              <p:nvPr/>
            </p:nvSpPr>
            <p:spPr>
              <a:xfrm>
                <a:off x="7310993" y="2887316"/>
                <a:ext cx="207781" cy="251083"/>
              </a:xfrm>
              <a:custGeom>
                <a:avLst/>
                <a:gdLst/>
                <a:ahLst/>
                <a:cxnLst/>
                <a:rect l="l" t="t" r="r" b="b"/>
                <a:pathLst>
                  <a:path w="11521" h="13922" extrusionOk="0">
                    <a:moveTo>
                      <a:pt x="31" y="0"/>
                    </a:moveTo>
                    <a:cubicBezTo>
                      <a:pt x="31" y="91"/>
                      <a:pt x="0" y="183"/>
                      <a:pt x="0" y="274"/>
                    </a:cubicBezTo>
                    <a:cubicBezTo>
                      <a:pt x="2310" y="4499"/>
                      <a:pt x="3830" y="9149"/>
                      <a:pt x="4469" y="13921"/>
                    </a:cubicBezTo>
                    <a:cubicBezTo>
                      <a:pt x="8025" y="13587"/>
                      <a:pt x="10639" y="12280"/>
                      <a:pt x="10882" y="9271"/>
                    </a:cubicBezTo>
                    <a:cubicBezTo>
                      <a:pt x="11520" y="2098"/>
                      <a:pt x="6444" y="304"/>
                      <a:pt x="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4593;p81">
                <a:extLst>
                  <a:ext uri="{FF2B5EF4-FFF2-40B4-BE49-F238E27FC236}">
                    <a16:creationId xmlns:a16="http://schemas.microsoft.com/office/drawing/2014/main" xmlns="" id="{118E148F-7DA4-440B-A799-BE1F2FA96C55}"/>
                  </a:ext>
                </a:extLst>
              </p:cNvPr>
              <p:cNvSpPr/>
              <p:nvPr/>
            </p:nvSpPr>
            <p:spPr>
              <a:xfrm>
                <a:off x="6756218" y="2228155"/>
                <a:ext cx="1034993" cy="623506"/>
              </a:xfrm>
              <a:custGeom>
                <a:avLst/>
                <a:gdLst/>
                <a:ahLst/>
                <a:cxnLst/>
                <a:rect l="l" t="t" r="r" b="b"/>
                <a:pathLst>
                  <a:path w="57388" h="34572" extrusionOk="0">
                    <a:moveTo>
                      <a:pt x="29376" y="1"/>
                    </a:moveTo>
                    <a:cubicBezTo>
                      <a:pt x="22886" y="1"/>
                      <a:pt x="16687" y="2526"/>
                      <a:pt x="13527" y="11442"/>
                    </a:cubicBezTo>
                    <a:cubicBezTo>
                      <a:pt x="10092" y="21017"/>
                      <a:pt x="2189" y="18494"/>
                      <a:pt x="1" y="29133"/>
                    </a:cubicBezTo>
                    <a:cubicBezTo>
                      <a:pt x="1" y="29133"/>
                      <a:pt x="1521" y="29923"/>
                      <a:pt x="4256" y="30896"/>
                    </a:cubicBezTo>
                    <a:cubicBezTo>
                      <a:pt x="5198" y="28251"/>
                      <a:pt x="7174" y="27127"/>
                      <a:pt x="7174" y="27127"/>
                    </a:cubicBezTo>
                    <a:lnTo>
                      <a:pt x="7174" y="27127"/>
                    </a:lnTo>
                    <a:lnTo>
                      <a:pt x="6232" y="31564"/>
                    </a:lnTo>
                    <a:cubicBezTo>
                      <a:pt x="10809" y="33011"/>
                      <a:pt x="17616" y="34572"/>
                      <a:pt x="25926" y="34572"/>
                    </a:cubicBezTo>
                    <a:cubicBezTo>
                      <a:pt x="27219" y="34572"/>
                      <a:pt x="28548" y="34534"/>
                      <a:pt x="29910" y="34452"/>
                    </a:cubicBezTo>
                    <a:cubicBezTo>
                      <a:pt x="35716" y="34118"/>
                      <a:pt x="40366" y="33722"/>
                      <a:pt x="44014" y="33358"/>
                    </a:cubicBezTo>
                    <a:cubicBezTo>
                      <a:pt x="43983" y="31200"/>
                      <a:pt x="44075" y="27704"/>
                      <a:pt x="44075" y="27704"/>
                    </a:cubicBezTo>
                    <a:cubicBezTo>
                      <a:pt x="44075" y="27704"/>
                      <a:pt x="45746" y="30652"/>
                      <a:pt x="46537" y="33084"/>
                    </a:cubicBezTo>
                    <a:cubicBezTo>
                      <a:pt x="52312" y="32415"/>
                      <a:pt x="54804" y="31868"/>
                      <a:pt x="54804" y="31868"/>
                    </a:cubicBezTo>
                    <a:cubicBezTo>
                      <a:pt x="54804" y="31868"/>
                      <a:pt x="57388" y="25060"/>
                      <a:pt x="51309" y="21443"/>
                    </a:cubicBezTo>
                    <a:cubicBezTo>
                      <a:pt x="46506" y="18616"/>
                      <a:pt x="46901" y="12446"/>
                      <a:pt x="45473" y="7825"/>
                    </a:cubicBezTo>
                    <a:cubicBezTo>
                      <a:pt x="43467" y="1351"/>
                      <a:pt x="36810" y="348"/>
                      <a:pt x="30883" y="44"/>
                    </a:cubicBezTo>
                    <a:cubicBezTo>
                      <a:pt x="30380" y="16"/>
                      <a:pt x="29877" y="1"/>
                      <a:pt x="29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4594;p81">
                <a:extLst>
                  <a:ext uri="{FF2B5EF4-FFF2-40B4-BE49-F238E27FC236}">
                    <a16:creationId xmlns:a16="http://schemas.microsoft.com/office/drawing/2014/main" xmlns="" id="{2CA7FBA5-39C5-4EB5-A925-6D30EC4C0C8F}"/>
                  </a:ext>
                </a:extLst>
              </p:cNvPr>
              <p:cNvSpPr/>
              <p:nvPr/>
            </p:nvSpPr>
            <p:spPr>
              <a:xfrm>
                <a:off x="7505591" y="2593003"/>
                <a:ext cx="79210" cy="97930"/>
              </a:xfrm>
              <a:custGeom>
                <a:avLst/>
                <a:gdLst/>
                <a:ahLst/>
                <a:cxnLst/>
                <a:rect l="l" t="t" r="r" b="b"/>
                <a:pathLst>
                  <a:path w="4392" h="5430" extrusionOk="0">
                    <a:moveTo>
                      <a:pt x="1539" y="0"/>
                    </a:moveTo>
                    <a:cubicBezTo>
                      <a:pt x="911" y="0"/>
                      <a:pt x="426" y="118"/>
                      <a:pt x="426" y="118"/>
                    </a:cubicBezTo>
                    <a:lnTo>
                      <a:pt x="1" y="5377"/>
                    </a:lnTo>
                    <a:cubicBezTo>
                      <a:pt x="1" y="5377"/>
                      <a:pt x="347" y="5429"/>
                      <a:pt x="844" y="5429"/>
                    </a:cubicBezTo>
                    <a:cubicBezTo>
                      <a:pt x="2120" y="5429"/>
                      <a:pt x="4391" y="5083"/>
                      <a:pt x="4347" y="2611"/>
                    </a:cubicBezTo>
                    <a:cubicBezTo>
                      <a:pt x="4308" y="393"/>
                      <a:pt x="2685" y="0"/>
                      <a:pt x="1539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4595;p81">
                <a:extLst>
                  <a:ext uri="{FF2B5EF4-FFF2-40B4-BE49-F238E27FC236}">
                    <a16:creationId xmlns:a16="http://schemas.microsoft.com/office/drawing/2014/main" xmlns="" id="{4B996CC0-BD26-44CF-A8E5-CB77DE8561CA}"/>
                  </a:ext>
                </a:extLst>
              </p:cNvPr>
              <p:cNvSpPr/>
              <p:nvPr/>
            </p:nvSpPr>
            <p:spPr>
              <a:xfrm>
                <a:off x="6972205" y="2591579"/>
                <a:ext cx="121718" cy="108481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6015" extrusionOk="0">
                    <a:moveTo>
                      <a:pt x="3401" y="1"/>
                    </a:moveTo>
                    <a:cubicBezTo>
                      <a:pt x="2926" y="1"/>
                      <a:pt x="2439" y="105"/>
                      <a:pt x="1977" y="380"/>
                    </a:cubicBezTo>
                    <a:cubicBezTo>
                      <a:pt x="1" y="1535"/>
                      <a:pt x="244" y="4787"/>
                      <a:pt x="3071" y="5760"/>
                    </a:cubicBezTo>
                    <a:cubicBezTo>
                      <a:pt x="3591" y="5941"/>
                      <a:pt x="4045" y="6014"/>
                      <a:pt x="4439" y="6014"/>
                    </a:cubicBezTo>
                    <a:cubicBezTo>
                      <a:pt x="6165" y="6014"/>
                      <a:pt x="6749" y="4605"/>
                      <a:pt x="6749" y="4605"/>
                    </a:cubicBezTo>
                    <a:lnTo>
                      <a:pt x="6323" y="1079"/>
                    </a:lnTo>
                    <a:cubicBezTo>
                      <a:pt x="6323" y="1079"/>
                      <a:pt x="4927" y="1"/>
                      <a:pt x="3401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4596;p81">
                <a:extLst>
                  <a:ext uri="{FF2B5EF4-FFF2-40B4-BE49-F238E27FC236}">
                    <a16:creationId xmlns:a16="http://schemas.microsoft.com/office/drawing/2014/main" xmlns="" id="{C560D8BF-BD4F-47B5-8C10-EA499CA3E666}"/>
                  </a:ext>
                </a:extLst>
              </p:cNvPr>
              <p:cNvSpPr/>
              <p:nvPr/>
            </p:nvSpPr>
            <p:spPr>
              <a:xfrm>
                <a:off x="7057186" y="2259644"/>
                <a:ext cx="464870" cy="630431"/>
              </a:xfrm>
              <a:custGeom>
                <a:avLst/>
                <a:gdLst/>
                <a:ahLst/>
                <a:cxnLst/>
                <a:rect l="l" t="t" r="r" b="b"/>
                <a:pathLst>
                  <a:path w="25776" h="34956" extrusionOk="0">
                    <a:moveTo>
                      <a:pt x="9848" y="0"/>
                    </a:moveTo>
                    <a:cubicBezTo>
                      <a:pt x="4438" y="0"/>
                      <a:pt x="0" y="4438"/>
                      <a:pt x="0" y="9848"/>
                    </a:cubicBezTo>
                    <a:lnTo>
                      <a:pt x="0" y="16991"/>
                    </a:lnTo>
                    <a:lnTo>
                      <a:pt x="21824" y="16991"/>
                    </a:lnTo>
                    <a:cubicBezTo>
                      <a:pt x="21824" y="16991"/>
                      <a:pt x="25107" y="27812"/>
                      <a:pt x="13861" y="29727"/>
                    </a:cubicBezTo>
                    <a:cubicBezTo>
                      <a:pt x="13590" y="33370"/>
                      <a:pt x="15048" y="34956"/>
                      <a:pt x="17617" y="34956"/>
                    </a:cubicBezTo>
                    <a:cubicBezTo>
                      <a:pt x="17641" y="34956"/>
                      <a:pt x="17666" y="34955"/>
                      <a:pt x="17690" y="34955"/>
                    </a:cubicBezTo>
                    <a:lnTo>
                      <a:pt x="17083" y="34682"/>
                    </a:lnTo>
                    <a:lnTo>
                      <a:pt x="16475" y="31034"/>
                    </a:lnTo>
                    <a:cubicBezTo>
                      <a:pt x="21642" y="30761"/>
                      <a:pt x="25745" y="26475"/>
                      <a:pt x="25745" y="21247"/>
                    </a:cubicBezTo>
                    <a:lnTo>
                      <a:pt x="25745" y="9848"/>
                    </a:lnTo>
                    <a:cubicBezTo>
                      <a:pt x="25776" y="4438"/>
                      <a:pt x="21338" y="0"/>
                      <a:pt x="15927" y="0"/>
                    </a:cubicBezTo>
                    <a:close/>
                  </a:path>
                </a:pathLst>
              </a:custGeom>
              <a:solidFill>
                <a:srgbClr val="FF97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4597;p81">
                <a:extLst>
                  <a:ext uri="{FF2B5EF4-FFF2-40B4-BE49-F238E27FC236}">
                    <a16:creationId xmlns:a16="http://schemas.microsoft.com/office/drawing/2014/main" xmlns="" id="{2C262351-FD13-41BD-A43A-AE7D098C6B2A}"/>
                  </a:ext>
                </a:extLst>
              </p:cNvPr>
              <p:cNvSpPr/>
              <p:nvPr/>
            </p:nvSpPr>
            <p:spPr>
              <a:xfrm>
                <a:off x="7059936" y="2566077"/>
                <a:ext cx="452264" cy="460019"/>
              </a:xfrm>
              <a:custGeom>
                <a:avLst/>
                <a:gdLst/>
                <a:ahLst/>
                <a:cxnLst/>
                <a:rect l="l" t="t" r="r" b="b"/>
                <a:pathLst>
                  <a:path w="25077" h="25507" extrusionOk="0">
                    <a:moveTo>
                      <a:pt x="1" y="0"/>
                    </a:moveTo>
                    <a:lnTo>
                      <a:pt x="1" y="4256"/>
                    </a:lnTo>
                    <a:cubicBezTo>
                      <a:pt x="1" y="9484"/>
                      <a:pt x="4134" y="13770"/>
                      <a:pt x="9332" y="14043"/>
                    </a:cubicBezTo>
                    <a:lnTo>
                      <a:pt x="9119" y="17691"/>
                    </a:lnTo>
                    <a:lnTo>
                      <a:pt x="2736" y="18207"/>
                    </a:lnTo>
                    <a:cubicBezTo>
                      <a:pt x="2736" y="18207"/>
                      <a:pt x="4421" y="25507"/>
                      <a:pt x="11490" y="25507"/>
                    </a:cubicBezTo>
                    <a:cubicBezTo>
                      <a:pt x="11590" y="25507"/>
                      <a:pt x="11692" y="25505"/>
                      <a:pt x="11794" y="25502"/>
                    </a:cubicBezTo>
                    <a:cubicBezTo>
                      <a:pt x="19089" y="25290"/>
                      <a:pt x="20670" y="18663"/>
                      <a:pt x="20670" y="18663"/>
                    </a:cubicBezTo>
                    <a:lnTo>
                      <a:pt x="17265" y="17721"/>
                    </a:lnTo>
                    <a:cubicBezTo>
                      <a:pt x="15259" y="17447"/>
                      <a:pt x="13557" y="16414"/>
                      <a:pt x="13831" y="12736"/>
                    </a:cubicBezTo>
                    <a:cubicBezTo>
                      <a:pt x="25077" y="10821"/>
                      <a:pt x="21794" y="0"/>
                      <a:pt x="21794" y="0"/>
                    </a:cubicBezTo>
                    <a:close/>
                  </a:path>
                </a:pathLst>
              </a:custGeom>
              <a:solidFill>
                <a:srgbClr val="FFAD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4598;p81">
                <a:extLst>
                  <a:ext uri="{FF2B5EF4-FFF2-40B4-BE49-F238E27FC236}">
                    <a16:creationId xmlns:a16="http://schemas.microsoft.com/office/drawing/2014/main" xmlns="" id="{A187D140-BEA4-4C99-A143-EFFFAA1D6637}"/>
                  </a:ext>
                </a:extLst>
              </p:cNvPr>
              <p:cNvSpPr/>
              <p:nvPr/>
            </p:nvSpPr>
            <p:spPr>
              <a:xfrm>
                <a:off x="7287998" y="2143968"/>
                <a:ext cx="86604" cy="101988"/>
              </a:xfrm>
              <a:custGeom>
                <a:avLst/>
                <a:gdLst/>
                <a:ahLst/>
                <a:cxnLst/>
                <a:rect l="l" t="t" r="r" b="b"/>
                <a:pathLst>
                  <a:path w="4802" h="5655" extrusionOk="0">
                    <a:moveTo>
                      <a:pt x="1054" y="1"/>
                    </a:moveTo>
                    <a:cubicBezTo>
                      <a:pt x="1" y="1"/>
                      <a:pt x="333" y="5654"/>
                      <a:pt x="333" y="5654"/>
                    </a:cubicBezTo>
                    <a:cubicBezTo>
                      <a:pt x="2552" y="5350"/>
                      <a:pt x="4801" y="1733"/>
                      <a:pt x="3829" y="1369"/>
                    </a:cubicBezTo>
                    <a:cubicBezTo>
                      <a:pt x="3779" y="1350"/>
                      <a:pt x="3728" y="1341"/>
                      <a:pt x="3674" y="1341"/>
                    </a:cubicBezTo>
                    <a:cubicBezTo>
                      <a:pt x="2678" y="1341"/>
                      <a:pt x="1063" y="4408"/>
                      <a:pt x="1063" y="4408"/>
                    </a:cubicBezTo>
                    <a:cubicBezTo>
                      <a:pt x="1063" y="4408"/>
                      <a:pt x="2126" y="31"/>
                      <a:pt x="1063" y="1"/>
                    </a:cubicBezTo>
                    <a:cubicBezTo>
                      <a:pt x="1060" y="1"/>
                      <a:pt x="1057" y="1"/>
                      <a:pt x="105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4599;p81">
                <a:extLst>
                  <a:ext uri="{FF2B5EF4-FFF2-40B4-BE49-F238E27FC236}">
                    <a16:creationId xmlns:a16="http://schemas.microsoft.com/office/drawing/2014/main" xmlns="" id="{44C6F07A-7DF7-46A8-95C9-B2455C0F8C58}"/>
                  </a:ext>
                </a:extLst>
              </p:cNvPr>
              <p:cNvSpPr/>
              <p:nvPr/>
            </p:nvSpPr>
            <p:spPr>
              <a:xfrm>
                <a:off x="7036897" y="2228642"/>
                <a:ext cx="515801" cy="329770"/>
              </a:xfrm>
              <a:custGeom>
                <a:avLst/>
                <a:gdLst/>
                <a:ahLst/>
                <a:cxnLst/>
                <a:rect l="l" t="t" r="r" b="b"/>
                <a:pathLst>
                  <a:path w="28600" h="18285" extrusionOk="0">
                    <a:moveTo>
                      <a:pt x="16396" y="1"/>
                    </a:moveTo>
                    <a:cubicBezTo>
                      <a:pt x="15944" y="1"/>
                      <a:pt x="15474" y="26"/>
                      <a:pt x="14986" y="78"/>
                    </a:cubicBezTo>
                    <a:cubicBezTo>
                      <a:pt x="1308" y="1567"/>
                      <a:pt x="0" y="6035"/>
                      <a:pt x="122" y="18285"/>
                    </a:cubicBezTo>
                    <a:lnTo>
                      <a:pt x="7387" y="18285"/>
                    </a:lnTo>
                    <a:lnTo>
                      <a:pt x="8785" y="13422"/>
                    </a:lnTo>
                    <a:lnTo>
                      <a:pt x="8785" y="18285"/>
                    </a:lnTo>
                    <a:lnTo>
                      <a:pt x="19363" y="18285"/>
                    </a:lnTo>
                    <a:lnTo>
                      <a:pt x="21825" y="14668"/>
                    </a:lnTo>
                    <a:lnTo>
                      <a:pt x="22493" y="18285"/>
                    </a:lnTo>
                    <a:lnTo>
                      <a:pt x="28147" y="18285"/>
                    </a:lnTo>
                    <a:cubicBezTo>
                      <a:pt x="28147" y="18285"/>
                      <a:pt x="28599" y="1"/>
                      <a:pt x="163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4600;p81">
                <a:extLst>
                  <a:ext uri="{FF2B5EF4-FFF2-40B4-BE49-F238E27FC236}">
                    <a16:creationId xmlns:a16="http://schemas.microsoft.com/office/drawing/2014/main" xmlns="" id="{CBDDD79C-44DE-414A-8582-4181E14A6FDF}"/>
                  </a:ext>
                </a:extLst>
              </p:cNvPr>
              <p:cNvSpPr/>
              <p:nvPr/>
            </p:nvSpPr>
            <p:spPr>
              <a:xfrm>
                <a:off x="7127343" y="2634592"/>
                <a:ext cx="23590" cy="4552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2524" extrusionOk="0">
                    <a:moveTo>
                      <a:pt x="669" y="1"/>
                    </a:moveTo>
                    <a:cubicBezTo>
                      <a:pt x="274" y="1"/>
                      <a:pt x="1" y="578"/>
                      <a:pt x="1" y="1247"/>
                    </a:cubicBezTo>
                    <a:cubicBezTo>
                      <a:pt x="1" y="1946"/>
                      <a:pt x="274" y="2524"/>
                      <a:pt x="669" y="2524"/>
                    </a:cubicBezTo>
                    <a:cubicBezTo>
                      <a:pt x="1034" y="2524"/>
                      <a:pt x="1308" y="1946"/>
                      <a:pt x="1308" y="1247"/>
                    </a:cubicBezTo>
                    <a:cubicBezTo>
                      <a:pt x="1308" y="578"/>
                      <a:pt x="1034" y="1"/>
                      <a:pt x="6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4601;p81">
                <a:extLst>
                  <a:ext uri="{FF2B5EF4-FFF2-40B4-BE49-F238E27FC236}">
                    <a16:creationId xmlns:a16="http://schemas.microsoft.com/office/drawing/2014/main" xmlns="" id="{406E07EA-5475-4134-9B4D-ADED5B3374ED}"/>
                  </a:ext>
                </a:extLst>
              </p:cNvPr>
              <p:cNvSpPr/>
              <p:nvPr/>
            </p:nvSpPr>
            <p:spPr>
              <a:xfrm>
                <a:off x="7418427" y="2640075"/>
                <a:ext cx="24149" cy="4552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2524" extrusionOk="0">
                    <a:moveTo>
                      <a:pt x="670" y="1"/>
                    </a:moveTo>
                    <a:cubicBezTo>
                      <a:pt x="305" y="1"/>
                      <a:pt x="1" y="578"/>
                      <a:pt x="1" y="1277"/>
                    </a:cubicBezTo>
                    <a:cubicBezTo>
                      <a:pt x="1" y="1946"/>
                      <a:pt x="305" y="2524"/>
                      <a:pt x="670" y="2524"/>
                    </a:cubicBezTo>
                    <a:cubicBezTo>
                      <a:pt x="1034" y="2524"/>
                      <a:pt x="1338" y="1946"/>
                      <a:pt x="1338" y="1277"/>
                    </a:cubicBezTo>
                    <a:cubicBezTo>
                      <a:pt x="1338" y="578"/>
                      <a:pt x="1034" y="1"/>
                      <a:pt x="6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4602;p81">
                <a:extLst>
                  <a:ext uri="{FF2B5EF4-FFF2-40B4-BE49-F238E27FC236}">
                    <a16:creationId xmlns:a16="http://schemas.microsoft.com/office/drawing/2014/main" xmlns="" id="{4AC14B76-99A9-49C3-BF83-784E04D8F11D}"/>
                  </a:ext>
                </a:extLst>
              </p:cNvPr>
              <p:cNvSpPr/>
              <p:nvPr/>
            </p:nvSpPr>
            <p:spPr>
              <a:xfrm>
                <a:off x="7240278" y="2640742"/>
                <a:ext cx="73475" cy="89255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4949" extrusionOk="0">
                    <a:moveTo>
                      <a:pt x="2721" y="0"/>
                    </a:moveTo>
                    <a:cubicBezTo>
                      <a:pt x="2635" y="0"/>
                      <a:pt x="2549" y="43"/>
                      <a:pt x="2493" y="146"/>
                    </a:cubicBezTo>
                    <a:cubicBezTo>
                      <a:pt x="1794" y="1423"/>
                      <a:pt x="1095" y="2699"/>
                      <a:pt x="426" y="3976"/>
                    </a:cubicBezTo>
                    <a:cubicBezTo>
                      <a:pt x="304" y="4158"/>
                      <a:pt x="213" y="4341"/>
                      <a:pt x="122" y="4523"/>
                    </a:cubicBezTo>
                    <a:cubicBezTo>
                      <a:pt x="0" y="4736"/>
                      <a:pt x="122" y="4949"/>
                      <a:pt x="365" y="4949"/>
                    </a:cubicBezTo>
                    <a:lnTo>
                      <a:pt x="3709" y="4949"/>
                    </a:lnTo>
                    <a:cubicBezTo>
                      <a:pt x="4073" y="4949"/>
                      <a:pt x="4073" y="4402"/>
                      <a:pt x="3709" y="4402"/>
                    </a:cubicBezTo>
                    <a:lnTo>
                      <a:pt x="840" y="4402"/>
                    </a:lnTo>
                    <a:cubicBezTo>
                      <a:pt x="1456" y="3267"/>
                      <a:pt x="2054" y="2132"/>
                      <a:pt x="2675" y="997"/>
                    </a:cubicBezTo>
                    <a:cubicBezTo>
                      <a:pt x="2797" y="784"/>
                      <a:pt x="2888" y="602"/>
                      <a:pt x="2979" y="420"/>
                    </a:cubicBezTo>
                    <a:cubicBezTo>
                      <a:pt x="3105" y="210"/>
                      <a:pt x="2912" y="0"/>
                      <a:pt x="27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4603;p81">
                <a:extLst>
                  <a:ext uri="{FF2B5EF4-FFF2-40B4-BE49-F238E27FC236}">
                    <a16:creationId xmlns:a16="http://schemas.microsoft.com/office/drawing/2014/main" xmlns="" id="{02488D2B-92E3-4DEB-9F7F-E103A562F54A}"/>
                  </a:ext>
                </a:extLst>
              </p:cNvPr>
              <p:cNvSpPr/>
              <p:nvPr/>
            </p:nvSpPr>
            <p:spPr>
              <a:xfrm>
                <a:off x="7103254" y="2676477"/>
                <a:ext cx="86051" cy="85098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615" extrusionOk="0">
                    <a:moveTo>
                      <a:pt x="1338" y="1"/>
                    </a:moveTo>
                    <a:cubicBezTo>
                      <a:pt x="608" y="1"/>
                      <a:pt x="0" y="578"/>
                      <a:pt x="0" y="1308"/>
                    </a:cubicBezTo>
                    <a:cubicBezTo>
                      <a:pt x="0" y="2037"/>
                      <a:pt x="608" y="2615"/>
                      <a:pt x="1338" y="2615"/>
                    </a:cubicBezTo>
                    <a:cubicBezTo>
                      <a:pt x="2037" y="2615"/>
                      <a:pt x="2645" y="2037"/>
                      <a:pt x="2645" y="1308"/>
                    </a:cubicBezTo>
                    <a:cubicBezTo>
                      <a:pt x="2645" y="578"/>
                      <a:pt x="2037" y="1"/>
                      <a:pt x="1338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4604;p81">
                <a:extLst>
                  <a:ext uri="{FF2B5EF4-FFF2-40B4-BE49-F238E27FC236}">
                    <a16:creationId xmlns:a16="http://schemas.microsoft.com/office/drawing/2014/main" xmlns="" id="{97229FBA-2F53-4620-B6CD-0A66FD174C13}"/>
                  </a:ext>
                </a:extLst>
              </p:cNvPr>
              <p:cNvSpPr/>
              <p:nvPr/>
            </p:nvSpPr>
            <p:spPr>
              <a:xfrm>
                <a:off x="7388974" y="2683558"/>
                <a:ext cx="83051" cy="83051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615" extrusionOk="0">
                    <a:moveTo>
                      <a:pt x="1308" y="0"/>
                    </a:moveTo>
                    <a:cubicBezTo>
                      <a:pt x="578" y="0"/>
                      <a:pt x="1" y="578"/>
                      <a:pt x="1" y="1307"/>
                    </a:cubicBezTo>
                    <a:cubicBezTo>
                      <a:pt x="1" y="2037"/>
                      <a:pt x="578" y="2614"/>
                      <a:pt x="1308" y="2614"/>
                    </a:cubicBezTo>
                    <a:cubicBezTo>
                      <a:pt x="2037" y="2614"/>
                      <a:pt x="2615" y="2037"/>
                      <a:pt x="2615" y="1307"/>
                    </a:cubicBezTo>
                    <a:cubicBezTo>
                      <a:pt x="2615" y="578"/>
                      <a:pt x="2037" y="0"/>
                      <a:pt x="1308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4605;p81">
                <a:extLst>
                  <a:ext uri="{FF2B5EF4-FFF2-40B4-BE49-F238E27FC236}">
                    <a16:creationId xmlns:a16="http://schemas.microsoft.com/office/drawing/2014/main" xmlns="" id="{CD3D8576-DDA6-4050-B4D6-33C41AC25975}"/>
                  </a:ext>
                </a:extLst>
              </p:cNvPr>
              <p:cNvSpPr/>
              <p:nvPr/>
            </p:nvSpPr>
            <p:spPr>
              <a:xfrm>
                <a:off x="7320858" y="2714541"/>
                <a:ext cx="102980" cy="56792"/>
              </a:xfrm>
              <a:custGeom>
                <a:avLst/>
                <a:gdLst/>
                <a:ahLst/>
                <a:cxnLst/>
                <a:rect l="l" t="t" r="r" b="b"/>
                <a:pathLst>
                  <a:path w="5710" h="3149" extrusionOk="0">
                    <a:moveTo>
                      <a:pt x="5358" y="1"/>
                    </a:moveTo>
                    <a:cubicBezTo>
                      <a:pt x="5248" y="1"/>
                      <a:pt x="5143" y="57"/>
                      <a:pt x="5107" y="188"/>
                    </a:cubicBezTo>
                    <a:cubicBezTo>
                      <a:pt x="4712" y="2103"/>
                      <a:pt x="2554" y="2559"/>
                      <a:pt x="882" y="2559"/>
                    </a:cubicBezTo>
                    <a:lnTo>
                      <a:pt x="335" y="2559"/>
                    </a:lnTo>
                    <a:cubicBezTo>
                      <a:pt x="326" y="2558"/>
                      <a:pt x="317" y="2558"/>
                      <a:pt x="308" y="2558"/>
                    </a:cubicBezTo>
                    <a:cubicBezTo>
                      <a:pt x="1" y="2558"/>
                      <a:pt x="9" y="3077"/>
                      <a:pt x="335" y="3136"/>
                    </a:cubicBezTo>
                    <a:cubicBezTo>
                      <a:pt x="481" y="3144"/>
                      <a:pt x="628" y="3148"/>
                      <a:pt x="775" y="3148"/>
                    </a:cubicBezTo>
                    <a:cubicBezTo>
                      <a:pt x="1175" y="3148"/>
                      <a:pt x="1576" y="3120"/>
                      <a:pt x="1976" y="3076"/>
                    </a:cubicBezTo>
                    <a:cubicBezTo>
                      <a:pt x="2979" y="2954"/>
                      <a:pt x="4013" y="2650"/>
                      <a:pt x="4773" y="1951"/>
                    </a:cubicBezTo>
                    <a:cubicBezTo>
                      <a:pt x="5229" y="1525"/>
                      <a:pt x="5532" y="978"/>
                      <a:pt x="5654" y="340"/>
                    </a:cubicBezTo>
                    <a:cubicBezTo>
                      <a:pt x="5710" y="137"/>
                      <a:pt x="5529" y="1"/>
                      <a:pt x="53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4606;p81">
                <a:extLst>
                  <a:ext uri="{FF2B5EF4-FFF2-40B4-BE49-F238E27FC236}">
                    <a16:creationId xmlns:a16="http://schemas.microsoft.com/office/drawing/2014/main" xmlns="" id="{8DBE98E5-1912-436E-A302-3A506AC7A839}"/>
                  </a:ext>
                </a:extLst>
              </p:cNvPr>
              <p:cNvSpPr/>
              <p:nvPr/>
            </p:nvSpPr>
            <p:spPr>
              <a:xfrm>
                <a:off x="7398156" y="2578539"/>
                <a:ext cx="68533" cy="1441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799" extrusionOk="0">
                    <a:moveTo>
                      <a:pt x="2078" y="1"/>
                    </a:moveTo>
                    <a:cubicBezTo>
                      <a:pt x="2014" y="1"/>
                      <a:pt x="1949" y="3"/>
                      <a:pt x="1885" y="8"/>
                    </a:cubicBezTo>
                    <a:cubicBezTo>
                      <a:pt x="1550" y="39"/>
                      <a:pt x="1186" y="130"/>
                      <a:pt x="882" y="252"/>
                    </a:cubicBezTo>
                    <a:cubicBezTo>
                      <a:pt x="547" y="404"/>
                      <a:pt x="243" y="556"/>
                      <a:pt x="0" y="799"/>
                    </a:cubicBezTo>
                    <a:cubicBezTo>
                      <a:pt x="639" y="616"/>
                      <a:pt x="1277" y="434"/>
                      <a:pt x="1915" y="373"/>
                    </a:cubicBezTo>
                    <a:cubicBezTo>
                      <a:pt x="2250" y="373"/>
                      <a:pt x="2553" y="373"/>
                      <a:pt x="2857" y="434"/>
                    </a:cubicBezTo>
                    <a:cubicBezTo>
                      <a:pt x="3192" y="464"/>
                      <a:pt x="3496" y="586"/>
                      <a:pt x="3800" y="708"/>
                    </a:cubicBezTo>
                    <a:cubicBezTo>
                      <a:pt x="3587" y="464"/>
                      <a:pt x="3283" y="252"/>
                      <a:pt x="2949" y="130"/>
                    </a:cubicBezTo>
                    <a:cubicBezTo>
                      <a:pt x="2674" y="55"/>
                      <a:pt x="2378" y="1"/>
                      <a:pt x="20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4607;p81">
                <a:extLst>
                  <a:ext uri="{FF2B5EF4-FFF2-40B4-BE49-F238E27FC236}">
                    <a16:creationId xmlns:a16="http://schemas.microsoft.com/office/drawing/2014/main" xmlns="" id="{A8686A2E-024A-48E0-8E99-9EDAEEF1A1EA}"/>
                  </a:ext>
                </a:extLst>
              </p:cNvPr>
              <p:cNvSpPr/>
              <p:nvPr/>
            </p:nvSpPr>
            <p:spPr>
              <a:xfrm>
                <a:off x="7093365" y="2578377"/>
                <a:ext cx="68533" cy="16773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930" extrusionOk="0">
                    <a:moveTo>
                      <a:pt x="2188" y="1"/>
                    </a:moveTo>
                    <a:cubicBezTo>
                      <a:pt x="2067" y="1"/>
                      <a:pt x="1946" y="7"/>
                      <a:pt x="1824" y="17"/>
                    </a:cubicBezTo>
                    <a:cubicBezTo>
                      <a:pt x="1490" y="78"/>
                      <a:pt x="1155" y="169"/>
                      <a:pt x="821" y="321"/>
                    </a:cubicBezTo>
                    <a:cubicBezTo>
                      <a:pt x="517" y="473"/>
                      <a:pt x="213" y="656"/>
                      <a:pt x="0" y="929"/>
                    </a:cubicBezTo>
                    <a:cubicBezTo>
                      <a:pt x="639" y="686"/>
                      <a:pt x="1246" y="473"/>
                      <a:pt x="1885" y="413"/>
                    </a:cubicBezTo>
                    <a:cubicBezTo>
                      <a:pt x="2063" y="377"/>
                      <a:pt x="2251" y="362"/>
                      <a:pt x="2438" y="362"/>
                    </a:cubicBezTo>
                    <a:cubicBezTo>
                      <a:pt x="2570" y="362"/>
                      <a:pt x="2701" y="370"/>
                      <a:pt x="2827" y="382"/>
                    </a:cubicBezTo>
                    <a:cubicBezTo>
                      <a:pt x="3161" y="413"/>
                      <a:pt x="3465" y="534"/>
                      <a:pt x="3800" y="625"/>
                    </a:cubicBezTo>
                    <a:cubicBezTo>
                      <a:pt x="3557" y="382"/>
                      <a:pt x="3253" y="200"/>
                      <a:pt x="2888" y="109"/>
                    </a:cubicBezTo>
                    <a:cubicBezTo>
                      <a:pt x="2665" y="28"/>
                      <a:pt x="2429" y="1"/>
                      <a:pt x="2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4608;p81">
                <a:extLst>
                  <a:ext uri="{FF2B5EF4-FFF2-40B4-BE49-F238E27FC236}">
                    <a16:creationId xmlns:a16="http://schemas.microsoft.com/office/drawing/2014/main" xmlns="" id="{1744ABE9-86CD-4627-A5C4-C2834C2BF2B5}"/>
                  </a:ext>
                </a:extLst>
              </p:cNvPr>
              <p:cNvSpPr/>
              <p:nvPr/>
            </p:nvSpPr>
            <p:spPr>
              <a:xfrm>
                <a:off x="7523680" y="2611543"/>
                <a:ext cx="54177" cy="65828"/>
              </a:xfrm>
              <a:custGeom>
                <a:avLst/>
                <a:gdLst/>
                <a:ahLst/>
                <a:cxnLst/>
                <a:rect l="l" t="t" r="r" b="b"/>
                <a:pathLst>
                  <a:path w="3004" h="3650" extrusionOk="0">
                    <a:moveTo>
                      <a:pt x="2219" y="1"/>
                    </a:moveTo>
                    <a:cubicBezTo>
                      <a:pt x="2209" y="1"/>
                      <a:pt x="2199" y="1"/>
                      <a:pt x="2189" y="2"/>
                    </a:cubicBezTo>
                    <a:cubicBezTo>
                      <a:pt x="518" y="185"/>
                      <a:pt x="1" y="2008"/>
                      <a:pt x="92" y="3467"/>
                    </a:cubicBezTo>
                    <a:cubicBezTo>
                      <a:pt x="107" y="3589"/>
                      <a:pt x="214" y="3650"/>
                      <a:pt x="312" y="3650"/>
                    </a:cubicBezTo>
                    <a:cubicBezTo>
                      <a:pt x="411" y="3650"/>
                      <a:pt x="502" y="3589"/>
                      <a:pt x="487" y="3467"/>
                    </a:cubicBezTo>
                    <a:cubicBezTo>
                      <a:pt x="457" y="3011"/>
                      <a:pt x="487" y="2525"/>
                      <a:pt x="609" y="2039"/>
                    </a:cubicBezTo>
                    <a:cubicBezTo>
                      <a:pt x="990" y="1829"/>
                      <a:pt x="1432" y="1679"/>
                      <a:pt x="1865" y="1679"/>
                    </a:cubicBezTo>
                    <a:cubicBezTo>
                      <a:pt x="2122" y="1679"/>
                      <a:pt x="2377" y="1732"/>
                      <a:pt x="2615" y="1856"/>
                    </a:cubicBezTo>
                    <a:cubicBezTo>
                      <a:pt x="2647" y="1875"/>
                      <a:pt x="2679" y="1883"/>
                      <a:pt x="2709" y="1883"/>
                    </a:cubicBezTo>
                    <a:cubicBezTo>
                      <a:pt x="2881" y="1883"/>
                      <a:pt x="3004" y="1625"/>
                      <a:pt x="2797" y="1522"/>
                    </a:cubicBezTo>
                    <a:cubicBezTo>
                      <a:pt x="2508" y="1363"/>
                      <a:pt x="2185" y="1293"/>
                      <a:pt x="1857" y="1293"/>
                    </a:cubicBezTo>
                    <a:cubicBezTo>
                      <a:pt x="1495" y="1293"/>
                      <a:pt x="1126" y="1378"/>
                      <a:pt x="791" y="1522"/>
                    </a:cubicBezTo>
                    <a:cubicBezTo>
                      <a:pt x="1034" y="914"/>
                      <a:pt x="1490" y="458"/>
                      <a:pt x="2189" y="397"/>
                    </a:cubicBezTo>
                    <a:cubicBezTo>
                      <a:pt x="2453" y="368"/>
                      <a:pt x="2463" y="1"/>
                      <a:pt x="2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4609;p81">
                <a:extLst>
                  <a:ext uri="{FF2B5EF4-FFF2-40B4-BE49-F238E27FC236}">
                    <a16:creationId xmlns:a16="http://schemas.microsoft.com/office/drawing/2014/main" xmlns="" id="{DA149143-374B-46E7-84C8-0E856CF1E609}"/>
                  </a:ext>
                </a:extLst>
              </p:cNvPr>
              <p:cNvSpPr/>
              <p:nvPr/>
            </p:nvSpPr>
            <p:spPr>
              <a:xfrm>
                <a:off x="6998555" y="2611543"/>
                <a:ext cx="53708" cy="65828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3650" extrusionOk="0">
                    <a:moveTo>
                      <a:pt x="760" y="1"/>
                    </a:moveTo>
                    <a:cubicBezTo>
                      <a:pt x="518" y="1"/>
                      <a:pt x="555" y="368"/>
                      <a:pt x="789" y="397"/>
                    </a:cubicBezTo>
                    <a:cubicBezTo>
                      <a:pt x="1488" y="458"/>
                      <a:pt x="1944" y="914"/>
                      <a:pt x="2187" y="1522"/>
                    </a:cubicBezTo>
                    <a:cubicBezTo>
                      <a:pt x="1852" y="1378"/>
                      <a:pt x="1492" y="1293"/>
                      <a:pt x="1133" y="1293"/>
                    </a:cubicBezTo>
                    <a:cubicBezTo>
                      <a:pt x="808" y="1293"/>
                      <a:pt x="484" y="1363"/>
                      <a:pt x="181" y="1522"/>
                    </a:cubicBezTo>
                    <a:cubicBezTo>
                      <a:pt x="0" y="1625"/>
                      <a:pt x="105" y="1883"/>
                      <a:pt x="271" y="1883"/>
                    </a:cubicBezTo>
                    <a:cubicBezTo>
                      <a:pt x="300" y="1883"/>
                      <a:pt x="332" y="1875"/>
                      <a:pt x="364" y="1856"/>
                    </a:cubicBezTo>
                    <a:cubicBezTo>
                      <a:pt x="601" y="1732"/>
                      <a:pt x="860" y="1679"/>
                      <a:pt x="1121" y="1679"/>
                    </a:cubicBezTo>
                    <a:cubicBezTo>
                      <a:pt x="1561" y="1679"/>
                      <a:pt x="2007" y="1829"/>
                      <a:pt x="2370" y="2039"/>
                    </a:cubicBezTo>
                    <a:cubicBezTo>
                      <a:pt x="2491" y="2525"/>
                      <a:pt x="2522" y="3011"/>
                      <a:pt x="2491" y="3467"/>
                    </a:cubicBezTo>
                    <a:cubicBezTo>
                      <a:pt x="2491" y="3589"/>
                      <a:pt x="2590" y="3650"/>
                      <a:pt x="2689" y="3650"/>
                    </a:cubicBezTo>
                    <a:cubicBezTo>
                      <a:pt x="2788" y="3650"/>
                      <a:pt x="2886" y="3589"/>
                      <a:pt x="2886" y="3467"/>
                    </a:cubicBezTo>
                    <a:cubicBezTo>
                      <a:pt x="2978" y="2008"/>
                      <a:pt x="2461" y="185"/>
                      <a:pt x="789" y="2"/>
                    </a:cubicBezTo>
                    <a:cubicBezTo>
                      <a:pt x="779" y="1"/>
                      <a:pt x="769" y="1"/>
                      <a:pt x="7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4610;p81">
                <a:extLst>
                  <a:ext uri="{FF2B5EF4-FFF2-40B4-BE49-F238E27FC236}">
                    <a16:creationId xmlns:a16="http://schemas.microsoft.com/office/drawing/2014/main" xmlns="" id="{68D91923-8EE1-4E7B-91BF-68D49B12790E}"/>
                  </a:ext>
                </a:extLst>
              </p:cNvPr>
              <p:cNvSpPr/>
              <p:nvPr/>
            </p:nvSpPr>
            <p:spPr>
              <a:xfrm>
                <a:off x="7036356" y="2991469"/>
                <a:ext cx="347011" cy="32355"/>
              </a:xfrm>
              <a:custGeom>
                <a:avLst/>
                <a:gdLst/>
                <a:ahLst/>
                <a:cxnLst/>
                <a:rect l="l" t="t" r="r" b="b"/>
                <a:pathLst>
                  <a:path w="19241" h="1794" extrusionOk="0">
                    <a:moveTo>
                      <a:pt x="0" y="0"/>
                    </a:moveTo>
                    <a:lnTo>
                      <a:pt x="0" y="1794"/>
                    </a:lnTo>
                    <a:lnTo>
                      <a:pt x="19241" y="1794"/>
                    </a:lnTo>
                    <a:lnTo>
                      <a:pt x="185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4611;p81">
                <a:extLst>
                  <a:ext uri="{FF2B5EF4-FFF2-40B4-BE49-F238E27FC236}">
                    <a16:creationId xmlns:a16="http://schemas.microsoft.com/office/drawing/2014/main" xmlns="" id="{66728181-E306-431C-976A-9CA1D31FFBCB}"/>
                  </a:ext>
                </a:extLst>
              </p:cNvPr>
              <p:cNvSpPr/>
              <p:nvPr/>
            </p:nvSpPr>
            <p:spPr>
              <a:xfrm>
                <a:off x="7645380" y="3746865"/>
                <a:ext cx="144190" cy="614759"/>
              </a:xfrm>
              <a:custGeom>
                <a:avLst/>
                <a:gdLst/>
                <a:ahLst/>
                <a:cxnLst/>
                <a:rect l="l" t="t" r="r" b="b"/>
                <a:pathLst>
                  <a:path w="7995" h="34087" extrusionOk="0">
                    <a:moveTo>
                      <a:pt x="62" y="0"/>
                    </a:moveTo>
                    <a:lnTo>
                      <a:pt x="4013" y="27995"/>
                    </a:lnTo>
                    <a:cubicBezTo>
                      <a:pt x="4013" y="27995"/>
                      <a:pt x="3040" y="31581"/>
                      <a:pt x="62" y="33162"/>
                    </a:cubicBezTo>
                    <a:cubicBezTo>
                      <a:pt x="31" y="33192"/>
                      <a:pt x="31" y="33192"/>
                      <a:pt x="1" y="33192"/>
                    </a:cubicBezTo>
                    <a:cubicBezTo>
                      <a:pt x="62" y="33405"/>
                      <a:pt x="153" y="33557"/>
                      <a:pt x="274" y="33709"/>
                    </a:cubicBezTo>
                    <a:cubicBezTo>
                      <a:pt x="576" y="33989"/>
                      <a:pt x="985" y="34086"/>
                      <a:pt x="1393" y="34086"/>
                    </a:cubicBezTo>
                    <a:cubicBezTo>
                      <a:pt x="1560" y="34086"/>
                      <a:pt x="1726" y="34070"/>
                      <a:pt x="1885" y="34044"/>
                    </a:cubicBezTo>
                    <a:cubicBezTo>
                      <a:pt x="2797" y="33861"/>
                      <a:pt x="3648" y="33375"/>
                      <a:pt x="4226" y="32676"/>
                    </a:cubicBezTo>
                    <a:cubicBezTo>
                      <a:pt x="4834" y="31977"/>
                      <a:pt x="5168" y="31065"/>
                      <a:pt x="5776" y="30305"/>
                    </a:cubicBezTo>
                    <a:cubicBezTo>
                      <a:pt x="5989" y="30031"/>
                      <a:pt x="6262" y="29788"/>
                      <a:pt x="6536" y="29575"/>
                    </a:cubicBezTo>
                    <a:cubicBezTo>
                      <a:pt x="7995" y="20305"/>
                      <a:pt x="5958" y="3496"/>
                      <a:pt x="5502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4612;p81">
                <a:extLst>
                  <a:ext uri="{FF2B5EF4-FFF2-40B4-BE49-F238E27FC236}">
                    <a16:creationId xmlns:a16="http://schemas.microsoft.com/office/drawing/2014/main" xmlns="" id="{756E3E8B-E058-4D87-B530-F2917E89C18F}"/>
                  </a:ext>
                </a:extLst>
              </p:cNvPr>
              <p:cNvSpPr/>
              <p:nvPr/>
            </p:nvSpPr>
            <p:spPr>
              <a:xfrm>
                <a:off x="7744608" y="3746324"/>
                <a:ext cx="57027" cy="533944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29606" extrusionOk="0">
                    <a:moveTo>
                      <a:pt x="0" y="0"/>
                    </a:moveTo>
                    <a:cubicBezTo>
                      <a:pt x="456" y="3526"/>
                      <a:pt x="2493" y="20335"/>
                      <a:pt x="1034" y="29605"/>
                    </a:cubicBezTo>
                    <a:cubicBezTo>
                      <a:pt x="1520" y="29241"/>
                      <a:pt x="2098" y="28967"/>
                      <a:pt x="2706" y="28845"/>
                    </a:cubicBezTo>
                    <a:cubicBezTo>
                      <a:pt x="2706" y="28572"/>
                      <a:pt x="2675" y="28298"/>
                      <a:pt x="2645" y="28025"/>
                    </a:cubicBezTo>
                    <a:lnTo>
                      <a:pt x="3162" y="0"/>
                    </a:ln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4613;p81">
                <a:extLst>
                  <a:ext uri="{FF2B5EF4-FFF2-40B4-BE49-F238E27FC236}">
                    <a16:creationId xmlns:a16="http://schemas.microsoft.com/office/drawing/2014/main" xmlns="" id="{8C9FBFB5-499E-401D-A29F-E8EDCB110711}"/>
                  </a:ext>
                </a:extLst>
              </p:cNvPr>
              <p:cNvSpPr/>
              <p:nvPr/>
            </p:nvSpPr>
            <p:spPr>
              <a:xfrm>
                <a:off x="7844378" y="3737540"/>
                <a:ext cx="168862" cy="630305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34949" extrusionOk="0">
                    <a:moveTo>
                      <a:pt x="7265" y="1"/>
                    </a:moveTo>
                    <a:lnTo>
                      <a:pt x="0" y="578"/>
                    </a:lnTo>
                    <a:lnTo>
                      <a:pt x="2098" y="27873"/>
                    </a:lnTo>
                    <a:cubicBezTo>
                      <a:pt x="2098" y="28177"/>
                      <a:pt x="2128" y="28512"/>
                      <a:pt x="2158" y="28816"/>
                    </a:cubicBezTo>
                    <a:lnTo>
                      <a:pt x="2189" y="29150"/>
                    </a:lnTo>
                    <a:lnTo>
                      <a:pt x="2219" y="29150"/>
                    </a:lnTo>
                    <a:cubicBezTo>
                      <a:pt x="2219" y="29211"/>
                      <a:pt x="2219" y="29272"/>
                      <a:pt x="2250" y="29332"/>
                    </a:cubicBezTo>
                    <a:cubicBezTo>
                      <a:pt x="3861" y="29849"/>
                      <a:pt x="5259" y="31035"/>
                      <a:pt x="5988" y="32554"/>
                    </a:cubicBezTo>
                    <a:cubicBezTo>
                      <a:pt x="6231" y="33071"/>
                      <a:pt x="6414" y="33649"/>
                      <a:pt x="6779" y="34105"/>
                    </a:cubicBezTo>
                    <a:cubicBezTo>
                      <a:pt x="7143" y="34530"/>
                      <a:pt x="7660" y="34834"/>
                      <a:pt x="8238" y="34925"/>
                    </a:cubicBezTo>
                    <a:cubicBezTo>
                      <a:pt x="8332" y="34941"/>
                      <a:pt x="8428" y="34949"/>
                      <a:pt x="8525" y="34949"/>
                    </a:cubicBezTo>
                    <a:cubicBezTo>
                      <a:pt x="8804" y="34949"/>
                      <a:pt x="9092" y="34886"/>
                      <a:pt x="9362" y="34773"/>
                    </a:cubicBezTo>
                    <a:cubicBezTo>
                      <a:pt x="8359" y="32190"/>
                      <a:pt x="5928" y="29758"/>
                      <a:pt x="5928" y="29758"/>
                    </a:cubicBezTo>
                    <a:lnTo>
                      <a:pt x="7265" y="1"/>
                    </a:ln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4614;p81">
                <a:extLst>
                  <a:ext uri="{FF2B5EF4-FFF2-40B4-BE49-F238E27FC236}">
                    <a16:creationId xmlns:a16="http://schemas.microsoft.com/office/drawing/2014/main" xmlns="" id="{20D71E55-54AF-43CD-9970-5DFFA094FB0C}"/>
                  </a:ext>
                </a:extLst>
              </p:cNvPr>
              <p:cNvSpPr/>
              <p:nvPr/>
            </p:nvSpPr>
            <p:spPr>
              <a:xfrm>
                <a:off x="7951272" y="3734799"/>
                <a:ext cx="57027" cy="649080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35990" extrusionOk="0">
                    <a:moveTo>
                      <a:pt x="3162" y="1"/>
                    </a:moveTo>
                    <a:lnTo>
                      <a:pt x="1338" y="153"/>
                    </a:lnTo>
                    <a:lnTo>
                      <a:pt x="1" y="29910"/>
                    </a:lnTo>
                    <a:cubicBezTo>
                      <a:pt x="1" y="29910"/>
                      <a:pt x="1429" y="33406"/>
                      <a:pt x="2402" y="35989"/>
                    </a:cubicBezTo>
                    <a:cubicBezTo>
                      <a:pt x="2584" y="35898"/>
                      <a:pt x="2493" y="35260"/>
                      <a:pt x="2615" y="35108"/>
                    </a:cubicBezTo>
                    <a:cubicBezTo>
                      <a:pt x="2858" y="34773"/>
                      <a:pt x="2554" y="34895"/>
                      <a:pt x="2554" y="34469"/>
                    </a:cubicBezTo>
                    <a:cubicBezTo>
                      <a:pt x="2371" y="34196"/>
                      <a:pt x="2463" y="33709"/>
                      <a:pt x="2280" y="33466"/>
                    </a:cubicBezTo>
                    <a:cubicBezTo>
                      <a:pt x="1460" y="32433"/>
                      <a:pt x="1824" y="30731"/>
                      <a:pt x="1064" y="29636"/>
                    </a:cubicBezTo>
                    <a:cubicBezTo>
                      <a:pt x="1064" y="29636"/>
                      <a:pt x="1034" y="29606"/>
                      <a:pt x="1034" y="29606"/>
                    </a:cubicBezTo>
                    <a:lnTo>
                      <a:pt x="3162" y="1"/>
                    </a:ln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4615;p81">
                <a:extLst>
                  <a:ext uri="{FF2B5EF4-FFF2-40B4-BE49-F238E27FC236}">
                    <a16:creationId xmlns:a16="http://schemas.microsoft.com/office/drawing/2014/main" xmlns="" id="{06C77749-0E89-4035-BA9E-5FE70DD5BC5F}"/>
                  </a:ext>
                </a:extLst>
              </p:cNvPr>
              <p:cNvSpPr/>
              <p:nvPr/>
            </p:nvSpPr>
            <p:spPr>
              <a:xfrm>
                <a:off x="7495725" y="2684783"/>
                <a:ext cx="497766" cy="416338"/>
              </a:xfrm>
              <a:custGeom>
                <a:avLst/>
                <a:gdLst/>
                <a:ahLst/>
                <a:cxnLst/>
                <a:rect l="l" t="t" r="r" b="b"/>
                <a:pathLst>
                  <a:path w="27600" h="23085" extrusionOk="0">
                    <a:moveTo>
                      <a:pt x="16874" y="1"/>
                    </a:moveTo>
                    <a:cubicBezTo>
                      <a:pt x="488" y="1"/>
                      <a:pt x="1" y="20484"/>
                      <a:pt x="1" y="20714"/>
                    </a:cubicBezTo>
                    <a:lnTo>
                      <a:pt x="27205" y="23084"/>
                    </a:lnTo>
                    <a:cubicBezTo>
                      <a:pt x="27600" y="18373"/>
                      <a:pt x="26627" y="13601"/>
                      <a:pt x="24956" y="9194"/>
                    </a:cubicBezTo>
                    <a:cubicBezTo>
                      <a:pt x="23831" y="6124"/>
                      <a:pt x="22342" y="3206"/>
                      <a:pt x="20761" y="349"/>
                    </a:cubicBezTo>
                    <a:cubicBezTo>
                      <a:pt x="20518" y="318"/>
                      <a:pt x="20244" y="257"/>
                      <a:pt x="19971" y="227"/>
                    </a:cubicBezTo>
                    <a:cubicBezTo>
                      <a:pt x="18880" y="73"/>
                      <a:pt x="17849" y="1"/>
                      <a:pt x="16874" y="1"/>
                    </a:cubicBezTo>
                    <a:close/>
                  </a:path>
                </a:pathLst>
              </a:custGeom>
              <a:solidFill>
                <a:srgbClr val="82E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4616;p81">
                <a:extLst>
                  <a:ext uri="{FF2B5EF4-FFF2-40B4-BE49-F238E27FC236}">
                    <a16:creationId xmlns:a16="http://schemas.microsoft.com/office/drawing/2014/main" xmlns="" id="{9B153696-740C-41C3-A23A-76CC163F9CF8}"/>
                  </a:ext>
                </a:extLst>
              </p:cNvPr>
              <p:cNvSpPr/>
              <p:nvPr/>
            </p:nvSpPr>
            <p:spPr>
              <a:xfrm>
                <a:off x="7870132" y="2691060"/>
                <a:ext cx="333864" cy="423209"/>
              </a:xfrm>
              <a:custGeom>
                <a:avLst/>
                <a:gdLst/>
                <a:ahLst/>
                <a:cxnLst/>
                <a:rect l="l" t="t" r="r" b="b"/>
                <a:pathLst>
                  <a:path w="18512" h="23466" extrusionOk="0">
                    <a:moveTo>
                      <a:pt x="1" y="1"/>
                    </a:moveTo>
                    <a:cubicBezTo>
                      <a:pt x="1582" y="2858"/>
                      <a:pt x="3071" y="5776"/>
                      <a:pt x="4196" y="8846"/>
                    </a:cubicBezTo>
                    <a:cubicBezTo>
                      <a:pt x="5867" y="13253"/>
                      <a:pt x="6840" y="18025"/>
                      <a:pt x="6445" y="22736"/>
                    </a:cubicBezTo>
                    <a:lnTo>
                      <a:pt x="14986" y="23466"/>
                    </a:lnTo>
                    <a:cubicBezTo>
                      <a:pt x="14986" y="23466"/>
                      <a:pt x="18512" y="3192"/>
                      <a:pt x="1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4617;p81">
                <a:extLst>
                  <a:ext uri="{FF2B5EF4-FFF2-40B4-BE49-F238E27FC236}">
                    <a16:creationId xmlns:a16="http://schemas.microsoft.com/office/drawing/2014/main" xmlns="" id="{A2DE5F73-6FA9-43EA-94F9-CEEBD21C6B3F}"/>
                  </a:ext>
                </a:extLst>
              </p:cNvPr>
              <p:cNvSpPr/>
              <p:nvPr/>
            </p:nvSpPr>
            <p:spPr>
              <a:xfrm>
                <a:off x="7594179" y="1901072"/>
                <a:ext cx="649837" cy="615066"/>
              </a:xfrm>
              <a:custGeom>
                <a:avLst/>
                <a:gdLst/>
                <a:ahLst/>
                <a:cxnLst/>
                <a:rect l="l" t="t" r="r" b="b"/>
                <a:pathLst>
                  <a:path w="36032" h="34104" extrusionOk="0">
                    <a:moveTo>
                      <a:pt x="14913" y="0"/>
                    </a:moveTo>
                    <a:cubicBezTo>
                      <a:pt x="12895" y="0"/>
                      <a:pt x="10869" y="617"/>
                      <a:pt x="9253" y="1797"/>
                    </a:cubicBezTo>
                    <a:cubicBezTo>
                      <a:pt x="7308" y="3165"/>
                      <a:pt x="5910" y="5323"/>
                      <a:pt x="5423" y="7663"/>
                    </a:cubicBezTo>
                    <a:cubicBezTo>
                      <a:pt x="5241" y="8666"/>
                      <a:pt x="5241" y="9821"/>
                      <a:pt x="5970" y="10551"/>
                    </a:cubicBezTo>
                    <a:cubicBezTo>
                      <a:pt x="3569" y="11098"/>
                      <a:pt x="1533" y="12982"/>
                      <a:pt x="803" y="15323"/>
                    </a:cubicBezTo>
                    <a:cubicBezTo>
                      <a:pt x="1" y="17938"/>
                      <a:pt x="942" y="23082"/>
                      <a:pt x="4309" y="23082"/>
                    </a:cubicBezTo>
                    <a:cubicBezTo>
                      <a:pt x="4385" y="23082"/>
                      <a:pt x="4463" y="23079"/>
                      <a:pt x="4542" y="23074"/>
                    </a:cubicBezTo>
                    <a:cubicBezTo>
                      <a:pt x="5454" y="23013"/>
                      <a:pt x="6335" y="22739"/>
                      <a:pt x="7247" y="22527"/>
                    </a:cubicBezTo>
                    <a:cubicBezTo>
                      <a:pt x="8180" y="22313"/>
                      <a:pt x="9136" y="22217"/>
                      <a:pt x="10095" y="22217"/>
                    </a:cubicBezTo>
                    <a:cubicBezTo>
                      <a:pt x="10230" y="22217"/>
                      <a:pt x="10365" y="22219"/>
                      <a:pt x="10499" y="22223"/>
                    </a:cubicBezTo>
                    <a:cubicBezTo>
                      <a:pt x="11472" y="22284"/>
                      <a:pt x="12506" y="22436"/>
                      <a:pt x="13205" y="23135"/>
                    </a:cubicBezTo>
                    <a:cubicBezTo>
                      <a:pt x="13782" y="23682"/>
                      <a:pt x="14025" y="24502"/>
                      <a:pt x="14360" y="25232"/>
                    </a:cubicBezTo>
                    <a:cubicBezTo>
                      <a:pt x="15545" y="27967"/>
                      <a:pt x="17855" y="30126"/>
                      <a:pt x="20469" y="31524"/>
                    </a:cubicBezTo>
                    <a:cubicBezTo>
                      <a:pt x="23114" y="32922"/>
                      <a:pt x="26062" y="33591"/>
                      <a:pt x="29010" y="34016"/>
                    </a:cubicBezTo>
                    <a:cubicBezTo>
                      <a:pt x="29347" y="34064"/>
                      <a:pt x="29683" y="34104"/>
                      <a:pt x="30011" y="34104"/>
                    </a:cubicBezTo>
                    <a:cubicBezTo>
                      <a:pt x="30305" y="34104"/>
                      <a:pt x="30592" y="34072"/>
                      <a:pt x="30865" y="33986"/>
                    </a:cubicBezTo>
                    <a:cubicBezTo>
                      <a:pt x="31746" y="33682"/>
                      <a:pt x="32324" y="32800"/>
                      <a:pt x="32628" y="31919"/>
                    </a:cubicBezTo>
                    <a:cubicBezTo>
                      <a:pt x="32901" y="31037"/>
                      <a:pt x="32931" y="30095"/>
                      <a:pt x="33083" y="29183"/>
                    </a:cubicBezTo>
                    <a:cubicBezTo>
                      <a:pt x="33327" y="27967"/>
                      <a:pt x="33752" y="26752"/>
                      <a:pt x="34421" y="25688"/>
                    </a:cubicBezTo>
                    <a:cubicBezTo>
                      <a:pt x="34877" y="24958"/>
                      <a:pt x="35424" y="24259"/>
                      <a:pt x="35697" y="23408"/>
                    </a:cubicBezTo>
                    <a:cubicBezTo>
                      <a:pt x="36032" y="22466"/>
                      <a:pt x="35910" y="21402"/>
                      <a:pt x="35789" y="20399"/>
                    </a:cubicBezTo>
                    <a:cubicBezTo>
                      <a:pt x="35606" y="18970"/>
                      <a:pt x="35394" y="17511"/>
                      <a:pt x="34877" y="16144"/>
                    </a:cubicBezTo>
                    <a:cubicBezTo>
                      <a:pt x="34056" y="13986"/>
                      <a:pt x="32567" y="12192"/>
                      <a:pt x="31108" y="10429"/>
                    </a:cubicBezTo>
                    <a:cubicBezTo>
                      <a:pt x="29527" y="8514"/>
                      <a:pt x="27916" y="6599"/>
                      <a:pt x="26001" y="5019"/>
                    </a:cubicBezTo>
                    <a:cubicBezTo>
                      <a:pt x="24603" y="3864"/>
                      <a:pt x="23022" y="2891"/>
                      <a:pt x="21412" y="2040"/>
                    </a:cubicBezTo>
                    <a:cubicBezTo>
                      <a:pt x="19709" y="1128"/>
                      <a:pt x="17916" y="308"/>
                      <a:pt x="16031" y="64"/>
                    </a:cubicBezTo>
                    <a:cubicBezTo>
                      <a:pt x="15661" y="22"/>
                      <a:pt x="15287" y="0"/>
                      <a:pt x="149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4618;p81">
                <a:extLst>
                  <a:ext uri="{FF2B5EF4-FFF2-40B4-BE49-F238E27FC236}">
                    <a16:creationId xmlns:a16="http://schemas.microsoft.com/office/drawing/2014/main" xmlns="" id="{B6570795-8DE0-4B16-9956-8E6B0BFA5F85}"/>
                  </a:ext>
                </a:extLst>
              </p:cNvPr>
              <p:cNvSpPr/>
              <p:nvPr/>
            </p:nvSpPr>
            <p:spPr>
              <a:xfrm>
                <a:off x="7608733" y="2263630"/>
                <a:ext cx="100257" cy="113440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6290" extrusionOk="0">
                    <a:moveTo>
                      <a:pt x="3145" y="1"/>
                    </a:moveTo>
                    <a:cubicBezTo>
                      <a:pt x="2696" y="1"/>
                      <a:pt x="2223" y="131"/>
                      <a:pt x="1759" y="478"/>
                    </a:cubicBezTo>
                    <a:cubicBezTo>
                      <a:pt x="0" y="1790"/>
                      <a:pt x="1282" y="6289"/>
                      <a:pt x="4372" y="6289"/>
                    </a:cubicBezTo>
                    <a:cubicBezTo>
                      <a:pt x="4433" y="6289"/>
                      <a:pt x="4494" y="6287"/>
                      <a:pt x="4556" y="6284"/>
                    </a:cubicBezTo>
                    <a:cubicBezTo>
                      <a:pt x="4981" y="4399"/>
                      <a:pt x="5559" y="1117"/>
                      <a:pt x="5559" y="1117"/>
                    </a:cubicBezTo>
                    <a:cubicBezTo>
                      <a:pt x="5559" y="1117"/>
                      <a:pt x="4460" y="1"/>
                      <a:pt x="3145" y="1"/>
                    </a:cubicBezTo>
                    <a:close/>
                  </a:path>
                </a:pathLst>
              </a:custGeom>
              <a:solidFill>
                <a:srgbClr val="FB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4619;p81">
                <a:extLst>
                  <a:ext uri="{FF2B5EF4-FFF2-40B4-BE49-F238E27FC236}">
                    <a16:creationId xmlns:a16="http://schemas.microsoft.com/office/drawing/2014/main" xmlns="" id="{3EE3166A-257A-4B66-A360-921B4157C8A3}"/>
                  </a:ext>
                </a:extLst>
              </p:cNvPr>
              <p:cNvSpPr/>
              <p:nvPr/>
            </p:nvSpPr>
            <p:spPr>
              <a:xfrm>
                <a:off x="8114633" y="2423691"/>
                <a:ext cx="91077" cy="97389"/>
              </a:xfrm>
              <a:custGeom>
                <a:avLst/>
                <a:gdLst/>
                <a:ahLst/>
                <a:cxnLst/>
                <a:rect l="l" t="t" r="r" b="b"/>
                <a:pathLst>
                  <a:path w="5050" h="5400" extrusionOk="0">
                    <a:moveTo>
                      <a:pt x="2240" y="0"/>
                    </a:moveTo>
                    <a:cubicBezTo>
                      <a:pt x="1662" y="0"/>
                      <a:pt x="1216" y="84"/>
                      <a:pt x="1216" y="84"/>
                    </a:cubicBezTo>
                    <a:cubicBezTo>
                      <a:pt x="1216" y="84"/>
                      <a:pt x="973" y="2667"/>
                      <a:pt x="0" y="5099"/>
                    </a:cubicBezTo>
                    <a:cubicBezTo>
                      <a:pt x="765" y="5307"/>
                      <a:pt x="1417" y="5399"/>
                      <a:pt x="1972" y="5399"/>
                    </a:cubicBezTo>
                    <a:cubicBezTo>
                      <a:pt x="4659" y="5399"/>
                      <a:pt x="5050" y="3231"/>
                      <a:pt x="4773" y="1543"/>
                    </a:cubicBezTo>
                    <a:cubicBezTo>
                      <a:pt x="4581" y="241"/>
                      <a:pt x="3221" y="0"/>
                      <a:pt x="2240" y="0"/>
                    </a:cubicBezTo>
                    <a:close/>
                  </a:path>
                </a:pathLst>
              </a:custGeom>
              <a:solidFill>
                <a:srgbClr val="FB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4620;p81">
                <a:extLst>
                  <a:ext uri="{FF2B5EF4-FFF2-40B4-BE49-F238E27FC236}">
                    <a16:creationId xmlns:a16="http://schemas.microsoft.com/office/drawing/2014/main" xmlns="" id="{D0B31EFF-434F-4744-A845-0E51250899D6}"/>
                  </a:ext>
                </a:extLst>
              </p:cNvPr>
              <p:cNvSpPr/>
              <p:nvPr/>
            </p:nvSpPr>
            <p:spPr>
              <a:xfrm>
                <a:off x="8145545" y="2443583"/>
                <a:ext cx="48586" cy="54141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3002" extrusionOk="0">
                    <a:moveTo>
                      <a:pt x="2291" y="0"/>
                    </a:moveTo>
                    <a:cubicBezTo>
                      <a:pt x="969" y="0"/>
                      <a:pt x="221" y="1542"/>
                      <a:pt x="19" y="2811"/>
                    </a:cubicBezTo>
                    <a:cubicBezTo>
                      <a:pt x="0" y="2923"/>
                      <a:pt x="98" y="3001"/>
                      <a:pt x="182" y="3001"/>
                    </a:cubicBezTo>
                    <a:cubicBezTo>
                      <a:pt x="234" y="3001"/>
                      <a:pt x="281" y="2971"/>
                      <a:pt x="293" y="2902"/>
                    </a:cubicBezTo>
                    <a:cubicBezTo>
                      <a:pt x="353" y="2476"/>
                      <a:pt x="505" y="2051"/>
                      <a:pt x="688" y="1625"/>
                    </a:cubicBezTo>
                    <a:cubicBezTo>
                      <a:pt x="960" y="1497"/>
                      <a:pt x="1267" y="1419"/>
                      <a:pt x="1567" y="1419"/>
                    </a:cubicBezTo>
                    <a:cubicBezTo>
                      <a:pt x="1836" y="1419"/>
                      <a:pt x="2099" y="1482"/>
                      <a:pt x="2329" y="1625"/>
                    </a:cubicBezTo>
                    <a:cubicBezTo>
                      <a:pt x="2356" y="1646"/>
                      <a:pt x="2382" y="1656"/>
                      <a:pt x="2407" y="1656"/>
                    </a:cubicBezTo>
                    <a:cubicBezTo>
                      <a:pt x="2525" y="1656"/>
                      <a:pt x="2606" y="1452"/>
                      <a:pt x="2481" y="1352"/>
                    </a:cubicBezTo>
                    <a:cubicBezTo>
                      <a:pt x="2207" y="1180"/>
                      <a:pt x="1904" y="1106"/>
                      <a:pt x="1599" y="1106"/>
                    </a:cubicBezTo>
                    <a:cubicBezTo>
                      <a:pt x="1363" y="1106"/>
                      <a:pt x="1126" y="1150"/>
                      <a:pt x="900" y="1230"/>
                    </a:cubicBezTo>
                    <a:cubicBezTo>
                      <a:pt x="1240" y="692"/>
                      <a:pt x="1739" y="312"/>
                      <a:pt x="2371" y="312"/>
                    </a:cubicBezTo>
                    <a:cubicBezTo>
                      <a:pt x="2417" y="312"/>
                      <a:pt x="2464" y="314"/>
                      <a:pt x="2511" y="318"/>
                    </a:cubicBezTo>
                    <a:cubicBezTo>
                      <a:pt x="2519" y="319"/>
                      <a:pt x="2527" y="320"/>
                      <a:pt x="2534" y="320"/>
                    </a:cubicBezTo>
                    <a:cubicBezTo>
                      <a:pt x="2693" y="320"/>
                      <a:pt x="2686" y="14"/>
                      <a:pt x="2511" y="14"/>
                    </a:cubicBezTo>
                    <a:cubicBezTo>
                      <a:pt x="2436" y="5"/>
                      <a:pt x="2363" y="0"/>
                      <a:pt x="22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4621;p81">
                <a:extLst>
                  <a:ext uri="{FF2B5EF4-FFF2-40B4-BE49-F238E27FC236}">
                    <a16:creationId xmlns:a16="http://schemas.microsoft.com/office/drawing/2014/main" xmlns="" id="{3174B266-B8AF-4A3A-9348-4B99B79524DB}"/>
                  </a:ext>
                </a:extLst>
              </p:cNvPr>
              <p:cNvSpPr/>
              <p:nvPr/>
            </p:nvSpPr>
            <p:spPr>
              <a:xfrm>
                <a:off x="7645686" y="2279880"/>
                <a:ext cx="43573" cy="62221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3450" extrusionOk="0">
                    <a:moveTo>
                      <a:pt x="414" y="1"/>
                    </a:moveTo>
                    <a:cubicBezTo>
                      <a:pt x="249" y="1"/>
                      <a:pt x="176" y="278"/>
                      <a:pt x="379" y="307"/>
                    </a:cubicBezTo>
                    <a:cubicBezTo>
                      <a:pt x="1108" y="398"/>
                      <a:pt x="1564" y="915"/>
                      <a:pt x="1807" y="1553"/>
                    </a:cubicBezTo>
                    <a:cubicBezTo>
                      <a:pt x="1468" y="1362"/>
                      <a:pt x="1069" y="1230"/>
                      <a:pt x="673" y="1230"/>
                    </a:cubicBezTo>
                    <a:cubicBezTo>
                      <a:pt x="502" y="1230"/>
                      <a:pt x="331" y="1255"/>
                      <a:pt x="166" y="1310"/>
                    </a:cubicBezTo>
                    <a:cubicBezTo>
                      <a:pt x="0" y="1365"/>
                      <a:pt x="61" y="1622"/>
                      <a:pt x="210" y="1622"/>
                    </a:cubicBezTo>
                    <a:cubicBezTo>
                      <a:pt x="225" y="1622"/>
                      <a:pt x="241" y="1619"/>
                      <a:pt x="257" y="1614"/>
                    </a:cubicBezTo>
                    <a:cubicBezTo>
                      <a:pt x="402" y="1568"/>
                      <a:pt x="550" y="1547"/>
                      <a:pt x="698" y="1547"/>
                    </a:cubicBezTo>
                    <a:cubicBezTo>
                      <a:pt x="1143" y="1547"/>
                      <a:pt x="1587" y="1735"/>
                      <a:pt x="1929" y="2009"/>
                    </a:cubicBezTo>
                    <a:cubicBezTo>
                      <a:pt x="2020" y="2435"/>
                      <a:pt x="2051" y="2890"/>
                      <a:pt x="2020" y="3316"/>
                    </a:cubicBezTo>
                    <a:cubicBezTo>
                      <a:pt x="2020" y="3404"/>
                      <a:pt x="2090" y="3449"/>
                      <a:pt x="2167" y="3449"/>
                    </a:cubicBezTo>
                    <a:cubicBezTo>
                      <a:pt x="2249" y="3449"/>
                      <a:pt x="2339" y="3396"/>
                      <a:pt x="2355" y="3286"/>
                    </a:cubicBezTo>
                    <a:cubicBezTo>
                      <a:pt x="2415" y="1948"/>
                      <a:pt x="1990" y="216"/>
                      <a:pt x="440" y="3"/>
                    </a:cubicBezTo>
                    <a:cubicBezTo>
                      <a:pt x="431" y="1"/>
                      <a:pt x="423" y="1"/>
                      <a:pt x="41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4622;p81">
                <a:extLst>
                  <a:ext uri="{FF2B5EF4-FFF2-40B4-BE49-F238E27FC236}">
                    <a16:creationId xmlns:a16="http://schemas.microsoft.com/office/drawing/2014/main" xmlns="" id="{124BF145-D5F7-4BF2-BE69-C937F221EC7E}"/>
                  </a:ext>
                </a:extLst>
              </p:cNvPr>
              <p:cNvSpPr/>
              <p:nvPr/>
            </p:nvSpPr>
            <p:spPr>
              <a:xfrm>
                <a:off x="8214402" y="2073794"/>
                <a:ext cx="83881" cy="145290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8056" extrusionOk="0">
                    <a:moveTo>
                      <a:pt x="2951" y="0"/>
                    </a:moveTo>
                    <a:cubicBezTo>
                      <a:pt x="1293" y="0"/>
                      <a:pt x="0" y="8056"/>
                      <a:pt x="0" y="8056"/>
                    </a:cubicBezTo>
                    <a:cubicBezTo>
                      <a:pt x="0" y="8056"/>
                      <a:pt x="4651" y="62"/>
                      <a:pt x="2979" y="1"/>
                    </a:cubicBezTo>
                    <a:cubicBezTo>
                      <a:pt x="2970" y="1"/>
                      <a:pt x="2961" y="0"/>
                      <a:pt x="2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623;p81">
                <a:extLst>
                  <a:ext uri="{FF2B5EF4-FFF2-40B4-BE49-F238E27FC236}">
                    <a16:creationId xmlns:a16="http://schemas.microsoft.com/office/drawing/2014/main" xmlns="" id="{73B93745-F96A-477C-8932-7C2E1E8F5124}"/>
                  </a:ext>
                </a:extLst>
              </p:cNvPr>
              <p:cNvSpPr/>
              <p:nvPr/>
            </p:nvSpPr>
            <p:spPr>
              <a:xfrm>
                <a:off x="8209461" y="2162021"/>
                <a:ext cx="109112" cy="36791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2040" extrusionOk="0">
                    <a:moveTo>
                      <a:pt x="4994" y="1"/>
                    </a:moveTo>
                    <a:cubicBezTo>
                      <a:pt x="3608" y="1"/>
                      <a:pt x="1" y="2039"/>
                      <a:pt x="1" y="2039"/>
                    </a:cubicBezTo>
                    <a:cubicBezTo>
                      <a:pt x="1" y="2039"/>
                      <a:pt x="6050" y="1097"/>
                      <a:pt x="5472" y="185"/>
                    </a:cubicBezTo>
                    <a:cubicBezTo>
                      <a:pt x="5390" y="56"/>
                      <a:pt x="5222" y="1"/>
                      <a:pt x="49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624;p81">
                <a:extLst>
                  <a:ext uri="{FF2B5EF4-FFF2-40B4-BE49-F238E27FC236}">
                    <a16:creationId xmlns:a16="http://schemas.microsoft.com/office/drawing/2014/main" xmlns="" id="{0A5536B9-7DB7-4684-B28E-EDB6DE9E3880}"/>
                  </a:ext>
                </a:extLst>
              </p:cNvPr>
              <p:cNvSpPr/>
              <p:nvPr/>
            </p:nvSpPr>
            <p:spPr>
              <a:xfrm>
                <a:off x="7660763" y="2056336"/>
                <a:ext cx="438016" cy="716873"/>
              </a:xfrm>
              <a:custGeom>
                <a:avLst/>
                <a:gdLst/>
                <a:ahLst/>
                <a:cxnLst/>
                <a:rect l="l" t="t" r="r" b="b"/>
                <a:pathLst>
                  <a:path w="24287" h="39749" extrusionOk="0">
                    <a:moveTo>
                      <a:pt x="12109" y="1"/>
                    </a:moveTo>
                    <a:cubicBezTo>
                      <a:pt x="7558" y="1"/>
                      <a:pt x="3551" y="3079"/>
                      <a:pt x="2858" y="7322"/>
                    </a:cubicBezTo>
                    <a:lnTo>
                      <a:pt x="2037" y="12641"/>
                    </a:lnTo>
                    <a:lnTo>
                      <a:pt x="700" y="20878"/>
                    </a:lnTo>
                    <a:cubicBezTo>
                      <a:pt x="1" y="25438"/>
                      <a:pt x="3344" y="29663"/>
                      <a:pt x="8207" y="30514"/>
                    </a:cubicBezTo>
                    <a:lnTo>
                      <a:pt x="7113" y="34465"/>
                    </a:lnTo>
                    <a:lnTo>
                      <a:pt x="3800" y="34951"/>
                    </a:lnTo>
                    <a:cubicBezTo>
                      <a:pt x="3800" y="34951"/>
                      <a:pt x="5259" y="38265"/>
                      <a:pt x="10730" y="39420"/>
                    </a:cubicBezTo>
                    <a:cubicBezTo>
                      <a:pt x="11813" y="39654"/>
                      <a:pt x="12798" y="39748"/>
                      <a:pt x="13680" y="39748"/>
                    </a:cubicBezTo>
                    <a:cubicBezTo>
                      <a:pt x="17253" y="39748"/>
                      <a:pt x="19150" y="38204"/>
                      <a:pt x="19150" y="38204"/>
                    </a:cubicBezTo>
                    <a:lnTo>
                      <a:pt x="16718" y="36471"/>
                    </a:lnTo>
                    <a:lnTo>
                      <a:pt x="15746" y="35772"/>
                    </a:lnTo>
                    <a:cubicBezTo>
                      <a:pt x="13861" y="35164"/>
                      <a:pt x="12554" y="32885"/>
                      <a:pt x="13253" y="29359"/>
                    </a:cubicBezTo>
                    <a:cubicBezTo>
                      <a:pt x="24287" y="28508"/>
                      <a:pt x="22828" y="19055"/>
                      <a:pt x="23952" y="11152"/>
                    </a:cubicBezTo>
                    <a:cubicBezTo>
                      <a:pt x="21217" y="7717"/>
                      <a:pt x="22524" y="4404"/>
                      <a:pt x="24226" y="2155"/>
                    </a:cubicBezTo>
                    <a:cubicBezTo>
                      <a:pt x="23223" y="1638"/>
                      <a:pt x="22129" y="1273"/>
                      <a:pt x="20974" y="1121"/>
                    </a:cubicBezTo>
                    <a:lnTo>
                      <a:pt x="13436" y="88"/>
                    </a:lnTo>
                    <a:cubicBezTo>
                      <a:pt x="12990" y="29"/>
                      <a:pt x="12547" y="1"/>
                      <a:pt x="12109" y="1"/>
                    </a:cubicBezTo>
                    <a:close/>
                  </a:path>
                </a:pathLst>
              </a:custGeom>
              <a:solidFill>
                <a:srgbClr val="E8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625;p81">
                <a:extLst>
                  <a:ext uri="{FF2B5EF4-FFF2-40B4-BE49-F238E27FC236}">
                    <a16:creationId xmlns:a16="http://schemas.microsoft.com/office/drawing/2014/main" xmlns="" id="{1CEE40B9-6A0A-4587-8E1E-8295C18B313D}"/>
                  </a:ext>
                </a:extLst>
              </p:cNvPr>
              <p:cNvSpPr/>
              <p:nvPr/>
            </p:nvSpPr>
            <p:spPr>
              <a:xfrm>
                <a:off x="7882757" y="2095183"/>
                <a:ext cx="303709" cy="606319"/>
              </a:xfrm>
              <a:custGeom>
                <a:avLst/>
                <a:gdLst/>
                <a:ahLst/>
                <a:cxnLst/>
                <a:rect l="l" t="t" r="r" b="b"/>
                <a:pathLst>
                  <a:path w="16840" h="33619" extrusionOk="0">
                    <a:moveTo>
                      <a:pt x="11672" y="1"/>
                    </a:moveTo>
                    <a:cubicBezTo>
                      <a:pt x="9970" y="2250"/>
                      <a:pt x="8663" y="5563"/>
                      <a:pt x="11398" y="8998"/>
                    </a:cubicBezTo>
                    <a:cubicBezTo>
                      <a:pt x="10274" y="16901"/>
                      <a:pt x="11733" y="26354"/>
                      <a:pt x="699" y="27205"/>
                    </a:cubicBezTo>
                    <a:cubicBezTo>
                      <a:pt x="0" y="30731"/>
                      <a:pt x="1337" y="33010"/>
                      <a:pt x="3192" y="33618"/>
                    </a:cubicBezTo>
                    <a:lnTo>
                      <a:pt x="2918" y="33436"/>
                    </a:lnTo>
                    <a:lnTo>
                      <a:pt x="4043" y="29515"/>
                    </a:lnTo>
                    <a:cubicBezTo>
                      <a:pt x="4479" y="29573"/>
                      <a:pt x="4909" y="29601"/>
                      <a:pt x="5332" y="29601"/>
                    </a:cubicBezTo>
                    <a:cubicBezTo>
                      <a:pt x="9803" y="29601"/>
                      <a:pt x="13437" y="26468"/>
                      <a:pt x="14104" y="22220"/>
                    </a:cubicBezTo>
                    <a:lnTo>
                      <a:pt x="14499" y="19849"/>
                    </a:lnTo>
                    <a:lnTo>
                      <a:pt x="16262" y="8663"/>
                    </a:lnTo>
                    <a:cubicBezTo>
                      <a:pt x="16839" y="5107"/>
                      <a:pt x="14894" y="1703"/>
                      <a:pt x="11672" y="1"/>
                    </a:cubicBezTo>
                    <a:close/>
                  </a:path>
                </a:pathLst>
              </a:custGeom>
              <a:solidFill>
                <a:srgbClr val="D47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626;p81">
                <a:extLst>
                  <a:ext uri="{FF2B5EF4-FFF2-40B4-BE49-F238E27FC236}">
                    <a16:creationId xmlns:a16="http://schemas.microsoft.com/office/drawing/2014/main" xmlns="" id="{79994E32-E417-43A0-A911-CDDB0F9B1202}"/>
                  </a:ext>
                </a:extLst>
              </p:cNvPr>
              <p:cNvSpPr/>
              <p:nvPr/>
            </p:nvSpPr>
            <p:spPr>
              <a:xfrm>
                <a:off x="7752832" y="2354382"/>
                <a:ext cx="28513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2509" extrusionOk="0">
                    <a:moveTo>
                      <a:pt x="975" y="1"/>
                    </a:moveTo>
                    <a:cubicBezTo>
                      <a:pt x="627" y="1"/>
                      <a:pt x="267" y="498"/>
                      <a:pt x="152" y="1130"/>
                    </a:cubicBezTo>
                    <a:cubicBezTo>
                      <a:pt x="0" y="1829"/>
                      <a:pt x="183" y="2437"/>
                      <a:pt x="547" y="2498"/>
                    </a:cubicBezTo>
                    <a:cubicBezTo>
                      <a:pt x="576" y="2505"/>
                      <a:pt x="604" y="2509"/>
                      <a:pt x="633" y="2509"/>
                    </a:cubicBezTo>
                    <a:cubicBezTo>
                      <a:pt x="976" y="2509"/>
                      <a:pt x="1347" y="2021"/>
                      <a:pt x="1459" y="1404"/>
                    </a:cubicBezTo>
                    <a:cubicBezTo>
                      <a:pt x="1581" y="705"/>
                      <a:pt x="1398" y="97"/>
                      <a:pt x="1034" y="6"/>
                    </a:cubicBezTo>
                    <a:cubicBezTo>
                      <a:pt x="1014" y="2"/>
                      <a:pt x="994" y="1"/>
                      <a:pt x="97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627;p81">
                <a:extLst>
                  <a:ext uri="{FF2B5EF4-FFF2-40B4-BE49-F238E27FC236}">
                    <a16:creationId xmlns:a16="http://schemas.microsoft.com/office/drawing/2014/main" xmlns="" id="{2A8B9637-4F7F-4413-A43E-88DAEF56DB3C}"/>
                  </a:ext>
                </a:extLst>
              </p:cNvPr>
              <p:cNvSpPr/>
              <p:nvPr/>
            </p:nvSpPr>
            <p:spPr>
              <a:xfrm>
                <a:off x="8041176" y="2404267"/>
                <a:ext cx="28513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2509" extrusionOk="0">
                    <a:moveTo>
                      <a:pt x="975" y="1"/>
                    </a:moveTo>
                    <a:cubicBezTo>
                      <a:pt x="627" y="1"/>
                      <a:pt x="266" y="498"/>
                      <a:pt x="122" y="1130"/>
                    </a:cubicBezTo>
                    <a:cubicBezTo>
                      <a:pt x="0" y="1829"/>
                      <a:pt x="183" y="2437"/>
                      <a:pt x="548" y="2498"/>
                    </a:cubicBezTo>
                    <a:cubicBezTo>
                      <a:pt x="576" y="2505"/>
                      <a:pt x="604" y="2509"/>
                      <a:pt x="632" y="2509"/>
                    </a:cubicBezTo>
                    <a:cubicBezTo>
                      <a:pt x="972" y="2509"/>
                      <a:pt x="1319" y="2021"/>
                      <a:pt x="1459" y="1404"/>
                    </a:cubicBezTo>
                    <a:cubicBezTo>
                      <a:pt x="1581" y="705"/>
                      <a:pt x="1399" y="97"/>
                      <a:pt x="1034" y="6"/>
                    </a:cubicBezTo>
                    <a:cubicBezTo>
                      <a:pt x="1014" y="2"/>
                      <a:pt x="995" y="1"/>
                      <a:pt x="97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628;p81">
                <a:extLst>
                  <a:ext uri="{FF2B5EF4-FFF2-40B4-BE49-F238E27FC236}">
                    <a16:creationId xmlns:a16="http://schemas.microsoft.com/office/drawing/2014/main" xmlns="" id="{2C74DCB5-780B-4EB3-89C5-735D99061070}"/>
                  </a:ext>
                </a:extLst>
              </p:cNvPr>
              <p:cNvSpPr/>
              <p:nvPr/>
            </p:nvSpPr>
            <p:spPr>
              <a:xfrm>
                <a:off x="7807100" y="2378567"/>
                <a:ext cx="80256" cy="96613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5357" extrusionOk="0">
                    <a:moveTo>
                      <a:pt x="3611" y="1"/>
                    </a:moveTo>
                    <a:cubicBezTo>
                      <a:pt x="3549" y="1"/>
                      <a:pt x="3486" y="28"/>
                      <a:pt x="3435" y="93"/>
                    </a:cubicBezTo>
                    <a:cubicBezTo>
                      <a:pt x="2463" y="1279"/>
                      <a:pt x="1490" y="2464"/>
                      <a:pt x="517" y="3619"/>
                    </a:cubicBezTo>
                    <a:cubicBezTo>
                      <a:pt x="396" y="3802"/>
                      <a:pt x="244" y="3954"/>
                      <a:pt x="122" y="4106"/>
                    </a:cubicBezTo>
                    <a:cubicBezTo>
                      <a:pt x="0" y="4257"/>
                      <a:pt x="0" y="4561"/>
                      <a:pt x="244" y="4592"/>
                    </a:cubicBezTo>
                    <a:cubicBezTo>
                      <a:pt x="1490" y="4835"/>
                      <a:pt x="2706" y="5109"/>
                      <a:pt x="3952" y="5352"/>
                    </a:cubicBezTo>
                    <a:cubicBezTo>
                      <a:pt x="3971" y="5355"/>
                      <a:pt x="3990" y="5356"/>
                      <a:pt x="4008" y="5356"/>
                    </a:cubicBezTo>
                    <a:cubicBezTo>
                      <a:pt x="4331" y="5356"/>
                      <a:pt x="4449" y="4862"/>
                      <a:pt x="4104" y="4805"/>
                    </a:cubicBezTo>
                    <a:cubicBezTo>
                      <a:pt x="3007" y="4591"/>
                      <a:pt x="1934" y="4353"/>
                      <a:pt x="843" y="4134"/>
                    </a:cubicBezTo>
                    <a:lnTo>
                      <a:pt x="843" y="4134"/>
                    </a:lnTo>
                    <a:cubicBezTo>
                      <a:pt x="1707" y="3081"/>
                      <a:pt x="2568" y="2031"/>
                      <a:pt x="3405" y="1005"/>
                    </a:cubicBezTo>
                    <a:cubicBezTo>
                      <a:pt x="3557" y="823"/>
                      <a:pt x="3678" y="671"/>
                      <a:pt x="3830" y="488"/>
                    </a:cubicBezTo>
                    <a:cubicBezTo>
                      <a:pt x="4016" y="280"/>
                      <a:pt x="3813" y="1"/>
                      <a:pt x="36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629;p81">
                <a:extLst>
                  <a:ext uri="{FF2B5EF4-FFF2-40B4-BE49-F238E27FC236}">
                    <a16:creationId xmlns:a16="http://schemas.microsoft.com/office/drawing/2014/main" xmlns="" id="{97940013-6992-46E7-B953-DA5AF3F60C1E}"/>
                  </a:ext>
                </a:extLst>
              </p:cNvPr>
              <p:cNvSpPr/>
              <p:nvPr/>
            </p:nvSpPr>
            <p:spPr>
              <a:xfrm>
                <a:off x="7994025" y="2458475"/>
                <a:ext cx="115496" cy="104122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2905" extrusionOk="0">
                    <a:moveTo>
                      <a:pt x="1611" y="1"/>
                    </a:moveTo>
                    <a:cubicBezTo>
                      <a:pt x="943" y="1"/>
                      <a:pt x="339" y="455"/>
                      <a:pt x="183" y="1134"/>
                    </a:cubicBezTo>
                    <a:cubicBezTo>
                      <a:pt x="0" y="1924"/>
                      <a:pt x="487" y="2684"/>
                      <a:pt x="1277" y="2866"/>
                    </a:cubicBezTo>
                    <a:cubicBezTo>
                      <a:pt x="1389" y="2892"/>
                      <a:pt x="1501" y="2904"/>
                      <a:pt x="1612" y="2904"/>
                    </a:cubicBezTo>
                    <a:cubicBezTo>
                      <a:pt x="2279" y="2904"/>
                      <a:pt x="2883" y="2450"/>
                      <a:pt x="3040" y="1772"/>
                    </a:cubicBezTo>
                    <a:cubicBezTo>
                      <a:pt x="3222" y="1012"/>
                      <a:pt x="2736" y="222"/>
                      <a:pt x="1946" y="39"/>
                    </a:cubicBezTo>
                    <a:cubicBezTo>
                      <a:pt x="1834" y="13"/>
                      <a:pt x="1722" y="1"/>
                      <a:pt x="1611" y="1"/>
                    </a:cubicBezTo>
                    <a:close/>
                  </a:path>
                </a:pathLst>
              </a:custGeom>
              <a:solidFill>
                <a:srgbClr val="FB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630;p81">
                <a:extLst>
                  <a:ext uri="{FF2B5EF4-FFF2-40B4-BE49-F238E27FC236}">
                    <a16:creationId xmlns:a16="http://schemas.microsoft.com/office/drawing/2014/main" xmlns="" id="{97E415B3-AF67-4C85-8808-7255D2C2B7F9}"/>
                  </a:ext>
                </a:extLst>
              </p:cNvPr>
              <p:cNvSpPr/>
              <p:nvPr/>
            </p:nvSpPr>
            <p:spPr>
              <a:xfrm>
                <a:off x="7710590" y="2413034"/>
                <a:ext cx="102999" cy="93658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2933" extrusionOk="0">
                    <a:moveTo>
                      <a:pt x="1624" y="1"/>
                    </a:moveTo>
                    <a:cubicBezTo>
                      <a:pt x="951" y="1"/>
                      <a:pt x="341" y="476"/>
                      <a:pt x="183" y="1132"/>
                    </a:cubicBezTo>
                    <a:cubicBezTo>
                      <a:pt x="1" y="1922"/>
                      <a:pt x="487" y="2712"/>
                      <a:pt x="1277" y="2895"/>
                    </a:cubicBezTo>
                    <a:cubicBezTo>
                      <a:pt x="1390" y="2920"/>
                      <a:pt x="1502" y="2933"/>
                      <a:pt x="1612" y="2933"/>
                    </a:cubicBezTo>
                    <a:cubicBezTo>
                      <a:pt x="2280" y="2933"/>
                      <a:pt x="2884" y="2479"/>
                      <a:pt x="3040" y="1800"/>
                    </a:cubicBezTo>
                    <a:cubicBezTo>
                      <a:pt x="3223" y="1010"/>
                      <a:pt x="2706" y="220"/>
                      <a:pt x="1946" y="37"/>
                    </a:cubicBezTo>
                    <a:cubicBezTo>
                      <a:pt x="1838" y="13"/>
                      <a:pt x="1730" y="1"/>
                      <a:pt x="1624" y="1"/>
                    </a:cubicBezTo>
                    <a:close/>
                  </a:path>
                </a:pathLst>
              </a:custGeom>
              <a:solidFill>
                <a:srgbClr val="FB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631;p81">
                <a:extLst>
                  <a:ext uri="{FF2B5EF4-FFF2-40B4-BE49-F238E27FC236}">
                    <a16:creationId xmlns:a16="http://schemas.microsoft.com/office/drawing/2014/main" xmlns="" id="{B9180F4D-7C6F-433C-8EBE-47FCADA4FDDA}"/>
                  </a:ext>
                </a:extLst>
              </p:cNvPr>
              <p:cNvSpPr/>
              <p:nvPr/>
            </p:nvSpPr>
            <p:spPr>
              <a:xfrm>
                <a:off x="7907771" y="2485948"/>
                <a:ext cx="121592" cy="50191"/>
              </a:xfrm>
              <a:custGeom>
                <a:avLst/>
                <a:gdLst/>
                <a:ahLst/>
                <a:cxnLst/>
                <a:rect l="l" t="t" r="r" b="b"/>
                <a:pathLst>
                  <a:path w="6742" h="2783" extrusionOk="0">
                    <a:moveTo>
                      <a:pt x="6394" y="1"/>
                    </a:moveTo>
                    <a:cubicBezTo>
                      <a:pt x="6281" y="1"/>
                      <a:pt x="6168" y="57"/>
                      <a:pt x="6121" y="188"/>
                    </a:cubicBezTo>
                    <a:cubicBezTo>
                      <a:pt x="5488" y="1808"/>
                      <a:pt x="3633" y="2205"/>
                      <a:pt x="1995" y="2205"/>
                    </a:cubicBezTo>
                    <a:cubicBezTo>
                      <a:pt x="1666" y="2205"/>
                      <a:pt x="1345" y="2189"/>
                      <a:pt x="1045" y="2164"/>
                    </a:cubicBezTo>
                    <a:cubicBezTo>
                      <a:pt x="954" y="2164"/>
                      <a:pt x="862" y="2164"/>
                      <a:pt x="802" y="2133"/>
                    </a:cubicBezTo>
                    <a:lnTo>
                      <a:pt x="650" y="2133"/>
                    </a:lnTo>
                    <a:lnTo>
                      <a:pt x="498" y="2103"/>
                    </a:lnTo>
                    <a:cubicBezTo>
                      <a:pt x="480" y="2100"/>
                      <a:pt x="463" y="2098"/>
                      <a:pt x="446" y="2098"/>
                    </a:cubicBezTo>
                    <a:cubicBezTo>
                      <a:pt x="146" y="2098"/>
                      <a:pt x="0" y="2592"/>
                      <a:pt x="346" y="2650"/>
                    </a:cubicBezTo>
                    <a:cubicBezTo>
                      <a:pt x="810" y="2743"/>
                      <a:pt x="1292" y="2783"/>
                      <a:pt x="1765" y="2783"/>
                    </a:cubicBezTo>
                    <a:cubicBezTo>
                      <a:pt x="1911" y="2783"/>
                      <a:pt x="2056" y="2779"/>
                      <a:pt x="2200" y="2772"/>
                    </a:cubicBezTo>
                    <a:cubicBezTo>
                      <a:pt x="3294" y="2741"/>
                      <a:pt x="4479" y="2559"/>
                      <a:pt x="5422" y="1921"/>
                    </a:cubicBezTo>
                    <a:cubicBezTo>
                      <a:pt x="5999" y="1525"/>
                      <a:pt x="6394" y="978"/>
                      <a:pt x="6668" y="340"/>
                    </a:cubicBezTo>
                    <a:cubicBezTo>
                      <a:pt x="6742" y="137"/>
                      <a:pt x="6568" y="1"/>
                      <a:pt x="63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632;p81">
                <a:extLst>
                  <a:ext uri="{FF2B5EF4-FFF2-40B4-BE49-F238E27FC236}">
                    <a16:creationId xmlns:a16="http://schemas.microsoft.com/office/drawing/2014/main" xmlns="" id="{B9190925-B68D-4066-BF9B-C71392D4353E}"/>
                  </a:ext>
                </a:extLst>
              </p:cNvPr>
              <p:cNvSpPr/>
              <p:nvPr/>
            </p:nvSpPr>
            <p:spPr>
              <a:xfrm>
                <a:off x="7681558" y="2035018"/>
                <a:ext cx="525179" cy="222444"/>
              </a:xfrm>
              <a:custGeom>
                <a:avLst/>
                <a:gdLst/>
                <a:ahLst/>
                <a:cxnLst/>
                <a:rect l="l" t="t" r="r" b="b"/>
                <a:pathLst>
                  <a:path w="29120" h="12334" extrusionOk="0">
                    <a:moveTo>
                      <a:pt x="6002" y="1"/>
                    </a:moveTo>
                    <a:cubicBezTo>
                      <a:pt x="5203" y="1"/>
                      <a:pt x="4402" y="85"/>
                      <a:pt x="3709" y="540"/>
                    </a:cubicBezTo>
                    <a:cubicBezTo>
                      <a:pt x="1673" y="1938"/>
                      <a:pt x="1" y="4887"/>
                      <a:pt x="426" y="7379"/>
                    </a:cubicBezTo>
                    <a:cubicBezTo>
                      <a:pt x="548" y="8018"/>
                      <a:pt x="791" y="8625"/>
                      <a:pt x="1186" y="9112"/>
                    </a:cubicBezTo>
                    <a:cubicBezTo>
                      <a:pt x="2007" y="10069"/>
                      <a:pt x="3343" y="10337"/>
                      <a:pt x="4621" y="10337"/>
                    </a:cubicBezTo>
                    <a:cubicBezTo>
                      <a:pt x="4764" y="10337"/>
                      <a:pt x="4906" y="10334"/>
                      <a:pt x="5047" y="10328"/>
                    </a:cubicBezTo>
                    <a:cubicBezTo>
                      <a:pt x="11369" y="10054"/>
                      <a:pt x="16901" y="6042"/>
                      <a:pt x="22919" y="4096"/>
                    </a:cubicBezTo>
                    <a:lnTo>
                      <a:pt x="22919" y="4096"/>
                    </a:lnTo>
                    <a:cubicBezTo>
                      <a:pt x="22311" y="6163"/>
                      <a:pt x="22372" y="8321"/>
                      <a:pt x="23345" y="9872"/>
                    </a:cubicBezTo>
                    <a:cubicBezTo>
                      <a:pt x="24317" y="11422"/>
                      <a:pt x="26749" y="12121"/>
                      <a:pt x="28573" y="12334"/>
                    </a:cubicBezTo>
                    <a:cubicBezTo>
                      <a:pt x="29120" y="10753"/>
                      <a:pt x="28238" y="9051"/>
                      <a:pt x="27327" y="7622"/>
                    </a:cubicBezTo>
                    <a:cubicBezTo>
                      <a:pt x="26020" y="5555"/>
                      <a:pt x="24500" y="3489"/>
                      <a:pt x="22433" y="2182"/>
                    </a:cubicBezTo>
                    <a:cubicBezTo>
                      <a:pt x="19515" y="358"/>
                      <a:pt x="15867" y="236"/>
                      <a:pt x="12402" y="145"/>
                    </a:cubicBezTo>
                    <a:cubicBezTo>
                      <a:pt x="10579" y="115"/>
                      <a:pt x="8785" y="54"/>
                      <a:pt x="6961" y="23"/>
                    </a:cubicBezTo>
                    <a:cubicBezTo>
                      <a:pt x="6647" y="15"/>
                      <a:pt x="6325" y="1"/>
                      <a:pt x="60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633;p81">
                <a:extLst>
                  <a:ext uri="{FF2B5EF4-FFF2-40B4-BE49-F238E27FC236}">
                    <a16:creationId xmlns:a16="http://schemas.microsoft.com/office/drawing/2014/main" xmlns="" id="{9C288AB4-A915-4239-8F4C-75554A86C69F}"/>
                  </a:ext>
                </a:extLst>
              </p:cNvPr>
              <p:cNvSpPr/>
              <p:nvPr/>
            </p:nvSpPr>
            <p:spPr>
              <a:xfrm>
                <a:off x="7730902" y="1939397"/>
                <a:ext cx="213264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11825" h="6206" extrusionOk="0">
                    <a:moveTo>
                      <a:pt x="7923" y="1"/>
                    </a:moveTo>
                    <a:cubicBezTo>
                      <a:pt x="5311" y="1"/>
                      <a:pt x="2576" y="1085"/>
                      <a:pt x="852" y="2955"/>
                    </a:cubicBezTo>
                    <a:cubicBezTo>
                      <a:pt x="426" y="3441"/>
                      <a:pt x="0" y="4018"/>
                      <a:pt x="61" y="4657"/>
                    </a:cubicBezTo>
                    <a:cubicBezTo>
                      <a:pt x="92" y="5447"/>
                      <a:pt x="852" y="6055"/>
                      <a:pt x="1611" y="6177"/>
                    </a:cubicBezTo>
                    <a:cubicBezTo>
                      <a:pt x="1741" y="6197"/>
                      <a:pt x="1871" y="6206"/>
                      <a:pt x="2000" y="6206"/>
                    </a:cubicBezTo>
                    <a:cubicBezTo>
                      <a:pt x="2659" y="6206"/>
                      <a:pt x="3307" y="5965"/>
                      <a:pt x="3891" y="5660"/>
                    </a:cubicBezTo>
                    <a:cubicBezTo>
                      <a:pt x="4560" y="5265"/>
                      <a:pt x="5229" y="4809"/>
                      <a:pt x="5928" y="4505"/>
                    </a:cubicBezTo>
                    <a:cubicBezTo>
                      <a:pt x="7599" y="3806"/>
                      <a:pt x="9879" y="4170"/>
                      <a:pt x="11308" y="2894"/>
                    </a:cubicBezTo>
                    <a:cubicBezTo>
                      <a:pt x="11581" y="2620"/>
                      <a:pt x="11824" y="2256"/>
                      <a:pt x="11824" y="1830"/>
                    </a:cubicBezTo>
                    <a:cubicBezTo>
                      <a:pt x="11824" y="1404"/>
                      <a:pt x="11551" y="1009"/>
                      <a:pt x="11216" y="736"/>
                    </a:cubicBezTo>
                    <a:cubicBezTo>
                      <a:pt x="10882" y="462"/>
                      <a:pt x="10457" y="310"/>
                      <a:pt x="10031" y="219"/>
                    </a:cubicBezTo>
                    <a:cubicBezTo>
                      <a:pt x="9454" y="97"/>
                      <a:pt x="8846" y="37"/>
                      <a:pt x="8238" y="6"/>
                    </a:cubicBezTo>
                    <a:cubicBezTo>
                      <a:pt x="8133" y="3"/>
                      <a:pt x="8028" y="1"/>
                      <a:pt x="7923" y="1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634;p81">
                <a:extLst>
                  <a:ext uri="{FF2B5EF4-FFF2-40B4-BE49-F238E27FC236}">
                    <a16:creationId xmlns:a16="http://schemas.microsoft.com/office/drawing/2014/main" xmlns="" id="{EC81E56F-A669-4966-81D3-F7A09411F90F}"/>
                  </a:ext>
                </a:extLst>
              </p:cNvPr>
              <p:cNvSpPr/>
              <p:nvPr/>
            </p:nvSpPr>
            <p:spPr>
              <a:xfrm>
                <a:off x="8036234" y="2353877"/>
                <a:ext cx="77316" cy="30227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1676" extrusionOk="0">
                    <a:moveTo>
                      <a:pt x="1997" y="1"/>
                    </a:moveTo>
                    <a:cubicBezTo>
                      <a:pt x="1728" y="1"/>
                      <a:pt x="1461" y="27"/>
                      <a:pt x="1217" y="64"/>
                    </a:cubicBezTo>
                    <a:cubicBezTo>
                      <a:pt x="791" y="155"/>
                      <a:pt x="366" y="277"/>
                      <a:pt x="1" y="490"/>
                    </a:cubicBezTo>
                    <a:cubicBezTo>
                      <a:pt x="603" y="425"/>
                      <a:pt x="1189" y="361"/>
                      <a:pt x="1750" y="361"/>
                    </a:cubicBezTo>
                    <a:cubicBezTo>
                      <a:pt x="1982" y="361"/>
                      <a:pt x="2210" y="372"/>
                      <a:pt x="2433" y="398"/>
                    </a:cubicBezTo>
                    <a:cubicBezTo>
                      <a:pt x="2828" y="459"/>
                      <a:pt x="3223" y="550"/>
                      <a:pt x="3527" y="763"/>
                    </a:cubicBezTo>
                    <a:cubicBezTo>
                      <a:pt x="3861" y="976"/>
                      <a:pt x="4104" y="1280"/>
                      <a:pt x="4287" y="1675"/>
                    </a:cubicBezTo>
                    <a:cubicBezTo>
                      <a:pt x="4256" y="1250"/>
                      <a:pt x="4074" y="824"/>
                      <a:pt x="3709" y="520"/>
                    </a:cubicBezTo>
                    <a:cubicBezTo>
                      <a:pt x="3375" y="216"/>
                      <a:pt x="2919" y="95"/>
                      <a:pt x="2493" y="34"/>
                    </a:cubicBezTo>
                    <a:cubicBezTo>
                      <a:pt x="2331" y="10"/>
                      <a:pt x="2164" y="1"/>
                      <a:pt x="19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635;p81">
                <a:extLst>
                  <a:ext uri="{FF2B5EF4-FFF2-40B4-BE49-F238E27FC236}">
                    <a16:creationId xmlns:a16="http://schemas.microsoft.com/office/drawing/2014/main" xmlns="" id="{4D9611D0-A9A8-464C-9DB7-745930E7EBA5}"/>
                  </a:ext>
                </a:extLst>
              </p:cNvPr>
              <p:cNvSpPr/>
              <p:nvPr/>
            </p:nvSpPr>
            <p:spPr>
              <a:xfrm>
                <a:off x="7748991" y="2300728"/>
                <a:ext cx="63609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1097" extrusionOk="0">
                    <a:moveTo>
                      <a:pt x="2035" y="1"/>
                    </a:moveTo>
                    <a:cubicBezTo>
                      <a:pt x="1913" y="1"/>
                      <a:pt x="1791" y="11"/>
                      <a:pt x="1672" y="32"/>
                    </a:cubicBezTo>
                    <a:cubicBezTo>
                      <a:pt x="1338" y="124"/>
                      <a:pt x="1004" y="245"/>
                      <a:pt x="730" y="427"/>
                    </a:cubicBezTo>
                    <a:cubicBezTo>
                      <a:pt x="426" y="610"/>
                      <a:pt x="183" y="823"/>
                      <a:pt x="1" y="1096"/>
                    </a:cubicBezTo>
                    <a:cubicBezTo>
                      <a:pt x="578" y="792"/>
                      <a:pt x="1125" y="519"/>
                      <a:pt x="1733" y="427"/>
                    </a:cubicBezTo>
                    <a:cubicBezTo>
                      <a:pt x="1911" y="392"/>
                      <a:pt x="2079" y="377"/>
                      <a:pt x="2248" y="377"/>
                    </a:cubicBezTo>
                    <a:cubicBezTo>
                      <a:pt x="2368" y="377"/>
                      <a:pt x="2489" y="384"/>
                      <a:pt x="2615" y="397"/>
                    </a:cubicBezTo>
                    <a:cubicBezTo>
                      <a:pt x="2919" y="427"/>
                      <a:pt x="3222" y="519"/>
                      <a:pt x="3526" y="640"/>
                    </a:cubicBezTo>
                    <a:cubicBezTo>
                      <a:pt x="3314" y="397"/>
                      <a:pt x="3010" y="184"/>
                      <a:pt x="2675" y="93"/>
                    </a:cubicBezTo>
                    <a:cubicBezTo>
                      <a:pt x="2479" y="34"/>
                      <a:pt x="2257" y="1"/>
                      <a:pt x="20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636;p81">
                <a:extLst>
                  <a:ext uri="{FF2B5EF4-FFF2-40B4-BE49-F238E27FC236}">
                    <a16:creationId xmlns:a16="http://schemas.microsoft.com/office/drawing/2014/main" xmlns="" id="{E4096FCC-ACDE-441D-9C65-8F204D41C194}"/>
                  </a:ext>
                </a:extLst>
              </p:cNvPr>
              <p:cNvSpPr/>
              <p:nvPr/>
            </p:nvSpPr>
            <p:spPr>
              <a:xfrm>
                <a:off x="7503949" y="2991469"/>
                <a:ext cx="519156" cy="32355"/>
              </a:xfrm>
              <a:custGeom>
                <a:avLst/>
                <a:gdLst/>
                <a:ahLst/>
                <a:cxnLst/>
                <a:rect l="l" t="t" r="r" b="b"/>
                <a:pathLst>
                  <a:path w="28786" h="1794" extrusionOk="0">
                    <a:moveTo>
                      <a:pt x="28573" y="0"/>
                    </a:moveTo>
                    <a:lnTo>
                      <a:pt x="1" y="61"/>
                    </a:lnTo>
                    <a:lnTo>
                      <a:pt x="1" y="1794"/>
                    </a:lnTo>
                    <a:lnTo>
                      <a:pt x="28785" y="1794"/>
                    </a:lnTo>
                    <a:lnTo>
                      <a:pt x="28573" y="0"/>
                    </a:ln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637;p81">
                <a:extLst>
                  <a:ext uri="{FF2B5EF4-FFF2-40B4-BE49-F238E27FC236}">
                    <a16:creationId xmlns:a16="http://schemas.microsoft.com/office/drawing/2014/main" xmlns="" id="{E20C196A-188D-46F4-B67C-0F47BBE561C7}"/>
                  </a:ext>
                </a:extLst>
              </p:cNvPr>
              <p:cNvSpPr/>
              <p:nvPr/>
            </p:nvSpPr>
            <p:spPr>
              <a:xfrm>
                <a:off x="7508332" y="2956391"/>
                <a:ext cx="649080" cy="40020"/>
              </a:xfrm>
              <a:custGeom>
                <a:avLst/>
                <a:gdLst/>
                <a:ahLst/>
                <a:cxnLst/>
                <a:rect l="l" t="t" r="r" b="b"/>
                <a:pathLst>
                  <a:path w="35990" h="2219" extrusionOk="0">
                    <a:moveTo>
                      <a:pt x="62" y="0"/>
                    </a:moveTo>
                    <a:lnTo>
                      <a:pt x="1" y="395"/>
                    </a:lnTo>
                    <a:lnTo>
                      <a:pt x="35989" y="2219"/>
                    </a:lnTo>
                    <a:lnTo>
                      <a:pt x="35989" y="1793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638;p81">
                <a:extLst>
                  <a:ext uri="{FF2B5EF4-FFF2-40B4-BE49-F238E27FC236}">
                    <a16:creationId xmlns:a16="http://schemas.microsoft.com/office/drawing/2014/main" xmlns="" id="{2CA8EA71-7E8C-41BD-A46C-3FDC188D2B91}"/>
                  </a:ext>
                </a:extLst>
              </p:cNvPr>
              <p:cNvSpPr/>
              <p:nvPr/>
            </p:nvSpPr>
            <p:spPr>
              <a:xfrm>
                <a:off x="7520938" y="2907047"/>
                <a:ext cx="614543" cy="37837"/>
              </a:xfrm>
              <a:custGeom>
                <a:avLst/>
                <a:gdLst/>
                <a:ahLst/>
                <a:cxnLst/>
                <a:rect l="l" t="t" r="r" b="b"/>
                <a:pathLst>
                  <a:path w="34075" h="2098" extrusionOk="0">
                    <a:moveTo>
                      <a:pt x="122" y="0"/>
                    </a:moveTo>
                    <a:lnTo>
                      <a:pt x="1" y="396"/>
                    </a:lnTo>
                    <a:lnTo>
                      <a:pt x="34074" y="2098"/>
                    </a:lnTo>
                    <a:lnTo>
                      <a:pt x="34074" y="2098"/>
                    </a:lnTo>
                    <a:lnTo>
                      <a:pt x="33983" y="1672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639;p81">
                <a:extLst>
                  <a:ext uri="{FF2B5EF4-FFF2-40B4-BE49-F238E27FC236}">
                    <a16:creationId xmlns:a16="http://schemas.microsoft.com/office/drawing/2014/main" xmlns="" id="{0BE8B36C-CC06-478C-AA98-B03A02265B68}"/>
                  </a:ext>
                </a:extLst>
              </p:cNvPr>
              <p:cNvSpPr/>
              <p:nvPr/>
            </p:nvSpPr>
            <p:spPr>
              <a:xfrm>
                <a:off x="7539587" y="2857703"/>
                <a:ext cx="581647" cy="36196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2007" extrusionOk="0">
                    <a:moveTo>
                      <a:pt x="152" y="1"/>
                    </a:moveTo>
                    <a:lnTo>
                      <a:pt x="0" y="396"/>
                    </a:lnTo>
                    <a:lnTo>
                      <a:pt x="32250" y="2007"/>
                    </a:lnTo>
                    <a:lnTo>
                      <a:pt x="32250" y="2007"/>
                    </a:lnTo>
                    <a:lnTo>
                      <a:pt x="32098" y="1581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640;p81">
                <a:extLst>
                  <a:ext uri="{FF2B5EF4-FFF2-40B4-BE49-F238E27FC236}">
                    <a16:creationId xmlns:a16="http://schemas.microsoft.com/office/drawing/2014/main" xmlns="" id="{9444D8ED-C4ED-4E7A-B16D-C7E1E64F944E}"/>
                  </a:ext>
                </a:extLst>
              </p:cNvPr>
              <p:cNvSpPr/>
              <p:nvPr/>
            </p:nvSpPr>
            <p:spPr>
              <a:xfrm>
                <a:off x="7548352" y="2807277"/>
                <a:ext cx="549851" cy="35096"/>
              </a:xfrm>
              <a:custGeom>
                <a:avLst/>
                <a:gdLst/>
                <a:ahLst/>
                <a:cxnLst/>
                <a:rect l="l" t="t" r="r" b="b"/>
                <a:pathLst>
                  <a:path w="30488" h="1946" extrusionOk="0">
                    <a:moveTo>
                      <a:pt x="31" y="0"/>
                    </a:moveTo>
                    <a:lnTo>
                      <a:pt x="1" y="426"/>
                    </a:lnTo>
                    <a:lnTo>
                      <a:pt x="30488" y="1946"/>
                    </a:lnTo>
                    <a:lnTo>
                      <a:pt x="30244" y="152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641;p81">
                <a:extLst>
                  <a:ext uri="{FF2B5EF4-FFF2-40B4-BE49-F238E27FC236}">
                    <a16:creationId xmlns:a16="http://schemas.microsoft.com/office/drawing/2014/main" xmlns="" id="{BFC98334-F9A7-421B-9C27-92B39E97210D}"/>
                  </a:ext>
                </a:extLst>
              </p:cNvPr>
              <p:cNvSpPr/>
              <p:nvPr/>
            </p:nvSpPr>
            <p:spPr>
              <a:xfrm>
                <a:off x="7604278" y="2760134"/>
                <a:ext cx="456105" cy="28513"/>
              </a:xfrm>
              <a:custGeom>
                <a:avLst/>
                <a:gdLst/>
                <a:ahLst/>
                <a:cxnLst/>
                <a:rect l="l" t="t" r="r" b="b"/>
                <a:pathLst>
                  <a:path w="25290" h="1581" extrusionOk="0">
                    <a:moveTo>
                      <a:pt x="0" y="0"/>
                    </a:moveTo>
                    <a:lnTo>
                      <a:pt x="0" y="396"/>
                    </a:lnTo>
                    <a:lnTo>
                      <a:pt x="25289" y="1581"/>
                    </a:lnTo>
                    <a:lnTo>
                      <a:pt x="25077" y="13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642;p81">
                <a:extLst>
                  <a:ext uri="{FF2B5EF4-FFF2-40B4-BE49-F238E27FC236}">
                    <a16:creationId xmlns:a16="http://schemas.microsoft.com/office/drawing/2014/main" xmlns="" id="{BE626DE2-CD61-4637-A5EC-EE34777037B7}"/>
                  </a:ext>
                </a:extLst>
              </p:cNvPr>
              <p:cNvSpPr/>
              <p:nvPr/>
            </p:nvSpPr>
            <p:spPr>
              <a:xfrm>
                <a:off x="7586171" y="4230365"/>
                <a:ext cx="206699" cy="165778"/>
              </a:xfrm>
              <a:custGeom>
                <a:avLst/>
                <a:gdLst/>
                <a:ahLst/>
                <a:cxnLst/>
                <a:rect l="l" t="t" r="r" b="b"/>
                <a:pathLst>
                  <a:path w="11461" h="9192" extrusionOk="0">
                    <a:moveTo>
                      <a:pt x="11460" y="0"/>
                    </a:moveTo>
                    <a:lnTo>
                      <a:pt x="7296" y="1186"/>
                    </a:lnTo>
                    <a:cubicBezTo>
                      <a:pt x="6263" y="5228"/>
                      <a:pt x="1399" y="7083"/>
                      <a:pt x="1399" y="7083"/>
                    </a:cubicBezTo>
                    <a:cubicBezTo>
                      <a:pt x="1399" y="7083"/>
                      <a:pt x="1" y="8268"/>
                      <a:pt x="2980" y="9058"/>
                    </a:cubicBezTo>
                    <a:cubicBezTo>
                      <a:pt x="3343" y="9151"/>
                      <a:pt x="3744" y="9192"/>
                      <a:pt x="4168" y="9192"/>
                    </a:cubicBezTo>
                    <a:cubicBezTo>
                      <a:pt x="7219" y="9192"/>
                      <a:pt x="11460" y="7083"/>
                      <a:pt x="11460" y="7083"/>
                    </a:cubicBezTo>
                    <a:lnTo>
                      <a:pt x="1146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643;p81">
                <a:extLst>
                  <a:ext uri="{FF2B5EF4-FFF2-40B4-BE49-F238E27FC236}">
                    <a16:creationId xmlns:a16="http://schemas.microsoft.com/office/drawing/2014/main" xmlns="" id="{69EFBBF7-146D-48E3-B1B1-C304D2F04A31}"/>
                  </a:ext>
                </a:extLst>
              </p:cNvPr>
              <p:cNvSpPr/>
              <p:nvPr/>
            </p:nvSpPr>
            <p:spPr>
              <a:xfrm>
                <a:off x="7880556" y="4220500"/>
                <a:ext cx="165561" cy="185851"/>
              </a:xfrm>
              <a:custGeom>
                <a:avLst/>
                <a:gdLst/>
                <a:ahLst/>
                <a:cxnLst/>
                <a:rect l="l" t="t" r="r" b="b"/>
                <a:pathLst>
                  <a:path w="9180" h="10305" extrusionOk="0">
                    <a:moveTo>
                      <a:pt x="0" y="0"/>
                    </a:moveTo>
                    <a:lnTo>
                      <a:pt x="0" y="6535"/>
                    </a:lnTo>
                    <a:cubicBezTo>
                      <a:pt x="0" y="6535"/>
                      <a:pt x="3852" y="10304"/>
                      <a:pt x="6599" y="10304"/>
                    </a:cubicBezTo>
                    <a:cubicBezTo>
                      <a:pt x="7180" y="10304"/>
                      <a:pt x="7711" y="10135"/>
                      <a:pt x="8147" y="9727"/>
                    </a:cubicBezTo>
                    <a:cubicBezTo>
                      <a:pt x="9180" y="8511"/>
                      <a:pt x="4985" y="2705"/>
                      <a:pt x="4985" y="2705"/>
                    </a:cubicBezTo>
                    <a:lnTo>
                      <a:pt x="5107" y="5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644;p81">
                <a:extLst>
                  <a:ext uri="{FF2B5EF4-FFF2-40B4-BE49-F238E27FC236}">
                    <a16:creationId xmlns:a16="http://schemas.microsoft.com/office/drawing/2014/main" xmlns="" id="{2578185B-899C-4896-955D-4A4266D3FB82}"/>
                  </a:ext>
                </a:extLst>
              </p:cNvPr>
              <p:cNvSpPr/>
              <p:nvPr/>
            </p:nvSpPr>
            <p:spPr>
              <a:xfrm>
                <a:off x="5834179" y="3023805"/>
                <a:ext cx="2323233" cy="853542"/>
              </a:xfrm>
              <a:custGeom>
                <a:avLst/>
                <a:gdLst/>
                <a:ahLst/>
                <a:cxnLst/>
                <a:rect l="l" t="t" r="r" b="b"/>
                <a:pathLst>
                  <a:path w="128818" h="47327" extrusionOk="0">
                    <a:moveTo>
                      <a:pt x="0" y="1"/>
                    </a:moveTo>
                    <a:lnTo>
                      <a:pt x="0" y="47327"/>
                    </a:lnTo>
                    <a:lnTo>
                      <a:pt x="128817" y="47327"/>
                    </a:lnTo>
                    <a:lnTo>
                      <a:pt x="128817" y="1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2" name="Google Shape;4645;p81">
                <a:extLst>
                  <a:ext uri="{FF2B5EF4-FFF2-40B4-BE49-F238E27FC236}">
                    <a16:creationId xmlns:a16="http://schemas.microsoft.com/office/drawing/2014/main" xmlns="" id="{2482B92B-6DB4-4E35-A03C-CBCE2999E462}"/>
                  </a:ext>
                </a:extLst>
              </p:cNvPr>
              <p:cNvSpPr/>
              <p:nvPr/>
            </p:nvSpPr>
            <p:spPr>
              <a:xfrm>
                <a:off x="5792518" y="3084619"/>
                <a:ext cx="191874" cy="147689"/>
              </a:xfrm>
              <a:custGeom>
                <a:avLst/>
                <a:gdLst/>
                <a:ahLst/>
                <a:cxnLst/>
                <a:rect l="l" t="t" r="r" b="b"/>
                <a:pathLst>
                  <a:path w="10639" h="8189" extrusionOk="0">
                    <a:moveTo>
                      <a:pt x="7945" y="0"/>
                    </a:moveTo>
                    <a:cubicBezTo>
                      <a:pt x="6346" y="0"/>
                      <a:pt x="3872" y="547"/>
                      <a:pt x="1398" y="3194"/>
                    </a:cubicBezTo>
                    <a:cubicBezTo>
                      <a:pt x="1125" y="3498"/>
                      <a:pt x="912" y="3863"/>
                      <a:pt x="791" y="4288"/>
                    </a:cubicBezTo>
                    <a:cubicBezTo>
                      <a:pt x="426" y="5474"/>
                      <a:pt x="0" y="7966"/>
                      <a:pt x="2553" y="8179"/>
                    </a:cubicBezTo>
                    <a:cubicBezTo>
                      <a:pt x="2641" y="8185"/>
                      <a:pt x="2728" y="8189"/>
                      <a:pt x="2814" y="8189"/>
                    </a:cubicBezTo>
                    <a:cubicBezTo>
                      <a:pt x="5993" y="8189"/>
                      <a:pt x="7751" y="3924"/>
                      <a:pt x="7751" y="3924"/>
                    </a:cubicBezTo>
                    <a:cubicBezTo>
                      <a:pt x="7751" y="3924"/>
                      <a:pt x="9940" y="3589"/>
                      <a:pt x="10244" y="3042"/>
                    </a:cubicBezTo>
                    <a:cubicBezTo>
                      <a:pt x="10578" y="2495"/>
                      <a:pt x="8967" y="2191"/>
                      <a:pt x="8967" y="2191"/>
                    </a:cubicBezTo>
                    <a:cubicBezTo>
                      <a:pt x="8967" y="2191"/>
                      <a:pt x="10639" y="1918"/>
                      <a:pt x="10639" y="1614"/>
                    </a:cubicBezTo>
                    <a:cubicBezTo>
                      <a:pt x="10639" y="1331"/>
                      <a:pt x="9159" y="1309"/>
                      <a:pt x="8704" y="1309"/>
                    </a:cubicBezTo>
                    <a:cubicBezTo>
                      <a:pt x="8621" y="1309"/>
                      <a:pt x="8572" y="1310"/>
                      <a:pt x="8572" y="1310"/>
                    </a:cubicBezTo>
                    <a:cubicBezTo>
                      <a:pt x="8572" y="1310"/>
                      <a:pt x="10183" y="459"/>
                      <a:pt x="9666" y="246"/>
                    </a:cubicBezTo>
                    <a:cubicBezTo>
                      <a:pt x="9489" y="179"/>
                      <a:pt x="8860" y="0"/>
                      <a:pt x="7945" y="0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646;p81">
                <a:extLst>
                  <a:ext uri="{FF2B5EF4-FFF2-40B4-BE49-F238E27FC236}">
                    <a16:creationId xmlns:a16="http://schemas.microsoft.com/office/drawing/2014/main" xmlns="" id="{E733A73B-4845-4A74-BCB1-ED0561B97CE5}"/>
                  </a:ext>
                </a:extLst>
              </p:cNvPr>
              <p:cNvSpPr/>
              <p:nvPr/>
            </p:nvSpPr>
            <p:spPr>
              <a:xfrm>
                <a:off x="5926825" y="3121790"/>
                <a:ext cx="54826" cy="33599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863" extrusionOk="0">
                    <a:moveTo>
                      <a:pt x="1596" y="0"/>
                    </a:moveTo>
                    <a:cubicBezTo>
                      <a:pt x="1549" y="0"/>
                      <a:pt x="1504" y="3"/>
                      <a:pt x="1459" y="9"/>
                    </a:cubicBezTo>
                    <a:cubicBezTo>
                      <a:pt x="1421" y="6"/>
                      <a:pt x="1384" y="5"/>
                      <a:pt x="1346" y="5"/>
                    </a:cubicBezTo>
                    <a:cubicBezTo>
                      <a:pt x="868" y="5"/>
                      <a:pt x="395" y="180"/>
                      <a:pt x="0" y="434"/>
                    </a:cubicBezTo>
                    <a:cubicBezTo>
                      <a:pt x="377" y="316"/>
                      <a:pt x="754" y="271"/>
                      <a:pt x="1117" y="271"/>
                    </a:cubicBezTo>
                    <a:cubicBezTo>
                      <a:pt x="1222" y="271"/>
                      <a:pt x="1326" y="275"/>
                      <a:pt x="1429" y="282"/>
                    </a:cubicBezTo>
                    <a:cubicBezTo>
                      <a:pt x="1672" y="312"/>
                      <a:pt x="1915" y="373"/>
                      <a:pt x="2128" y="434"/>
                    </a:cubicBezTo>
                    <a:cubicBezTo>
                      <a:pt x="2341" y="525"/>
                      <a:pt x="2553" y="647"/>
                      <a:pt x="2645" y="768"/>
                    </a:cubicBezTo>
                    <a:cubicBezTo>
                      <a:pt x="2645" y="794"/>
                      <a:pt x="2645" y="819"/>
                      <a:pt x="2662" y="827"/>
                    </a:cubicBezTo>
                    <a:lnTo>
                      <a:pt x="2662" y="827"/>
                    </a:lnTo>
                    <a:cubicBezTo>
                      <a:pt x="2653" y="835"/>
                      <a:pt x="2639" y="847"/>
                      <a:pt x="2614" y="860"/>
                    </a:cubicBezTo>
                    <a:cubicBezTo>
                      <a:pt x="2553" y="920"/>
                      <a:pt x="2462" y="981"/>
                      <a:pt x="2371" y="1042"/>
                    </a:cubicBezTo>
                    <a:cubicBezTo>
                      <a:pt x="2158" y="1164"/>
                      <a:pt x="1946" y="1255"/>
                      <a:pt x="1702" y="1346"/>
                    </a:cubicBezTo>
                    <a:lnTo>
                      <a:pt x="304" y="1863"/>
                    </a:lnTo>
                    <a:cubicBezTo>
                      <a:pt x="790" y="1832"/>
                      <a:pt x="1307" y="1741"/>
                      <a:pt x="1794" y="1619"/>
                    </a:cubicBezTo>
                    <a:cubicBezTo>
                      <a:pt x="2037" y="1559"/>
                      <a:pt x="2280" y="1468"/>
                      <a:pt x="2523" y="1376"/>
                    </a:cubicBezTo>
                    <a:cubicBezTo>
                      <a:pt x="2645" y="1316"/>
                      <a:pt x="2766" y="1255"/>
                      <a:pt x="2888" y="1133"/>
                    </a:cubicBezTo>
                    <a:cubicBezTo>
                      <a:pt x="2949" y="1072"/>
                      <a:pt x="3009" y="1012"/>
                      <a:pt x="3040" y="860"/>
                    </a:cubicBezTo>
                    <a:cubicBezTo>
                      <a:pt x="3040" y="738"/>
                      <a:pt x="3009" y="647"/>
                      <a:pt x="2949" y="556"/>
                    </a:cubicBezTo>
                    <a:cubicBezTo>
                      <a:pt x="2766" y="282"/>
                      <a:pt x="2493" y="191"/>
                      <a:pt x="2249" y="100"/>
                    </a:cubicBezTo>
                    <a:cubicBezTo>
                      <a:pt x="2026" y="50"/>
                      <a:pt x="1803" y="0"/>
                      <a:pt x="1596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647;p81">
                <a:extLst>
                  <a:ext uri="{FF2B5EF4-FFF2-40B4-BE49-F238E27FC236}">
                    <a16:creationId xmlns:a16="http://schemas.microsoft.com/office/drawing/2014/main" xmlns="" id="{F0436327-3B54-41B3-95A0-FB254B4DCEEB}"/>
                  </a:ext>
                </a:extLst>
              </p:cNvPr>
              <p:cNvSpPr/>
              <p:nvPr/>
            </p:nvSpPr>
            <p:spPr>
              <a:xfrm>
                <a:off x="5930107" y="3102149"/>
                <a:ext cx="58127" cy="22003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1220" extrusionOk="0">
                    <a:moveTo>
                      <a:pt x="1618" y="1"/>
                    </a:moveTo>
                    <a:cubicBezTo>
                      <a:pt x="1462" y="1"/>
                      <a:pt x="1307" y="10"/>
                      <a:pt x="1156" y="34"/>
                    </a:cubicBezTo>
                    <a:cubicBezTo>
                      <a:pt x="760" y="64"/>
                      <a:pt x="335" y="186"/>
                      <a:pt x="1" y="429"/>
                    </a:cubicBezTo>
                    <a:cubicBezTo>
                      <a:pt x="297" y="360"/>
                      <a:pt x="593" y="326"/>
                      <a:pt x="877" y="326"/>
                    </a:cubicBezTo>
                    <a:cubicBezTo>
                      <a:pt x="971" y="326"/>
                      <a:pt x="1064" y="330"/>
                      <a:pt x="1156" y="338"/>
                    </a:cubicBezTo>
                    <a:cubicBezTo>
                      <a:pt x="1551" y="338"/>
                      <a:pt x="1946" y="368"/>
                      <a:pt x="2311" y="459"/>
                    </a:cubicBezTo>
                    <a:cubicBezTo>
                      <a:pt x="2493" y="490"/>
                      <a:pt x="2675" y="520"/>
                      <a:pt x="2827" y="581"/>
                    </a:cubicBezTo>
                    <a:lnTo>
                      <a:pt x="2848" y="602"/>
                    </a:lnTo>
                    <a:lnTo>
                      <a:pt x="2848" y="602"/>
                    </a:lnTo>
                    <a:cubicBezTo>
                      <a:pt x="2823" y="635"/>
                      <a:pt x="2755" y="684"/>
                      <a:pt x="2706" y="733"/>
                    </a:cubicBezTo>
                    <a:cubicBezTo>
                      <a:pt x="2371" y="915"/>
                      <a:pt x="2007" y="1067"/>
                      <a:pt x="1642" y="1219"/>
                    </a:cubicBezTo>
                    <a:cubicBezTo>
                      <a:pt x="2037" y="1219"/>
                      <a:pt x="2432" y="1158"/>
                      <a:pt x="2827" y="976"/>
                    </a:cubicBezTo>
                    <a:cubicBezTo>
                      <a:pt x="2919" y="946"/>
                      <a:pt x="3040" y="915"/>
                      <a:pt x="3131" y="763"/>
                    </a:cubicBezTo>
                    <a:cubicBezTo>
                      <a:pt x="3162" y="763"/>
                      <a:pt x="3192" y="672"/>
                      <a:pt x="3192" y="642"/>
                    </a:cubicBezTo>
                    <a:cubicBezTo>
                      <a:pt x="3223" y="581"/>
                      <a:pt x="3192" y="520"/>
                      <a:pt x="3192" y="459"/>
                    </a:cubicBezTo>
                    <a:cubicBezTo>
                      <a:pt x="3162" y="429"/>
                      <a:pt x="3131" y="398"/>
                      <a:pt x="3101" y="338"/>
                    </a:cubicBezTo>
                    <a:cubicBezTo>
                      <a:pt x="3071" y="338"/>
                      <a:pt x="3040" y="307"/>
                      <a:pt x="3010" y="277"/>
                    </a:cubicBezTo>
                    <a:cubicBezTo>
                      <a:pt x="2797" y="155"/>
                      <a:pt x="2584" y="125"/>
                      <a:pt x="2371" y="64"/>
                    </a:cubicBezTo>
                    <a:cubicBezTo>
                      <a:pt x="2127" y="26"/>
                      <a:pt x="1871" y="1"/>
                      <a:pt x="1618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648;p81">
                <a:extLst>
                  <a:ext uri="{FF2B5EF4-FFF2-40B4-BE49-F238E27FC236}">
                    <a16:creationId xmlns:a16="http://schemas.microsoft.com/office/drawing/2014/main" xmlns="" id="{3014C595-A3DB-4DB6-AE9E-18243FD04E0E}"/>
                  </a:ext>
                </a:extLst>
              </p:cNvPr>
              <p:cNvSpPr/>
              <p:nvPr/>
            </p:nvSpPr>
            <p:spPr>
              <a:xfrm>
                <a:off x="5902694" y="3081373"/>
                <a:ext cx="68551" cy="23031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1277" extrusionOk="0">
                    <a:moveTo>
                      <a:pt x="2432" y="0"/>
                    </a:moveTo>
                    <a:cubicBezTo>
                      <a:pt x="2007" y="0"/>
                      <a:pt x="1581" y="0"/>
                      <a:pt x="1186" y="61"/>
                    </a:cubicBezTo>
                    <a:cubicBezTo>
                      <a:pt x="761" y="122"/>
                      <a:pt x="366" y="213"/>
                      <a:pt x="1" y="426"/>
                    </a:cubicBezTo>
                    <a:cubicBezTo>
                      <a:pt x="396" y="365"/>
                      <a:pt x="791" y="365"/>
                      <a:pt x="1217" y="365"/>
                    </a:cubicBezTo>
                    <a:cubicBezTo>
                      <a:pt x="1612" y="365"/>
                      <a:pt x="2007" y="365"/>
                      <a:pt x="2402" y="395"/>
                    </a:cubicBezTo>
                    <a:cubicBezTo>
                      <a:pt x="2615" y="395"/>
                      <a:pt x="2797" y="395"/>
                      <a:pt x="3010" y="426"/>
                    </a:cubicBezTo>
                    <a:cubicBezTo>
                      <a:pt x="3192" y="426"/>
                      <a:pt x="3405" y="487"/>
                      <a:pt x="3527" y="517"/>
                    </a:cubicBezTo>
                    <a:cubicBezTo>
                      <a:pt x="3527" y="547"/>
                      <a:pt x="3527" y="578"/>
                      <a:pt x="3496" y="608"/>
                    </a:cubicBezTo>
                    <a:cubicBezTo>
                      <a:pt x="3466" y="699"/>
                      <a:pt x="3405" y="791"/>
                      <a:pt x="3344" y="851"/>
                    </a:cubicBezTo>
                    <a:cubicBezTo>
                      <a:pt x="3223" y="1003"/>
                      <a:pt x="3071" y="1125"/>
                      <a:pt x="2919" y="1277"/>
                    </a:cubicBezTo>
                    <a:cubicBezTo>
                      <a:pt x="3132" y="1216"/>
                      <a:pt x="3314" y="1125"/>
                      <a:pt x="3466" y="973"/>
                    </a:cubicBezTo>
                    <a:cubicBezTo>
                      <a:pt x="3557" y="912"/>
                      <a:pt x="3648" y="851"/>
                      <a:pt x="3709" y="730"/>
                    </a:cubicBezTo>
                    <a:cubicBezTo>
                      <a:pt x="3739" y="699"/>
                      <a:pt x="3770" y="639"/>
                      <a:pt x="3800" y="547"/>
                    </a:cubicBezTo>
                    <a:cubicBezTo>
                      <a:pt x="3800" y="517"/>
                      <a:pt x="3800" y="487"/>
                      <a:pt x="3770" y="395"/>
                    </a:cubicBezTo>
                    <a:cubicBezTo>
                      <a:pt x="3770" y="335"/>
                      <a:pt x="3709" y="304"/>
                      <a:pt x="3679" y="304"/>
                    </a:cubicBezTo>
                    <a:cubicBezTo>
                      <a:pt x="3466" y="122"/>
                      <a:pt x="3253" y="122"/>
                      <a:pt x="3040" y="61"/>
                    </a:cubicBezTo>
                    <a:cubicBezTo>
                      <a:pt x="2828" y="31"/>
                      <a:pt x="2645" y="31"/>
                      <a:pt x="2432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649;p81">
                <a:extLst>
                  <a:ext uri="{FF2B5EF4-FFF2-40B4-BE49-F238E27FC236}">
                    <a16:creationId xmlns:a16="http://schemas.microsoft.com/office/drawing/2014/main" xmlns="" id="{7435063F-32E6-4D09-8190-8E692F99F5F0}"/>
                  </a:ext>
                </a:extLst>
              </p:cNvPr>
              <p:cNvSpPr/>
              <p:nvPr/>
            </p:nvSpPr>
            <p:spPr>
              <a:xfrm>
                <a:off x="6174049" y="2955976"/>
                <a:ext cx="151314" cy="168212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9327" extrusionOk="0">
                    <a:moveTo>
                      <a:pt x="5226" y="1"/>
                    </a:moveTo>
                    <a:cubicBezTo>
                      <a:pt x="4626" y="1"/>
                      <a:pt x="3958" y="136"/>
                      <a:pt x="3253" y="509"/>
                    </a:cubicBezTo>
                    <a:cubicBezTo>
                      <a:pt x="669" y="1877"/>
                      <a:pt x="1" y="8412"/>
                      <a:pt x="1247" y="8990"/>
                    </a:cubicBezTo>
                    <a:cubicBezTo>
                      <a:pt x="1379" y="9050"/>
                      <a:pt x="1499" y="9077"/>
                      <a:pt x="1606" y="9077"/>
                    </a:cubicBezTo>
                    <a:cubicBezTo>
                      <a:pt x="2289" y="9077"/>
                      <a:pt x="2480" y="7981"/>
                      <a:pt x="2534" y="7411"/>
                    </a:cubicBezTo>
                    <a:lnTo>
                      <a:pt x="2534" y="7411"/>
                    </a:lnTo>
                    <a:cubicBezTo>
                      <a:pt x="2522" y="7950"/>
                      <a:pt x="2590" y="8976"/>
                      <a:pt x="3253" y="9263"/>
                    </a:cubicBezTo>
                    <a:cubicBezTo>
                      <a:pt x="3336" y="9302"/>
                      <a:pt x="3412" y="9320"/>
                      <a:pt x="3483" y="9320"/>
                    </a:cubicBezTo>
                    <a:cubicBezTo>
                      <a:pt x="4186" y="9320"/>
                      <a:pt x="4286" y="7561"/>
                      <a:pt x="4286" y="7561"/>
                    </a:cubicBezTo>
                    <a:cubicBezTo>
                      <a:pt x="4286" y="7561"/>
                      <a:pt x="4378" y="9203"/>
                      <a:pt x="5441" y="9324"/>
                    </a:cubicBezTo>
                    <a:cubicBezTo>
                      <a:pt x="5454" y="9326"/>
                      <a:pt x="5467" y="9326"/>
                      <a:pt x="5479" y="9326"/>
                    </a:cubicBezTo>
                    <a:cubicBezTo>
                      <a:pt x="6529" y="9326"/>
                      <a:pt x="6232" y="4248"/>
                      <a:pt x="6232" y="4248"/>
                    </a:cubicBezTo>
                    <a:cubicBezTo>
                      <a:pt x="6232" y="4248"/>
                      <a:pt x="8390" y="3154"/>
                      <a:pt x="7934" y="965"/>
                    </a:cubicBezTo>
                    <a:cubicBezTo>
                      <a:pt x="7934" y="965"/>
                      <a:pt x="6825" y="1"/>
                      <a:pt x="5226" y="1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650;p81">
                <a:extLst>
                  <a:ext uri="{FF2B5EF4-FFF2-40B4-BE49-F238E27FC236}">
                    <a16:creationId xmlns:a16="http://schemas.microsoft.com/office/drawing/2014/main" xmlns="" id="{9941151C-B603-4169-B5BA-D3C31CCC769C}"/>
                  </a:ext>
                </a:extLst>
              </p:cNvPr>
              <p:cNvSpPr/>
              <p:nvPr/>
            </p:nvSpPr>
            <p:spPr>
              <a:xfrm>
                <a:off x="6217351" y="3060543"/>
                <a:ext cx="70192" cy="66802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3704" extrusionOk="0">
                    <a:moveTo>
                      <a:pt x="3861" y="0"/>
                    </a:moveTo>
                    <a:lnTo>
                      <a:pt x="3861" y="0"/>
                    </a:lnTo>
                    <a:cubicBezTo>
                      <a:pt x="3800" y="487"/>
                      <a:pt x="3740" y="973"/>
                      <a:pt x="3648" y="1429"/>
                    </a:cubicBezTo>
                    <a:cubicBezTo>
                      <a:pt x="3557" y="1915"/>
                      <a:pt x="3466" y="2401"/>
                      <a:pt x="3314" y="2857"/>
                    </a:cubicBezTo>
                    <a:cubicBezTo>
                      <a:pt x="3284" y="2949"/>
                      <a:pt x="3223" y="3070"/>
                      <a:pt x="3192" y="3161"/>
                    </a:cubicBezTo>
                    <a:cubicBezTo>
                      <a:pt x="3132" y="3253"/>
                      <a:pt x="3071" y="3344"/>
                      <a:pt x="3010" y="3344"/>
                    </a:cubicBezTo>
                    <a:cubicBezTo>
                      <a:pt x="3010" y="3356"/>
                      <a:pt x="2994" y="3364"/>
                      <a:pt x="2972" y="3364"/>
                    </a:cubicBezTo>
                    <a:cubicBezTo>
                      <a:pt x="2940" y="3364"/>
                      <a:pt x="2894" y="3349"/>
                      <a:pt x="2858" y="3313"/>
                    </a:cubicBezTo>
                    <a:cubicBezTo>
                      <a:pt x="2767" y="3253"/>
                      <a:pt x="2706" y="3161"/>
                      <a:pt x="2645" y="3070"/>
                    </a:cubicBezTo>
                    <a:cubicBezTo>
                      <a:pt x="2372" y="2736"/>
                      <a:pt x="2189" y="2249"/>
                      <a:pt x="2068" y="1824"/>
                    </a:cubicBezTo>
                    <a:lnTo>
                      <a:pt x="1825" y="1125"/>
                    </a:lnTo>
                    <a:lnTo>
                      <a:pt x="1673" y="1854"/>
                    </a:lnTo>
                    <a:cubicBezTo>
                      <a:pt x="1612" y="2280"/>
                      <a:pt x="1490" y="2705"/>
                      <a:pt x="1308" y="3070"/>
                    </a:cubicBezTo>
                    <a:cubicBezTo>
                      <a:pt x="1199" y="3234"/>
                      <a:pt x="1090" y="3348"/>
                      <a:pt x="981" y="3348"/>
                    </a:cubicBezTo>
                    <a:cubicBezTo>
                      <a:pt x="968" y="3348"/>
                      <a:pt x="956" y="3347"/>
                      <a:pt x="943" y="3344"/>
                    </a:cubicBezTo>
                    <a:cubicBezTo>
                      <a:pt x="822" y="3344"/>
                      <a:pt x="670" y="3161"/>
                      <a:pt x="578" y="2979"/>
                    </a:cubicBezTo>
                    <a:cubicBezTo>
                      <a:pt x="396" y="2584"/>
                      <a:pt x="274" y="2158"/>
                      <a:pt x="214" y="1702"/>
                    </a:cubicBezTo>
                    <a:cubicBezTo>
                      <a:pt x="122" y="1277"/>
                      <a:pt x="122" y="821"/>
                      <a:pt x="153" y="365"/>
                    </a:cubicBezTo>
                    <a:lnTo>
                      <a:pt x="153" y="365"/>
                    </a:lnTo>
                    <a:cubicBezTo>
                      <a:pt x="31" y="821"/>
                      <a:pt x="1" y="1277"/>
                      <a:pt x="31" y="1733"/>
                    </a:cubicBezTo>
                    <a:cubicBezTo>
                      <a:pt x="62" y="2189"/>
                      <a:pt x="153" y="2645"/>
                      <a:pt x="335" y="3101"/>
                    </a:cubicBezTo>
                    <a:cubicBezTo>
                      <a:pt x="396" y="3222"/>
                      <a:pt x="457" y="3313"/>
                      <a:pt x="518" y="3435"/>
                    </a:cubicBezTo>
                    <a:cubicBezTo>
                      <a:pt x="609" y="3526"/>
                      <a:pt x="700" y="3617"/>
                      <a:pt x="882" y="3678"/>
                    </a:cubicBezTo>
                    <a:cubicBezTo>
                      <a:pt x="915" y="3683"/>
                      <a:pt x="946" y="3686"/>
                      <a:pt x="976" y="3686"/>
                    </a:cubicBezTo>
                    <a:cubicBezTo>
                      <a:pt x="1118" y="3686"/>
                      <a:pt x="1238" y="3632"/>
                      <a:pt x="1338" y="3556"/>
                    </a:cubicBezTo>
                    <a:cubicBezTo>
                      <a:pt x="1460" y="3465"/>
                      <a:pt x="1521" y="3374"/>
                      <a:pt x="1612" y="3253"/>
                    </a:cubicBezTo>
                    <a:cubicBezTo>
                      <a:pt x="1744" y="3021"/>
                      <a:pt x="1840" y="2781"/>
                      <a:pt x="1915" y="2537"/>
                    </a:cubicBezTo>
                    <a:lnTo>
                      <a:pt x="1915" y="2537"/>
                    </a:lnTo>
                    <a:cubicBezTo>
                      <a:pt x="2028" y="2806"/>
                      <a:pt x="2164" y="3065"/>
                      <a:pt x="2341" y="3313"/>
                    </a:cubicBezTo>
                    <a:cubicBezTo>
                      <a:pt x="2433" y="3405"/>
                      <a:pt x="2524" y="3526"/>
                      <a:pt x="2645" y="3617"/>
                    </a:cubicBezTo>
                    <a:cubicBezTo>
                      <a:pt x="2753" y="3660"/>
                      <a:pt x="2875" y="3703"/>
                      <a:pt x="3003" y="3703"/>
                    </a:cubicBezTo>
                    <a:cubicBezTo>
                      <a:pt x="3055" y="3703"/>
                      <a:pt x="3109" y="3696"/>
                      <a:pt x="3162" y="3678"/>
                    </a:cubicBezTo>
                    <a:cubicBezTo>
                      <a:pt x="3344" y="3556"/>
                      <a:pt x="3405" y="3435"/>
                      <a:pt x="3466" y="3313"/>
                    </a:cubicBezTo>
                    <a:cubicBezTo>
                      <a:pt x="3527" y="3192"/>
                      <a:pt x="3557" y="3070"/>
                      <a:pt x="3588" y="2949"/>
                    </a:cubicBezTo>
                    <a:cubicBezTo>
                      <a:pt x="3709" y="2432"/>
                      <a:pt x="3770" y="1946"/>
                      <a:pt x="3831" y="1459"/>
                    </a:cubicBezTo>
                    <a:cubicBezTo>
                      <a:pt x="3861" y="973"/>
                      <a:pt x="3892" y="487"/>
                      <a:pt x="3861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651;p81">
                <a:extLst>
                  <a:ext uri="{FF2B5EF4-FFF2-40B4-BE49-F238E27FC236}">
                    <a16:creationId xmlns:a16="http://schemas.microsoft.com/office/drawing/2014/main" xmlns="" id="{2BAD5163-09DF-4CF0-BCD8-E2E117D32A37}"/>
                  </a:ext>
                </a:extLst>
              </p:cNvPr>
              <p:cNvSpPr/>
              <p:nvPr/>
            </p:nvSpPr>
            <p:spPr>
              <a:xfrm>
                <a:off x="6181731" y="3051219"/>
                <a:ext cx="37296" cy="71563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3968" extrusionOk="0">
                    <a:moveTo>
                      <a:pt x="335" y="0"/>
                    </a:moveTo>
                    <a:lnTo>
                      <a:pt x="335" y="0"/>
                    </a:lnTo>
                    <a:cubicBezTo>
                      <a:pt x="183" y="456"/>
                      <a:pt x="61" y="943"/>
                      <a:pt x="31" y="1459"/>
                    </a:cubicBezTo>
                    <a:cubicBezTo>
                      <a:pt x="0" y="1946"/>
                      <a:pt x="31" y="2463"/>
                      <a:pt x="213" y="2949"/>
                    </a:cubicBezTo>
                    <a:cubicBezTo>
                      <a:pt x="274" y="3192"/>
                      <a:pt x="395" y="3435"/>
                      <a:pt x="578" y="3648"/>
                    </a:cubicBezTo>
                    <a:cubicBezTo>
                      <a:pt x="699" y="3739"/>
                      <a:pt x="790" y="3861"/>
                      <a:pt x="942" y="3922"/>
                    </a:cubicBezTo>
                    <a:cubicBezTo>
                      <a:pt x="1018" y="3952"/>
                      <a:pt x="1102" y="3967"/>
                      <a:pt x="1186" y="3967"/>
                    </a:cubicBezTo>
                    <a:cubicBezTo>
                      <a:pt x="1269" y="3967"/>
                      <a:pt x="1353" y="3952"/>
                      <a:pt x="1429" y="3922"/>
                    </a:cubicBezTo>
                    <a:cubicBezTo>
                      <a:pt x="1702" y="3739"/>
                      <a:pt x="1824" y="3496"/>
                      <a:pt x="1915" y="3253"/>
                    </a:cubicBezTo>
                    <a:cubicBezTo>
                      <a:pt x="1976" y="3010"/>
                      <a:pt x="2037" y="2766"/>
                      <a:pt x="2067" y="2523"/>
                    </a:cubicBezTo>
                    <a:lnTo>
                      <a:pt x="2067" y="2523"/>
                    </a:lnTo>
                    <a:cubicBezTo>
                      <a:pt x="1946" y="2766"/>
                      <a:pt x="1854" y="2979"/>
                      <a:pt x="1733" y="3192"/>
                    </a:cubicBezTo>
                    <a:cubicBezTo>
                      <a:pt x="1611" y="3374"/>
                      <a:pt x="1459" y="3587"/>
                      <a:pt x="1307" y="3648"/>
                    </a:cubicBezTo>
                    <a:cubicBezTo>
                      <a:pt x="1288" y="3652"/>
                      <a:pt x="1269" y="3654"/>
                      <a:pt x="1249" y="3654"/>
                    </a:cubicBezTo>
                    <a:cubicBezTo>
                      <a:pt x="1117" y="3654"/>
                      <a:pt x="984" y="3564"/>
                      <a:pt x="851" y="3405"/>
                    </a:cubicBezTo>
                    <a:cubicBezTo>
                      <a:pt x="730" y="3253"/>
                      <a:pt x="639" y="3040"/>
                      <a:pt x="547" y="2827"/>
                    </a:cubicBezTo>
                    <a:cubicBezTo>
                      <a:pt x="395" y="2402"/>
                      <a:pt x="365" y="1915"/>
                      <a:pt x="335" y="1459"/>
                    </a:cubicBezTo>
                    <a:cubicBezTo>
                      <a:pt x="304" y="973"/>
                      <a:pt x="335" y="487"/>
                      <a:pt x="335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652;p81">
                <a:extLst>
                  <a:ext uri="{FF2B5EF4-FFF2-40B4-BE49-F238E27FC236}">
                    <a16:creationId xmlns:a16="http://schemas.microsoft.com/office/drawing/2014/main" xmlns="" id="{C4DA26A9-94C0-4B9B-BE10-8D9BB5FAC156}"/>
                  </a:ext>
                </a:extLst>
              </p:cNvPr>
              <p:cNvSpPr/>
              <p:nvPr/>
            </p:nvSpPr>
            <p:spPr>
              <a:xfrm>
                <a:off x="6318220" y="2962847"/>
                <a:ext cx="212164" cy="147166"/>
              </a:xfrm>
              <a:custGeom>
                <a:avLst/>
                <a:gdLst/>
                <a:ahLst/>
                <a:cxnLst/>
                <a:rect l="l" t="t" r="r" b="b"/>
                <a:pathLst>
                  <a:path w="11764" h="8160" extrusionOk="0">
                    <a:moveTo>
                      <a:pt x="5246" y="0"/>
                    </a:moveTo>
                    <a:cubicBezTo>
                      <a:pt x="1712" y="0"/>
                      <a:pt x="1" y="3472"/>
                      <a:pt x="1" y="3472"/>
                    </a:cubicBezTo>
                    <a:cubicBezTo>
                      <a:pt x="942" y="4519"/>
                      <a:pt x="2557" y="4737"/>
                      <a:pt x="3738" y="4737"/>
                    </a:cubicBezTo>
                    <a:cubicBezTo>
                      <a:pt x="4578" y="4737"/>
                      <a:pt x="5198" y="4627"/>
                      <a:pt x="5198" y="4627"/>
                    </a:cubicBezTo>
                    <a:cubicBezTo>
                      <a:pt x="5198" y="4627"/>
                      <a:pt x="6588" y="8159"/>
                      <a:pt x="7757" y="8159"/>
                    </a:cubicBezTo>
                    <a:cubicBezTo>
                      <a:pt x="7786" y="8159"/>
                      <a:pt x="7814" y="8157"/>
                      <a:pt x="7843" y="8153"/>
                    </a:cubicBezTo>
                    <a:cubicBezTo>
                      <a:pt x="8668" y="8026"/>
                      <a:pt x="8182" y="6647"/>
                      <a:pt x="7811" y="5820"/>
                    </a:cubicBezTo>
                    <a:lnTo>
                      <a:pt x="7811" y="5820"/>
                    </a:lnTo>
                    <a:cubicBezTo>
                      <a:pt x="8185" y="6532"/>
                      <a:pt x="8837" y="7607"/>
                      <a:pt x="9364" y="7607"/>
                    </a:cubicBezTo>
                    <a:cubicBezTo>
                      <a:pt x="9374" y="7607"/>
                      <a:pt x="9383" y="7606"/>
                      <a:pt x="9393" y="7606"/>
                    </a:cubicBezTo>
                    <a:cubicBezTo>
                      <a:pt x="9952" y="7583"/>
                      <a:pt x="9459" y="6296"/>
                      <a:pt x="9159" y="5616"/>
                    </a:cubicBezTo>
                    <a:lnTo>
                      <a:pt x="9159" y="5616"/>
                    </a:lnTo>
                    <a:cubicBezTo>
                      <a:pt x="9420" y="6118"/>
                      <a:pt x="9929" y="6903"/>
                      <a:pt x="10561" y="6903"/>
                    </a:cubicBezTo>
                    <a:cubicBezTo>
                      <a:pt x="10626" y="6903"/>
                      <a:pt x="10693" y="6894"/>
                      <a:pt x="10761" y="6876"/>
                    </a:cubicBezTo>
                    <a:cubicBezTo>
                      <a:pt x="11764" y="6603"/>
                      <a:pt x="10761" y="1040"/>
                      <a:pt x="6445" y="128"/>
                    </a:cubicBezTo>
                    <a:cubicBezTo>
                      <a:pt x="6024" y="40"/>
                      <a:pt x="5624" y="0"/>
                      <a:pt x="5246" y="0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653;p81">
                <a:extLst>
                  <a:ext uri="{FF2B5EF4-FFF2-40B4-BE49-F238E27FC236}">
                    <a16:creationId xmlns:a16="http://schemas.microsoft.com/office/drawing/2014/main" xmlns="" id="{862A1514-615B-4F9A-A004-F067EDF17F75}"/>
                  </a:ext>
                </a:extLst>
              </p:cNvPr>
              <p:cNvSpPr/>
              <p:nvPr/>
            </p:nvSpPr>
            <p:spPr>
              <a:xfrm>
                <a:off x="6411407" y="3046277"/>
                <a:ext cx="58127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374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4" y="670"/>
                      <a:pt x="518" y="1338"/>
                      <a:pt x="822" y="1946"/>
                    </a:cubicBezTo>
                    <a:cubicBezTo>
                      <a:pt x="1004" y="2281"/>
                      <a:pt x="1186" y="2585"/>
                      <a:pt x="1399" y="2889"/>
                    </a:cubicBezTo>
                    <a:cubicBezTo>
                      <a:pt x="1612" y="3162"/>
                      <a:pt x="1825" y="3466"/>
                      <a:pt x="2220" y="3679"/>
                    </a:cubicBezTo>
                    <a:cubicBezTo>
                      <a:pt x="2311" y="3709"/>
                      <a:pt x="2402" y="3740"/>
                      <a:pt x="2554" y="3740"/>
                    </a:cubicBezTo>
                    <a:cubicBezTo>
                      <a:pt x="2676" y="3740"/>
                      <a:pt x="2797" y="3679"/>
                      <a:pt x="2889" y="3618"/>
                    </a:cubicBezTo>
                    <a:cubicBezTo>
                      <a:pt x="3101" y="3466"/>
                      <a:pt x="3162" y="3223"/>
                      <a:pt x="3193" y="3040"/>
                    </a:cubicBezTo>
                    <a:cubicBezTo>
                      <a:pt x="3223" y="2645"/>
                      <a:pt x="3162" y="2281"/>
                      <a:pt x="3041" y="1916"/>
                    </a:cubicBezTo>
                    <a:cubicBezTo>
                      <a:pt x="2858" y="1247"/>
                      <a:pt x="2585" y="578"/>
                      <a:pt x="2159" y="1"/>
                    </a:cubicBezTo>
                    <a:lnTo>
                      <a:pt x="2159" y="1"/>
                    </a:lnTo>
                    <a:cubicBezTo>
                      <a:pt x="2311" y="305"/>
                      <a:pt x="2402" y="639"/>
                      <a:pt x="2524" y="974"/>
                    </a:cubicBezTo>
                    <a:cubicBezTo>
                      <a:pt x="2615" y="1308"/>
                      <a:pt x="2706" y="1642"/>
                      <a:pt x="2767" y="2007"/>
                    </a:cubicBezTo>
                    <a:cubicBezTo>
                      <a:pt x="2828" y="2341"/>
                      <a:pt x="2889" y="2676"/>
                      <a:pt x="2828" y="2980"/>
                    </a:cubicBezTo>
                    <a:cubicBezTo>
                      <a:pt x="2805" y="3226"/>
                      <a:pt x="2701" y="3373"/>
                      <a:pt x="2550" y="3373"/>
                    </a:cubicBezTo>
                    <a:cubicBezTo>
                      <a:pt x="2496" y="3373"/>
                      <a:pt x="2436" y="3354"/>
                      <a:pt x="2372" y="3314"/>
                    </a:cubicBezTo>
                    <a:cubicBezTo>
                      <a:pt x="2129" y="3192"/>
                      <a:pt x="1886" y="2919"/>
                      <a:pt x="1673" y="2676"/>
                    </a:cubicBezTo>
                    <a:cubicBezTo>
                      <a:pt x="1460" y="2402"/>
                      <a:pt x="1278" y="2098"/>
                      <a:pt x="1095" y="1825"/>
                    </a:cubicBezTo>
                    <a:cubicBezTo>
                      <a:pt x="730" y="1217"/>
                      <a:pt x="366" y="609"/>
                      <a:pt x="1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654;p81">
                <a:extLst>
                  <a:ext uri="{FF2B5EF4-FFF2-40B4-BE49-F238E27FC236}">
                    <a16:creationId xmlns:a16="http://schemas.microsoft.com/office/drawing/2014/main" xmlns="" id="{4C96BAB5-05DD-4761-90D0-01A7CD381A99}"/>
                  </a:ext>
                </a:extLst>
              </p:cNvPr>
              <p:cNvSpPr/>
              <p:nvPr/>
            </p:nvSpPr>
            <p:spPr>
              <a:xfrm>
                <a:off x="6463492" y="3036412"/>
                <a:ext cx="31273" cy="66044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3662" extrusionOk="0">
                    <a:moveTo>
                      <a:pt x="1395" y="3329"/>
                    </a:moveTo>
                    <a:cubicBezTo>
                      <a:pt x="1391" y="3337"/>
                      <a:pt x="1384" y="3344"/>
                      <a:pt x="1368" y="3344"/>
                    </a:cubicBezTo>
                    <a:cubicBezTo>
                      <a:pt x="1368" y="3344"/>
                      <a:pt x="1384" y="3337"/>
                      <a:pt x="1395" y="3329"/>
                    </a:cubicBezTo>
                    <a:close/>
                    <a:moveTo>
                      <a:pt x="305" y="1"/>
                    </a:moveTo>
                    <a:lnTo>
                      <a:pt x="305" y="1"/>
                    </a:lnTo>
                    <a:cubicBezTo>
                      <a:pt x="457" y="183"/>
                      <a:pt x="517" y="426"/>
                      <a:pt x="608" y="639"/>
                    </a:cubicBezTo>
                    <a:cubicBezTo>
                      <a:pt x="700" y="852"/>
                      <a:pt x="760" y="1065"/>
                      <a:pt x="852" y="1308"/>
                    </a:cubicBezTo>
                    <a:cubicBezTo>
                      <a:pt x="1004" y="1733"/>
                      <a:pt x="1156" y="2189"/>
                      <a:pt x="1277" y="2615"/>
                    </a:cubicBezTo>
                    <a:cubicBezTo>
                      <a:pt x="1338" y="2828"/>
                      <a:pt x="1368" y="3071"/>
                      <a:pt x="1399" y="3253"/>
                    </a:cubicBezTo>
                    <a:cubicBezTo>
                      <a:pt x="1399" y="3314"/>
                      <a:pt x="1368" y="3344"/>
                      <a:pt x="1368" y="3344"/>
                    </a:cubicBezTo>
                    <a:cubicBezTo>
                      <a:pt x="1308" y="3344"/>
                      <a:pt x="1216" y="3284"/>
                      <a:pt x="1125" y="3253"/>
                    </a:cubicBezTo>
                    <a:cubicBezTo>
                      <a:pt x="730" y="3040"/>
                      <a:pt x="396" y="2706"/>
                      <a:pt x="1" y="2402"/>
                    </a:cubicBezTo>
                    <a:lnTo>
                      <a:pt x="1" y="2402"/>
                    </a:lnTo>
                    <a:cubicBezTo>
                      <a:pt x="274" y="2828"/>
                      <a:pt x="548" y="3192"/>
                      <a:pt x="973" y="3496"/>
                    </a:cubicBezTo>
                    <a:cubicBezTo>
                      <a:pt x="1064" y="3557"/>
                      <a:pt x="1186" y="3648"/>
                      <a:pt x="1368" y="3648"/>
                    </a:cubicBezTo>
                    <a:cubicBezTo>
                      <a:pt x="1379" y="3658"/>
                      <a:pt x="1392" y="3662"/>
                      <a:pt x="1407" y="3662"/>
                    </a:cubicBezTo>
                    <a:cubicBezTo>
                      <a:pt x="1436" y="3662"/>
                      <a:pt x="1470" y="3648"/>
                      <a:pt x="1490" y="3648"/>
                    </a:cubicBezTo>
                    <a:cubicBezTo>
                      <a:pt x="1520" y="3648"/>
                      <a:pt x="1551" y="3618"/>
                      <a:pt x="1581" y="3618"/>
                    </a:cubicBezTo>
                    <a:cubicBezTo>
                      <a:pt x="1642" y="3587"/>
                      <a:pt x="1642" y="3557"/>
                      <a:pt x="1672" y="3527"/>
                    </a:cubicBezTo>
                    <a:cubicBezTo>
                      <a:pt x="1733" y="3436"/>
                      <a:pt x="1733" y="3344"/>
                      <a:pt x="1733" y="3284"/>
                    </a:cubicBezTo>
                    <a:cubicBezTo>
                      <a:pt x="1733" y="2980"/>
                      <a:pt x="1672" y="2767"/>
                      <a:pt x="1642" y="2524"/>
                    </a:cubicBezTo>
                    <a:cubicBezTo>
                      <a:pt x="1490" y="2068"/>
                      <a:pt x="1338" y="1612"/>
                      <a:pt x="1125" y="1186"/>
                    </a:cubicBezTo>
                    <a:cubicBezTo>
                      <a:pt x="1004" y="973"/>
                      <a:pt x="912" y="761"/>
                      <a:pt x="791" y="548"/>
                    </a:cubicBezTo>
                    <a:cubicBezTo>
                      <a:pt x="639" y="366"/>
                      <a:pt x="517" y="153"/>
                      <a:pt x="305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655;p81">
                <a:extLst>
                  <a:ext uri="{FF2B5EF4-FFF2-40B4-BE49-F238E27FC236}">
                    <a16:creationId xmlns:a16="http://schemas.microsoft.com/office/drawing/2014/main" xmlns="" id="{967B5AF4-73DF-4E82-B6E0-E1A5389F9446}"/>
                  </a:ext>
                </a:extLst>
              </p:cNvPr>
              <p:cNvSpPr/>
              <p:nvPr/>
            </p:nvSpPr>
            <p:spPr>
              <a:xfrm>
                <a:off x="6487064" y="3011758"/>
                <a:ext cx="34555" cy="77857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4317" extrusionOk="0">
                    <a:moveTo>
                      <a:pt x="700" y="0"/>
                    </a:moveTo>
                    <a:lnTo>
                      <a:pt x="700" y="0"/>
                    </a:lnTo>
                    <a:cubicBezTo>
                      <a:pt x="973" y="426"/>
                      <a:pt x="1156" y="912"/>
                      <a:pt x="1308" y="1368"/>
                    </a:cubicBezTo>
                    <a:cubicBezTo>
                      <a:pt x="1429" y="1854"/>
                      <a:pt x="1520" y="2340"/>
                      <a:pt x="1551" y="2827"/>
                    </a:cubicBezTo>
                    <a:cubicBezTo>
                      <a:pt x="1551" y="3070"/>
                      <a:pt x="1551" y="3344"/>
                      <a:pt x="1490" y="3556"/>
                    </a:cubicBezTo>
                    <a:cubicBezTo>
                      <a:pt x="1490" y="3678"/>
                      <a:pt x="1460" y="3799"/>
                      <a:pt x="1429" y="3891"/>
                    </a:cubicBezTo>
                    <a:cubicBezTo>
                      <a:pt x="1399" y="3921"/>
                      <a:pt x="1368" y="3982"/>
                      <a:pt x="1368" y="3982"/>
                    </a:cubicBezTo>
                    <a:cubicBezTo>
                      <a:pt x="1338" y="4012"/>
                      <a:pt x="1308" y="4012"/>
                      <a:pt x="1277" y="4043"/>
                    </a:cubicBezTo>
                    <a:cubicBezTo>
                      <a:pt x="1258" y="4046"/>
                      <a:pt x="1238" y="4047"/>
                      <a:pt x="1218" y="4047"/>
                    </a:cubicBezTo>
                    <a:cubicBezTo>
                      <a:pt x="1044" y="4047"/>
                      <a:pt x="829" y="3939"/>
                      <a:pt x="639" y="3830"/>
                    </a:cubicBezTo>
                    <a:cubicBezTo>
                      <a:pt x="396" y="3739"/>
                      <a:pt x="213" y="3587"/>
                      <a:pt x="1" y="3435"/>
                    </a:cubicBezTo>
                    <a:lnTo>
                      <a:pt x="1" y="3435"/>
                    </a:lnTo>
                    <a:cubicBezTo>
                      <a:pt x="122" y="3647"/>
                      <a:pt x="335" y="3830"/>
                      <a:pt x="517" y="3982"/>
                    </a:cubicBezTo>
                    <a:cubicBezTo>
                      <a:pt x="730" y="4134"/>
                      <a:pt x="973" y="4316"/>
                      <a:pt x="1308" y="4316"/>
                    </a:cubicBezTo>
                    <a:cubicBezTo>
                      <a:pt x="1368" y="4316"/>
                      <a:pt x="1460" y="4316"/>
                      <a:pt x="1551" y="4225"/>
                    </a:cubicBezTo>
                    <a:cubicBezTo>
                      <a:pt x="1642" y="4164"/>
                      <a:pt x="1672" y="4103"/>
                      <a:pt x="1733" y="4043"/>
                    </a:cubicBezTo>
                    <a:cubicBezTo>
                      <a:pt x="1794" y="3891"/>
                      <a:pt x="1824" y="3769"/>
                      <a:pt x="1855" y="3617"/>
                    </a:cubicBezTo>
                    <a:cubicBezTo>
                      <a:pt x="1916" y="3344"/>
                      <a:pt x="1916" y="3100"/>
                      <a:pt x="1916" y="2827"/>
                    </a:cubicBezTo>
                    <a:cubicBezTo>
                      <a:pt x="1885" y="2280"/>
                      <a:pt x="1794" y="1763"/>
                      <a:pt x="1581" y="1277"/>
                    </a:cubicBezTo>
                    <a:cubicBezTo>
                      <a:pt x="1399" y="790"/>
                      <a:pt x="1095" y="334"/>
                      <a:pt x="700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656;p81">
                <a:extLst>
                  <a:ext uri="{FF2B5EF4-FFF2-40B4-BE49-F238E27FC236}">
                    <a16:creationId xmlns:a16="http://schemas.microsoft.com/office/drawing/2014/main" xmlns="" id="{EE16E6AE-5634-4385-ACBE-5A19C1D52286}"/>
                  </a:ext>
                </a:extLst>
              </p:cNvPr>
              <p:cNvSpPr/>
              <p:nvPr/>
            </p:nvSpPr>
            <p:spPr>
              <a:xfrm>
                <a:off x="6876277" y="2955723"/>
                <a:ext cx="212723" cy="147166"/>
              </a:xfrm>
              <a:custGeom>
                <a:avLst/>
                <a:gdLst/>
                <a:ahLst/>
                <a:cxnLst/>
                <a:rect l="l" t="t" r="r" b="b"/>
                <a:pathLst>
                  <a:path w="11795" h="8160" extrusionOk="0">
                    <a:moveTo>
                      <a:pt x="5289" y="1"/>
                    </a:moveTo>
                    <a:cubicBezTo>
                      <a:pt x="1726" y="1"/>
                      <a:pt x="1" y="3776"/>
                      <a:pt x="1" y="3776"/>
                    </a:cubicBezTo>
                    <a:cubicBezTo>
                      <a:pt x="773" y="4636"/>
                      <a:pt x="2001" y="4860"/>
                      <a:pt x="3069" y="4860"/>
                    </a:cubicBezTo>
                    <a:cubicBezTo>
                      <a:pt x="4227" y="4860"/>
                      <a:pt x="5198" y="4596"/>
                      <a:pt x="5198" y="4596"/>
                    </a:cubicBezTo>
                    <a:cubicBezTo>
                      <a:pt x="5198" y="4596"/>
                      <a:pt x="6589" y="8159"/>
                      <a:pt x="7758" y="8159"/>
                    </a:cubicBezTo>
                    <a:cubicBezTo>
                      <a:pt x="7786" y="8159"/>
                      <a:pt x="7814" y="8157"/>
                      <a:pt x="7843" y="8153"/>
                    </a:cubicBezTo>
                    <a:cubicBezTo>
                      <a:pt x="8708" y="8023"/>
                      <a:pt x="8172" y="6583"/>
                      <a:pt x="7791" y="5764"/>
                    </a:cubicBezTo>
                    <a:lnTo>
                      <a:pt x="7791" y="5764"/>
                    </a:lnTo>
                    <a:cubicBezTo>
                      <a:pt x="8170" y="6474"/>
                      <a:pt x="8857" y="7606"/>
                      <a:pt x="9379" y="7606"/>
                    </a:cubicBezTo>
                    <a:cubicBezTo>
                      <a:pt x="9383" y="7606"/>
                      <a:pt x="9388" y="7606"/>
                      <a:pt x="9393" y="7606"/>
                    </a:cubicBezTo>
                    <a:cubicBezTo>
                      <a:pt x="9953" y="7561"/>
                      <a:pt x="9457" y="6263"/>
                      <a:pt x="9157" y="5582"/>
                    </a:cubicBezTo>
                    <a:lnTo>
                      <a:pt x="9157" y="5582"/>
                    </a:lnTo>
                    <a:cubicBezTo>
                      <a:pt x="9418" y="6084"/>
                      <a:pt x="9927" y="6872"/>
                      <a:pt x="10561" y="6872"/>
                    </a:cubicBezTo>
                    <a:cubicBezTo>
                      <a:pt x="10626" y="6872"/>
                      <a:pt x="10693" y="6864"/>
                      <a:pt x="10761" y="6846"/>
                    </a:cubicBezTo>
                    <a:cubicBezTo>
                      <a:pt x="11794" y="6572"/>
                      <a:pt x="10761" y="1040"/>
                      <a:pt x="6444" y="128"/>
                    </a:cubicBezTo>
                    <a:cubicBezTo>
                      <a:pt x="6040" y="41"/>
                      <a:pt x="5655" y="1"/>
                      <a:pt x="5289" y="1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657;p81">
                <a:extLst>
                  <a:ext uri="{FF2B5EF4-FFF2-40B4-BE49-F238E27FC236}">
                    <a16:creationId xmlns:a16="http://schemas.microsoft.com/office/drawing/2014/main" xmlns="" id="{369DBD31-B970-43D6-A80B-5EC4C1546F02}"/>
                  </a:ext>
                </a:extLst>
              </p:cNvPr>
              <p:cNvSpPr/>
              <p:nvPr/>
            </p:nvSpPr>
            <p:spPr>
              <a:xfrm>
                <a:off x="6970023" y="3038612"/>
                <a:ext cx="58668" cy="67992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3770" extrusionOk="0">
                    <a:moveTo>
                      <a:pt x="2037" y="0"/>
                    </a:moveTo>
                    <a:cubicBezTo>
                      <a:pt x="2280" y="669"/>
                      <a:pt x="2553" y="1338"/>
                      <a:pt x="2736" y="2006"/>
                    </a:cubicBezTo>
                    <a:cubicBezTo>
                      <a:pt x="2827" y="2341"/>
                      <a:pt x="2918" y="2706"/>
                      <a:pt x="2888" y="3010"/>
                    </a:cubicBezTo>
                    <a:cubicBezTo>
                      <a:pt x="2865" y="3256"/>
                      <a:pt x="2777" y="3403"/>
                      <a:pt x="2635" y="3403"/>
                    </a:cubicBezTo>
                    <a:cubicBezTo>
                      <a:pt x="2584" y="3403"/>
                      <a:pt x="2526" y="3384"/>
                      <a:pt x="2462" y="3344"/>
                    </a:cubicBezTo>
                    <a:cubicBezTo>
                      <a:pt x="2189" y="3222"/>
                      <a:pt x="1946" y="2949"/>
                      <a:pt x="1733" y="2675"/>
                    </a:cubicBezTo>
                    <a:cubicBezTo>
                      <a:pt x="1520" y="2402"/>
                      <a:pt x="1307" y="2128"/>
                      <a:pt x="1125" y="1824"/>
                    </a:cubicBezTo>
                    <a:cubicBezTo>
                      <a:pt x="730" y="1247"/>
                      <a:pt x="365" y="639"/>
                      <a:pt x="0" y="0"/>
                    </a:cubicBezTo>
                    <a:lnTo>
                      <a:pt x="0" y="0"/>
                    </a:lnTo>
                    <a:cubicBezTo>
                      <a:pt x="213" y="699"/>
                      <a:pt x="517" y="1338"/>
                      <a:pt x="851" y="1976"/>
                    </a:cubicBezTo>
                    <a:cubicBezTo>
                      <a:pt x="1034" y="2280"/>
                      <a:pt x="1246" y="2584"/>
                      <a:pt x="1459" y="2888"/>
                    </a:cubicBezTo>
                    <a:cubicBezTo>
                      <a:pt x="1672" y="3162"/>
                      <a:pt x="1915" y="3465"/>
                      <a:pt x="2280" y="3678"/>
                    </a:cubicBezTo>
                    <a:cubicBezTo>
                      <a:pt x="2371" y="3739"/>
                      <a:pt x="2493" y="3769"/>
                      <a:pt x="2614" y="3769"/>
                    </a:cubicBezTo>
                    <a:cubicBezTo>
                      <a:pt x="2766" y="3769"/>
                      <a:pt x="2888" y="3709"/>
                      <a:pt x="2979" y="3648"/>
                    </a:cubicBezTo>
                    <a:cubicBezTo>
                      <a:pt x="3192" y="3465"/>
                      <a:pt x="3253" y="3222"/>
                      <a:pt x="3253" y="3010"/>
                    </a:cubicBezTo>
                    <a:cubicBezTo>
                      <a:pt x="3253" y="2614"/>
                      <a:pt x="3161" y="2250"/>
                      <a:pt x="3009" y="1915"/>
                    </a:cubicBezTo>
                    <a:cubicBezTo>
                      <a:pt x="2766" y="1247"/>
                      <a:pt x="2432" y="608"/>
                      <a:pt x="2037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658;p81">
                <a:extLst>
                  <a:ext uri="{FF2B5EF4-FFF2-40B4-BE49-F238E27FC236}">
                    <a16:creationId xmlns:a16="http://schemas.microsoft.com/office/drawing/2014/main" xmlns="" id="{6ECC4BBF-B127-449C-9AFE-834975529B3F}"/>
                  </a:ext>
                </a:extLst>
              </p:cNvPr>
              <p:cNvSpPr/>
              <p:nvPr/>
            </p:nvSpPr>
            <p:spPr>
              <a:xfrm>
                <a:off x="7023190" y="3029288"/>
                <a:ext cx="30173" cy="66351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3679" extrusionOk="0">
                    <a:moveTo>
                      <a:pt x="244" y="1"/>
                    </a:moveTo>
                    <a:cubicBezTo>
                      <a:pt x="426" y="122"/>
                      <a:pt x="487" y="365"/>
                      <a:pt x="578" y="578"/>
                    </a:cubicBezTo>
                    <a:cubicBezTo>
                      <a:pt x="669" y="821"/>
                      <a:pt x="760" y="1034"/>
                      <a:pt x="821" y="1247"/>
                    </a:cubicBezTo>
                    <a:cubicBezTo>
                      <a:pt x="973" y="1703"/>
                      <a:pt x="1125" y="2159"/>
                      <a:pt x="1216" y="2615"/>
                    </a:cubicBezTo>
                    <a:cubicBezTo>
                      <a:pt x="1277" y="2827"/>
                      <a:pt x="1308" y="3071"/>
                      <a:pt x="1308" y="3253"/>
                    </a:cubicBezTo>
                    <a:cubicBezTo>
                      <a:pt x="1277" y="3283"/>
                      <a:pt x="1277" y="3344"/>
                      <a:pt x="1277" y="3344"/>
                    </a:cubicBezTo>
                    <a:lnTo>
                      <a:pt x="1247" y="3344"/>
                    </a:lnTo>
                    <a:cubicBezTo>
                      <a:pt x="1231" y="3352"/>
                      <a:pt x="1212" y="3356"/>
                      <a:pt x="1192" y="3356"/>
                    </a:cubicBezTo>
                    <a:cubicBezTo>
                      <a:pt x="1137" y="3356"/>
                      <a:pt x="1070" y="3328"/>
                      <a:pt x="1004" y="3283"/>
                    </a:cubicBezTo>
                    <a:cubicBezTo>
                      <a:pt x="639" y="3040"/>
                      <a:pt x="305" y="2675"/>
                      <a:pt x="1" y="2311"/>
                    </a:cubicBezTo>
                    <a:lnTo>
                      <a:pt x="1" y="2311"/>
                    </a:lnTo>
                    <a:cubicBezTo>
                      <a:pt x="213" y="2767"/>
                      <a:pt x="426" y="3192"/>
                      <a:pt x="852" y="3496"/>
                    </a:cubicBezTo>
                    <a:cubicBezTo>
                      <a:pt x="943" y="3587"/>
                      <a:pt x="1064" y="3679"/>
                      <a:pt x="1277" y="3679"/>
                    </a:cubicBezTo>
                    <a:cubicBezTo>
                      <a:pt x="1338" y="3648"/>
                      <a:pt x="1460" y="3648"/>
                      <a:pt x="1551" y="3527"/>
                    </a:cubicBezTo>
                    <a:cubicBezTo>
                      <a:pt x="1612" y="3435"/>
                      <a:pt x="1642" y="3375"/>
                      <a:pt x="1642" y="3283"/>
                    </a:cubicBezTo>
                    <a:cubicBezTo>
                      <a:pt x="1672" y="3010"/>
                      <a:pt x="1642" y="2767"/>
                      <a:pt x="1581" y="2523"/>
                    </a:cubicBezTo>
                    <a:cubicBezTo>
                      <a:pt x="1490" y="2037"/>
                      <a:pt x="1308" y="1581"/>
                      <a:pt x="1095" y="1125"/>
                    </a:cubicBezTo>
                    <a:cubicBezTo>
                      <a:pt x="1004" y="913"/>
                      <a:pt x="882" y="700"/>
                      <a:pt x="760" y="487"/>
                    </a:cubicBezTo>
                    <a:cubicBezTo>
                      <a:pt x="669" y="396"/>
                      <a:pt x="609" y="305"/>
                      <a:pt x="517" y="213"/>
                    </a:cubicBezTo>
                    <a:cubicBezTo>
                      <a:pt x="457" y="122"/>
                      <a:pt x="365" y="1"/>
                      <a:pt x="244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659;p81">
                <a:extLst>
                  <a:ext uri="{FF2B5EF4-FFF2-40B4-BE49-F238E27FC236}">
                    <a16:creationId xmlns:a16="http://schemas.microsoft.com/office/drawing/2014/main" xmlns="" id="{2E432A5A-0115-4EB1-81B2-A1BF45B4A89D}"/>
                  </a:ext>
                </a:extLst>
              </p:cNvPr>
              <p:cNvSpPr/>
              <p:nvPr/>
            </p:nvSpPr>
            <p:spPr>
              <a:xfrm>
                <a:off x="7050045" y="3009017"/>
                <a:ext cx="29632" cy="73402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4070" extrusionOk="0">
                    <a:moveTo>
                      <a:pt x="579" y="0"/>
                    </a:moveTo>
                    <a:lnTo>
                      <a:pt x="579" y="0"/>
                    </a:lnTo>
                    <a:cubicBezTo>
                      <a:pt x="1034" y="821"/>
                      <a:pt x="1247" y="1672"/>
                      <a:pt x="1278" y="2553"/>
                    </a:cubicBezTo>
                    <a:cubicBezTo>
                      <a:pt x="1278" y="2766"/>
                      <a:pt x="1278" y="3009"/>
                      <a:pt x="1247" y="3222"/>
                    </a:cubicBezTo>
                    <a:cubicBezTo>
                      <a:pt x="1217" y="3404"/>
                      <a:pt x="1156" y="3647"/>
                      <a:pt x="1065" y="3739"/>
                    </a:cubicBezTo>
                    <a:cubicBezTo>
                      <a:pt x="1039" y="3777"/>
                      <a:pt x="982" y="3794"/>
                      <a:pt x="910" y="3794"/>
                    </a:cubicBezTo>
                    <a:cubicBezTo>
                      <a:pt x="811" y="3794"/>
                      <a:pt x="684" y="3761"/>
                      <a:pt x="579" y="3708"/>
                    </a:cubicBezTo>
                    <a:cubicBezTo>
                      <a:pt x="366" y="3617"/>
                      <a:pt x="183" y="3496"/>
                      <a:pt x="1" y="3374"/>
                    </a:cubicBezTo>
                    <a:lnTo>
                      <a:pt x="1" y="3374"/>
                    </a:lnTo>
                    <a:cubicBezTo>
                      <a:pt x="123" y="3556"/>
                      <a:pt x="305" y="3739"/>
                      <a:pt x="487" y="3860"/>
                    </a:cubicBezTo>
                    <a:cubicBezTo>
                      <a:pt x="579" y="3951"/>
                      <a:pt x="700" y="4012"/>
                      <a:pt x="822" y="4043"/>
                    </a:cubicBezTo>
                    <a:cubicBezTo>
                      <a:pt x="876" y="4056"/>
                      <a:pt x="936" y="4070"/>
                      <a:pt x="1003" y="4070"/>
                    </a:cubicBezTo>
                    <a:cubicBezTo>
                      <a:pt x="1085" y="4070"/>
                      <a:pt x="1177" y="4049"/>
                      <a:pt x="1278" y="3982"/>
                    </a:cubicBezTo>
                    <a:cubicBezTo>
                      <a:pt x="1399" y="3860"/>
                      <a:pt x="1430" y="3739"/>
                      <a:pt x="1490" y="3617"/>
                    </a:cubicBezTo>
                    <a:cubicBezTo>
                      <a:pt x="1521" y="3496"/>
                      <a:pt x="1582" y="3374"/>
                      <a:pt x="1582" y="3252"/>
                    </a:cubicBezTo>
                    <a:cubicBezTo>
                      <a:pt x="1642" y="3009"/>
                      <a:pt x="1642" y="2796"/>
                      <a:pt x="1642" y="2553"/>
                    </a:cubicBezTo>
                    <a:cubicBezTo>
                      <a:pt x="1612" y="2067"/>
                      <a:pt x="1521" y="1611"/>
                      <a:pt x="1369" y="1155"/>
                    </a:cubicBezTo>
                    <a:cubicBezTo>
                      <a:pt x="1186" y="730"/>
                      <a:pt x="913" y="304"/>
                      <a:pt x="579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660;p81">
                <a:extLst>
                  <a:ext uri="{FF2B5EF4-FFF2-40B4-BE49-F238E27FC236}">
                    <a16:creationId xmlns:a16="http://schemas.microsoft.com/office/drawing/2014/main" xmlns="" id="{1C95947E-5360-4B2B-B39A-46E138F5126F}"/>
                  </a:ext>
                </a:extLst>
              </p:cNvPr>
              <p:cNvSpPr/>
              <p:nvPr/>
            </p:nvSpPr>
            <p:spPr>
              <a:xfrm>
                <a:off x="7349371" y="2964470"/>
                <a:ext cx="183849" cy="148338"/>
              </a:xfrm>
              <a:custGeom>
                <a:avLst/>
                <a:gdLst/>
                <a:ahLst/>
                <a:cxnLst/>
                <a:rect l="l" t="t" r="r" b="b"/>
                <a:pathLst>
                  <a:path w="10194" h="8225" extrusionOk="0">
                    <a:moveTo>
                      <a:pt x="6906" y="1"/>
                    </a:moveTo>
                    <a:cubicBezTo>
                      <a:pt x="6797" y="1"/>
                      <a:pt x="6683" y="3"/>
                      <a:pt x="6566" y="8"/>
                    </a:cubicBezTo>
                    <a:cubicBezTo>
                      <a:pt x="2918" y="190"/>
                      <a:pt x="0" y="5631"/>
                      <a:pt x="1155" y="6817"/>
                    </a:cubicBezTo>
                    <a:cubicBezTo>
                      <a:pt x="1395" y="7063"/>
                      <a:pt x="1576" y="7160"/>
                      <a:pt x="1711" y="7160"/>
                    </a:cubicBezTo>
                    <a:cubicBezTo>
                      <a:pt x="2074" y="7160"/>
                      <a:pt x="2113" y="6464"/>
                      <a:pt x="2108" y="6084"/>
                    </a:cubicBezTo>
                    <a:lnTo>
                      <a:pt x="2108" y="6084"/>
                    </a:lnTo>
                    <a:cubicBezTo>
                      <a:pt x="2142" y="6566"/>
                      <a:pt x="2289" y="7631"/>
                      <a:pt x="2918" y="7911"/>
                    </a:cubicBezTo>
                    <a:cubicBezTo>
                      <a:pt x="2978" y="7937"/>
                      <a:pt x="3034" y="7949"/>
                      <a:pt x="3086" y="7949"/>
                    </a:cubicBezTo>
                    <a:cubicBezTo>
                      <a:pt x="3769" y="7949"/>
                      <a:pt x="3769" y="5874"/>
                      <a:pt x="3769" y="5874"/>
                    </a:cubicBezTo>
                    <a:cubicBezTo>
                      <a:pt x="3769" y="5874"/>
                      <a:pt x="3982" y="8002"/>
                      <a:pt x="4833" y="8215"/>
                    </a:cubicBezTo>
                    <a:cubicBezTo>
                      <a:pt x="4861" y="8222"/>
                      <a:pt x="4888" y="8225"/>
                      <a:pt x="4914" y="8225"/>
                    </a:cubicBezTo>
                    <a:cubicBezTo>
                      <a:pt x="5695" y="8225"/>
                      <a:pt x="5410" y="5206"/>
                      <a:pt x="5410" y="5206"/>
                    </a:cubicBezTo>
                    <a:cubicBezTo>
                      <a:pt x="5410" y="5206"/>
                      <a:pt x="9757" y="3868"/>
                      <a:pt x="9909" y="2136"/>
                    </a:cubicBezTo>
                    <a:cubicBezTo>
                      <a:pt x="9909" y="2136"/>
                      <a:pt x="10194" y="1"/>
                      <a:pt x="6906" y="1"/>
                    </a:cubicBezTo>
                    <a:close/>
                  </a:path>
                </a:pathLst>
              </a:custGeom>
              <a:solidFill>
                <a:srgbClr val="FFAD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661;p81">
                <a:extLst>
                  <a:ext uri="{FF2B5EF4-FFF2-40B4-BE49-F238E27FC236}">
                    <a16:creationId xmlns:a16="http://schemas.microsoft.com/office/drawing/2014/main" xmlns="" id="{70901234-5830-4AC4-8637-DB15CD4B335A}"/>
                  </a:ext>
                </a:extLst>
              </p:cNvPr>
              <p:cNvSpPr/>
              <p:nvPr/>
            </p:nvSpPr>
            <p:spPr>
              <a:xfrm>
                <a:off x="7387191" y="3040794"/>
                <a:ext cx="80057" cy="75152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4167" extrusionOk="0">
                    <a:moveTo>
                      <a:pt x="1551" y="1"/>
                    </a:moveTo>
                    <a:lnTo>
                      <a:pt x="1490" y="1612"/>
                    </a:lnTo>
                    <a:cubicBezTo>
                      <a:pt x="1459" y="2098"/>
                      <a:pt x="1399" y="2615"/>
                      <a:pt x="1247" y="3041"/>
                    </a:cubicBezTo>
                    <a:cubicBezTo>
                      <a:pt x="1186" y="3253"/>
                      <a:pt x="1064" y="3466"/>
                      <a:pt x="912" y="3527"/>
                    </a:cubicBezTo>
                    <a:cubicBezTo>
                      <a:pt x="851" y="3527"/>
                      <a:pt x="791" y="3527"/>
                      <a:pt x="699" y="3466"/>
                    </a:cubicBezTo>
                    <a:cubicBezTo>
                      <a:pt x="639" y="3405"/>
                      <a:pt x="578" y="3314"/>
                      <a:pt x="517" y="3223"/>
                    </a:cubicBezTo>
                    <a:cubicBezTo>
                      <a:pt x="304" y="2797"/>
                      <a:pt x="244" y="2311"/>
                      <a:pt x="183" y="1825"/>
                    </a:cubicBezTo>
                    <a:cubicBezTo>
                      <a:pt x="122" y="1308"/>
                      <a:pt x="122" y="822"/>
                      <a:pt x="244" y="335"/>
                    </a:cubicBezTo>
                    <a:lnTo>
                      <a:pt x="244" y="335"/>
                    </a:lnTo>
                    <a:cubicBezTo>
                      <a:pt x="122" y="548"/>
                      <a:pt x="92" y="822"/>
                      <a:pt x="61" y="1065"/>
                    </a:cubicBezTo>
                    <a:cubicBezTo>
                      <a:pt x="31" y="1308"/>
                      <a:pt x="0" y="1582"/>
                      <a:pt x="0" y="1825"/>
                    </a:cubicBezTo>
                    <a:cubicBezTo>
                      <a:pt x="0" y="2341"/>
                      <a:pt x="61" y="2858"/>
                      <a:pt x="274" y="3344"/>
                    </a:cubicBezTo>
                    <a:cubicBezTo>
                      <a:pt x="335" y="3466"/>
                      <a:pt x="395" y="3588"/>
                      <a:pt x="517" y="3709"/>
                    </a:cubicBezTo>
                    <a:cubicBezTo>
                      <a:pt x="617" y="3784"/>
                      <a:pt x="758" y="3839"/>
                      <a:pt x="907" y="3839"/>
                    </a:cubicBezTo>
                    <a:cubicBezTo>
                      <a:pt x="939" y="3839"/>
                      <a:pt x="971" y="3836"/>
                      <a:pt x="1003" y="3831"/>
                    </a:cubicBezTo>
                    <a:cubicBezTo>
                      <a:pt x="1186" y="3770"/>
                      <a:pt x="1307" y="3648"/>
                      <a:pt x="1399" y="3527"/>
                    </a:cubicBezTo>
                    <a:cubicBezTo>
                      <a:pt x="1459" y="3405"/>
                      <a:pt x="1520" y="3284"/>
                      <a:pt x="1581" y="3162"/>
                    </a:cubicBezTo>
                    <a:cubicBezTo>
                      <a:pt x="1635" y="3017"/>
                      <a:pt x="1679" y="2869"/>
                      <a:pt x="1714" y="2719"/>
                    </a:cubicBezTo>
                    <a:lnTo>
                      <a:pt x="1714" y="2719"/>
                    </a:lnTo>
                    <a:cubicBezTo>
                      <a:pt x="1756" y="2856"/>
                      <a:pt x="1803" y="2994"/>
                      <a:pt x="1854" y="3132"/>
                    </a:cubicBezTo>
                    <a:cubicBezTo>
                      <a:pt x="1946" y="3375"/>
                      <a:pt x="2037" y="3618"/>
                      <a:pt x="2189" y="3831"/>
                    </a:cubicBezTo>
                    <a:cubicBezTo>
                      <a:pt x="2250" y="3952"/>
                      <a:pt x="2341" y="4074"/>
                      <a:pt x="2523" y="4135"/>
                    </a:cubicBezTo>
                    <a:cubicBezTo>
                      <a:pt x="2575" y="4157"/>
                      <a:pt x="2627" y="4167"/>
                      <a:pt x="2677" y="4167"/>
                    </a:cubicBezTo>
                    <a:cubicBezTo>
                      <a:pt x="2833" y="4167"/>
                      <a:pt x="2971" y="4075"/>
                      <a:pt x="3040" y="3983"/>
                    </a:cubicBezTo>
                    <a:cubicBezTo>
                      <a:pt x="3253" y="3740"/>
                      <a:pt x="3283" y="3466"/>
                      <a:pt x="3313" y="3223"/>
                    </a:cubicBezTo>
                    <a:cubicBezTo>
                      <a:pt x="3374" y="2980"/>
                      <a:pt x="3374" y="2706"/>
                      <a:pt x="3405" y="2463"/>
                    </a:cubicBezTo>
                    <a:cubicBezTo>
                      <a:pt x="3405" y="1992"/>
                      <a:pt x="3405" y="1493"/>
                      <a:pt x="3377" y="1021"/>
                    </a:cubicBezTo>
                    <a:lnTo>
                      <a:pt x="3377" y="1021"/>
                    </a:lnTo>
                    <a:cubicBezTo>
                      <a:pt x="3731" y="873"/>
                      <a:pt x="4084" y="725"/>
                      <a:pt x="4438" y="548"/>
                    </a:cubicBezTo>
                    <a:lnTo>
                      <a:pt x="4438" y="548"/>
                    </a:lnTo>
                    <a:cubicBezTo>
                      <a:pt x="4043" y="670"/>
                      <a:pt x="3678" y="791"/>
                      <a:pt x="3283" y="913"/>
                    </a:cubicBezTo>
                    <a:lnTo>
                      <a:pt x="3253" y="913"/>
                    </a:lnTo>
                    <a:lnTo>
                      <a:pt x="3253" y="974"/>
                    </a:lnTo>
                    <a:cubicBezTo>
                      <a:pt x="3222" y="1460"/>
                      <a:pt x="3192" y="1946"/>
                      <a:pt x="3161" y="2433"/>
                    </a:cubicBezTo>
                    <a:cubicBezTo>
                      <a:pt x="3131" y="2676"/>
                      <a:pt x="3101" y="2919"/>
                      <a:pt x="3040" y="3162"/>
                    </a:cubicBezTo>
                    <a:cubicBezTo>
                      <a:pt x="2979" y="3375"/>
                      <a:pt x="2918" y="3618"/>
                      <a:pt x="2797" y="3770"/>
                    </a:cubicBezTo>
                    <a:cubicBezTo>
                      <a:pt x="2761" y="3806"/>
                      <a:pt x="2736" y="3820"/>
                      <a:pt x="2715" y="3820"/>
                    </a:cubicBezTo>
                    <a:cubicBezTo>
                      <a:pt x="2700" y="3820"/>
                      <a:pt x="2688" y="3813"/>
                      <a:pt x="2675" y="3800"/>
                    </a:cubicBezTo>
                    <a:cubicBezTo>
                      <a:pt x="2614" y="3800"/>
                      <a:pt x="2554" y="3709"/>
                      <a:pt x="2493" y="3618"/>
                    </a:cubicBezTo>
                    <a:cubicBezTo>
                      <a:pt x="2371" y="3436"/>
                      <a:pt x="2280" y="3223"/>
                      <a:pt x="2189" y="3010"/>
                    </a:cubicBezTo>
                    <a:cubicBezTo>
                      <a:pt x="2037" y="2554"/>
                      <a:pt x="1946" y="2068"/>
                      <a:pt x="1854" y="1582"/>
                    </a:cubicBezTo>
                    <a:lnTo>
                      <a:pt x="1551" y="1"/>
                    </a:lnTo>
                    <a:close/>
                  </a:path>
                </a:pathLst>
              </a:custGeom>
              <a:solidFill>
                <a:srgbClr val="FF97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662;p81">
                <a:extLst>
                  <a:ext uri="{FF2B5EF4-FFF2-40B4-BE49-F238E27FC236}">
                    <a16:creationId xmlns:a16="http://schemas.microsoft.com/office/drawing/2014/main" xmlns="" id="{8ED7A2F4-6AD3-4C0F-8956-EDBCB6BE8852}"/>
                  </a:ext>
                </a:extLst>
              </p:cNvPr>
              <p:cNvSpPr/>
              <p:nvPr/>
            </p:nvSpPr>
            <p:spPr>
              <a:xfrm>
                <a:off x="7363619" y="3035330"/>
                <a:ext cx="25772" cy="60309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3344" extrusionOk="0">
                    <a:moveTo>
                      <a:pt x="730" y="0"/>
                    </a:moveTo>
                    <a:cubicBezTo>
                      <a:pt x="456" y="274"/>
                      <a:pt x="274" y="638"/>
                      <a:pt x="152" y="1003"/>
                    </a:cubicBezTo>
                    <a:cubicBezTo>
                      <a:pt x="31" y="1398"/>
                      <a:pt x="0" y="1793"/>
                      <a:pt x="31" y="2219"/>
                    </a:cubicBezTo>
                    <a:cubicBezTo>
                      <a:pt x="61" y="2401"/>
                      <a:pt x="92" y="2614"/>
                      <a:pt x="183" y="2827"/>
                    </a:cubicBezTo>
                    <a:cubicBezTo>
                      <a:pt x="274" y="3009"/>
                      <a:pt x="395" y="3222"/>
                      <a:pt x="669" y="3313"/>
                    </a:cubicBezTo>
                    <a:cubicBezTo>
                      <a:pt x="718" y="3334"/>
                      <a:pt x="771" y="3344"/>
                      <a:pt x="826" y="3344"/>
                    </a:cubicBezTo>
                    <a:cubicBezTo>
                      <a:pt x="1012" y="3344"/>
                      <a:pt x="1214" y="3234"/>
                      <a:pt x="1307" y="3070"/>
                    </a:cubicBezTo>
                    <a:cubicBezTo>
                      <a:pt x="1399" y="2857"/>
                      <a:pt x="1429" y="2675"/>
                      <a:pt x="1399" y="2462"/>
                    </a:cubicBezTo>
                    <a:lnTo>
                      <a:pt x="1399" y="2462"/>
                    </a:lnTo>
                    <a:cubicBezTo>
                      <a:pt x="1338" y="2644"/>
                      <a:pt x="1247" y="2827"/>
                      <a:pt x="1155" y="2948"/>
                    </a:cubicBezTo>
                    <a:cubicBezTo>
                      <a:pt x="1074" y="3029"/>
                      <a:pt x="980" y="3070"/>
                      <a:pt x="890" y="3070"/>
                    </a:cubicBezTo>
                    <a:cubicBezTo>
                      <a:pt x="845" y="3070"/>
                      <a:pt x="801" y="3060"/>
                      <a:pt x="760" y="3040"/>
                    </a:cubicBezTo>
                    <a:cubicBezTo>
                      <a:pt x="639" y="2979"/>
                      <a:pt x="578" y="2857"/>
                      <a:pt x="517" y="2675"/>
                    </a:cubicBezTo>
                    <a:cubicBezTo>
                      <a:pt x="456" y="2523"/>
                      <a:pt x="426" y="2340"/>
                      <a:pt x="395" y="2188"/>
                    </a:cubicBezTo>
                    <a:cubicBezTo>
                      <a:pt x="365" y="1824"/>
                      <a:pt x="395" y="1459"/>
                      <a:pt x="456" y="1094"/>
                    </a:cubicBezTo>
                    <a:cubicBezTo>
                      <a:pt x="487" y="730"/>
                      <a:pt x="608" y="365"/>
                      <a:pt x="730" y="0"/>
                    </a:cubicBezTo>
                    <a:close/>
                  </a:path>
                </a:pathLst>
              </a:custGeom>
              <a:solidFill>
                <a:srgbClr val="FF97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663;p81">
                <a:extLst>
                  <a:ext uri="{FF2B5EF4-FFF2-40B4-BE49-F238E27FC236}">
                    <a16:creationId xmlns:a16="http://schemas.microsoft.com/office/drawing/2014/main" xmlns="" id="{6DD66D41-E7FD-4AFB-9A78-092AB6D967B9}"/>
                  </a:ext>
                </a:extLst>
              </p:cNvPr>
              <p:cNvSpPr/>
              <p:nvPr/>
            </p:nvSpPr>
            <p:spPr>
              <a:xfrm>
                <a:off x="8037894" y="2967428"/>
                <a:ext cx="190269" cy="183218"/>
              </a:xfrm>
              <a:custGeom>
                <a:avLst/>
                <a:gdLst/>
                <a:ahLst/>
                <a:cxnLst/>
                <a:rect l="l" t="t" r="r" b="b"/>
                <a:pathLst>
                  <a:path w="10550" h="10159" extrusionOk="0">
                    <a:moveTo>
                      <a:pt x="5608" y="1"/>
                    </a:moveTo>
                    <a:cubicBezTo>
                      <a:pt x="1906" y="1"/>
                      <a:pt x="0" y="4130"/>
                      <a:pt x="0" y="4130"/>
                    </a:cubicBezTo>
                    <a:cubicBezTo>
                      <a:pt x="433" y="4606"/>
                      <a:pt x="904" y="4788"/>
                      <a:pt x="1370" y="4788"/>
                    </a:cubicBezTo>
                    <a:cubicBezTo>
                      <a:pt x="2867" y="4788"/>
                      <a:pt x="4316" y="2915"/>
                      <a:pt x="4316" y="2914"/>
                    </a:cubicBezTo>
                    <a:lnTo>
                      <a:pt x="4316" y="2914"/>
                    </a:lnTo>
                    <a:cubicBezTo>
                      <a:pt x="4316" y="2915"/>
                      <a:pt x="1581" y="9540"/>
                      <a:pt x="3648" y="10087"/>
                    </a:cubicBezTo>
                    <a:cubicBezTo>
                      <a:pt x="3840" y="10135"/>
                      <a:pt x="4030" y="10158"/>
                      <a:pt x="4217" y="10158"/>
                    </a:cubicBezTo>
                    <a:cubicBezTo>
                      <a:pt x="7938" y="10158"/>
                      <a:pt x="10549" y="1104"/>
                      <a:pt x="6961" y="178"/>
                    </a:cubicBezTo>
                    <a:cubicBezTo>
                      <a:pt x="6486" y="56"/>
                      <a:pt x="6035" y="1"/>
                      <a:pt x="5608" y="1"/>
                    </a:cubicBezTo>
                    <a:close/>
                  </a:path>
                </a:pathLst>
              </a:custGeom>
              <a:solidFill>
                <a:srgbClr val="E8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664;p81">
                <a:extLst>
                  <a:ext uri="{FF2B5EF4-FFF2-40B4-BE49-F238E27FC236}">
                    <a16:creationId xmlns:a16="http://schemas.microsoft.com/office/drawing/2014/main" xmlns="" id="{C0D69A87-AC89-4CDF-8E32-099FBA5FD868}"/>
                  </a:ext>
                </a:extLst>
              </p:cNvPr>
              <p:cNvSpPr/>
              <p:nvPr/>
            </p:nvSpPr>
            <p:spPr>
              <a:xfrm>
                <a:off x="8087219" y="3085756"/>
                <a:ext cx="45520" cy="6067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364" extrusionOk="0">
                    <a:moveTo>
                      <a:pt x="426" y="0"/>
                    </a:moveTo>
                    <a:cubicBezTo>
                      <a:pt x="244" y="578"/>
                      <a:pt x="122" y="1155"/>
                      <a:pt x="31" y="1763"/>
                    </a:cubicBezTo>
                    <a:cubicBezTo>
                      <a:pt x="1" y="2067"/>
                      <a:pt x="1" y="2371"/>
                      <a:pt x="31" y="2706"/>
                    </a:cubicBezTo>
                    <a:cubicBezTo>
                      <a:pt x="61" y="2858"/>
                      <a:pt x="92" y="3010"/>
                      <a:pt x="183" y="3192"/>
                    </a:cubicBezTo>
                    <a:cubicBezTo>
                      <a:pt x="244" y="3253"/>
                      <a:pt x="244" y="3283"/>
                      <a:pt x="335" y="3314"/>
                    </a:cubicBezTo>
                    <a:cubicBezTo>
                      <a:pt x="371" y="3349"/>
                      <a:pt x="427" y="3364"/>
                      <a:pt x="480" y="3364"/>
                    </a:cubicBezTo>
                    <a:cubicBezTo>
                      <a:pt x="517" y="3364"/>
                      <a:pt x="553" y="3357"/>
                      <a:pt x="578" y="3344"/>
                    </a:cubicBezTo>
                    <a:cubicBezTo>
                      <a:pt x="700" y="3314"/>
                      <a:pt x="761" y="3253"/>
                      <a:pt x="852" y="3192"/>
                    </a:cubicBezTo>
                    <a:cubicBezTo>
                      <a:pt x="1308" y="2736"/>
                      <a:pt x="1581" y="2189"/>
                      <a:pt x="1855" y="1672"/>
                    </a:cubicBezTo>
                    <a:cubicBezTo>
                      <a:pt x="2128" y="1125"/>
                      <a:pt x="2341" y="578"/>
                      <a:pt x="2524" y="0"/>
                    </a:cubicBezTo>
                    <a:lnTo>
                      <a:pt x="2524" y="0"/>
                    </a:lnTo>
                    <a:cubicBezTo>
                      <a:pt x="2220" y="517"/>
                      <a:pt x="1885" y="1003"/>
                      <a:pt x="1581" y="1520"/>
                    </a:cubicBezTo>
                    <a:cubicBezTo>
                      <a:pt x="1429" y="1763"/>
                      <a:pt x="1277" y="2037"/>
                      <a:pt x="1125" y="2250"/>
                    </a:cubicBezTo>
                    <a:cubicBezTo>
                      <a:pt x="943" y="2493"/>
                      <a:pt x="791" y="2736"/>
                      <a:pt x="609" y="2918"/>
                    </a:cubicBezTo>
                    <a:cubicBezTo>
                      <a:pt x="548" y="2949"/>
                      <a:pt x="487" y="2979"/>
                      <a:pt x="487" y="2979"/>
                    </a:cubicBezTo>
                    <a:cubicBezTo>
                      <a:pt x="457" y="2918"/>
                      <a:pt x="396" y="2766"/>
                      <a:pt x="396" y="2645"/>
                    </a:cubicBezTo>
                    <a:cubicBezTo>
                      <a:pt x="335" y="2371"/>
                      <a:pt x="335" y="2067"/>
                      <a:pt x="335" y="1794"/>
                    </a:cubicBezTo>
                    <a:cubicBezTo>
                      <a:pt x="365" y="1186"/>
                      <a:pt x="396" y="608"/>
                      <a:pt x="426" y="0"/>
                    </a:cubicBezTo>
                    <a:close/>
                  </a:path>
                </a:pathLst>
              </a:custGeom>
              <a:solidFill>
                <a:srgbClr val="D47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665;p81">
                <a:extLst>
                  <a:ext uri="{FF2B5EF4-FFF2-40B4-BE49-F238E27FC236}">
                    <a16:creationId xmlns:a16="http://schemas.microsoft.com/office/drawing/2014/main" xmlns="" id="{6CE6CFF4-6D7F-4EFD-A41E-1892AC21D681}"/>
                  </a:ext>
                </a:extLst>
              </p:cNvPr>
              <p:cNvSpPr/>
              <p:nvPr/>
            </p:nvSpPr>
            <p:spPr>
              <a:xfrm>
                <a:off x="8100385" y="3096162"/>
                <a:ext cx="58668" cy="56846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3152" extrusionOk="0">
                    <a:moveTo>
                      <a:pt x="3253" y="1"/>
                    </a:moveTo>
                    <a:cubicBezTo>
                      <a:pt x="3070" y="366"/>
                      <a:pt x="2827" y="700"/>
                      <a:pt x="2584" y="1034"/>
                    </a:cubicBezTo>
                    <a:cubicBezTo>
                      <a:pt x="2341" y="1338"/>
                      <a:pt x="2097" y="1673"/>
                      <a:pt x="1824" y="1977"/>
                    </a:cubicBezTo>
                    <a:cubicBezTo>
                      <a:pt x="1550" y="2281"/>
                      <a:pt x="1277" y="2615"/>
                      <a:pt x="1003" y="2828"/>
                    </a:cubicBezTo>
                    <a:cubicBezTo>
                      <a:pt x="903" y="2895"/>
                      <a:pt x="774" y="2929"/>
                      <a:pt x="639" y="2929"/>
                    </a:cubicBezTo>
                    <a:cubicBezTo>
                      <a:pt x="406" y="2929"/>
                      <a:pt x="154" y="2827"/>
                      <a:pt x="0" y="2615"/>
                    </a:cubicBezTo>
                    <a:lnTo>
                      <a:pt x="0" y="2615"/>
                    </a:lnTo>
                    <a:cubicBezTo>
                      <a:pt x="61" y="2797"/>
                      <a:pt x="213" y="3010"/>
                      <a:pt x="426" y="3071"/>
                    </a:cubicBezTo>
                    <a:cubicBezTo>
                      <a:pt x="540" y="3120"/>
                      <a:pt x="662" y="3151"/>
                      <a:pt x="789" y="3151"/>
                    </a:cubicBezTo>
                    <a:cubicBezTo>
                      <a:pt x="899" y="3151"/>
                      <a:pt x="1012" y="3127"/>
                      <a:pt x="1125" y="3071"/>
                    </a:cubicBezTo>
                    <a:cubicBezTo>
                      <a:pt x="1550" y="2858"/>
                      <a:pt x="1824" y="2554"/>
                      <a:pt x="2097" y="2220"/>
                    </a:cubicBezTo>
                    <a:cubicBezTo>
                      <a:pt x="2371" y="1885"/>
                      <a:pt x="2614" y="1551"/>
                      <a:pt x="2827" y="1186"/>
                    </a:cubicBezTo>
                    <a:cubicBezTo>
                      <a:pt x="3040" y="822"/>
                      <a:pt x="3222" y="426"/>
                      <a:pt x="3253" y="1"/>
                    </a:cubicBezTo>
                    <a:close/>
                  </a:path>
                </a:pathLst>
              </a:custGeom>
              <a:solidFill>
                <a:srgbClr val="D47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666;p81">
                <a:extLst>
                  <a:ext uri="{FF2B5EF4-FFF2-40B4-BE49-F238E27FC236}">
                    <a16:creationId xmlns:a16="http://schemas.microsoft.com/office/drawing/2014/main" xmlns="" id="{DB216AAE-3400-4F81-97CB-CFDE201C02BD}"/>
                  </a:ext>
                </a:extLst>
              </p:cNvPr>
              <p:cNvSpPr/>
              <p:nvPr/>
            </p:nvSpPr>
            <p:spPr>
              <a:xfrm>
                <a:off x="8033493" y="3004075"/>
                <a:ext cx="63068" cy="52843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2930" extrusionOk="0">
                    <a:moveTo>
                      <a:pt x="1825" y="0"/>
                    </a:moveTo>
                    <a:lnTo>
                      <a:pt x="1825" y="0"/>
                    </a:lnTo>
                    <a:cubicBezTo>
                      <a:pt x="1369" y="304"/>
                      <a:pt x="943" y="639"/>
                      <a:pt x="578" y="1064"/>
                    </a:cubicBezTo>
                    <a:cubicBezTo>
                      <a:pt x="396" y="1277"/>
                      <a:pt x="214" y="1490"/>
                      <a:pt x="92" y="1794"/>
                    </a:cubicBezTo>
                    <a:cubicBezTo>
                      <a:pt x="62" y="1946"/>
                      <a:pt x="1" y="2128"/>
                      <a:pt x="92" y="2311"/>
                    </a:cubicBezTo>
                    <a:cubicBezTo>
                      <a:pt x="153" y="2493"/>
                      <a:pt x="305" y="2614"/>
                      <a:pt x="426" y="2706"/>
                    </a:cubicBezTo>
                    <a:cubicBezTo>
                      <a:pt x="707" y="2868"/>
                      <a:pt x="994" y="2930"/>
                      <a:pt x="1279" y="2930"/>
                    </a:cubicBezTo>
                    <a:cubicBezTo>
                      <a:pt x="1580" y="2930"/>
                      <a:pt x="1877" y="2860"/>
                      <a:pt x="2159" y="2766"/>
                    </a:cubicBezTo>
                    <a:cubicBezTo>
                      <a:pt x="2676" y="2584"/>
                      <a:pt x="3162" y="2250"/>
                      <a:pt x="3496" y="1824"/>
                    </a:cubicBezTo>
                    <a:lnTo>
                      <a:pt x="3496" y="1824"/>
                    </a:lnTo>
                    <a:cubicBezTo>
                      <a:pt x="3040" y="2128"/>
                      <a:pt x="2554" y="2371"/>
                      <a:pt x="2068" y="2493"/>
                    </a:cubicBezTo>
                    <a:cubicBezTo>
                      <a:pt x="1866" y="2543"/>
                      <a:pt x="1649" y="2573"/>
                      <a:pt x="1438" y="2573"/>
                    </a:cubicBezTo>
                    <a:cubicBezTo>
                      <a:pt x="1140" y="2573"/>
                      <a:pt x="853" y="2514"/>
                      <a:pt x="639" y="2371"/>
                    </a:cubicBezTo>
                    <a:cubicBezTo>
                      <a:pt x="548" y="2341"/>
                      <a:pt x="457" y="2250"/>
                      <a:pt x="426" y="2159"/>
                    </a:cubicBezTo>
                    <a:cubicBezTo>
                      <a:pt x="396" y="2128"/>
                      <a:pt x="426" y="2007"/>
                      <a:pt x="457" y="1915"/>
                    </a:cubicBezTo>
                    <a:cubicBezTo>
                      <a:pt x="518" y="1672"/>
                      <a:pt x="670" y="1459"/>
                      <a:pt x="822" y="1247"/>
                    </a:cubicBezTo>
                    <a:cubicBezTo>
                      <a:pt x="1126" y="821"/>
                      <a:pt x="1460" y="396"/>
                      <a:pt x="1825" y="0"/>
                    </a:cubicBezTo>
                    <a:close/>
                  </a:path>
                </a:pathLst>
              </a:custGeom>
              <a:solidFill>
                <a:srgbClr val="D47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667;p81">
                <a:extLst>
                  <a:ext uri="{FF2B5EF4-FFF2-40B4-BE49-F238E27FC236}">
                    <a16:creationId xmlns:a16="http://schemas.microsoft.com/office/drawing/2014/main" xmlns="" id="{D60DFA46-DA51-4A43-A5BB-BC23FF531AAB}"/>
                  </a:ext>
                </a:extLst>
              </p:cNvPr>
              <p:cNvSpPr/>
              <p:nvPr/>
            </p:nvSpPr>
            <p:spPr>
              <a:xfrm>
                <a:off x="6653233" y="2404266"/>
                <a:ext cx="102980" cy="56792"/>
              </a:xfrm>
              <a:custGeom>
                <a:avLst/>
                <a:gdLst/>
                <a:ahLst/>
                <a:cxnLst/>
                <a:rect l="l" t="t" r="r" b="b"/>
                <a:pathLst>
                  <a:path w="5710" h="3149" extrusionOk="0">
                    <a:moveTo>
                      <a:pt x="5358" y="1"/>
                    </a:moveTo>
                    <a:cubicBezTo>
                      <a:pt x="5248" y="1"/>
                      <a:pt x="5143" y="57"/>
                      <a:pt x="5107" y="188"/>
                    </a:cubicBezTo>
                    <a:cubicBezTo>
                      <a:pt x="4712" y="2103"/>
                      <a:pt x="2554" y="2559"/>
                      <a:pt x="882" y="2559"/>
                    </a:cubicBezTo>
                    <a:lnTo>
                      <a:pt x="335" y="2559"/>
                    </a:lnTo>
                    <a:cubicBezTo>
                      <a:pt x="326" y="2558"/>
                      <a:pt x="317" y="2558"/>
                      <a:pt x="308" y="2558"/>
                    </a:cubicBezTo>
                    <a:cubicBezTo>
                      <a:pt x="1" y="2558"/>
                      <a:pt x="9" y="3077"/>
                      <a:pt x="335" y="3136"/>
                    </a:cubicBezTo>
                    <a:cubicBezTo>
                      <a:pt x="481" y="3144"/>
                      <a:pt x="628" y="3148"/>
                      <a:pt x="775" y="3148"/>
                    </a:cubicBezTo>
                    <a:cubicBezTo>
                      <a:pt x="1175" y="3148"/>
                      <a:pt x="1576" y="3120"/>
                      <a:pt x="1976" y="3076"/>
                    </a:cubicBezTo>
                    <a:cubicBezTo>
                      <a:pt x="2979" y="2954"/>
                      <a:pt x="4013" y="2650"/>
                      <a:pt x="4773" y="1951"/>
                    </a:cubicBezTo>
                    <a:cubicBezTo>
                      <a:pt x="5229" y="1525"/>
                      <a:pt x="5532" y="978"/>
                      <a:pt x="5654" y="340"/>
                    </a:cubicBezTo>
                    <a:cubicBezTo>
                      <a:pt x="5710" y="137"/>
                      <a:pt x="5529" y="1"/>
                      <a:pt x="53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371DBD2C-47B3-467C-8540-7127EE7BEA6A}"/>
                </a:ext>
              </a:extLst>
            </p:cNvPr>
            <p:cNvSpPr txBox="1"/>
            <p:nvPr/>
          </p:nvSpPr>
          <p:spPr>
            <a:xfrm>
              <a:off x="2814224" y="2903757"/>
              <a:ext cx="37157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C00000"/>
                  </a:solidFill>
                  <a:latin typeface="#9Slide05 Claudia" pitchFamily="2" charset="0"/>
                </a:rPr>
                <a:t>Báo</a:t>
              </a:r>
              <a:r>
                <a:rPr lang="en-US" sz="3200" dirty="0">
                  <a:solidFill>
                    <a:srgbClr val="C00000"/>
                  </a:solidFill>
                  <a:latin typeface="#9Slide05 Claudia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#9Slide05 Claudia" pitchFamily="2" charset="0"/>
                </a:rPr>
                <a:t>cáo</a:t>
              </a:r>
              <a:r>
                <a:rPr lang="en-US" sz="3200" dirty="0">
                  <a:solidFill>
                    <a:srgbClr val="C00000"/>
                  </a:solidFill>
                  <a:latin typeface="#9Slide05 Claudia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#9Slide05 Claudia" pitchFamily="2" charset="0"/>
                </a:rPr>
                <a:t>kết</a:t>
              </a:r>
              <a:r>
                <a:rPr lang="en-US" sz="3200" dirty="0">
                  <a:solidFill>
                    <a:srgbClr val="C00000"/>
                  </a:solidFill>
                  <a:latin typeface="#9Slide05 Claudia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#9Slide05 Claudia" pitchFamily="2" charset="0"/>
                </a:rPr>
                <a:t>quả</a:t>
              </a:r>
              <a:r>
                <a:rPr lang="en-US" sz="3200" dirty="0">
                  <a:solidFill>
                    <a:srgbClr val="C00000"/>
                  </a:solidFill>
                  <a:latin typeface="#9Slide05 Claudia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#9Slide05 Claudia" pitchFamily="2" charset="0"/>
                </a:rPr>
                <a:t>thảo</a:t>
              </a:r>
              <a:r>
                <a:rPr lang="en-US" sz="3200" dirty="0">
                  <a:solidFill>
                    <a:srgbClr val="C00000"/>
                  </a:solidFill>
                  <a:latin typeface="#9Slide05 Claudia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#9Slide05 Claudia" pitchFamily="2" charset="0"/>
                </a:rPr>
                <a:t>luận</a:t>
              </a:r>
              <a:r>
                <a:rPr lang="en-US" sz="3200" dirty="0">
                  <a:solidFill>
                    <a:srgbClr val="C00000"/>
                  </a:solidFill>
                  <a:latin typeface="#9Slide05 Claudia" pitchFamily="2" charset="0"/>
                </a:rPr>
                <a:t> </a:t>
              </a:r>
            </a:p>
          </p:txBody>
        </p:sp>
      </p:grpSp>
      <p:grpSp>
        <p:nvGrpSpPr>
          <p:cNvPr id="181" name="Google Shape;2645;p71">
            <a:extLst>
              <a:ext uri="{FF2B5EF4-FFF2-40B4-BE49-F238E27FC236}">
                <a16:creationId xmlns:a16="http://schemas.microsoft.com/office/drawing/2014/main" xmlns="" id="{FA8CD565-79C3-4758-8044-6EEAB54D5608}"/>
              </a:ext>
            </a:extLst>
          </p:cNvPr>
          <p:cNvGrpSpPr/>
          <p:nvPr/>
        </p:nvGrpSpPr>
        <p:grpSpPr>
          <a:xfrm>
            <a:off x="223247" y="1945158"/>
            <a:ext cx="1437772" cy="1664983"/>
            <a:chOff x="5293245" y="6083019"/>
            <a:chExt cx="1941885" cy="2248761"/>
          </a:xfrm>
        </p:grpSpPr>
        <p:sp>
          <p:nvSpPr>
            <p:cNvPr id="182" name="Google Shape;2646;p71">
              <a:extLst>
                <a:ext uri="{FF2B5EF4-FFF2-40B4-BE49-F238E27FC236}">
                  <a16:creationId xmlns:a16="http://schemas.microsoft.com/office/drawing/2014/main" xmlns="" id="{8CE2D3AD-6F7B-4890-A8B8-530EAECD8E8F}"/>
                </a:ext>
              </a:extLst>
            </p:cNvPr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647;p71">
              <a:extLst>
                <a:ext uri="{FF2B5EF4-FFF2-40B4-BE49-F238E27FC236}">
                  <a16:creationId xmlns:a16="http://schemas.microsoft.com/office/drawing/2014/main" xmlns="" id="{C1B17AF7-0C92-4164-93F0-3210A9158A3A}"/>
                </a:ext>
              </a:extLst>
            </p:cNvPr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648;p71">
              <a:extLst>
                <a:ext uri="{FF2B5EF4-FFF2-40B4-BE49-F238E27FC236}">
                  <a16:creationId xmlns:a16="http://schemas.microsoft.com/office/drawing/2014/main" xmlns="" id="{0559EAC3-E63F-473D-9C5B-E390D320FA16}"/>
                </a:ext>
              </a:extLst>
            </p:cNvPr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649;p71">
              <a:extLst>
                <a:ext uri="{FF2B5EF4-FFF2-40B4-BE49-F238E27FC236}">
                  <a16:creationId xmlns:a16="http://schemas.microsoft.com/office/drawing/2014/main" xmlns="" id="{9520E030-ADC5-4422-95B9-EC5AB1EE9048}"/>
                </a:ext>
              </a:extLst>
            </p:cNvPr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650;p71">
              <a:extLst>
                <a:ext uri="{FF2B5EF4-FFF2-40B4-BE49-F238E27FC236}">
                  <a16:creationId xmlns:a16="http://schemas.microsoft.com/office/drawing/2014/main" xmlns="" id="{5782AFB7-BFF3-4F5B-A7BA-790A30FC933E}"/>
                </a:ext>
              </a:extLst>
            </p:cNvPr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651;p71">
              <a:extLst>
                <a:ext uri="{FF2B5EF4-FFF2-40B4-BE49-F238E27FC236}">
                  <a16:creationId xmlns:a16="http://schemas.microsoft.com/office/drawing/2014/main" xmlns="" id="{45198AED-5743-46F0-8283-91F570214F08}"/>
                </a:ext>
              </a:extLst>
            </p:cNvPr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652;p71">
              <a:extLst>
                <a:ext uri="{FF2B5EF4-FFF2-40B4-BE49-F238E27FC236}">
                  <a16:creationId xmlns:a16="http://schemas.microsoft.com/office/drawing/2014/main" xmlns="" id="{861D8014-8350-46F1-B069-8754A713D121}"/>
                </a:ext>
              </a:extLst>
            </p:cNvPr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653;p71">
              <a:extLst>
                <a:ext uri="{FF2B5EF4-FFF2-40B4-BE49-F238E27FC236}">
                  <a16:creationId xmlns:a16="http://schemas.microsoft.com/office/drawing/2014/main" xmlns="" id="{0CA56AAD-E4AA-42BE-A458-439AA33D8356}"/>
                </a:ext>
              </a:extLst>
            </p:cNvPr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654;p71">
              <a:extLst>
                <a:ext uri="{FF2B5EF4-FFF2-40B4-BE49-F238E27FC236}">
                  <a16:creationId xmlns:a16="http://schemas.microsoft.com/office/drawing/2014/main" xmlns="" id="{7DD7900A-B2DA-44FE-92A1-80D7B1A3FAC1}"/>
                </a:ext>
              </a:extLst>
            </p:cNvPr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655;p71">
              <a:extLst>
                <a:ext uri="{FF2B5EF4-FFF2-40B4-BE49-F238E27FC236}">
                  <a16:creationId xmlns:a16="http://schemas.microsoft.com/office/drawing/2014/main" xmlns="" id="{ABD3B24A-807F-4025-8C7D-A0E695AE1E60}"/>
                </a:ext>
              </a:extLst>
            </p:cNvPr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656;p71">
              <a:extLst>
                <a:ext uri="{FF2B5EF4-FFF2-40B4-BE49-F238E27FC236}">
                  <a16:creationId xmlns:a16="http://schemas.microsoft.com/office/drawing/2014/main" xmlns="" id="{73A351E2-2175-4CC9-8C2D-540FE816F8D0}"/>
                </a:ext>
              </a:extLst>
            </p:cNvPr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657;p71">
              <a:extLst>
                <a:ext uri="{FF2B5EF4-FFF2-40B4-BE49-F238E27FC236}">
                  <a16:creationId xmlns:a16="http://schemas.microsoft.com/office/drawing/2014/main" xmlns="" id="{DDD14925-2EFD-4A17-BF70-5D9A1207A462}"/>
                </a:ext>
              </a:extLst>
            </p:cNvPr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658;p71">
              <a:extLst>
                <a:ext uri="{FF2B5EF4-FFF2-40B4-BE49-F238E27FC236}">
                  <a16:creationId xmlns:a16="http://schemas.microsoft.com/office/drawing/2014/main" xmlns="" id="{9E1551FF-1E6D-425C-A19F-8A96642852BE}"/>
                </a:ext>
              </a:extLst>
            </p:cNvPr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659;p71">
              <a:extLst>
                <a:ext uri="{FF2B5EF4-FFF2-40B4-BE49-F238E27FC236}">
                  <a16:creationId xmlns:a16="http://schemas.microsoft.com/office/drawing/2014/main" xmlns="" id="{1CACB896-0598-42C3-87AA-D421056DE529}"/>
                </a:ext>
              </a:extLst>
            </p:cNvPr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660;p71">
              <a:extLst>
                <a:ext uri="{FF2B5EF4-FFF2-40B4-BE49-F238E27FC236}">
                  <a16:creationId xmlns:a16="http://schemas.microsoft.com/office/drawing/2014/main" xmlns="" id="{FC769E8B-6F9F-4CF7-A58B-3C8D325232F2}"/>
                </a:ext>
              </a:extLst>
            </p:cNvPr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661;p71">
              <a:extLst>
                <a:ext uri="{FF2B5EF4-FFF2-40B4-BE49-F238E27FC236}">
                  <a16:creationId xmlns:a16="http://schemas.microsoft.com/office/drawing/2014/main" xmlns="" id="{67BCDF87-F351-432B-B827-DD2D4ADE74CF}"/>
                </a:ext>
              </a:extLst>
            </p:cNvPr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662;p71">
              <a:extLst>
                <a:ext uri="{FF2B5EF4-FFF2-40B4-BE49-F238E27FC236}">
                  <a16:creationId xmlns:a16="http://schemas.microsoft.com/office/drawing/2014/main" xmlns="" id="{7CC77F83-5431-423D-83BB-0CCEE3FFC7F3}"/>
                </a:ext>
              </a:extLst>
            </p:cNvPr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663;p71">
              <a:extLst>
                <a:ext uri="{FF2B5EF4-FFF2-40B4-BE49-F238E27FC236}">
                  <a16:creationId xmlns:a16="http://schemas.microsoft.com/office/drawing/2014/main" xmlns="" id="{4650F0B5-159A-4FA2-BD0D-6670C5751AE4}"/>
                </a:ext>
              </a:extLst>
            </p:cNvPr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664;p71">
              <a:extLst>
                <a:ext uri="{FF2B5EF4-FFF2-40B4-BE49-F238E27FC236}">
                  <a16:creationId xmlns:a16="http://schemas.microsoft.com/office/drawing/2014/main" xmlns="" id="{7FD99B20-EC02-47F0-97F9-DC00524B5396}"/>
                </a:ext>
              </a:extLst>
            </p:cNvPr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665;p71">
              <a:extLst>
                <a:ext uri="{FF2B5EF4-FFF2-40B4-BE49-F238E27FC236}">
                  <a16:creationId xmlns:a16="http://schemas.microsoft.com/office/drawing/2014/main" xmlns="" id="{ACD11CBB-B6D1-4EEA-B1CC-1482AC69DC77}"/>
                </a:ext>
              </a:extLst>
            </p:cNvPr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666;p71">
              <a:extLst>
                <a:ext uri="{FF2B5EF4-FFF2-40B4-BE49-F238E27FC236}">
                  <a16:creationId xmlns:a16="http://schemas.microsoft.com/office/drawing/2014/main" xmlns="" id="{81C00D65-CB88-4EA9-8F53-6CE249C47CE0}"/>
                </a:ext>
              </a:extLst>
            </p:cNvPr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667;p71">
              <a:extLst>
                <a:ext uri="{FF2B5EF4-FFF2-40B4-BE49-F238E27FC236}">
                  <a16:creationId xmlns:a16="http://schemas.microsoft.com/office/drawing/2014/main" xmlns="" id="{21A93E82-B907-43AB-828E-CF0549DF84F0}"/>
                </a:ext>
              </a:extLst>
            </p:cNvPr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668;p71">
              <a:extLst>
                <a:ext uri="{FF2B5EF4-FFF2-40B4-BE49-F238E27FC236}">
                  <a16:creationId xmlns:a16="http://schemas.microsoft.com/office/drawing/2014/main" xmlns="" id="{309316B0-C417-4A40-AD21-9FCF47018DFA}"/>
                </a:ext>
              </a:extLst>
            </p:cNvPr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669;p71">
              <a:extLst>
                <a:ext uri="{FF2B5EF4-FFF2-40B4-BE49-F238E27FC236}">
                  <a16:creationId xmlns:a16="http://schemas.microsoft.com/office/drawing/2014/main" xmlns="" id="{303ADAEF-5199-4A11-8F73-59D6703D129C}"/>
                </a:ext>
              </a:extLst>
            </p:cNvPr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670;p71">
              <a:extLst>
                <a:ext uri="{FF2B5EF4-FFF2-40B4-BE49-F238E27FC236}">
                  <a16:creationId xmlns:a16="http://schemas.microsoft.com/office/drawing/2014/main" xmlns="" id="{F256A7FB-3CC1-43A5-B981-9FB862DF1ED1}"/>
                </a:ext>
              </a:extLst>
            </p:cNvPr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671;p71">
              <a:extLst>
                <a:ext uri="{FF2B5EF4-FFF2-40B4-BE49-F238E27FC236}">
                  <a16:creationId xmlns:a16="http://schemas.microsoft.com/office/drawing/2014/main" xmlns="" id="{2400764E-7A0E-4465-B214-1E992338FFE4}"/>
                </a:ext>
              </a:extLst>
            </p:cNvPr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672;p71">
              <a:extLst>
                <a:ext uri="{FF2B5EF4-FFF2-40B4-BE49-F238E27FC236}">
                  <a16:creationId xmlns:a16="http://schemas.microsoft.com/office/drawing/2014/main" xmlns="" id="{0AC6B7AE-9D8D-4C16-9C42-17A10D6D0E13}"/>
                </a:ext>
              </a:extLst>
            </p:cNvPr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673;p71">
              <a:extLst>
                <a:ext uri="{FF2B5EF4-FFF2-40B4-BE49-F238E27FC236}">
                  <a16:creationId xmlns:a16="http://schemas.microsoft.com/office/drawing/2014/main" xmlns="" id="{6B5CF016-2594-4CDA-AB7B-CB67A2E638C8}"/>
                </a:ext>
              </a:extLst>
            </p:cNvPr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674;p71">
              <a:extLst>
                <a:ext uri="{FF2B5EF4-FFF2-40B4-BE49-F238E27FC236}">
                  <a16:creationId xmlns:a16="http://schemas.microsoft.com/office/drawing/2014/main" xmlns="" id="{7B9B39EF-369D-4A7A-A795-65CD1E0EEE63}"/>
                </a:ext>
              </a:extLst>
            </p:cNvPr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675;p71">
              <a:extLst>
                <a:ext uri="{FF2B5EF4-FFF2-40B4-BE49-F238E27FC236}">
                  <a16:creationId xmlns:a16="http://schemas.microsoft.com/office/drawing/2014/main" xmlns="" id="{209A7CF7-B333-40A3-A376-5C756EBB2FD8}"/>
                </a:ext>
              </a:extLst>
            </p:cNvPr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676;p71">
              <a:extLst>
                <a:ext uri="{FF2B5EF4-FFF2-40B4-BE49-F238E27FC236}">
                  <a16:creationId xmlns:a16="http://schemas.microsoft.com/office/drawing/2014/main" xmlns="" id="{1803C6B5-7893-4B0F-B7CD-85AD7B68B673}"/>
                </a:ext>
              </a:extLst>
            </p:cNvPr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677;p71">
              <a:extLst>
                <a:ext uri="{FF2B5EF4-FFF2-40B4-BE49-F238E27FC236}">
                  <a16:creationId xmlns:a16="http://schemas.microsoft.com/office/drawing/2014/main" xmlns="" id="{27625A28-3F4B-452A-964A-01E3097ACC78}"/>
                </a:ext>
              </a:extLst>
            </p:cNvPr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678;p71">
              <a:extLst>
                <a:ext uri="{FF2B5EF4-FFF2-40B4-BE49-F238E27FC236}">
                  <a16:creationId xmlns:a16="http://schemas.microsoft.com/office/drawing/2014/main" xmlns="" id="{783F650D-A628-4DB8-B03E-263E976A740F}"/>
                </a:ext>
              </a:extLst>
            </p:cNvPr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679;p71">
              <a:extLst>
                <a:ext uri="{FF2B5EF4-FFF2-40B4-BE49-F238E27FC236}">
                  <a16:creationId xmlns:a16="http://schemas.microsoft.com/office/drawing/2014/main" xmlns="" id="{073D897E-C638-454F-9B0C-33AC736E699A}"/>
                </a:ext>
              </a:extLst>
            </p:cNvPr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680;p71">
              <a:extLst>
                <a:ext uri="{FF2B5EF4-FFF2-40B4-BE49-F238E27FC236}">
                  <a16:creationId xmlns:a16="http://schemas.microsoft.com/office/drawing/2014/main" xmlns="" id="{BEC7C8FF-E081-46A7-A2B7-2EE41E305B38}"/>
                </a:ext>
              </a:extLst>
            </p:cNvPr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681;p71">
              <a:extLst>
                <a:ext uri="{FF2B5EF4-FFF2-40B4-BE49-F238E27FC236}">
                  <a16:creationId xmlns:a16="http://schemas.microsoft.com/office/drawing/2014/main" xmlns="" id="{6CD51368-E18B-4BBF-A9E0-08BF3F081B1B}"/>
                </a:ext>
              </a:extLst>
            </p:cNvPr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682;p71">
              <a:extLst>
                <a:ext uri="{FF2B5EF4-FFF2-40B4-BE49-F238E27FC236}">
                  <a16:creationId xmlns:a16="http://schemas.microsoft.com/office/drawing/2014/main" xmlns="" id="{BBC5532A-EDAA-45B2-8A13-54D4B738FAB1}"/>
                </a:ext>
              </a:extLst>
            </p:cNvPr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683;p71">
              <a:extLst>
                <a:ext uri="{FF2B5EF4-FFF2-40B4-BE49-F238E27FC236}">
                  <a16:creationId xmlns:a16="http://schemas.microsoft.com/office/drawing/2014/main" xmlns="" id="{44A1D359-E2F4-4471-87A7-36A1CB69D74D}"/>
                </a:ext>
              </a:extLst>
            </p:cNvPr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684;p71">
              <a:extLst>
                <a:ext uri="{FF2B5EF4-FFF2-40B4-BE49-F238E27FC236}">
                  <a16:creationId xmlns:a16="http://schemas.microsoft.com/office/drawing/2014/main" xmlns="" id="{2FAFCD26-5545-45AA-A73D-9AC50BFD162B}"/>
                </a:ext>
              </a:extLst>
            </p:cNvPr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685;p71">
              <a:extLst>
                <a:ext uri="{FF2B5EF4-FFF2-40B4-BE49-F238E27FC236}">
                  <a16:creationId xmlns:a16="http://schemas.microsoft.com/office/drawing/2014/main" xmlns="" id="{53F5081A-F839-413F-BC74-9E795833B758}"/>
                </a:ext>
              </a:extLst>
            </p:cNvPr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686;p71">
              <a:extLst>
                <a:ext uri="{FF2B5EF4-FFF2-40B4-BE49-F238E27FC236}">
                  <a16:creationId xmlns:a16="http://schemas.microsoft.com/office/drawing/2014/main" xmlns="" id="{FCBCE39F-7477-487E-B213-5A270194274C}"/>
                </a:ext>
              </a:extLst>
            </p:cNvPr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687;p71">
              <a:extLst>
                <a:ext uri="{FF2B5EF4-FFF2-40B4-BE49-F238E27FC236}">
                  <a16:creationId xmlns:a16="http://schemas.microsoft.com/office/drawing/2014/main" xmlns="" id="{2EBC6442-97AA-48ED-B9AF-693298DD5E47}"/>
                </a:ext>
              </a:extLst>
            </p:cNvPr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688;p71">
              <a:extLst>
                <a:ext uri="{FF2B5EF4-FFF2-40B4-BE49-F238E27FC236}">
                  <a16:creationId xmlns:a16="http://schemas.microsoft.com/office/drawing/2014/main" xmlns="" id="{C122799B-4227-4598-A3E8-DEB7FAF900DD}"/>
                </a:ext>
              </a:extLst>
            </p:cNvPr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689;p71">
              <a:extLst>
                <a:ext uri="{FF2B5EF4-FFF2-40B4-BE49-F238E27FC236}">
                  <a16:creationId xmlns:a16="http://schemas.microsoft.com/office/drawing/2014/main" xmlns="" id="{5F0C0712-885F-4D96-9B02-CFA6D2762877}"/>
                </a:ext>
              </a:extLst>
            </p:cNvPr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690;p71">
              <a:extLst>
                <a:ext uri="{FF2B5EF4-FFF2-40B4-BE49-F238E27FC236}">
                  <a16:creationId xmlns:a16="http://schemas.microsoft.com/office/drawing/2014/main" xmlns="" id="{668DA661-6870-49B1-89BE-F69B2F215EC7}"/>
                </a:ext>
              </a:extLst>
            </p:cNvPr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691;p71">
              <a:extLst>
                <a:ext uri="{FF2B5EF4-FFF2-40B4-BE49-F238E27FC236}">
                  <a16:creationId xmlns:a16="http://schemas.microsoft.com/office/drawing/2014/main" xmlns="" id="{E070DB80-8454-4FCE-99C9-7A36BC9953E4}"/>
                </a:ext>
              </a:extLst>
            </p:cNvPr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692;p71">
              <a:extLst>
                <a:ext uri="{FF2B5EF4-FFF2-40B4-BE49-F238E27FC236}">
                  <a16:creationId xmlns:a16="http://schemas.microsoft.com/office/drawing/2014/main" xmlns="" id="{323382B4-179E-42DA-A2F8-65AEB8FD6F31}"/>
                </a:ext>
              </a:extLst>
            </p:cNvPr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693;p71">
              <a:extLst>
                <a:ext uri="{FF2B5EF4-FFF2-40B4-BE49-F238E27FC236}">
                  <a16:creationId xmlns:a16="http://schemas.microsoft.com/office/drawing/2014/main" xmlns="" id="{B73029EF-0BB4-464E-8995-A98E0C2F1F84}"/>
                </a:ext>
              </a:extLst>
            </p:cNvPr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694;p71">
              <a:extLst>
                <a:ext uri="{FF2B5EF4-FFF2-40B4-BE49-F238E27FC236}">
                  <a16:creationId xmlns:a16="http://schemas.microsoft.com/office/drawing/2014/main" xmlns="" id="{98A492A8-8F7B-4261-BE0D-C621751D0A3A}"/>
                </a:ext>
              </a:extLst>
            </p:cNvPr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695;p71">
              <a:extLst>
                <a:ext uri="{FF2B5EF4-FFF2-40B4-BE49-F238E27FC236}">
                  <a16:creationId xmlns:a16="http://schemas.microsoft.com/office/drawing/2014/main" xmlns="" id="{B8416270-0BE0-49A1-BB2C-39715F1E71B6}"/>
                </a:ext>
              </a:extLst>
            </p:cNvPr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696;p71">
              <a:extLst>
                <a:ext uri="{FF2B5EF4-FFF2-40B4-BE49-F238E27FC236}">
                  <a16:creationId xmlns:a16="http://schemas.microsoft.com/office/drawing/2014/main" xmlns="" id="{BBB3BD9D-1064-49CA-A439-C87B61277803}"/>
                </a:ext>
              </a:extLst>
            </p:cNvPr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697;p71">
              <a:extLst>
                <a:ext uri="{FF2B5EF4-FFF2-40B4-BE49-F238E27FC236}">
                  <a16:creationId xmlns:a16="http://schemas.microsoft.com/office/drawing/2014/main" xmlns="" id="{3F174B3C-2CAC-4D6E-BB91-8B2CB69FC1E0}"/>
                </a:ext>
              </a:extLst>
            </p:cNvPr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698;p71">
              <a:extLst>
                <a:ext uri="{FF2B5EF4-FFF2-40B4-BE49-F238E27FC236}">
                  <a16:creationId xmlns:a16="http://schemas.microsoft.com/office/drawing/2014/main" xmlns="" id="{A9659A0C-95C7-4C52-9655-8C5D3FCA2BEA}"/>
                </a:ext>
              </a:extLst>
            </p:cNvPr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699;p71">
              <a:extLst>
                <a:ext uri="{FF2B5EF4-FFF2-40B4-BE49-F238E27FC236}">
                  <a16:creationId xmlns:a16="http://schemas.microsoft.com/office/drawing/2014/main" xmlns="" id="{EE83F2E1-ABC1-4175-BE31-E6ECFD825949}"/>
                </a:ext>
              </a:extLst>
            </p:cNvPr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700;p71">
              <a:extLst>
                <a:ext uri="{FF2B5EF4-FFF2-40B4-BE49-F238E27FC236}">
                  <a16:creationId xmlns:a16="http://schemas.microsoft.com/office/drawing/2014/main" xmlns="" id="{66E3AA0E-7DBD-4A69-8A36-CF39E1AAFE08}"/>
                </a:ext>
              </a:extLst>
            </p:cNvPr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701;p71">
              <a:extLst>
                <a:ext uri="{FF2B5EF4-FFF2-40B4-BE49-F238E27FC236}">
                  <a16:creationId xmlns:a16="http://schemas.microsoft.com/office/drawing/2014/main" xmlns="" id="{8FB47B34-330F-4AF8-A945-CCF1A21E2368}"/>
                </a:ext>
              </a:extLst>
            </p:cNvPr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702;p71">
              <a:extLst>
                <a:ext uri="{FF2B5EF4-FFF2-40B4-BE49-F238E27FC236}">
                  <a16:creationId xmlns:a16="http://schemas.microsoft.com/office/drawing/2014/main" xmlns="" id="{FB4729A7-02F4-40E7-A86B-5088AB178C87}"/>
                </a:ext>
              </a:extLst>
            </p:cNvPr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703;p71">
              <a:extLst>
                <a:ext uri="{FF2B5EF4-FFF2-40B4-BE49-F238E27FC236}">
                  <a16:creationId xmlns:a16="http://schemas.microsoft.com/office/drawing/2014/main" xmlns="" id="{7EBDE3C7-FBA8-4969-82C9-8737260FE42B}"/>
                </a:ext>
              </a:extLst>
            </p:cNvPr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704;p71">
              <a:extLst>
                <a:ext uri="{FF2B5EF4-FFF2-40B4-BE49-F238E27FC236}">
                  <a16:creationId xmlns:a16="http://schemas.microsoft.com/office/drawing/2014/main" xmlns="" id="{9460CF9E-F6C3-49F8-BA0D-F9896021C6FB}"/>
                </a:ext>
              </a:extLst>
            </p:cNvPr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705;p71">
              <a:extLst>
                <a:ext uri="{FF2B5EF4-FFF2-40B4-BE49-F238E27FC236}">
                  <a16:creationId xmlns:a16="http://schemas.microsoft.com/office/drawing/2014/main" xmlns="" id="{9B28FA03-5574-4BFE-B34E-E4D889D91B5E}"/>
                </a:ext>
              </a:extLst>
            </p:cNvPr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706;p71">
              <a:extLst>
                <a:ext uri="{FF2B5EF4-FFF2-40B4-BE49-F238E27FC236}">
                  <a16:creationId xmlns:a16="http://schemas.microsoft.com/office/drawing/2014/main" xmlns="" id="{DC2AF66E-67B8-4C4D-BC53-E2A596F364BD}"/>
                </a:ext>
              </a:extLst>
            </p:cNvPr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707;p71">
              <a:extLst>
                <a:ext uri="{FF2B5EF4-FFF2-40B4-BE49-F238E27FC236}">
                  <a16:creationId xmlns:a16="http://schemas.microsoft.com/office/drawing/2014/main" xmlns="" id="{9403DACA-E8AA-4EAB-8044-7F1537BF9932}"/>
                </a:ext>
              </a:extLst>
            </p:cNvPr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708;p71">
              <a:extLst>
                <a:ext uri="{FF2B5EF4-FFF2-40B4-BE49-F238E27FC236}">
                  <a16:creationId xmlns:a16="http://schemas.microsoft.com/office/drawing/2014/main" xmlns="" id="{A06310ED-26E9-4BA4-A2BC-8E49DAB84467}"/>
                </a:ext>
              </a:extLst>
            </p:cNvPr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709;p71">
              <a:extLst>
                <a:ext uri="{FF2B5EF4-FFF2-40B4-BE49-F238E27FC236}">
                  <a16:creationId xmlns:a16="http://schemas.microsoft.com/office/drawing/2014/main" xmlns="" id="{0F04A40F-1026-4F8F-84A8-A36052AD128C}"/>
                </a:ext>
              </a:extLst>
            </p:cNvPr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710;p71">
              <a:extLst>
                <a:ext uri="{FF2B5EF4-FFF2-40B4-BE49-F238E27FC236}">
                  <a16:creationId xmlns:a16="http://schemas.microsoft.com/office/drawing/2014/main" xmlns="" id="{F1D44335-364D-48F8-A1DF-2D47FEDC01F2}"/>
                </a:ext>
              </a:extLst>
            </p:cNvPr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711;p71">
              <a:extLst>
                <a:ext uri="{FF2B5EF4-FFF2-40B4-BE49-F238E27FC236}">
                  <a16:creationId xmlns:a16="http://schemas.microsoft.com/office/drawing/2014/main" xmlns="" id="{ACC8237A-AA8E-4E66-AC04-3775F751143D}"/>
                </a:ext>
              </a:extLst>
            </p:cNvPr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712;p71">
              <a:extLst>
                <a:ext uri="{FF2B5EF4-FFF2-40B4-BE49-F238E27FC236}">
                  <a16:creationId xmlns:a16="http://schemas.microsoft.com/office/drawing/2014/main" xmlns="" id="{6D35CA99-00DA-4FB8-BDE6-A318C378F909}"/>
                </a:ext>
              </a:extLst>
            </p:cNvPr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713;p71">
              <a:extLst>
                <a:ext uri="{FF2B5EF4-FFF2-40B4-BE49-F238E27FC236}">
                  <a16:creationId xmlns:a16="http://schemas.microsoft.com/office/drawing/2014/main" xmlns="" id="{4C34B255-7D17-48A9-B336-A1E280C111D0}"/>
                </a:ext>
              </a:extLst>
            </p:cNvPr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714;p71">
              <a:extLst>
                <a:ext uri="{FF2B5EF4-FFF2-40B4-BE49-F238E27FC236}">
                  <a16:creationId xmlns:a16="http://schemas.microsoft.com/office/drawing/2014/main" xmlns="" id="{372D6B63-F918-4796-A1A2-D42C72793661}"/>
                </a:ext>
              </a:extLst>
            </p:cNvPr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715;p71">
              <a:extLst>
                <a:ext uri="{FF2B5EF4-FFF2-40B4-BE49-F238E27FC236}">
                  <a16:creationId xmlns:a16="http://schemas.microsoft.com/office/drawing/2014/main" xmlns="" id="{D7A4FCCE-FAD4-47DB-8FBF-59C088DA15B7}"/>
                </a:ext>
              </a:extLst>
            </p:cNvPr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716;p71">
              <a:extLst>
                <a:ext uri="{FF2B5EF4-FFF2-40B4-BE49-F238E27FC236}">
                  <a16:creationId xmlns:a16="http://schemas.microsoft.com/office/drawing/2014/main" xmlns="" id="{A20AF635-6756-4A99-B8B5-F788F72357C3}"/>
                </a:ext>
              </a:extLst>
            </p:cNvPr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717;p71">
              <a:extLst>
                <a:ext uri="{FF2B5EF4-FFF2-40B4-BE49-F238E27FC236}">
                  <a16:creationId xmlns:a16="http://schemas.microsoft.com/office/drawing/2014/main" xmlns="" id="{3AE19D67-0005-42B7-A8F1-4511CFDD5FD5}"/>
                </a:ext>
              </a:extLst>
            </p:cNvPr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718;p71">
              <a:extLst>
                <a:ext uri="{FF2B5EF4-FFF2-40B4-BE49-F238E27FC236}">
                  <a16:creationId xmlns:a16="http://schemas.microsoft.com/office/drawing/2014/main" xmlns="" id="{3AC96BF6-F302-44BF-99D9-481E5813DF12}"/>
                </a:ext>
              </a:extLst>
            </p:cNvPr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719;p71">
              <a:extLst>
                <a:ext uri="{FF2B5EF4-FFF2-40B4-BE49-F238E27FC236}">
                  <a16:creationId xmlns:a16="http://schemas.microsoft.com/office/drawing/2014/main" xmlns="" id="{46781B23-C6FB-45F9-93D1-AC1980934DFA}"/>
                </a:ext>
              </a:extLst>
            </p:cNvPr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720;p71">
              <a:extLst>
                <a:ext uri="{FF2B5EF4-FFF2-40B4-BE49-F238E27FC236}">
                  <a16:creationId xmlns:a16="http://schemas.microsoft.com/office/drawing/2014/main" xmlns="" id="{3BABAD2B-6684-4F91-B508-B726C842F0BA}"/>
                </a:ext>
              </a:extLst>
            </p:cNvPr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721;p71">
              <a:extLst>
                <a:ext uri="{FF2B5EF4-FFF2-40B4-BE49-F238E27FC236}">
                  <a16:creationId xmlns:a16="http://schemas.microsoft.com/office/drawing/2014/main" xmlns="" id="{574C17B3-AAE7-4910-AF90-AF8CB44E0F0C}"/>
                </a:ext>
              </a:extLst>
            </p:cNvPr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722;p71">
              <a:extLst>
                <a:ext uri="{FF2B5EF4-FFF2-40B4-BE49-F238E27FC236}">
                  <a16:creationId xmlns:a16="http://schemas.microsoft.com/office/drawing/2014/main" xmlns="" id="{936825A2-B8DE-4AC2-8936-20CDF5007CC1}"/>
                </a:ext>
              </a:extLst>
            </p:cNvPr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723;p71">
              <a:extLst>
                <a:ext uri="{FF2B5EF4-FFF2-40B4-BE49-F238E27FC236}">
                  <a16:creationId xmlns:a16="http://schemas.microsoft.com/office/drawing/2014/main" xmlns="" id="{A313D784-8C48-430B-AD22-746A1F3A039C}"/>
                </a:ext>
              </a:extLst>
            </p:cNvPr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724;p71">
              <a:extLst>
                <a:ext uri="{FF2B5EF4-FFF2-40B4-BE49-F238E27FC236}">
                  <a16:creationId xmlns:a16="http://schemas.microsoft.com/office/drawing/2014/main" xmlns="" id="{A2441D4B-BCC1-41CE-8C74-B62853C44D62}"/>
                </a:ext>
              </a:extLst>
            </p:cNvPr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725;p71">
              <a:extLst>
                <a:ext uri="{FF2B5EF4-FFF2-40B4-BE49-F238E27FC236}">
                  <a16:creationId xmlns:a16="http://schemas.microsoft.com/office/drawing/2014/main" xmlns="" id="{94282044-BEE2-4957-A3DA-822DA1728B65}"/>
                </a:ext>
              </a:extLst>
            </p:cNvPr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726;p71">
              <a:extLst>
                <a:ext uri="{FF2B5EF4-FFF2-40B4-BE49-F238E27FC236}">
                  <a16:creationId xmlns:a16="http://schemas.microsoft.com/office/drawing/2014/main" xmlns="" id="{A135D186-08FE-4A6F-BD90-275E80F48110}"/>
                </a:ext>
              </a:extLst>
            </p:cNvPr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727;p71">
              <a:extLst>
                <a:ext uri="{FF2B5EF4-FFF2-40B4-BE49-F238E27FC236}">
                  <a16:creationId xmlns:a16="http://schemas.microsoft.com/office/drawing/2014/main" xmlns="" id="{211B8A7F-748E-4DA5-8622-E738FAC566B5}"/>
                </a:ext>
              </a:extLst>
            </p:cNvPr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728;p71">
              <a:extLst>
                <a:ext uri="{FF2B5EF4-FFF2-40B4-BE49-F238E27FC236}">
                  <a16:creationId xmlns:a16="http://schemas.microsoft.com/office/drawing/2014/main" xmlns="" id="{D8507037-AD8A-45C9-BB97-665748556FC6}"/>
                </a:ext>
              </a:extLst>
            </p:cNvPr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729;p71">
              <a:extLst>
                <a:ext uri="{FF2B5EF4-FFF2-40B4-BE49-F238E27FC236}">
                  <a16:creationId xmlns:a16="http://schemas.microsoft.com/office/drawing/2014/main" xmlns="" id="{319758EC-3E0F-4C21-BF5F-8CDC9DDB47C7}"/>
                </a:ext>
              </a:extLst>
            </p:cNvPr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730;p71">
              <a:extLst>
                <a:ext uri="{FF2B5EF4-FFF2-40B4-BE49-F238E27FC236}">
                  <a16:creationId xmlns:a16="http://schemas.microsoft.com/office/drawing/2014/main" xmlns="" id="{85C6CF70-B808-4298-B55E-6A4EDC58BCA5}"/>
                </a:ext>
              </a:extLst>
            </p:cNvPr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731;p71">
              <a:extLst>
                <a:ext uri="{FF2B5EF4-FFF2-40B4-BE49-F238E27FC236}">
                  <a16:creationId xmlns:a16="http://schemas.microsoft.com/office/drawing/2014/main" xmlns="" id="{2515070C-4C49-48D5-8146-73158BA1B623}"/>
                </a:ext>
              </a:extLst>
            </p:cNvPr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732;p71">
              <a:extLst>
                <a:ext uri="{FF2B5EF4-FFF2-40B4-BE49-F238E27FC236}">
                  <a16:creationId xmlns:a16="http://schemas.microsoft.com/office/drawing/2014/main" xmlns="" id="{D67C9DE0-90B8-4D64-8599-A8D40FDDE5CA}"/>
                </a:ext>
              </a:extLst>
            </p:cNvPr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33;p71">
              <a:extLst>
                <a:ext uri="{FF2B5EF4-FFF2-40B4-BE49-F238E27FC236}">
                  <a16:creationId xmlns:a16="http://schemas.microsoft.com/office/drawing/2014/main" xmlns="" id="{7A733907-FD8F-4C38-B904-9F206BEDAC4D}"/>
                </a:ext>
              </a:extLst>
            </p:cNvPr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34;p71">
              <a:extLst>
                <a:ext uri="{FF2B5EF4-FFF2-40B4-BE49-F238E27FC236}">
                  <a16:creationId xmlns:a16="http://schemas.microsoft.com/office/drawing/2014/main" xmlns="" id="{96EFAC75-587D-4845-A1A1-0A5335C69BBE}"/>
                </a:ext>
              </a:extLst>
            </p:cNvPr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35;p71">
              <a:extLst>
                <a:ext uri="{FF2B5EF4-FFF2-40B4-BE49-F238E27FC236}">
                  <a16:creationId xmlns:a16="http://schemas.microsoft.com/office/drawing/2014/main" xmlns="" id="{6FA99EEC-C3C6-4304-845C-B2A6002F0480}"/>
                </a:ext>
              </a:extLst>
            </p:cNvPr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6;p71">
              <a:extLst>
                <a:ext uri="{FF2B5EF4-FFF2-40B4-BE49-F238E27FC236}">
                  <a16:creationId xmlns:a16="http://schemas.microsoft.com/office/drawing/2014/main" xmlns="" id="{43457F68-4C40-4C05-A70E-F812F1BCE2EE}"/>
                </a:ext>
              </a:extLst>
            </p:cNvPr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37;p71">
              <a:extLst>
                <a:ext uri="{FF2B5EF4-FFF2-40B4-BE49-F238E27FC236}">
                  <a16:creationId xmlns:a16="http://schemas.microsoft.com/office/drawing/2014/main" xmlns="" id="{291D1E73-C1E6-4499-A04C-78177B168E6D}"/>
                </a:ext>
              </a:extLst>
            </p:cNvPr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38;p71">
              <a:extLst>
                <a:ext uri="{FF2B5EF4-FFF2-40B4-BE49-F238E27FC236}">
                  <a16:creationId xmlns:a16="http://schemas.microsoft.com/office/drawing/2014/main" xmlns="" id="{E9CB3180-5E49-4435-8257-4373FA17F06B}"/>
                </a:ext>
              </a:extLst>
            </p:cNvPr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39;p71">
              <a:extLst>
                <a:ext uri="{FF2B5EF4-FFF2-40B4-BE49-F238E27FC236}">
                  <a16:creationId xmlns:a16="http://schemas.microsoft.com/office/drawing/2014/main" xmlns="" id="{8352BC33-1419-40E4-B70C-E72159FE18CE}"/>
                </a:ext>
              </a:extLst>
            </p:cNvPr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40;p71">
              <a:extLst>
                <a:ext uri="{FF2B5EF4-FFF2-40B4-BE49-F238E27FC236}">
                  <a16:creationId xmlns:a16="http://schemas.microsoft.com/office/drawing/2014/main" xmlns="" id="{1815DFD3-D3F5-4A1B-A2A0-C9A8292CEECE}"/>
                </a:ext>
              </a:extLst>
            </p:cNvPr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41;p71">
              <a:extLst>
                <a:ext uri="{FF2B5EF4-FFF2-40B4-BE49-F238E27FC236}">
                  <a16:creationId xmlns:a16="http://schemas.microsoft.com/office/drawing/2014/main" xmlns="" id="{D9225AAF-4850-4646-9E65-60C69EE077CF}"/>
                </a:ext>
              </a:extLst>
            </p:cNvPr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42;p71">
              <a:extLst>
                <a:ext uri="{FF2B5EF4-FFF2-40B4-BE49-F238E27FC236}">
                  <a16:creationId xmlns:a16="http://schemas.microsoft.com/office/drawing/2014/main" xmlns="" id="{D873161E-626D-4D06-A96D-3887D9CD2AEC}"/>
                </a:ext>
              </a:extLst>
            </p:cNvPr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743;p71">
              <a:extLst>
                <a:ext uri="{FF2B5EF4-FFF2-40B4-BE49-F238E27FC236}">
                  <a16:creationId xmlns:a16="http://schemas.microsoft.com/office/drawing/2014/main" xmlns="" id="{A096F1F6-444A-4A31-8BB0-531AEF82CCDF}"/>
                </a:ext>
              </a:extLst>
            </p:cNvPr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744;p71">
              <a:extLst>
                <a:ext uri="{FF2B5EF4-FFF2-40B4-BE49-F238E27FC236}">
                  <a16:creationId xmlns:a16="http://schemas.microsoft.com/office/drawing/2014/main" xmlns="" id="{976BB4B4-EF24-41F8-B609-A6CE9E550252}"/>
                </a:ext>
              </a:extLst>
            </p:cNvPr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745;p71">
              <a:extLst>
                <a:ext uri="{FF2B5EF4-FFF2-40B4-BE49-F238E27FC236}">
                  <a16:creationId xmlns:a16="http://schemas.microsoft.com/office/drawing/2014/main" xmlns="" id="{9625C258-BAC3-4988-86E2-502403C8BE28}"/>
                </a:ext>
              </a:extLst>
            </p:cNvPr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746;p71">
              <a:extLst>
                <a:ext uri="{FF2B5EF4-FFF2-40B4-BE49-F238E27FC236}">
                  <a16:creationId xmlns:a16="http://schemas.microsoft.com/office/drawing/2014/main" xmlns="" id="{5C195FAF-231A-4B4F-BC5E-A31CD82723C7}"/>
                </a:ext>
              </a:extLst>
            </p:cNvPr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747;p71">
              <a:extLst>
                <a:ext uri="{FF2B5EF4-FFF2-40B4-BE49-F238E27FC236}">
                  <a16:creationId xmlns:a16="http://schemas.microsoft.com/office/drawing/2014/main" xmlns="" id="{A80B1DC8-091C-435D-BE9A-8E2162C73C25}"/>
                </a:ext>
              </a:extLst>
            </p:cNvPr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748;p71">
              <a:extLst>
                <a:ext uri="{FF2B5EF4-FFF2-40B4-BE49-F238E27FC236}">
                  <a16:creationId xmlns:a16="http://schemas.microsoft.com/office/drawing/2014/main" xmlns="" id="{9F5B51B2-4785-4181-ADD6-32C3CFC07126}"/>
                </a:ext>
              </a:extLst>
            </p:cNvPr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749;p71">
              <a:extLst>
                <a:ext uri="{FF2B5EF4-FFF2-40B4-BE49-F238E27FC236}">
                  <a16:creationId xmlns:a16="http://schemas.microsoft.com/office/drawing/2014/main" xmlns="" id="{1D20DF4B-9F78-49E8-8074-780DC959C200}"/>
                </a:ext>
              </a:extLst>
            </p:cNvPr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750;p71">
              <a:extLst>
                <a:ext uri="{FF2B5EF4-FFF2-40B4-BE49-F238E27FC236}">
                  <a16:creationId xmlns:a16="http://schemas.microsoft.com/office/drawing/2014/main" xmlns="" id="{5B19AC6A-C5B4-4F7F-A4F4-4567FDD711F8}"/>
                </a:ext>
              </a:extLst>
            </p:cNvPr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751;p71">
              <a:extLst>
                <a:ext uri="{FF2B5EF4-FFF2-40B4-BE49-F238E27FC236}">
                  <a16:creationId xmlns:a16="http://schemas.microsoft.com/office/drawing/2014/main" xmlns="" id="{AF671DB5-769A-4D60-9ED7-4B6CE732F767}"/>
                </a:ext>
              </a:extLst>
            </p:cNvPr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752;p71">
              <a:extLst>
                <a:ext uri="{FF2B5EF4-FFF2-40B4-BE49-F238E27FC236}">
                  <a16:creationId xmlns:a16="http://schemas.microsoft.com/office/drawing/2014/main" xmlns="" id="{AD83482A-861F-427A-BA9E-38376581243B}"/>
                </a:ext>
              </a:extLst>
            </p:cNvPr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753;p71">
              <a:extLst>
                <a:ext uri="{FF2B5EF4-FFF2-40B4-BE49-F238E27FC236}">
                  <a16:creationId xmlns:a16="http://schemas.microsoft.com/office/drawing/2014/main" xmlns="" id="{72A2EB01-4A4C-4949-B3A0-47B9E19E4FE0}"/>
                </a:ext>
              </a:extLst>
            </p:cNvPr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754;p71">
            <a:extLst>
              <a:ext uri="{FF2B5EF4-FFF2-40B4-BE49-F238E27FC236}">
                <a16:creationId xmlns:a16="http://schemas.microsoft.com/office/drawing/2014/main" xmlns="" id="{E2BA71B8-3905-457B-8E9C-C3BF345CB170}"/>
              </a:ext>
            </a:extLst>
          </p:cNvPr>
          <p:cNvGrpSpPr/>
          <p:nvPr/>
        </p:nvGrpSpPr>
        <p:grpSpPr>
          <a:xfrm>
            <a:off x="7331752" y="1718933"/>
            <a:ext cx="999959" cy="1891505"/>
            <a:chOff x="7784225" y="2854166"/>
            <a:chExt cx="1017459" cy="1924608"/>
          </a:xfrm>
        </p:grpSpPr>
        <p:sp>
          <p:nvSpPr>
            <p:cNvPr id="292" name="Google Shape;2755;p71">
              <a:extLst>
                <a:ext uri="{FF2B5EF4-FFF2-40B4-BE49-F238E27FC236}">
                  <a16:creationId xmlns:a16="http://schemas.microsoft.com/office/drawing/2014/main" xmlns="" id="{2B21C972-BB07-49B7-819E-A829BFD0D32D}"/>
                </a:ext>
              </a:extLst>
            </p:cNvPr>
            <p:cNvSpPr/>
            <p:nvPr/>
          </p:nvSpPr>
          <p:spPr>
            <a:xfrm>
              <a:off x="8281309" y="4441221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756;p71">
              <a:extLst>
                <a:ext uri="{FF2B5EF4-FFF2-40B4-BE49-F238E27FC236}">
                  <a16:creationId xmlns:a16="http://schemas.microsoft.com/office/drawing/2014/main" xmlns="" id="{D0238457-2A7E-4A64-808E-2BD523BA7889}"/>
                </a:ext>
              </a:extLst>
            </p:cNvPr>
            <p:cNvSpPr/>
            <p:nvPr/>
          </p:nvSpPr>
          <p:spPr>
            <a:xfrm>
              <a:off x="8266881" y="4287282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757;p71">
              <a:extLst>
                <a:ext uri="{FF2B5EF4-FFF2-40B4-BE49-F238E27FC236}">
                  <a16:creationId xmlns:a16="http://schemas.microsoft.com/office/drawing/2014/main" xmlns="" id="{50ED84B9-3E6E-4A4C-BBF1-3C5DF58113E8}"/>
                </a:ext>
              </a:extLst>
            </p:cNvPr>
            <p:cNvSpPr/>
            <p:nvPr/>
          </p:nvSpPr>
          <p:spPr>
            <a:xfrm>
              <a:off x="8113733" y="2856936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758;p71">
              <a:extLst>
                <a:ext uri="{FF2B5EF4-FFF2-40B4-BE49-F238E27FC236}">
                  <a16:creationId xmlns:a16="http://schemas.microsoft.com/office/drawing/2014/main" xmlns="" id="{1AF90798-5589-4AD4-A245-E927F172A121}"/>
                </a:ext>
              </a:extLst>
            </p:cNvPr>
            <p:cNvSpPr/>
            <p:nvPr/>
          </p:nvSpPr>
          <p:spPr>
            <a:xfrm>
              <a:off x="7795436" y="3010875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759;p71">
              <a:extLst>
                <a:ext uri="{FF2B5EF4-FFF2-40B4-BE49-F238E27FC236}">
                  <a16:creationId xmlns:a16="http://schemas.microsoft.com/office/drawing/2014/main" xmlns="" id="{7937715F-63F5-46D4-B5C6-C9CE9DFA0218}"/>
                </a:ext>
              </a:extLst>
            </p:cNvPr>
            <p:cNvSpPr/>
            <p:nvPr/>
          </p:nvSpPr>
          <p:spPr>
            <a:xfrm>
              <a:off x="8314967" y="2854166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760;p71">
              <a:extLst>
                <a:ext uri="{FF2B5EF4-FFF2-40B4-BE49-F238E27FC236}">
                  <a16:creationId xmlns:a16="http://schemas.microsoft.com/office/drawing/2014/main" xmlns="" id="{991BFA85-77FD-4B04-B7BE-36CA88C1E92A}"/>
                </a:ext>
              </a:extLst>
            </p:cNvPr>
            <p:cNvSpPr/>
            <p:nvPr/>
          </p:nvSpPr>
          <p:spPr>
            <a:xfrm>
              <a:off x="7784225" y="3353229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761;p71">
              <a:extLst>
                <a:ext uri="{FF2B5EF4-FFF2-40B4-BE49-F238E27FC236}">
                  <a16:creationId xmlns:a16="http://schemas.microsoft.com/office/drawing/2014/main" xmlns="" id="{E31E9655-ABE0-4603-BB03-EEF003725975}"/>
                </a:ext>
              </a:extLst>
            </p:cNvPr>
            <p:cNvSpPr/>
            <p:nvPr/>
          </p:nvSpPr>
          <p:spPr>
            <a:xfrm>
              <a:off x="7934155" y="2898613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762;p71">
              <a:extLst>
                <a:ext uri="{FF2B5EF4-FFF2-40B4-BE49-F238E27FC236}">
                  <a16:creationId xmlns:a16="http://schemas.microsoft.com/office/drawing/2014/main" xmlns="" id="{7D624E94-8396-4D0F-BE14-E80916DD7D86}"/>
                </a:ext>
              </a:extLst>
            </p:cNvPr>
            <p:cNvSpPr/>
            <p:nvPr/>
          </p:nvSpPr>
          <p:spPr>
            <a:xfrm>
              <a:off x="8355061" y="3649870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763;p71">
              <a:extLst>
                <a:ext uri="{FF2B5EF4-FFF2-40B4-BE49-F238E27FC236}">
                  <a16:creationId xmlns:a16="http://schemas.microsoft.com/office/drawing/2014/main" xmlns="" id="{46B2A658-4836-40FF-9EB2-420661FD3854}"/>
                </a:ext>
              </a:extLst>
            </p:cNvPr>
            <p:cNvSpPr/>
            <p:nvPr/>
          </p:nvSpPr>
          <p:spPr>
            <a:xfrm>
              <a:off x="8375925" y="4021081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764;p71">
              <a:extLst>
                <a:ext uri="{FF2B5EF4-FFF2-40B4-BE49-F238E27FC236}">
                  <a16:creationId xmlns:a16="http://schemas.microsoft.com/office/drawing/2014/main" xmlns="" id="{2CF628C2-63D4-41A6-84D0-800976A7AA43}"/>
                </a:ext>
              </a:extLst>
            </p:cNvPr>
            <p:cNvSpPr/>
            <p:nvPr/>
          </p:nvSpPr>
          <p:spPr>
            <a:xfrm>
              <a:off x="8324595" y="3071016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765;p71">
              <a:extLst>
                <a:ext uri="{FF2B5EF4-FFF2-40B4-BE49-F238E27FC236}">
                  <a16:creationId xmlns:a16="http://schemas.microsoft.com/office/drawing/2014/main" xmlns="" id="{7CC81E7B-9BF6-4F89-962E-918E6F2C30AB}"/>
                </a:ext>
              </a:extLst>
            </p:cNvPr>
            <p:cNvSpPr/>
            <p:nvPr/>
          </p:nvSpPr>
          <p:spPr>
            <a:xfrm>
              <a:off x="8339023" y="3346001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766;p71">
              <a:extLst>
                <a:ext uri="{FF2B5EF4-FFF2-40B4-BE49-F238E27FC236}">
                  <a16:creationId xmlns:a16="http://schemas.microsoft.com/office/drawing/2014/main" xmlns="" id="{A1BD5BC0-E689-4300-A337-6210951A79C3}"/>
                </a:ext>
              </a:extLst>
            </p:cNvPr>
            <p:cNvSpPr/>
            <p:nvPr/>
          </p:nvSpPr>
          <p:spPr>
            <a:xfrm>
              <a:off x="8388745" y="4287282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767;p71">
              <a:extLst>
                <a:ext uri="{FF2B5EF4-FFF2-40B4-BE49-F238E27FC236}">
                  <a16:creationId xmlns:a16="http://schemas.microsoft.com/office/drawing/2014/main" xmlns="" id="{0651D511-0284-4CA4-A2FC-3B0C70E7C686}"/>
                </a:ext>
              </a:extLst>
            </p:cNvPr>
            <p:cNvSpPr/>
            <p:nvPr/>
          </p:nvSpPr>
          <p:spPr>
            <a:xfrm>
              <a:off x="7975831" y="4187048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768;p71">
              <a:extLst>
                <a:ext uri="{FF2B5EF4-FFF2-40B4-BE49-F238E27FC236}">
                  <a16:creationId xmlns:a16="http://schemas.microsoft.com/office/drawing/2014/main" xmlns="" id="{BC5EC0D7-2296-4969-96EE-3657B4A80B7A}"/>
                </a:ext>
              </a:extLst>
            </p:cNvPr>
            <p:cNvSpPr/>
            <p:nvPr/>
          </p:nvSpPr>
          <p:spPr>
            <a:xfrm>
              <a:off x="7805855" y="3721221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769;p71">
              <a:extLst>
                <a:ext uri="{FF2B5EF4-FFF2-40B4-BE49-F238E27FC236}">
                  <a16:creationId xmlns:a16="http://schemas.microsoft.com/office/drawing/2014/main" xmlns="" id="{1729B112-A725-4969-8EC3-B022B0B2FE7B}"/>
                </a:ext>
              </a:extLst>
            </p:cNvPr>
            <p:cNvSpPr/>
            <p:nvPr/>
          </p:nvSpPr>
          <p:spPr>
            <a:xfrm>
              <a:off x="8426412" y="2915468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770;p71">
              <a:extLst>
                <a:ext uri="{FF2B5EF4-FFF2-40B4-BE49-F238E27FC236}">
                  <a16:creationId xmlns:a16="http://schemas.microsoft.com/office/drawing/2014/main" xmlns="" id="{D590F133-4AA9-481F-B432-8BE2DD12FC0F}"/>
                </a:ext>
              </a:extLst>
            </p:cNvPr>
            <p:cNvSpPr/>
            <p:nvPr/>
          </p:nvSpPr>
          <p:spPr>
            <a:xfrm>
              <a:off x="8355878" y="2854536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771;p71">
              <a:extLst>
                <a:ext uri="{FF2B5EF4-FFF2-40B4-BE49-F238E27FC236}">
                  <a16:creationId xmlns:a16="http://schemas.microsoft.com/office/drawing/2014/main" xmlns="" id="{31952083-534B-459F-9BA0-DBCF73099D41}"/>
                </a:ext>
              </a:extLst>
            </p:cNvPr>
            <p:cNvSpPr/>
            <p:nvPr/>
          </p:nvSpPr>
          <p:spPr>
            <a:xfrm>
              <a:off x="8449677" y="3710802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772;p71">
              <a:extLst>
                <a:ext uri="{FF2B5EF4-FFF2-40B4-BE49-F238E27FC236}">
                  <a16:creationId xmlns:a16="http://schemas.microsoft.com/office/drawing/2014/main" xmlns="" id="{16726C69-4710-47C7-877C-B1002F941980}"/>
                </a:ext>
              </a:extLst>
            </p:cNvPr>
            <p:cNvSpPr/>
            <p:nvPr/>
          </p:nvSpPr>
          <p:spPr>
            <a:xfrm>
              <a:off x="8484152" y="3106283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773;p71">
              <a:extLst>
                <a:ext uri="{FF2B5EF4-FFF2-40B4-BE49-F238E27FC236}">
                  <a16:creationId xmlns:a16="http://schemas.microsoft.com/office/drawing/2014/main" xmlns="" id="{BD23170F-DEEE-481F-A437-C36DF2867A51}"/>
                </a:ext>
              </a:extLst>
            </p:cNvPr>
            <p:cNvSpPr/>
            <p:nvPr/>
          </p:nvSpPr>
          <p:spPr>
            <a:xfrm>
              <a:off x="8411192" y="4090849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774;p71">
              <a:extLst>
                <a:ext uri="{FF2B5EF4-FFF2-40B4-BE49-F238E27FC236}">
                  <a16:creationId xmlns:a16="http://schemas.microsoft.com/office/drawing/2014/main" xmlns="" id="{892DE8EE-C0B3-46E8-836A-7F4FA7D96526}"/>
                </a:ext>
              </a:extLst>
            </p:cNvPr>
            <p:cNvSpPr/>
            <p:nvPr/>
          </p:nvSpPr>
          <p:spPr>
            <a:xfrm>
              <a:off x="8496972" y="3434208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775;p71">
              <a:extLst>
                <a:ext uri="{FF2B5EF4-FFF2-40B4-BE49-F238E27FC236}">
                  <a16:creationId xmlns:a16="http://schemas.microsoft.com/office/drawing/2014/main" xmlns="" id="{CAC5E2D2-7420-4D76-B5E2-A64D11B20EDB}"/>
                </a:ext>
              </a:extLst>
            </p:cNvPr>
            <p:cNvSpPr/>
            <p:nvPr/>
          </p:nvSpPr>
          <p:spPr>
            <a:xfrm>
              <a:off x="8328604" y="3729240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776;p71">
              <a:extLst>
                <a:ext uri="{FF2B5EF4-FFF2-40B4-BE49-F238E27FC236}">
                  <a16:creationId xmlns:a16="http://schemas.microsoft.com/office/drawing/2014/main" xmlns="" id="{A5103EDB-3BBE-40E7-A69E-5E85EF1F346F}"/>
                </a:ext>
              </a:extLst>
            </p:cNvPr>
            <p:cNvSpPr/>
            <p:nvPr/>
          </p:nvSpPr>
          <p:spPr>
            <a:xfrm>
              <a:off x="8311775" y="3427798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777;p71">
              <a:extLst>
                <a:ext uri="{FF2B5EF4-FFF2-40B4-BE49-F238E27FC236}">
                  <a16:creationId xmlns:a16="http://schemas.microsoft.com/office/drawing/2014/main" xmlns="" id="{4C239213-3229-44A2-8542-236C42E4EAB8}"/>
                </a:ext>
              </a:extLst>
            </p:cNvPr>
            <p:cNvSpPr/>
            <p:nvPr/>
          </p:nvSpPr>
          <p:spPr>
            <a:xfrm>
              <a:off x="8285318" y="2854984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778;p71">
              <a:extLst>
                <a:ext uri="{FF2B5EF4-FFF2-40B4-BE49-F238E27FC236}">
                  <a16:creationId xmlns:a16="http://schemas.microsoft.com/office/drawing/2014/main" xmlns="" id="{088BBCB9-2938-4BFA-9887-F4C2965EB1C0}"/>
                </a:ext>
              </a:extLst>
            </p:cNvPr>
            <p:cNvSpPr/>
            <p:nvPr/>
          </p:nvSpPr>
          <p:spPr>
            <a:xfrm>
              <a:off x="8351051" y="4071594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779;p71">
              <a:extLst>
                <a:ext uri="{FF2B5EF4-FFF2-40B4-BE49-F238E27FC236}">
                  <a16:creationId xmlns:a16="http://schemas.microsoft.com/office/drawing/2014/main" xmlns="" id="{CBDD1BF0-285A-4789-850F-D706893B82B4}"/>
                </a:ext>
              </a:extLst>
            </p:cNvPr>
            <p:cNvSpPr/>
            <p:nvPr/>
          </p:nvSpPr>
          <p:spPr>
            <a:xfrm>
              <a:off x="7918117" y="2994046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780;p71">
              <a:extLst>
                <a:ext uri="{FF2B5EF4-FFF2-40B4-BE49-F238E27FC236}">
                  <a16:creationId xmlns:a16="http://schemas.microsoft.com/office/drawing/2014/main" xmlns="" id="{44EF4038-014A-4529-A807-645D8D591BB9}"/>
                </a:ext>
              </a:extLst>
            </p:cNvPr>
            <p:cNvSpPr/>
            <p:nvPr/>
          </p:nvSpPr>
          <p:spPr>
            <a:xfrm>
              <a:off x="8310984" y="3411760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781;p71">
              <a:extLst>
                <a:ext uri="{FF2B5EF4-FFF2-40B4-BE49-F238E27FC236}">
                  <a16:creationId xmlns:a16="http://schemas.microsoft.com/office/drawing/2014/main" xmlns="" id="{4BABB71A-FABC-456E-B752-6F769CD2C127}"/>
                </a:ext>
              </a:extLst>
            </p:cNvPr>
            <p:cNvSpPr/>
            <p:nvPr/>
          </p:nvSpPr>
          <p:spPr>
            <a:xfrm>
              <a:off x="7792217" y="3316353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782;p71">
              <a:extLst>
                <a:ext uri="{FF2B5EF4-FFF2-40B4-BE49-F238E27FC236}">
                  <a16:creationId xmlns:a16="http://schemas.microsoft.com/office/drawing/2014/main" xmlns="" id="{B85D7B64-B40F-4AC6-95E6-8DE40851E2E7}"/>
                </a:ext>
              </a:extLst>
            </p:cNvPr>
            <p:cNvSpPr/>
            <p:nvPr/>
          </p:nvSpPr>
          <p:spPr>
            <a:xfrm>
              <a:off x="8328604" y="3732458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783;p71">
              <a:extLst>
                <a:ext uri="{FF2B5EF4-FFF2-40B4-BE49-F238E27FC236}">
                  <a16:creationId xmlns:a16="http://schemas.microsoft.com/office/drawing/2014/main" xmlns="" id="{4CCBE0D8-4DB8-470D-B793-D5E690D85308}"/>
                </a:ext>
              </a:extLst>
            </p:cNvPr>
            <p:cNvSpPr/>
            <p:nvPr/>
          </p:nvSpPr>
          <p:spPr>
            <a:xfrm>
              <a:off x="7801054" y="3673926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784;p71">
              <a:extLst>
                <a:ext uri="{FF2B5EF4-FFF2-40B4-BE49-F238E27FC236}">
                  <a16:creationId xmlns:a16="http://schemas.microsoft.com/office/drawing/2014/main" xmlns="" id="{286E7265-ED45-4575-901F-FAED6FE61580}"/>
                </a:ext>
              </a:extLst>
            </p:cNvPr>
            <p:cNvSpPr/>
            <p:nvPr/>
          </p:nvSpPr>
          <p:spPr>
            <a:xfrm>
              <a:off x="8349469" y="4053973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785;p71">
              <a:extLst>
                <a:ext uri="{FF2B5EF4-FFF2-40B4-BE49-F238E27FC236}">
                  <a16:creationId xmlns:a16="http://schemas.microsoft.com/office/drawing/2014/main" xmlns="" id="{3A5C9947-818F-49F4-A576-C6C8D03F4B41}"/>
                </a:ext>
              </a:extLst>
            </p:cNvPr>
            <p:cNvSpPr/>
            <p:nvPr/>
          </p:nvSpPr>
          <p:spPr>
            <a:xfrm>
              <a:off x="7930937" y="4126116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786;p71">
              <a:extLst>
                <a:ext uri="{FF2B5EF4-FFF2-40B4-BE49-F238E27FC236}">
                  <a16:creationId xmlns:a16="http://schemas.microsoft.com/office/drawing/2014/main" xmlns="" id="{1DC9FAAF-2439-4D50-BE07-3EFD596CAA73}"/>
                </a:ext>
              </a:extLst>
            </p:cNvPr>
            <p:cNvSpPr/>
            <p:nvPr/>
          </p:nvSpPr>
          <p:spPr>
            <a:xfrm>
              <a:off x="8365480" y="4298493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787;p71">
              <a:extLst>
                <a:ext uri="{FF2B5EF4-FFF2-40B4-BE49-F238E27FC236}">
                  <a16:creationId xmlns:a16="http://schemas.microsoft.com/office/drawing/2014/main" xmlns="" id="{66C8F04B-512C-4B1D-B208-42DB867B00E2}"/>
                </a:ext>
              </a:extLst>
            </p:cNvPr>
            <p:cNvSpPr/>
            <p:nvPr/>
          </p:nvSpPr>
          <p:spPr>
            <a:xfrm>
              <a:off x="8089677" y="2890620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788;p71">
              <a:extLst>
                <a:ext uri="{FF2B5EF4-FFF2-40B4-BE49-F238E27FC236}">
                  <a16:creationId xmlns:a16="http://schemas.microsoft.com/office/drawing/2014/main" xmlns="" id="{A7C0075A-2828-4D94-BEA0-2B49A89BFC94}"/>
                </a:ext>
              </a:extLst>
            </p:cNvPr>
            <p:cNvSpPr/>
            <p:nvPr/>
          </p:nvSpPr>
          <p:spPr>
            <a:xfrm>
              <a:off x="8297347" y="3164814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789;p71">
              <a:extLst>
                <a:ext uri="{FF2B5EF4-FFF2-40B4-BE49-F238E27FC236}">
                  <a16:creationId xmlns:a16="http://schemas.microsoft.com/office/drawing/2014/main" xmlns="" id="{2F5ED6A1-CE99-4C76-9775-0EF4488D0CC2}"/>
                </a:ext>
              </a:extLst>
            </p:cNvPr>
            <p:cNvSpPr/>
            <p:nvPr/>
          </p:nvSpPr>
          <p:spPr>
            <a:xfrm>
              <a:off x="8323803" y="3037332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790;p71">
              <a:extLst>
                <a:ext uri="{FF2B5EF4-FFF2-40B4-BE49-F238E27FC236}">
                  <a16:creationId xmlns:a16="http://schemas.microsoft.com/office/drawing/2014/main" xmlns="" id="{4253DE81-307D-4808-9D01-BEB9DE7D7F18}"/>
                </a:ext>
              </a:extLst>
            </p:cNvPr>
            <p:cNvSpPr/>
            <p:nvPr/>
          </p:nvSpPr>
          <p:spPr>
            <a:xfrm>
              <a:off x="8416810" y="2900222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791;p71">
              <a:extLst>
                <a:ext uri="{FF2B5EF4-FFF2-40B4-BE49-F238E27FC236}">
                  <a16:creationId xmlns:a16="http://schemas.microsoft.com/office/drawing/2014/main" xmlns="" id="{740326DE-7E46-4417-8747-04FE661C219D}"/>
                </a:ext>
              </a:extLst>
            </p:cNvPr>
            <p:cNvSpPr/>
            <p:nvPr/>
          </p:nvSpPr>
          <p:spPr>
            <a:xfrm>
              <a:off x="8296291" y="3143976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792;p71">
              <a:extLst>
                <a:ext uri="{FF2B5EF4-FFF2-40B4-BE49-F238E27FC236}">
                  <a16:creationId xmlns:a16="http://schemas.microsoft.com/office/drawing/2014/main" xmlns="" id="{8B05D9F5-B297-4ABC-B9B2-C53272D53AB5}"/>
                </a:ext>
              </a:extLst>
            </p:cNvPr>
            <p:cNvSpPr/>
            <p:nvPr/>
          </p:nvSpPr>
          <p:spPr>
            <a:xfrm>
              <a:off x="8337440" y="3310735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793;p71">
              <a:extLst>
                <a:ext uri="{FF2B5EF4-FFF2-40B4-BE49-F238E27FC236}">
                  <a16:creationId xmlns:a16="http://schemas.microsoft.com/office/drawing/2014/main" xmlns="" id="{3D4547C9-E180-4C27-9741-5EA581A31823}"/>
                </a:ext>
              </a:extLst>
            </p:cNvPr>
            <p:cNvSpPr/>
            <p:nvPr/>
          </p:nvSpPr>
          <p:spPr>
            <a:xfrm>
              <a:off x="8478534" y="3076608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794;p71">
              <a:extLst>
                <a:ext uri="{FF2B5EF4-FFF2-40B4-BE49-F238E27FC236}">
                  <a16:creationId xmlns:a16="http://schemas.microsoft.com/office/drawing/2014/main" xmlns="" id="{D3D686E2-6058-44F6-BD3F-9D2E717C5B76}"/>
                </a:ext>
              </a:extLst>
            </p:cNvPr>
            <p:cNvSpPr/>
            <p:nvPr/>
          </p:nvSpPr>
          <p:spPr>
            <a:xfrm>
              <a:off x="8320585" y="3413343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795;p71">
              <a:extLst>
                <a:ext uri="{FF2B5EF4-FFF2-40B4-BE49-F238E27FC236}">
                  <a16:creationId xmlns:a16="http://schemas.microsoft.com/office/drawing/2014/main" xmlns="" id="{9D5FF865-0B97-4710-885B-A714854A0DB1}"/>
                </a:ext>
              </a:extLst>
            </p:cNvPr>
            <p:cNvSpPr/>
            <p:nvPr/>
          </p:nvSpPr>
          <p:spPr>
            <a:xfrm>
              <a:off x="8319794" y="3419779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796;p71">
              <a:extLst>
                <a:ext uri="{FF2B5EF4-FFF2-40B4-BE49-F238E27FC236}">
                  <a16:creationId xmlns:a16="http://schemas.microsoft.com/office/drawing/2014/main" xmlns="" id="{3872B175-8DEA-425B-B9A0-573E9FF3E350}"/>
                </a:ext>
              </a:extLst>
            </p:cNvPr>
            <p:cNvSpPr/>
            <p:nvPr/>
          </p:nvSpPr>
          <p:spPr>
            <a:xfrm>
              <a:off x="8326995" y="3721221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797;p71">
              <a:extLst>
                <a:ext uri="{FF2B5EF4-FFF2-40B4-BE49-F238E27FC236}">
                  <a16:creationId xmlns:a16="http://schemas.microsoft.com/office/drawing/2014/main" xmlns="" id="{61C6D645-ACFB-4340-92ED-984DA0102D0C}"/>
                </a:ext>
              </a:extLst>
            </p:cNvPr>
            <p:cNvSpPr/>
            <p:nvPr/>
          </p:nvSpPr>
          <p:spPr>
            <a:xfrm>
              <a:off x="8354269" y="3620222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798;p71">
              <a:extLst>
                <a:ext uri="{FF2B5EF4-FFF2-40B4-BE49-F238E27FC236}">
                  <a16:creationId xmlns:a16="http://schemas.microsoft.com/office/drawing/2014/main" xmlns="" id="{F53B1AEB-1A61-4886-B67E-788A8812C8D6}"/>
                </a:ext>
              </a:extLst>
            </p:cNvPr>
            <p:cNvSpPr/>
            <p:nvPr/>
          </p:nvSpPr>
          <p:spPr>
            <a:xfrm>
              <a:off x="8510609" y="3395723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799;p71">
              <a:extLst>
                <a:ext uri="{FF2B5EF4-FFF2-40B4-BE49-F238E27FC236}">
                  <a16:creationId xmlns:a16="http://schemas.microsoft.com/office/drawing/2014/main" xmlns="" id="{012FDF19-ADF5-4568-855A-1D65FCED263C}"/>
                </a:ext>
              </a:extLst>
            </p:cNvPr>
            <p:cNvSpPr/>
            <p:nvPr/>
          </p:nvSpPr>
          <p:spPr>
            <a:xfrm>
              <a:off x="8327813" y="3706001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800;p71">
              <a:extLst>
                <a:ext uri="{FF2B5EF4-FFF2-40B4-BE49-F238E27FC236}">
                  <a16:creationId xmlns:a16="http://schemas.microsoft.com/office/drawing/2014/main" xmlns="" id="{C18BFF59-DECE-42D8-982F-3E853BA0F966}"/>
                </a:ext>
              </a:extLst>
            </p:cNvPr>
            <p:cNvSpPr/>
            <p:nvPr/>
          </p:nvSpPr>
          <p:spPr>
            <a:xfrm>
              <a:off x="8344641" y="4068402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801;p71">
              <a:extLst>
                <a:ext uri="{FF2B5EF4-FFF2-40B4-BE49-F238E27FC236}">
                  <a16:creationId xmlns:a16="http://schemas.microsoft.com/office/drawing/2014/main" xmlns="" id="{C7B4F141-88D7-4F3B-989C-1B0F38DE1F7D}"/>
                </a:ext>
              </a:extLst>
            </p:cNvPr>
            <p:cNvSpPr/>
            <p:nvPr/>
          </p:nvSpPr>
          <p:spPr>
            <a:xfrm>
              <a:off x="8375107" y="3989006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802;p71">
              <a:extLst>
                <a:ext uri="{FF2B5EF4-FFF2-40B4-BE49-F238E27FC236}">
                  <a16:creationId xmlns:a16="http://schemas.microsoft.com/office/drawing/2014/main" xmlns="" id="{CA1180E1-D41F-4EA8-BABF-46004B0D3BAE}"/>
                </a:ext>
              </a:extLst>
            </p:cNvPr>
            <p:cNvSpPr/>
            <p:nvPr/>
          </p:nvSpPr>
          <p:spPr>
            <a:xfrm>
              <a:off x="8493780" y="3666699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803;p71">
              <a:extLst>
                <a:ext uri="{FF2B5EF4-FFF2-40B4-BE49-F238E27FC236}">
                  <a16:creationId xmlns:a16="http://schemas.microsoft.com/office/drawing/2014/main" xmlns="" id="{0C594F19-9259-4B85-8E43-6731292500B8}"/>
                </a:ext>
              </a:extLst>
            </p:cNvPr>
            <p:cNvSpPr/>
            <p:nvPr/>
          </p:nvSpPr>
          <p:spPr>
            <a:xfrm>
              <a:off x="8350260" y="4054765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804;p71">
              <a:extLst>
                <a:ext uri="{FF2B5EF4-FFF2-40B4-BE49-F238E27FC236}">
                  <a16:creationId xmlns:a16="http://schemas.microsoft.com/office/drawing/2014/main" xmlns="" id="{54C0B2BC-2CAF-46CE-9AFB-DF26FBEFB557}"/>
                </a:ext>
              </a:extLst>
            </p:cNvPr>
            <p:cNvSpPr/>
            <p:nvPr/>
          </p:nvSpPr>
          <p:spPr>
            <a:xfrm>
              <a:off x="8347860" y="4065975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805;p71">
              <a:extLst>
                <a:ext uri="{FF2B5EF4-FFF2-40B4-BE49-F238E27FC236}">
                  <a16:creationId xmlns:a16="http://schemas.microsoft.com/office/drawing/2014/main" xmlns="" id="{A3DE785D-324A-4753-A2AF-DC48C228F95B}"/>
                </a:ext>
              </a:extLst>
            </p:cNvPr>
            <p:cNvSpPr/>
            <p:nvPr/>
          </p:nvSpPr>
          <p:spPr>
            <a:xfrm>
              <a:off x="8350260" y="4060383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806;p71">
              <a:extLst>
                <a:ext uri="{FF2B5EF4-FFF2-40B4-BE49-F238E27FC236}">
                  <a16:creationId xmlns:a16="http://schemas.microsoft.com/office/drawing/2014/main" xmlns="" id="{4463799F-8446-42CD-BC43-7CCB07BE4720}"/>
                </a:ext>
              </a:extLst>
            </p:cNvPr>
            <p:cNvSpPr/>
            <p:nvPr/>
          </p:nvSpPr>
          <p:spPr>
            <a:xfrm>
              <a:off x="8387927" y="4260826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807;p71">
              <a:extLst>
                <a:ext uri="{FF2B5EF4-FFF2-40B4-BE49-F238E27FC236}">
                  <a16:creationId xmlns:a16="http://schemas.microsoft.com/office/drawing/2014/main" xmlns="" id="{7CA7C53B-3B35-41D1-B897-D8BD6C6A5130}"/>
                </a:ext>
              </a:extLst>
            </p:cNvPr>
            <p:cNvSpPr/>
            <p:nvPr/>
          </p:nvSpPr>
          <p:spPr>
            <a:xfrm>
              <a:off x="8444058" y="4013062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808;p71">
              <a:extLst>
                <a:ext uri="{FF2B5EF4-FFF2-40B4-BE49-F238E27FC236}">
                  <a16:creationId xmlns:a16="http://schemas.microsoft.com/office/drawing/2014/main" xmlns="" id="{8C4AD666-E046-4D65-A972-076127D0E2ED}"/>
                </a:ext>
              </a:extLst>
            </p:cNvPr>
            <p:cNvSpPr/>
            <p:nvPr/>
          </p:nvSpPr>
          <p:spPr>
            <a:xfrm>
              <a:off x="8373709" y="4278446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1107723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AD9384-FB7B-4923-B7D8-02A4AE86BF04}"/>
              </a:ext>
            </a:extLst>
          </p:cNvPr>
          <p:cNvSpPr txBox="1"/>
          <p:nvPr/>
        </p:nvSpPr>
        <p:spPr>
          <a:xfrm>
            <a:off x="283845" y="49590"/>
            <a:ext cx="8576310" cy="5078313"/>
          </a:xfrm>
          <a:prstGeom prst="rect">
            <a:avLst/>
          </a:prstGeom>
          <a:solidFill>
            <a:srgbClr val="FEF0F4"/>
          </a:solidFill>
          <a:ln w="1905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CỘNG HÒA XÃ HỘI CHỦ NGHĨA VIỆT NAM</a:t>
            </a:r>
          </a:p>
          <a:p>
            <a:pPr algn="ctr"/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Độc lập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- Tự do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- Hạnh phúc</a:t>
            </a:r>
          </a:p>
          <a:p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						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………., ngày 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tháng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 năm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</a:t>
            </a:r>
          </a:p>
          <a:p>
            <a:pPr algn="ctr"/>
            <a:r>
              <a:rPr lang="vi-VN" sz="1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ĐƠN XIN HỌC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Kính gửi Thầy (Cô) Hiệu trưởng Trường Trung học cơ sở 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tên là : 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…………………..…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Nam, nữ : 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……….…………..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Sinh ngày : 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Tại : 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….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Quê quán : 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Địa chỉ thường trú : 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……………………………………………………………………...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Đã hoàn thành chương trình Tiểu họ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c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Tại Trường Tiểu học : 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………………………………………………………………………………………..……………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làm đơn này xin đề nghị Trường Trung học cơ sở 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………. xét cho em được vào học lớp 6 của Trường. 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xin hứa thực hiện nghiêm chỉnh nội quy của Nhà trường, phấn đấu học tập và rèn luyện tốt.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xin trân trọng cảm ơn.</a:t>
            </a:r>
          </a:p>
          <a:p>
            <a:r>
              <a:rPr lang="vi-V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Ý kiến của cha mẹ học sinh			</a:t>
            </a:r>
            <a:r>
              <a:rPr lang="en-US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		</a:t>
            </a:r>
            <a:r>
              <a:rPr lang="vi-V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Người làm đơn</a:t>
            </a:r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endParaRPr lang="vi-VN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7CF5B39-19D9-45B9-AB14-80411AF2F3A0}"/>
              </a:ext>
            </a:extLst>
          </p:cNvPr>
          <p:cNvSpPr txBox="1"/>
          <p:nvPr/>
        </p:nvSpPr>
        <p:spPr>
          <a:xfrm>
            <a:off x="5646420" y="480060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130E304-79FD-4908-829B-26D7A543217C}"/>
              </a:ext>
            </a:extLst>
          </p:cNvPr>
          <p:cNvSpPr txBox="1"/>
          <p:nvPr/>
        </p:nvSpPr>
        <p:spPr>
          <a:xfrm>
            <a:off x="6667500" y="480060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448D055-897A-4955-9DDD-342CC0266A05}"/>
              </a:ext>
            </a:extLst>
          </p:cNvPr>
          <p:cNvSpPr txBox="1"/>
          <p:nvPr/>
        </p:nvSpPr>
        <p:spPr>
          <a:xfrm>
            <a:off x="7390425" y="480059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028381-5DFA-4BA5-A547-A856D0A6AA1E}"/>
              </a:ext>
            </a:extLst>
          </p:cNvPr>
          <p:cNvSpPr txBox="1"/>
          <p:nvPr/>
        </p:nvSpPr>
        <p:spPr>
          <a:xfrm>
            <a:off x="7992405" y="480058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FBFC1C4-261C-49B6-8C53-9C1E4365374C}"/>
              </a:ext>
            </a:extLst>
          </p:cNvPr>
          <p:cNvSpPr txBox="1"/>
          <p:nvPr/>
        </p:nvSpPr>
        <p:spPr>
          <a:xfrm>
            <a:off x="4708185" y="937258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Võ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A041145-FDA9-4413-887F-4BE35DB120A1}"/>
              </a:ext>
            </a:extLst>
          </p:cNvPr>
          <p:cNvSpPr txBox="1"/>
          <p:nvPr/>
        </p:nvSpPr>
        <p:spPr>
          <a:xfrm>
            <a:off x="1286805" y="1136862"/>
            <a:ext cx="1370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Đào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Tùng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Lâm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F3A1D51-BFF0-4FB7-A259-8E5BFEFA3396}"/>
              </a:ext>
            </a:extLst>
          </p:cNvPr>
          <p:cNvSpPr txBox="1"/>
          <p:nvPr/>
        </p:nvSpPr>
        <p:spPr>
          <a:xfrm>
            <a:off x="1248705" y="1359330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D5F475-ADFF-47A1-814B-EC77E3D0D2EE}"/>
              </a:ext>
            </a:extLst>
          </p:cNvPr>
          <p:cNvSpPr txBox="1"/>
          <p:nvPr/>
        </p:nvSpPr>
        <p:spPr>
          <a:xfrm>
            <a:off x="1286805" y="1566558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30/10/2011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55EE379-9CB6-4D3B-B6B5-E18250E6E2EA}"/>
              </a:ext>
            </a:extLst>
          </p:cNvPr>
          <p:cNvSpPr txBox="1"/>
          <p:nvPr/>
        </p:nvSpPr>
        <p:spPr>
          <a:xfrm>
            <a:off x="798902" y="1773786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FB4A9CF-0682-4B24-A3EB-D29AAFF6E9E2}"/>
              </a:ext>
            </a:extLst>
          </p:cNvPr>
          <p:cNvSpPr txBox="1"/>
          <p:nvPr/>
        </p:nvSpPr>
        <p:spPr>
          <a:xfrm>
            <a:off x="1392695" y="1997556"/>
            <a:ext cx="4326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Thịnh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Hưng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B357FC8-5D74-4783-A5B6-61CD04B0ABCB}"/>
              </a:ext>
            </a:extLst>
          </p:cNvPr>
          <p:cNvSpPr txBox="1"/>
          <p:nvPr/>
        </p:nvSpPr>
        <p:spPr>
          <a:xfrm>
            <a:off x="1986397" y="2204780"/>
            <a:ext cx="4204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70,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Liễu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quận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0A19C3D-6281-4959-AF18-2F14249D781E}"/>
              </a:ext>
            </a:extLst>
          </p:cNvPr>
          <p:cNvSpPr txBox="1"/>
          <p:nvPr/>
        </p:nvSpPr>
        <p:spPr>
          <a:xfrm>
            <a:off x="2087665" y="2634476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2ED1C45-5B37-4E19-AD56-C1E4193E2984}"/>
              </a:ext>
            </a:extLst>
          </p:cNvPr>
          <p:cNvSpPr txBox="1"/>
          <p:nvPr/>
        </p:nvSpPr>
        <p:spPr>
          <a:xfrm>
            <a:off x="4576127" y="2847076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Võ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BD95656-3F01-4F64-9521-190F69625726}"/>
              </a:ext>
            </a:extLst>
          </p:cNvPr>
          <p:cNvSpPr txBox="1"/>
          <p:nvPr/>
        </p:nvSpPr>
        <p:spPr>
          <a:xfrm>
            <a:off x="283845" y="3956991"/>
            <a:ext cx="4963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Chúng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tôi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mong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nhà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trường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chấp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nhận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đơn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xin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học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của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con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trai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b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</a:b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chúng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tôi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là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cháu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Đào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Tùng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Lâm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. Xin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chân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thành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cảm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ơn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F8EEACD-B10B-4655-A256-9BBC3F2849D0}"/>
              </a:ext>
            </a:extLst>
          </p:cNvPr>
          <p:cNvSpPr txBox="1"/>
          <p:nvPr/>
        </p:nvSpPr>
        <p:spPr>
          <a:xfrm>
            <a:off x="2290751" y="4453094"/>
            <a:ext cx="532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Nam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F1ADE52-631D-4F2F-86D9-A741FDD6C610}"/>
              </a:ext>
            </a:extLst>
          </p:cNvPr>
          <p:cNvSpPr txBox="1"/>
          <p:nvPr/>
        </p:nvSpPr>
        <p:spPr>
          <a:xfrm>
            <a:off x="1986397" y="4743304"/>
            <a:ext cx="1317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Đào</a:t>
            </a:r>
            <a:r>
              <a:rPr lang="en-US" sz="1600" i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Tùng</a:t>
            </a:r>
            <a:r>
              <a:rPr lang="en-US" sz="1600" i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Nam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5D10C65-7742-4992-A1FC-79025AD9867E}"/>
              </a:ext>
            </a:extLst>
          </p:cNvPr>
          <p:cNvSpPr txBox="1"/>
          <p:nvPr/>
        </p:nvSpPr>
        <p:spPr>
          <a:xfrm>
            <a:off x="7100887" y="4095489"/>
            <a:ext cx="516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Lâm</a:t>
            </a:r>
            <a:endParaRPr lang="en-US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15E637D-962D-484B-9158-5737F56B374F}"/>
              </a:ext>
            </a:extLst>
          </p:cNvPr>
          <p:cNvSpPr txBox="1"/>
          <p:nvPr/>
        </p:nvSpPr>
        <p:spPr>
          <a:xfrm>
            <a:off x="6798023" y="4471998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Đào</a:t>
            </a:r>
            <a:r>
              <a:rPr lang="en-US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Tùng</a:t>
            </a:r>
            <a:r>
              <a:rPr lang="en-US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Lâm</a:t>
            </a:r>
            <a:endParaRPr lang="en-US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12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Picture 550">
            <a:extLst>
              <a:ext uri="{FF2B5EF4-FFF2-40B4-BE49-F238E27FC236}">
                <a16:creationId xmlns:a16="http://schemas.microsoft.com/office/drawing/2014/main" xmlns="" id="{26FB4E88-C9E5-429B-9EA8-4455C73DA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7" t="150" r="2956"/>
          <a:stretch/>
        </p:blipFill>
        <p:spPr>
          <a:xfrm>
            <a:off x="129540" y="937260"/>
            <a:ext cx="4495727" cy="4053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676405-894B-4FFD-978A-14F182576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6" t="298" r="2916" b="20888"/>
          <a:stretch/>
        </p:blipFill>
        <p:spPr>
          <a:xfrm>
            <a:off x="4724327" y="937260"/>
            <a:ext cx="4305300" cy="4053840"/>
          </a:xfrm>
          <a:prstGeom prst="rect">
            <a:avLst/>
          </a:prstGeom>
        </p:spPr>
      </p:pic>
      <p:sp>
        <p:nvSpPr>
          <p:cNvPr id="5" name="任意多边形: 形状 2">
            <a:extLst>
              <a:ext uri="{FF2B5EF4-FFF2-40B4-BE49-F238E27FC236}">
                <a16:creationId xmlns:a16="http://schemas.microsoft.com/office/drawing/2014/main" xmlns="" id="{E21B6142-4FCD-4951-AF22-B5B77204FD72}"/>
              </a:ext>
            </a:extLst>
          </p:cNvPr>
          <p:cNvSpPr/>
          <p:nvPr/>
        </p:nvSpPr>
        <p:spPr>
          <a:xfrm>
            <a:off x="1136547" y="182880"/>
            <a:ext cx="6870905" cy="594360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rgbClr val="FFC000">
              <a:alpha val="90196"/>
            </a:srgbClr>
          </a:solid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86" rIns="68543" bIns="34286" rtlCol="0" anchor="ctr"/>
          <a:lstStyle/>
          <a:p>
            <a:pPr algn="ctr" defTabSz="342687"/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Đơn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xin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học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có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gì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giống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và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khác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so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với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đơn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kiến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nghị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?</a:t>
            </a:r>
            <a:endParaRPr lang="zh-CN" altLang="en-US" sz="2000" dirty="0">
              <a:solidFill>
                <a:srgbClr val="002060"/>
              </a:solidFill>
              <a:latin typeface="#9Slide03 Arima Madurai ExtraBo" panose="00000900000000000000" pitchFamily="2" charset="0"/>
              <a:ea typeface="字魂59号-创粗黑" panose="00000500000000000000" pitchFamily="2" charset="-122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83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120">
            <a:extLst>
              <a:ext uri="{FF2B5EF4-FFF2-40B4-BE49-F238E27FC236}">
                <a16:creationId xmlns:a16="http://schemas.microsoft.com/office/drawing/2014/main" xmlns="" id="{210AE589-858A-4FDB-9552-5F23840BB3CF}"/>
              </a:ext>
            </a:extLst>
          </p:cNvPr>
          <p:cNvGrpSpPr/>
          <p:nvPr/>
        </p:nvGrpSpPr>
        <p:grpSpPr>
          <a:xfrm>
            <a:off x="1599750" y="2391463"/>
            <a:ext cx="6241263" cy="2649684"/>
            <a:chOff x="1599750" y="2391463"/>
            <a:chExt cx="6241263" cy="2649684"/>
          </a:xfrm>
        </p:grpSpPr>
        <p:sp>
          <p:nvSpPr>
            <p:cNvPr id="5" name="Google Shape;1562;p35">
              <a:extLst>
                <a:ext uri="{FF2B5EF4-FFF2-40B4-BE49-F238E27FC236}">
                  <a16:creationId xmlns:a16="http://schemas.microsoft.com/office/drawing/2014/main" xmlns="" id="{2199178C-8173-444F-94F6-6088FA4D9829}"/>
                </a:ext>
              </a:extLst>
            </p:cNvPr>
            <p:cNvSpPr/>
            <p:nvPr/>
          </p:nvSpPr>
          <p:spPr>
            <a:xfrm>
              <a:off x="2880938" y="4245993"/>
              <a:ext cx="267600" cy="724075"/>
            </a:xfrm>
            <a:custGeom>
              <a:avLst/>
              <a:gdLst/>
              <a:ahLst/>
              <a:cxnLst/>
              <a:rect l="l" t="t" r="r" b="b"/>
              <a:pathLst>
                <a:path w="3253" h="8802" extrusionOk="0">
                  <a:moveTo>
                    <a:pt x="2259" y="1"/>
                  </a:moveTo>
                  <a:lnTo>
                    <a:pt x="1" y="8801"/>
                  </a:lnTo>
                  <a:lnTo>
                    <a:pt x="406" y="8801"/>
                  </a:lnTo>
                  <a:lnTo>
                    <a:pt x="32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63;p35">
              <a:extLst>
                <a:ext uri="{FF2B5EF4-FFF2-40B4-BE49-F238E27FC236}">
                  <a16:creationId xmlns:a16="http://schemas.microsoft.com/office/drawing/2014/main" xmlns="" id="{9211DD25-8522-450F-883D-B29FE6A6647A}"/>
                </a:ext>
              </a:extLst>
            </p:cNvPr>
            <p:cNvSpPr/>
            <p:nvPr/>
          </p:nvSpPr>
          <p:spPr>
            <a:xfrm>
              <a:off x="3107820" y="4245993"/>
              <a:ext cx="267929" cy="724075"/>
            </a:xfrm>
            <a:custGeom>
              <a:avLst/>
              <a:gdLst/>
              <a:ahLst/>
              <a:cxnLst/>
              <a:rect l="l" t="t" r="r" b="b"/>
              <a:pathLst>
                <a:path w="3257" h="8802" extrusionOk="0">
                  <a:moveTo>
                    <a:pt x="0" y="1"/>
                  </a:moveTo>
                  <a:lnTo>
                    <a:pt x="2851" y="8801"/>
                  </a:lnTo>
                  <a:lnTo>
                    <a:pt x="3257" y="8801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64;p35">
              <a:extLst>
                <a:ext uri="{FF2B5EF4-FFF2-40B4-BE49-F238E27FC236}">
                  <a16:creationId xmlns:a16="http://schemas.microsoft.com/office/drawing/2014/main" xmlns="" id="{72EF2D9F-3D32-441C-BD50-41D136F494B5}"/>
                </a:ext>
              </a:extLst>
            </p:cNvPr>
            <p:cNvSpPr/>
            <p:nvPr/>
          </p:nvSpPr>
          <p:spPr>
            <a:xfrm>
              <a:off x="2702098" y="4270426"/>
              <a:ext cx="268011" cy="723992"/>
            </a:xfrm>
            <a:custGeom>
              <a:avLst/>
              <a:gdLst/>
              <a:ahLst/>
              <a:cxnLst/>
              <a:rect l="l" t="t" r="r" b="b"/>
              <a:pathLst>
                <a:path w="3258" h="8801" extrusionOk="0">
                  <a:moveTo>
                    <a:pt x="2259" y="0"/>
                  </a:moveTo>
                  <a:lnTo>
                    <a:pt x="1" y="8801"/>
                  </a:lnTo>
                  <a:lnTo>
                    <a:pt x="406" y="8801"/>
                  </a:lnTo>
                  <a:lnTo>
                    <a:pt x="32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65;p35">
              <a:extLst>
                <a:ext uri="{FF2B5EF4-FFF2-40B4-BE49-F238E27FC236}">
                  <a16:creationId xmlns:a16="http://schemas.microsoft.com/office/drawing/2014/main" xmlns="" id="{BB0E7376-3A77-413C-9726-529AF3A6D2B3}"/>
                </a:ext>
              </a:extLst>
            </p:cNvPr>
            <p:cNvSpPr/>
            <p:nvPr/>
          </p:nvSpPr>
          <p:spPr>
            <a:xfrm>
              <a:off x="2928980" y="4270426"/>
              <a:ext cx="267929" cy="723992"/>
            </a:xfrm>
            <a:custGeom>
              <a:avLst/>
              <a:gdLst/>
              <a:ahLst/>
              <a:cxnLst/>
              <a:rect l="l" t="t" r="r" b="b"/>
              <a:pathLst>
                <a:path w="3257" h="8801" extrusionOk="0">
                  <a:moveTo>
                    <a:pt x="0" y="0"/>
                  </a:moveTo>
                  <a:lnTo>
                    <a:pt x="2851" y="8801"/>
                  </a:lnTo>
                  <a:lnTo>
                    <a:pt x="3256" y="8801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66;p35">
              <a:extLst>
                <a:ext uri="{FF2B5EF4-FFF2-40B4-BE49-F238E27FC236}">
                  <a16:creationId xmlns:a16="http://schemas.microsoft.com/office/drawing/2014/main" xmlns="" id="{E32D1DB6-AF55-42C1-B79C-CA98336EB768}"/>
                </a:ext>
              </a:extLst>
            </p:cNvPr>
            <p:cNvSpPr/>
            <p:nvPr/>
          </p:nvSpPr>
          <p:spPr>
            <a:xfrm>
              <a:off x="2566364" y="3608126"/>
              <a:ext cx="915911" cy="865319"/>
            </a:xfrm>
            <a:custGeom>
              <a:avLst/>
              <a:gdLst/>
              <a:ahLst/>
              <a:cxnLst/>
              <a:rect l="l" t="t" r="r" b="b"/>
              <a:pathLst>
                <a:path w="11134" h="10519" extrusionOk="0">
                  <a:moveTo>
                    <a:pt x="3430" y="1"/>
                  </a:moveTo>
                  <a:cubicBezTo>
                    <a:pt x="3294" y="1"/>
                    <a:pt x="3154" y="11"/>
                    <a:pt x="3010" y="31"/>
                  </a:cubicBezTo>
                  <a:cubicBezTo>
                    <a:pt x="1922" y="189"/>
                    <a:pt x="1033" y="708"/>
                    <a:pt x="613" y="1667"/>
                  </a:cubicBezTo>
                  <a:cubicBezTo>
                    <a:pt x="583" y="1736"/>
                    <a:pt x="554" y="1805"/>
                    <a:pt x="529" y="1879"/>
                  </a:cubicBezTo>
                  <a:cubicBezTo>
                    <a:pt x="64" y="3223"/>
                    <a:pt x="0" y="4572"/>
                    <a:pt x="228" y="5976"/>
                  </a:cubicBezTo>
                  <a:cubicBezTo>
                    <a:pt x="405" y="7102"/>
                    <a:pt x="756" y="8244"/>
                    <a:pt x="1542" y="9069"/>
                  </a:cubicBezTo>
                  <a:cubicBezTo>
                    <a:pt x="2313" y="9884"/>
                    <a:pt x="3514" y="10388"/>
                    <a:pt x="4630" y="10453"/>
                  </a:cubicBezTo>
                  <a:cubicBezTo>
                    <a:pt x="5250" y="10486"/>
                    <a:pt x="5872" y="10518"/>
                    <a:pt x="6494" y="10518"/>
                  </a:cubicBezTo>
                  <a:cubicBezTo>
                    <a:pt x="7324" y="10518"/>
                    <a:pt x="8152" y="10461"/>
                    <a:pt x="8969" y="10275"/>
                  </a:cubicBezTo>
                  <a:cubicBezTo>
                    <a:pt x="9493" y="10151"/>
                    <a:pt x="10017" y="9968"/>
                    <a:pt x="10432" y="9622"/>
                  </a:cubicBezTo>
                  <a:cubicBezTo>
                    <a:pt x="10847" y="9281"/>
                    <a:pt x="11133" y="8748"/>
                    <a:pt x="11064" y="8209"/>
                  </a:cubicBezTo>
                  <a:cubicBezTo>
                    <a:pt x="10946" y="7236"/>
                    <a:pt x="9863" y="6613"/>
                    <a:pt x="9137" y="6104"/>
                  </a:cubicBezTo>
                  <a:cubicBezTo>
                    <a:pt x="8322" y="5536"/>
                    <a:pt x="7477" y="4963"/>
                    <a:pt x="6938" y="4127"/>
                  </a:cubicBezTo>
                  <a:cubicBezTo>
                    <a:pt x="6474" y="3411"/>
                    <a:pt x="6271" y="2556"/>
                    <a:pt x="5915" y="1780"/>
                  </a:cubicBezTo>
                  <a:cubicBezTo>
                    <a:pt x="5425" y="707"/>
                    <a:pt x="4575" y="1"/>
                    <a:pt x="3430" y="1"/>
                  </a:cubicBezTo>
                  <a:close/>
                </a:path>
              </a:pathLst>
            </a:custGeom>
            <a:solidFill>
              <a:srgbClr val="EEE3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67;p35">
              <a:extLst>
                <a:ext uri="{FF2B5EF4-FFF2-40B4-BE49-F238E27FC236}">
                  <a16:creationId xmlns:a16="http://schemas.microsoft.com/office/drawing/2014/main" xmlns="" id="{0796821C-372D-4DDE-BE51-0AB7DFA8B676}"/>
                </a:ext>
              </a:extLst>
            </p:cNvPr>
            <p:cNvSpPr/>
            <p:nvPr/>
          </p:nvSpPr>
          <p:spPr>
            <a:xfrm>
              <a:off x="4871401" y="4245993"/>
              <a:ext cx="267929" cy="724075"/>
            </a:xfrm>
            <a:custGeom>
              <a:avLst/>
              <a:gdLst/>
              <a:ahLst/>
              <a:cxnLst/>
              <a:rect l="l" t="t" r="r" b="b"/>
              <a:pathLst>
                <a:path w="3257" h="8802" extrusionOk="0">
                  <a:moveTo>
                    <a:pt x="0" y="1"/>
                  </a:moveTo>
                  <a:lnTo>
                    <a:pt x="2851" y="8801"/>
                  </a:lnTo>
                  <a:lnTo>
                    <a:pt x="3257" y="8801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68;p35">
              <a:extLst>
                <a:ext uri="{FF2B5EF4-FFF2-40B4-BE49-F238E27FC236}">
                  <a16:creationId xmlns:a16="http://schemas.microsoft.com/office/drawing/2014/main" xmlns="" id="{C3D7682F-B756-4E90-80B2-DCFE4E51EDF1}"/>
                </a:ext>
              </a:extLst>
            </p:cNvPr>
            <p:cNvSpPr/>
            <p:nvPr/>
          </p:nvSpPr>
          <p:spPr>
            <a:xfrm>
              <a:off x="4644519" y="4245993"/>
              <a:ext cx="268011" cy="724075"/>
            </a:xfrm>
            <a:custGeom>
              <a:avLst/>
              <a:gdLst/>
              <a:ahLst/>
              <a:cxnLst/>
              <a:rect l="l" t="t" r="r" b="b"/>
              <a:pathLst>
                <a:path w="3258" h="8802" extrusionOk="0">
                  <a:moveTo>
                    <a:pt x="2259" y="1"/>
                  </a:moveTo>
                  <a:lnTo>
                    <a:pt x="1" y="8801"/>
                  </a:lnTo>
                  <a:lnTo>
                    <a:pt x="406" y="8801"/>
                  </a:lnTo>
                  <a:lnTo>
                    <a:pt x="32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69;p35">
              <a:extLst>
                <a:ext uri="{FF2B5EF4-FFF2-40B4-BE49-F238E27FC236}">
                  <a16:creationId xmlns:a16="http://schemas.microsoft.com/office/drawing/2014/main" xmlns="" id="{F251BA0C-B48C-4F9C-A323-01B68F6FA525}"/>
                </a:ext>
              </a:extLst>
            </p:cNvPr>
            <p:cNvSpPr/>
            <p:nvPr/>
          </p:nvSpPr>
          <p:spPr>
            <a:xfrm>
              <a:off x="5050241" y="4270426"/>
              <a:ext cx="267518" cy="723992"/>
            </a:xfrm>
            <a:custGeom>
              <a:avLst/>
              <a:gdLst/>
              <a:ahLst/>
              <a:cxnLst/>
              <a:rect l="l" t="t" r="r" b="b"/>
              <a:pathLst>
                <a:path w="3252" h="8801" extrusionOk="0">
                  <a:moveTo>
                    <a:pt x="1" y="0"/>
                  </a:moveTo>
                  <a:lnTo>
                    <a:pt x="2847" y="8801"/>
                  </a:lnTo>
                  <a:lnTo>
                    <a:pt x="3252" y="8801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70;p35">
              <a:extLst>
                <a:ext uri="{FF2B5EF4-FFF2-40B4-BE49-F238E27FC236}">
                  <a16:creationId xmlns:a16="http://schemas.microsoft.com/office/drawing/2014/main" xmlns="" id="{9E47A5B0-E9E9-4A43-A42E-1211B0E32680}"/>
                </a:ext>
              </a:extLst>
            </p:cNvPr>
            <p:cNvSpPr/>
            <p:nvPr/>
          </p:nvSpPr>
          <p:spPr>
            <a:xfrm>
              <a:off x="4823442" y="4270426"/>
              <a:ext cx="267518" cy="723992"/>
            </a:xfrm>
            <a:custGeom>
              <a:avLst/>
              <a:gdLst/>
              <a:ahLst/>
              <a:cxnLst/>
              <a:rect l="l" t="t" r="r" b="b"/>
              <a:pathLst>
                <a:path w="3252" h="8801" extrusionOk="0">
                  <a:moveTo>
                    <a:pt x="2258" y="0"/>
                  </a:moveTo>
                  <a:lnTo>
                    <a:pt x="0" y="8801"/>
                  </a:lnTo>
                  <a:lnTo>
                    <a:pt x="405" y="8801"/>
                  </a:lnTo>
                  <a:lnTo>
                    <a:pt x="32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71;p35">
              <a:extLst>
                <a:ext uri="{FF2B5EF4-FFF2-40B4-BE49-F238E27FC236}">
                  <a16:creationId xmlns:a16="http://schemas.microsoft.com/office/drawing/2014/main" xmlns="" id="{CA89CA58-3603-4318-B6C9-B4379704B2D3}"/>
                </a:ext>
              </a:extLst>
            </p:cNvPr>
            <p:cNvSpPr/>
            <p:nvPr/>
          </p:nvSpPr>
          <p:spPr>
            <a:xfrm>
              <a:off x="4538071" y="3608126"/>
              <a:ext cx="915499" cy="865319"/>
            </a:xfrm>
            <a:custGeom>
              <a:avLst/>
              <a:gdLst/>
              <a:ahLst/>
              <a:cxnLst/>
              <a:rect l="l" t="t" r="r" b="b"/>
              <a:pathLst>
                <a:path w="11129" h="10519" extrusionOk="0">
                  <a:moveTo>
                    <a:pt x="7700" y="1"/>
                  </a:moveTo>
                  <a:cubicBezTo>
                    <a:pt x="6558" y="1"/>
                    <a:pt x="5704" y="707"/>
                    <a:pt x="5214" y="1780"/>
                  </a:cubicBezTo>
                  <a:cubicBezTo>
                    <a:pt x="4858" y="2556"/>
                    <a:pt x="4655" y="3411"/>
                    <a:pt x="4191" y="4127"/>
                  </a:cubicBezTo>
                  <a:cubicBezTo>
                    <a:pt x="3652" y="4963"/>
                    <a:pt x="2807" y="5536"/>
                    <a:pt x="1992" y="6104"/>
                  </a:cubicBezTo>
                  <a:cubicBezTo>
                    <a:pt x="1265" y="6613"/>
                    <a:pt x="183" y="7236"/>
                    <a:pt x="65" y="8209"/>
                  </a:cubicBezTo>
                  <a:cubicBezTo>
                    <a:pt x="0" y="8748"/>
                    <a:pt x="287" y="9281"/>
                    <a:pt x="697" y="9622"/>
                  </a:cubicBezTo>
                  <a:cubicBezTo>
                    <a:pt x="1112" y="9968"/>
                    <a:pt x="1636" y="10151"/>
                    <a:pt x="2165" y="10275"/>
                  </a:cubicBezTo>
                  <a:cubicBezTo>
                    <a:pt x="2979" y="10461"/>
                    <a:pt x="3807" y="10518"/>
                    <a:pt x="4638" y="10518"/>
                  </a:cubicBezTo>
                  <a:cubicBezTo>
                    <a:pt x="5260" y="10518"/>
                    <a:pt x="5884" y="10486"/>
                    <a:pt x="6503" y="10453"/>
                  </a:cubicBezTo>
                  <a:cubicBezTo>
                    <a:pt x="7615" y="10388"/>
                    <a:pt x="8816" y="9884"/>
                    <a:pt x="9592" y="9069"/>
                  </a:cubicBezTo>
                  <a:cubicBezTo>
                    <a:pt x="10377" y="8244"/>
                    <a:pt x="10723" y="7102"/>
                    <a:pt x="10906" y="5976"/>
                  </a:cubicBezTo>
                  <a:cubicBezTo>
                    <a:pt x="11128" y="4572"/>
                    <a:pt x="11064" y="3223"/>
                    <a:pt x="10600" y="1879"/>
                  </a:cubicBezTo>
                  <a:cubicBezTo>
                    <a:pt x="10575" y="1805"/>
                    <a:pt x="10545" y="1736"/>
                    <a:pt x="10521" y="1667"/>
                  </a:cubicBezTo>
                  <a:cubicBezTo>
                    <a:pt x="10096" y="708"/>
                    <a:pt x="9206" y="189"/>
                    <a:pt x="8119" y="31"/>
                  </a:cubicBezTo>
                  <a:cubicBezTo>
                    <a:pt x="7976" y="11"/>
                    <a:pt x="7836" y="1"/>
                    <a:pt x="7700" y="1"/>
                  </a:cubicBezTo>
                  <a:close/>
                </a:path>
              </a:pathLst>
            </a:custGeom>
            <a:solidFill>
              <a:srgbClr val="EEE3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72;p35">
              <a:extLst>
                <a:ext uri="{FF2B5EF4-FFF2-40B4-BE49-F238E27FC236}">
                  <a16:creationId xmlns:a16="http://schemas.microsoft.com/office/drawing/2014/main" xmlns="" id="{7F6E6C2E-5BCA-476A-A6B0-A36C3D21B021}"/>
                </a:ext>
              </a:extLst>
            </p:cNvPr>
            <p:cNvSpPr/>
            <p:nvPr/>
          </p:nvSpPr>
          <p:spPr>
            <a:xfrm>
              <a:off x="6492189" y="4245993"/>
              <a:ext cx="268011" cy="724075"/>
            </a:xfrm>
            <a:custGeom>
              <a:avLst/>
              <a:gdLst/>
              <a:ahLst/>
              <a:cxnLst/>
              <a:rect l="l" t="t" r="r" b="b"/>
              <a:pathLst>
                <a:path w="3258" h="8802" extrusionOk="0">
                  <a:moveTo>
                    <a:pt x="1" y="1"/>
                  </a:moveTo>
                  <a:lnTo>
                    <a:pt x="2852" y="8801"/>
                  </a:lnTo>
                  <a:lnTo>
                    <a:pt x="3257" y="8801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73;p35">
              <a:extLst>
                <a:ext uri="{FF2B5EF4-FFF2-40B4-BE49-F238E27FC236}">
                  <a16:creationId xmlns:a16="http://schemas.microsoft.com/office/drawing/2014/main" xmlns="" id="{B4491333-287C-476F-A0E4-01C1EBC04940}"/>
                </a:ext>
              </a:extLst>
            </p:cNvPr>
            <p:cNvSpPr/>
            <p:nvPr/>
          </p:nvSpPr>
          <p:spPr>
            <a:xfrm>
              <a:off x="6265390" y="4245993"/>
              <a:ext cx="267929" cy="724075"/>
            </a:xfrm>
            <a:custGeom>
              <a:avLst/>
              <a:gdLst/>
              <a:ahLst/>
              <a:cxnLst/>
              <a:rect l="l" t="t" r="r" b="b"/>
              <a:pathLst>
                <a:path w="3257" h="8802" extrusionOk="0">
                  <a:moveTo>
                    <a:pt x="2259" y="1"/>
                  </a:moveTo>
                  <a:lnTo>
                    <a:pt x="0" y="8801"/>
                  </a:lnTo>
                  <a:lnTo>
                    <a:pt x="406" y="8801"/>
                  </a:lnTo>
                  <a:lnTo>
                    <a:pt x="32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4;p35">
              <a:extLst>
                <a:ext uri="{FF2B5EF4-FFF2-40B4-BE49-F238E27FC236}">
                  <a16:creationId xmlns:a16="http://schemas.microsoft.com/office/drawing/2014/main" xmlns="" id="{F4A6A80F-3B12-4252-8801-E93C971C84E6}"/>
                </a:ext>
              </a:extLst>
            </p:cNvPr>
            <p:cNvSpPr/>
            <p:nvPr/>
          </p:nvSpPr>
          <p:spPr>
            <a:xfrm>
              <a:off x="6671029" y="4270426"/>
              <a:ext cx="268011" cy="723992"/>
            </a:xfrm>
            <a:custGeom>
              <a:avLst/>
              <a:gdLst/>
              <a:ahLst/>
              <a:cxnLst/>
              <a:rect l="l" t="t" r="r" b="b"/>
              <a:pathLst>
                <a:path w="3258" h="8801" extrusionOk="0">
                  <a:moveTo>
                    <a:pt x="1" y="0"/>
                  </a:moveTo>
                  <a:lnTo>
                    <a:pt x="2852" y="8801"/>
                  </a:lnTo>
                  <a:lnTo>
                    <a:pt x="3257" y="8801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75;p35">
              <a:extLst>
                <a:ext uri="{FF2B5EF4-FFF2-40B4-BE49-F238E27FC236}">
                  <a16:creationId xmlns:a16="http://schemas.microsoft.com/office/drawing/2014/main" xmlns="" id="{737C052B-B7F6-4423-98D7-37F875C47B52}"/>
                </a:ext>
              </a:extLst>
            </p:cNvPr>
            <p:cNvSpPr/>
            <p:nvPr/>
          </p:nvSpPr>
          <p:spPr>
            <a:xfrm>
              <a:off x="6444230" y="4270426"/>
              <a:ext cx="268011" cy="723992"/>
            </a:xfrm>
            <a:custGeom>
              <a:avLst/>
              <a:gdLst/>
              <a:ahLst/>
              <a:cxnLst/>
              <a:rect l="l" t="t" r="r" b="b"/>
              <a:pathLst>
                <a:path w="3258" h="8801" extrusionOk="0">
                  <a:moveTo>
                    <a:pt x="2259" y="0"/>
                  </a:moveTo>
                  <a:lnTo>
                    <a:pt x="1" y="8801"/>
                  </a:lnTo>
                  <a:lnTo>
                    <a:pt x="406" y="8801"/>
                  </a:lnTo>
                  <a:lnTo>
                    <a:pt x="32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76;p35">
              <a:extLst>
                <a:ext uri="{FF2B5EF4-FFF2-40B4-BE49-F238E27FC236}">
                  <a16:creationId xmlns:a16="http://schemas.microsoft.com/office/drawing/2014/main" xmlns="" id="{BB55EFAB-14D8-419D-A802-5B6A5731CCDC}"/>
                </a:ext>
              </a:extLst>
            </p:cNvPr>
            <p:cNvSpPr/>
            <p:nvPr/>
          </p:nvSpPr>
          <p:spPr>
            <a:xfrm>
              <a:off x="6158859" y="3608126"/>
              <a:ext cx="915499" cy="865319"/>
            </a:xfrm>
            <a:custGeom>
              <a:avLst/>
              <a:gdLst/>
              <a:ahLst/>
              <a:cxnLst/>
              <a:rect l="l" t="t" r="r" b="b"/>
              <a:pathLst>
                <a:path w="11129" h="10519" extrusionOk="0">
                  <a:moveTo>
                    <a:pt x="7701" y="1"/>
                  </a:moveTo>
                  <a:cubicBezTo>
                    <a:pt x="6558" y="1"/>
                    <a:pt x="5704" y="707"/>
                    <a:pt x="5214" y="1780"/>
                  </a:cubicBezTo>
                  <a:cubicBezTo>
                    <a:pt x="4858" y="2556"/>
                    <a:pt x="4661" y="3411"/>
                    <a:pt x="4191" y="4127"/>
                  </a:cubicBezTo>
                  <a:cubicBezTo>
                    <a:pt x="3652" y="4963"/>
                    <a:pt x="2807" y="5536"/>
                    <a:pt x="1992" y="6104"/>
                  </a:cubicBezTo>
                  <a:cubicBezTo>
                    <a:pt x="1266" y="6613"/>
                    <a:pt x="189" y="7236"/>
                    <a:pt x="65" y="8209"/>
                  </a:cubicBezTo>
                  <a:cubicBezTo>
                    <a:pt x="1" y="8748"/>
                    <a:pt x="287" y="9281"/>
                    <a:pt x="702" y="9622"/>
                  </a:cubicBezTo>
                  <a:cubicBezTo>
                    <a:pt x="1113" y="9968"/>
                    <a:pt x="1641" y="10151"/>
                    <a:pt x="2165" y="10275"/>
                  </a:cubicBezTo>
                  <a:cubicBezTo>
                    <a:pt x="2979" y="10461"/>
                    <a:pt x="3808" y="10518"/>
                    <a:pt x="4639" y="10518"/>
                  </a:cubicBezTo>
                  <a:cubicBezTo>
                    <a:pt x="5261" y="10518"/>
                    <a:pt x="5884" y="10486"/>
                    <a:pt x="6504" y="10453"/>
                  </a:cubicBezTo>
                  <a:cubicBezTo>
                    <a:pt x="7616" y="10388"/>
                    <a:pt x="8816" y="9884"/>
                    <a:pt x="9592" y="9069"/>
                  </a:cubicBezTo>
                  <a:cubicBezTo>
                    <a:pt x="10378" y="8244"/>
                    <a:pt x="10729" y="7102"/>
                    <a:pt x="10907" y="5976"/>
                  </a:cubicBezTo>
                  <a:cubicBezTo>
                    <a:pt x="11129" y="4572"/>
                    <a:pt x="11065" y="3223"/>
                    <a:pt x="10600" y="1879"/>
                  </a:cubicBezTo>
                  <a:cubicBezTo>
                    <a:pt x="10575" y="1805"/>
                    <a:pt x="10551" y="1736"/>
                    <a:pt x="10521" y="1667"/>
                  </a:cubicBezTo>
                  <a:cubicBezTo>
                    <a:pt x="10101" y="708"/>
                    <a:pt x="9207" y="189"/>
                    <a:pt x="8120" y="31"/>
                  </a:cubicBezTo>
                  <a:cubicBezTo>
                    <a:pt x="7976" y="11"/>
                    <a:pt x="7836" y="1"/>
                    <a:pt x="7701" y="1"/>
                  </a:cubicBezTo>
                  <a:close/>
                </a:path>
              </a:pathLst>
            </a:custGeom>
            <a:solidFill>
              <a:srgbClr val="EEE3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77;p35">
              <a:extLst>
                <a:ext uri="{FF2B5EF4-FFF2-40B4-BE49-F238E27FC236}">
                  <a16:creationId xmlns:a16="http://schemas.microsoft.com/office/drawing/2014/main" xmlns="" id="{3F469C78-DE75-4F99-856A-7576913B65D6}"/>
                </a:ext>
              </a:extLst>
            </p:cNvPr>
            <p:cNvSpPr/>
            <p:nvPr/>
          </p:nvSpPr>
          <p:spPr>
            <a:xfrm>
              <a:off x="2771610" y="2883390"/>
              <a:ext cx="567118" cy="495138"/>
            </a:xfrm>
            <a:custGeom>
              <a:avLst/>
              <a:gdLst/>
              <a:ahLst/>
              <a:cxnLst/>
              <a:rect l="l" t="t" r="r" b="b"/>
              <a:pathLst>
                <a:path w="6894" h="6019" extrusionOk="0">
                  <a:moveTo>
                    <a:pt x="4730" y="1"/>
                  </a:moveTo>
                  <a:cubicBezTo>
                    <a:pt x="4260" y="1"/>
                    <a:pt x="3781" y="1"/>
                    <a:pt x="3331" y="129"/>
                  </a:cubicBezTo>
                  <a:cubicBezTo>
                    <a:pt x="2877" y="253"/>
                    <a:pt x="2447" y="520"/>
                    <a:pt x="2219" y="930"/>
                  </a:cubicBezTo>
                  <a:cubicBezTo>
                    <a:pt x="2258" y="859"/>
                    <a:pt x="2036" y="845"/>
                    <a:pt x="1864" y="845"/>
                  </a:cubicBezTo>
                  <a:cubicBezTo>
                    <a:pt x="1772" y="845"/>
                    <a:pt x="1695" y="849"/>
                    <a:pt x="1681" y="851"/>
                  </a:cubicBezTo>
                  <a:cubicBezTo>
                    <a:pt x="1419" y="885"/>
                    <a:pt x="1162" y="989"/>
                    <a:pt x="949" y="1147"/>
                  </a:cubicBezTo>
                  <a:cubicBezTo>
                    <a:pt x="944" y="1152"/>
                    <a:pt x="940" y="1152"/>
                    <a:pt x="935" y="1157"/>
                  </a:cubicBezTo>
                  <a:cubicBezTo>
                    <a:pt x="386" y="1587"/>
                    <a:pt x="495" y="2318"/>
                    <a:pt x="1" y="2758"/>
                  </a:cubicBezTo>
                  <a:cubicBezTo>
                    <a:pt x="61" y="2771"/>
                    <a:pt x="123" y="2778"/>
                    <a:pt x="184" y="2778"/>
                  </a:cubicBezTo>
                  <a:cubicBezTo>
                    <a:pt x="374" y="2778"/>
                    <a:pt x="563" y="2716"/>
                    <a:pt x="712" y="2600"/>
                  </a:cubicBezTo>
                  <a:lnTo>
                    <a:pt x="712" y="2600"/>
                  </a:lnTo>
                  <a:cubicBezTo>
                    <a:pt x="559" y="2719"/>
                    <a:pt x="594" y="3218"/>
                    <a:pt x="613" y="3381"/>
                  </a:cubicBezTo>
                  <a:cubicBezTo>
                    <a:pt x="648" y="3662"/>
                    <a:pt x="757" y="3944"/>
                    <a:pt x="930" y="4166"/>
                  </a:cubicBezTo>
                  <a:cubicBezTo>
                    <a:pt x="1103" y="4389"/>
                    <a:pt x="1276" y="4557"/>
                    <a:pt x="1379" y="4834"/>
                  </a:cubicBezTo>
                  <a:cubicBezTo>
                    <a:pt x="1483" y="5115"/>
                    <a:pt x="1518" y="5426"/>
                    <a:pt x="1468" y="5723"/>
                  </a:cubicBezTo>
                  <a:cubicBezTo>
                    <a:pt x="1515" y="5734"/>
                    <a:pt x="1563" y="5739"/>
                    <a:pt x="1611" y="5739"/>
                  </a:cubicBezTo>
                  <a:cubicBezTo>
                    <a:pt x="1785" y="5739"/>
                    <a:pt x="1958" y="5671"/>
                    <a:pt x="2086" y="5555"/>
                  </a:cubicBezTo>
                  <a:lnTo>
                    <a:pt x="2086" y="5555"/>
                  </a:lnTo>
                  <a:cubicBezTo>
                    <a:pt x="2051" y="5688"/>
                    <a:pt x="1982" y="5817"/>
                    <a:pt x="1893" y="5926"/>
                  </a:cubicBezTo>
                  <a:cubicBezTo>
                    <a:pt x="2024" y="5989"/>
                    <a:pt x="2168" y="6019"/>
                    <a:pt x="2313" y="6019"/>
                  </a:cubicBezTo>
                  <a:cubicBezTo>
                    <a:pt x="2599" y="6019"/>
                    <a:pt x="2887" y="5900"/>
                    <a:pt x="3074" y="5683"/>
                  </a:cubicBezTo>
                  <a:cubicBezTo>
                    <a:pt x="3282" y="5451"/>
                    <a:pt x="3361" y="5076"/>
                    <a:pt x="3613" y="4888"/>
                  </a:cubicBezTo>
                  <a:cubicBezTo>
                    <a:pt x="3830" y="4735"/>
                    <a:pt x="4153" y="4611"/>
                    <a:pt x="4437" y="4611"/>
                  </a:cubicBezTo>
                  <a:cubicBezTo>
                    <a:pt x="4483" y="4611"/>
                    <a:pt x="4528" y="4614"/>
                    <a:pt x="4572" y="4621"/>
                  </a:cubicBezTo>
                  <a:cubicBezTo>
                    <a:pt x="4794" y="4651"/>
                    <a:pt x="4992" y="4774"/>
                    <a:pt x="5199" y="4858"/>
                  </a:cubicBezTo>
                  <a:cubicBezTo>
                    <a:pt x="5429" y="4949"/>
                    <a:pt x="5675" y="4994"/>
                    <a:pt x="5920" y="4994"/>
                  </a:cubicBezTo>
                  <a:cubicBezTo>
                    <a:pt x="6090" y="4994"/>
                    <a:pt x="6260" y="4972"/>
                    <a:pt x="6425" y="4927"/>
                  </a:cubicBezTo>
                  <a:cubicBezTo>
                    <a:pt x="6395" y="4754"/>
                    <a:pt x="6360" y="4586"/>
                    <a:pt x="6326" y="4413"/>
                  </a:cubicBezTo>
                  <a:lnTo>
                    <a:pt x="6326" y="4413"/>
                  </a:lnTo>
                  <a:cubicBezTo>
                    <a:pt x="6467" y="4486"/>
                    <a:pt x="6629" y="4523"/>
                    <a:pt x="6788" y="4523"/>
                  </a:cubicBezTo>
                  <a:cubicBezTo>
                    <a:pt x="6824" y="4523"/>
                    <a:pt x="6859" y="4521"/>
                    <a:pt x="6894" y="4517"/>
                  </a:cubicBezTo>
                  <a:cubicBezTo>
                    <a:pt x="6894" y="3909"/>
                    <a:pt x="6894" y="3297"/>
                    <a:pt x="6756" y="2704"/>
                  </a:cubicBezTo>
                  <a:cubicBezTo>
                    <a:pt x="6578" y="1923"/>
                    <a:pt x="6276" y="1241"/>
                    <a:pt x="5570" y="801"/>
                  </a:cubicBezTo>
                  <a:cubicBezTo>
                    <a:pt x="5311" y="642"/>
                    <a:pt x="4842" y="416"/>
                    <a:pt x="4465" y="416"/>
                  </a:cubicBezTo>
                  <a:cubicBezTo>
                    <a:pt x="4373" y="416"/>
                    <a:pt x="4287" y="429"/>
                    <a:pt x="4211" y="460"/>
                  </a:cubicBezTo>
                  <a:cubicBezTo>
                    <a:pt x="4428" y="371"/>
                    <a:pt x="4616" y="203"/>
                    <a:pt x="4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78;p35">
              <a:extLst>
                <a:ext uri="{FF2B5EF4-FFF2-40B4-BE49-F238E27FC236}">
                  <a16:creationId xmlns:a16="http://schemas.microsoft.com/office/drawing/2014/main" xmlns="" id="{5C6C6F6E-18CC-4252-85CD-2D871A563E21}"/>
                </a:ext>
              </a:extLst>
            </p:cNvPr>
            <p:cNvSpPr/>
            <p:nvPr/>
          </p:nvSpPr>
          <p:spPr>
            <a:xfrm>
              <a:off x="3128961" y="4939059"/>
              <a:ext cx="274839" cy="102088"/>
            </a:xfrm>
            <a:custGeom>
              <a:avLst/>
              <a:gdLst/>
              <a:ahLst/>
              <a:cxnLst/>
              <a:rect l="l" t="t" r="r" b="b"/>
              <a:pathLst>
                <a:path w="3341" h="1241" extrusionOk="0">
                  <a:moveTo>
                    <a:pt x="2021" y="1"/>
                  </a:moveTo>
                  <a:cubicBezTo>
                    <a:pt x="1814" y="35"/>
                    <a:pt x="1616" y="100"/>
                    <a:pt x="1438" y="198"/>
                  </a:cubicBezTo>
                  <a:cubicBezTo>
                    <a:pt x="1493" y="277"/>
                    <a:pt x="1552" y="356"/>
                    <a:pt x="1606" y="431"/>
                  </a:cubicBezTo>
                  <a:cubicBezTo>
                    <a:pt x="1112" y="332"/>
                    <a:pt x="613" y="228"/>
                    <a:pt x="114" y="124"/>
                  </a:cubicBezTo>
                  <a:cubicBezTo>
                    <a:pt x="50" y="386"/>
                    <a:pt x="0" y="589"/>
                    <a:pt x="0" y="618"/>
                  </a:cubicBezTo>
                  <a:cubicBezTo>
                    <a:pt x="10" y="974"/>
                    <a:pt x="697" y="935"/>
                    <a:pt x="934" y="969"/>
                  </a:cubicBezTo>
                  <a:cubicBezTo>
                    <a:pt x="1315" y="1019"/>
                    <a:pt x="1685" y="1147"/>
                    <a:pt x="2071" y="1206"/>
                  </a:cubicBezTo>
                  <a:cubicBezTo>
                    <a:pt x="2200" y="1226"/>
                    <a:pt x="2350" y="1240"/>
                    <a:pt x="2501" y="1240"/>
                  </a:cubicBezTo>
                  <a:cubicBezTo>
                    <a:pt x="2731" y="1240"/>
                    <a:pt x="2966" y="1208"/>
                    <a:pt x="3148" y="1113"/>
                  </a:cubicBezTo>
                  <a:cubicBezTo>
                    <a:pt x="3341" y="1014"/>
                    <a:pt x="3286" y="796"/>
                    <a:pt x="3163" y="653"/>
                  </a:cubicBezTo>
                  <a:cubicBezTo>
                    <a:pt x="3029" y="500"/>
                    <a:pt x="2357" y="213"/>
                    <a:pt x="2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79;p35">
              <a:extLst>
                <a:ext uri="{FF2B5EF4-FFF2-40B4-BE49-F238E27FC236}">
                  <a16:creationId xmlns:a16="http://schemas.microsoft.com/office/drawing/2014/main" xmlns="" id="{6B93CAFA-F38F-4B0C-AADD-8DF434D8CD22}"/>
                </a:ext>
              </a:extLst>
            </p:cNvPr>
            <p:cNvSpPr/>
            <p:nvPr/>
          </p:nvSpPr>
          <p:spPr>
            <a:xfrm>
              <a:off x="3138257" y="4771983"/>
              <a:ext cx="157039" cy="202530"/>
            </a:xfrm>
            <a:custGeom>
              <a:avLst/>
              <a:gdLst/>
              <a:ahLst/>
              <a:cxnLst/>
              <a:rect l="l" t="t" r="r" b="b"/>
              <a:pathLst>
                <a:path w="1909" h="2462" extrusionOk="0">
                  <a:moveTo>
                    <a:pt x="559" y="1"/>
                  </a:moveTo>
                  <a:cubicBezTo>
                    <a:pt x="500" y="248"/>
                    <a:pt x="436" y="510"/>
                    <a:pt x="362" y="796"/>
                  </a:cubicBezTo>
                  <a:cubicBezTo>
                    <a:pt x="302" y="1019"/>
                    <a:pt x="119" y="1686"/>
                    <a:pt x="1" y="2155"/>
                  </a:cubicBezTo>
                  <a:lnTo>
                    <a:pt x="1493" y="2462"/>
                  </a:lnTo>
                  <a:cubicBezTo>
                    <a:pt x="1439" y="2387"/>
                    <a:pt x="1380" y="2308"/>
                    <a:pt x="1325" y="2229"/>
                  </a:cubicBezTo>
                  <a:cubicBezTo>
                    <a:pt x="1503" y="2131"/>
                    <a:pt x="1701" y="2066"/>
                    <a:pt x="1908" y="2032"/>
                  </a:cubicBezTo>
                  <a:cubicBezTo>
                    <a:pt x="1864" y="2007"/>
                    <a:pt x="1829" y="1982"/>
                    <a:pt x="1800" y="1963"/>
                  </a:cubicBezTo>
                  <a:cubicBezTo>
                    <a:pt x="1587" y="1795"/>
                    <a:pt x="1449" y="1641"/>
                    <a:pt x="1404" y="1543"/>
                  </a:cubicBezTo>
                  <a:cubicBezTo>
                    <a:pt x="1360" y="1444"/>
                    <a:pt x="1508" y="1063"/>
                    <a:pt x="1587" y="836"/>
                  </a:cubicBezTo>
                  <a:cubicBezTo>
                    <a:pt x="1617" y="762"/>
                    <a:pt x="1666" y="633"/>
                    <a:pt x="1735" y="470"/>
                  </a:cubicBezTo>
                  <a:lnTo>
                    <a:pt x="559" y="1"/>
                  </a:ln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80;p35">
              <a:extLst>
                <a:ext uri="{FF2B5EF4-FFF2-40B4-BE49-F238E27FC236}">
                  <a16:creationId xmlns:a16="http://schemas.microsoft.com/office/drawing/2014/main" xmlns="" id="{5A8D31DC-110E-41CC-A242-BD795410ACBA}"/>
                </a:ext>
              </a:extLst>
            </p:cNvPr>
            <p:cNvSpPr/>
            <p:nvPr/>
          </p:nvSpPr>
          <p:spPr>
            <a:xfrm>
              <a:off x="3443124" y="4758574"/>
              <a:ext cx="162715" cy="181800"/>
            </a:xfrm>
            <a:custGeom>
              <a:avLst/>
              <a:gdLst/>
              <a:ahLst/>
              <a:cxnLst/>
              <a:rect l="l" t="t" r="r" b="b"/>
              <a:pathLst>
                <a:path w="1978" h="2210" extrusionOk="0">
                  <a:moveTo>
                    <a:pt x="1" y="1"/>
                  </a:moveTo>
                  <a:cubicBezTo>
                    <a:pt x="31" y="253"/>
                    <a:pt x="65" y="520"/>
                    <a:pt x="95" y="816"/>
                  </a:cubicBezTo>
                  <a:cubicBezTo>
                    <a:pt x="115" y="1029"/>
                    <a:pt x="60" y="1513"/>
                    <a:pt x="11" y="1888"/>
                  </a:cubicBezTo>
                  <a:cubicBezTo>
                    <a:pt x="525" y="1997"/>
                    <a:pt x="1039" y="2101"/>
                    <a:pt x="1558" y="2210"/>
                  </a:cubicBezTo>
                  <a:cubicBezTo>
                    <a:pt x="1498" y="2130"/>
                    <a:pt x="1444" y="2051"/>
                    <a:pt x="1385" y="1977"/>
                  </a:cubicBezTo>
                  <a:cubicBezTo>
                    <a:pt x="1567" y="1874"/>
                    <a:pt x="1770" y="1809"/>
                    <a:pt x="1978" y="1775"/>
                  </a:cubicBezTo>
                  <a:cubicBezTo>
                    <a:pt x="1933" y="1750"/>
                    <a:pt x="1894" y="1725"/>
                    <a:pt x="1859" y="1701"/>
                  </a:cubicBezTo>
                  <a:cubicBezTo>
                    <a:pt x="1646" y="1533"/>
                    <a:pt x="1449" y="1399"/>
                    <a:pt x="1350" y="1132"/>
                  </a:cubicBezTo>
                  <a:cubicBezTo>
                    <a:pt x="1271" y="910"/>
                    <a:pt x="1261" y="663"/>
                    <a:pt x="1256" y="426"/>
                  </a:cubicBezTo>
                  <a:cubicBezTo>
                    <a:pt x="1256" y="342"/>
                    <a:pt x="1261" y="203"/>
                    <a:pt x="1266" y="3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81;p35">
              <a:extLst>
                <a:ext uri="{FF2B5EF4-FFF2-40B4-BE49-F238E27FC236}">
                  <a16:creationId xmlns:a16="http://schemas.microsoft.com/office/drawing/2014/main" xmlns="" id="{EF70D8B7-8104-4308-9754-374B5F282D3A}"/>
                </a:ext>
              </a:extLst>
            </p:cNvPr>
            <p:cNvSpPr/>
            <p:nvPr/>
          </p:nvSpPr>
          <p:spPr>
            <a:xfrm>
              <a:off x="3438682" y="4904508"/>
              <a:ext cx="274921" cy="101676"/>
            </a:xfrm>
            <a:custGeom>
              <a:avLst/>
              <a:gdLst/>
              <a:ahLst/>
              <a:cxnLst/>
              <a:rect l="l" t="t" r="r" b="b"/>
              <a:pathLst>
                <a:path w="3342" h="1236" extrusionOk="0">
                  <a:moveTo>
                    <a:pt x="2032" y="1"/>
                  </a:moveTo>
                  <a:cubicBezTo>
                    <a:pt x="1824" y="35"/>
                    <a:pt x="1621" y="100"/>
                    <a:pt x="1439" y="203"/>
                  </a:cubicBezTo>
                  <a:cubicBezTo>
                    <a:pt x="1498" y="277"/>
                    <a:pt x="1552" y="356"/>
                    <a:pt x="1612" y="436"/>
                  </a:cubicBezTo>
                  <a:cubicBezTo>
                    <a:pt x="1093" y="327"/>
                    <a:pt x="579" y="223"/>
                    <a:pt x="65" y="114"/>
                  </a:cubicBezTo>
                  <a:cubicBezTo>
                    <a:pt x="30" y="371"/>
                    <a:pt x="1" y="579"/>
                    <a:pt x="6" y="613"/>
                  </a:cubicBezTo>
                  <a:cubicBezTo>
                    <a:pt x="10" y="969"/>
                    <a:pt x="702" y="930"/>
                    <a:pt x="935" y="964"/>
                  </a:cubicBezTo>
                  <a:cubicBezTo>
                    <a:pt x="1320" y="1014"/>
                    <a:pt x="1691" y="1142"/>
                    <a:pt x="2076" y="1201"/>
                  </a:cubicBezTo>
                  <a:cubicBezTo>
                    <a:pt x="2206" y="1221"/>
                    <a:pt x="2355" y="1235"/>
                    <a:pt x="2507" y="1235"/>
                  </a:cubicBezTo>
                  <a:cubicBezTo>
                    <a:pt x="2736" y="1235"/>
                    <a:pt x="2972" y="1203"/>
                    <a:pt x="3153" y="1108"/>
                  </a:cubicBezTo>
                  <a:cubicBezTo>
                    <a:pt x="3341" y="1009"/>
                    <a:pt x="3292" y="791"/>
                    <a:pt x="3168" y="648"/>
                  </a:cubicBezTo>
                  <a:cubicBezTo>
                    <a:pt x="3035" y="495"/>
                    <a:pt x="2373" y="213"/>
                    <a:pt x="20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82;p35">
              <a:extLst>
                <a:ext uri="{FF2B5EF4-FFF2-40B4-BE49-F238E27FC236}">
                  <a16:creationId xmlns:a16="http://schemas.microsoft.com/office/drawing/2014/main" xmlns="" id="{EBE9608A-196A-4EB9-9198-A152A4E84656}"/>
                </a:ext>
              </a:extLst>
            </p:cNvPr>
            <p:cNvSpPr/>
            <p:nvPr/>
          </p:nvSpPr>
          <p:spPr>
            <a:xfrm>
              <a:off x="3122874" y="3471981"/>
              <a:ext cx="238232" cy="383014"/>
            </a:xfrm>
            <a:custGeom>
              <a:avLst/>
              <a:gdLst/>
              <a:ahLst/>
              <a:cxnLst/>
              <a:rect l="l" t="t" r="r" b="b"/>
              <a:pathLst>
                <a:path w="2896" h="4656" extrusionOk="0">
                  <a:moveTo>
                    <a:pt x="0" y="1"/>
                  </a:moveTo>
                  <a:lnTo>
                    <a:pt x="0" y="1"/>
                  </a:lnTo>
                  <a:cubicBezTo>
                    <a:pt x="682" y="2961"/>
                    <a:pt x="2209" y="4656"/>
                    <a:pt x="2209" y="4656"/>
                  </a:cubicBezTo>
                  <a:lnTo>
                    <a:pt x="2896" y="3702"/>
                  </a:lnTo>
                  <a:cubicBezTo>
                    <a:pt x="2896" y="3702"/>
                    <a:pt x="2258" y="1928"/>
                    <a:pt x="1789" y="1088"/>
                  </a:cubicBezTo>
                  <a:cubicBezTo>
                    <a:pt x="1324" y="25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83;p35">
              <a:extLst>
                <a:ext uri="{FF2B5EF4-FFF2-40B4-BE49-F238E27FC236}">
                  <a16:creationId xmlns:a16="http://schemas.microsoft.com/office/drawing/2014/main" xmlns="" id="{AB0E8CEA-7A7C-4C1E-8F84-EFF4C4AA4D27}"/>
                </a:ext>
              </a:extLst>
            </p:cNvPr>
            <p:cNvSpPr/>
            <p:nvPr/>
          </p:nvSpPr>
          <p:spPr>
            <a:xfrm>
              <a:off x="3111439" y="3471981"/>
              <a:ext cx="200474" cy="253780"/>
            </a:xfrm>
            <a:custGeom>
              <a:avLst/>
              <a:gdLst/>
              <a:ahLst/>
              <a:cxnLst/>
              <a:rect l="l" t="t" r="r" b="b"/>
              <a:pathLst>
                <a:path w="2437" h="3085" extrusionOk="0">
                  <a:moveTo>
                    <a:pt x="139" y="1"/>
                  </a:moveTo>
                  <a:lnTo>
                    <a:pt x="139" y="1"/>
                  </a:lnTo>
                  <a:cubicBezTo>
                    <a:pt x="1" y="1276"/>
                    <a:pt x="1078" y="3084"/>
                    <a:pt x="1078" y="3084"/>
                  </a:cubicBezTo>
                  <a:cubicBezTo>
                    <a:pt x="2165" y="2808"/>
                    <a:pt x="2437" y="2012"/>
                    <a:pt x="2437" y="2012"/>
                  </a:cubicBezTo>
                  <a:cubicBezTo>
                    <a:pt x="2289" y="1666"/>
                    <a:pt x="2066" y="1335"/>
                    <a:pt x="1928" y="1088"/>
                  </a:cubicBezTo>
                  <a:cubicBezTo>
                    <a:pt x="1463" y="253"/>
                    <a:pt x="139" y="1"/>
                    <a:pt x="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584;p35">
              <a:extLst>
                <a:ext uri="{FF2B5EF4-FFF2-40B4-BE49-F238E27FC236}">
                  <a16:creationId xmlns:a16="http://schemas.microsoft.com/office/drawing/2014/main" xmlns="" id="{09925646-F616-4A96-BAE2-B8B9E6A7E82F}"/>
                </a:ext>
              </a:extLst>
            </p:cNvPr>
            <p:cNvSpPr/>
            <p:nvPr/>
          </p:nvSpPr>
          <p:spPr>
            <a:xfrm>
              <a:off x="3086267" y="3967122"/>
              <a:ext cx="589904" cy="915582"/>
            </a:xfrm>
            <a:custGeom>
              <a:avLst/>
              <a:gdLst/>
              <a:ahLst/>
              <a:cxnLst/>
              <a:rect l="l" t="t" r="r" b="b"/>
              <a:pathLst>
                <a:path w="7171" h="11130" extrusionOk="0">
                  <a:moveTo>
                    <a:pt x="70" y="1"/>
                  </a:moveTo>
                  <a:cubicBezTo>
                    <a:pt x="0" y="470"/>
                    <a:pt x="65" y="1103"/>
                    <a:pt x="30" y="2531"/>
                  </a:cubicBezTo>
                  <a:cubicBezTo>
                    <a:pt x="0" y="3954"/>
                    <a:pt x="4591" y="4883"/>
                    <a:pt x="4591" y="4883"/>
                  </a:cubicBezTo>
                  <a:lnTo>
                    <a:pt x="4196" y="10654"/>
                  </a:lnTo>
                  <a:cubicBezTo>
                    <a:pt x="4196" y="10654"/>
                    <a:pt x="4255" y="11109"/>
                    <a:pt x="4991" y="11129"/>
                  </a:cubicBezTo>
                  <a:cubicBezTo>
                    <a:pt x="5005" y="11129"/>
                    <a:pt x="5019" y="11129"/>
                    <a:pt x="5033" y="11129"/>
                  </a:cubicBezTo>
                  <a:cubicBezTo>
                    <a:pt x="5738" y="11129"/>
                    <a:pt x="6004" y="10763"/>
                    <a:pt x="6004" y="10763"/>
                  </a:cubicBezTo>
                  <a:cubicBezTo>
                    <a:pt x="6004" y="10763"/>
                    <a:pt x="7170" y="4819"/>
                    <a:pt x="6839" y="3692"/>
                  </a:cubicBezTo>
                  <a:cubicBezTo>
                    <a:pt x="6508" y="2565"/>
                    <a:pt x="2718" y="1458"/>
                    <a:pt x="2718" y="1458"/>
                  </a:cubicBezTo>
                  <a:lnTo>
                    <a:pt x="2041" y="25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585;p35">
              <a:extLst>
                <a:ext uri="{FF2B5EF4-FFF2-40B4-BE49-F238E27FC236}">
                  <a16:creationId xmlns:a16="http://schemas.microsoft.com/office/drawing/2014/main" xmlns="" id="{BE1384C9-6413-49E4-9ECB-AB09A2CD28E5}"/>
                </a:ext>
              </a:extLst>
            </p:cNvPr>
            <p:cNvSpPr/>
            <p:nvPr/>
          </p:nvSpPr>
          <p:spPr>
            <a:xfrm>
              <a:off x="2924455" y="3961446"/>
              <a:ext cx="575262" cy="924548"/>
            </a:xfrm>
            <a:custGeom>
              <a:avLst/>
              <a:gdLst/>
              <a:ahLst/>
              <a:cxnLst/>
              <a:rect l="l" t="t" r="r" b="b"/>
              <a:pathLst>
                <a:path w="6993" h="11239" extrusionOk="0">
                  <a:moveTo>
                    <a:pt x="569" y="1"/>
                  </a:moveTo>
                  <a:cubicBezTo>
                    <a:pt x="569" y="1"/>
                    <a:pt x="65" y="1434"/>
                    <a:pt x="30" y="2857"/>
                  </a:cubicBezTo>
                  <a:cubicBezTo>
                    <a:pt x="1" y="4280"/>
                    <a:pt x="4137" y="5382"/>
                    <a:pt x="4137" y="5382"/>
                  </a:cubicBezTo>
                  <a:cubicBezTo>
                    <a:pt x="4137" y="5382"/>
                    <a:pt x="3504" y="6568"/>
                    <a:pt x="3272" y="7502"/>
                  </a:cubicBezTo>
                  <a:cubicBezTo>
                    <a:pt x="3040" y="8436"/>
                    <a:pt x="2595" y="10555"/>
                    <a:pt x="2595" y="10555"/>
                  </a:cubicBezTo>
                  <a:cubicBezTo>
                    <a:pt x="2595" y="10555"/>
                    <a:pt x="2951" y="11055"/>
                    <a:pt x="3672" y="11213"/>
                  </a:cubicBezTo>
                  <a:cubicBezTo>
                    <a:pt x="3757" y="11231"/>
                    <a:pt x="3833" y="11239"/>
                    <a:pt x="3900" y="11239"/>
                  </a:cubicBezTo>
                  <a:cubicBezTo>
                    <a:pt x="4396" y="11239"/>
                    <a:pt x="4423" y="10798"/>
                    <a:pt x="4423" y="10798"/>
                  </a:cubicBezTo>
                  <a:cubicBezTo>
                    <a:pt x="4423" y="10798"/>
                    <a:pt x="6993" y="5278"/>
                    <a:pt x="6657" y="4151"/>
                  </a:cubicBezTo>
                  <a:cubicBezTo>
                    <a:pt x="6326" y="3025"/>
                    <a:pt x="3761" y="2101"/>
                    <a:pt x="3761" y="2101"/>
                  </a:cubicBezTo>
                  <a:lnTo>
                    <a:pt x="2980" y="30"/>
                  </a:lnTo>
                  <a:lnTo>
                    <a:pt x="5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86;p35">
              <a:extLst>
                <a:ext uri="{FF2B5EF4-FFF2-40B4-BE49-F238E27FC236}">
                  <a16:creationId xmlns:a16="http://schemas.microsoft.com/office/drawing/2014/main" xmlns="" id="{8690F2E2-E4A7-40E0-8DDD-520BF533891E}"/>
                </a:ext>
              </a:extLst>
            </p:cNvPr>
            <p:cNvSpPr/>
            <p:nvPr/>
          </p:nvSpPr>
          <p:spPr>
            <a:xfrm>
              <a:off x="2996847" y="3301286"/>
              <a:ext cx="122818" cy="171353"/>
            </a:xfrm>
            <a:custGeom>
              <a:avLst/>
              <a:gdLst/>
              <a:ahLst/>
              <a:cxnLst/>
              <a:rect l="l" t="t" r="r" b="b"/>
              <a:pathLst>
                <a:path w="1493" h="2083" extrusionOk="0">
                  <a:moveTo>
                    <a:pt x="0" y="1"/>
                  </a:moveTo>
                  <a:cubicBezTo>
                    <a:pt x="0" y="1"/>
                    <a:pt x="124" y="648"/>
                    <a:pt x="153" y="1206"/>
                  </a:cubicBezTo>
                  <a:cubicBezTo>
                    <a:pt x="163" y="1404"/>
                    <a:pt x="163" y="1592"/>
                    <a:pt x="144" y="1735"/>
                  </a:cubicBezTo>
                  <a:cubicBezTo>
                    <a:pt x="359" y="1864"/>
                    <a:pt x="777" y="2082"/>
                    <a:pt x="1106" y="2082"/>
                  </a:cubicBezTo>
                  <a:cubicBezTo>
                    <a:pt x="1268" y="2082"/>
                    <a:pt x="1408" y="2030"/>
                    <a:pt x="1493" y="1888"/>
                  </a:cubicBezTo>
                  <a:cubicBezTo>
                    <a:pt x="1409" y="1804"/>
                    <a:pt x="1344" y="1700"/>
                    <a:pt x="1295" y="1572"/>
                  </a:cubicBezTo>
                  <a:cubicBezTo>
                    <a:pt x="1255" y="1468"/>
                    <a:pt x="1231" y="1364"/>
                    <a:pt x="1221" y="1271"/>
                  </a:cubicBezTo>
                  <a:cubicBezTo>
                    <a:pt x="1176" y="920"/>
                    <a:pt x="1285" y="673"/>
                    <a:pt x="1285" y="67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87;p35">
              <a:extLst>
                <a:ext uri="{FF2B5EF4-FFF2-40B4-BE49-F238E27FC236}">
                  <a16:creationId xmlns:a16="http://schemas.microsoft.com/office/drawing/2014/main" xmlns="" id="{8EB03C84-EFB1-4421-940D-9936D819E46A}"/>
                </a:ext>
              </a:extLst>
            </p:cNvPr>
            <p:cNvSpPr/>
            <p:nvPr/>
          </p:nvSpPr>
          <p:spPr>
            <a:xfrm>
              <a:off x="2979736" y="3444012"/>
              <a:ext cx="174067" cy="117964"/>
            </a:xfrm>
            <a:custGeom>
              <a:avLst/>
              <a:gdLst/>
              <a:ahLst/>
              <a:cxnLst/>
              <a:rect l="l" t="t" r="r" b="b"/>
              <a:pathLst>
                <a:path w="2116" h="1434" extrusionOk="0">
                  <a:moveTo>
                    <a:pt x="352" y="0"/>
                  </a:moveTo>
                  <a:cubicBezTo>
                    <a:pt x="342" y="64"/>
                    <a:pt x="80" y="425"/>
                    <a:pt x="11" y="460"/>
                  </a:cubicBezTo>
                  <a:cubicBezTo>
                    <a:pt x="6" y="465"/>
                    <a:pt x="1" y="465"/>
                    <a:pt x="1" y="465"/>
                  </a:cubicBezTo>
                  <a:cubicBezTo>
                    <a:pt x="668" y="677"/>
                    <a:pt x="1409" y="1003"/>
                    <a:pt x="1948" y="1433"/>
                  </a:cubicBezTo>
                  <a:cubicBezTo>
                    <a:pt x="2081" y="1122"/>
                    <a:pt x="2091" y="791"/>
                    <a:pt x="2116" y="460"/>
                  </a:cubicBezTo>
                  <a:cubicBezTo>
                    <a:pt x="2091" y="445"/>
                    <a:pt x="2071" y="435"/>
                    <a:pt x="2056" y="425"/>
                  </a:cubicBezTo>
                  <a:cubicBezTo>
                    <a:pt x="2051" y="425"/>
                    <a:pt x="2051" y="420"/>
                    <a:pt x="2046" y="420"/>
                  </a:cubicBezTo>
                  <a:cubicBezTo>
                    <a:pt x="1923" y="351"/>
                    <a:pt x="1799" y="267"/>
                    <a:pt x="1701" y="153"/>
                  </a:cubicBezTo>
                  <a:cubicBezTo>
                    <a:pt x="1616" y="295"/>
                    <a:pt x="1476" y="347"/>
                    <a:pt x="1314" y="347"/>
                  </a:cubicBezTo>
                  <a:cubicBezTo>
                    <a:pt x="985" y="347"/>
                    <a:pt x="567" y="129"/>
                    <a:pt x="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88;p35">
              <a:extLst>
                <a:ext uri="{FF2B5EF4-FFF2-40B4-BE49-F238E27FC236}">
                  <a16:creationId xmlns:a16="http://schemas.microsoft.com/office/drawing/2014/main" xmlns="" id="{F0483EAC-942D-44A1-80A8-1AF1A27ECBED}"/>
                </a:ext>
              </a:extLst>
            </p:cNvPr>
            <p:cNvSpPr/>
            <p:nvPr/>
          </p:nvSpPr>
          <p:spPr>
            <a:xfrm>
              <a:off x="2886285" y="3478562"/>
              <a:ext cx="427683" cy="635642"/>
            </a:xfrm>
            <a:custGeom>
              <a:avLst/>
              <a:gdLst/>
              <a:ahLst/>
              <a:cxnLst/>
              <a:rect l="l" t="t" r="r" b="b"/>
              <a:pathLst>
                <a:path w="5199" h="7727" extrusionOk="0">
                  <a:moveTo>
                    <a:pt x="3182" y="0"/>
                  </a:moveTo>
                  <a:cubicBezTo>
                    <a:pt x="3158" y="336"/>
                    <a:pt x="3217" y="702"/>
                    <a:pt x="3084" y="1013"/>
                  </a:cubicBezTo>
                  <a:cubicBezTo>
                    <a:pt x="2545" y="583"/>
                    <a:pt x="1804" y="257"/>
                    <a:pt x="1137" y="45"/>
                  </a:cubicBezTo>
                  <a:cubicBezTo>
                    <a:pt x="979" y="129"/>
                    <a:pt x="791" y="183"/>
                    <a:pt x="623" y="232"/>
                  </a:cubicBezTo>
                  <a:cubicBezTo>
                    <a:pt x="405" y="297"/>
                    <a:pt x="223" y="351"/>
                    <a:pt x="178" y="430"/>
                  </a:cubicBezTo>
                  <a:cubicBezTo>
                    <a:pt x="0" y="771"/>
                    <a:pt x="99" y="1290"/>
                    <a:pt x="183" y="1641"/>
                  </a:cubicBezTo>
                  <a:cubicBezTo>
                    <a:pt x="356" y="2392"/>
                    <a:pt x="890" y="3148"/>
                    <a:pt x="761" y="3948"/>
                  </a:cubicBezTo>
                  <a:cubicBezTo>
                    <a:pt x="736" y="4121"/>
                    <a:pt x="677" y="4294"/>
                    <a:pt x="677" y="4472"/>
                  </a:cubicBezTo>
                  <a:cubicBezTo>
                    <a:pt x="677" y="4645"/>
                    <a:pt x="756" y="4838"/>
                    <a:pt x="919" y="4902"/>
                  </a:cubicBezTo>
                  <a:cubicBezTo>
                    <a:pt x="781" y="5065"/>
                    <a:pt x="643" y="5233"/>
                    <a:pt x="554" y="5426"/>
                  </a:cubicBezTo>
                  <a:cubicBezTo>
                    <a:pt x="465" y="5623"/>
                    <a:pt x="435" y="5856"/>
                    <a:pt x="519" y="6048"/>
                  </a:cubicBezTo>
                  <a:cubicBezTo>
                    <a:pt x="578" y="6187"/>
                    <a:pt x="692" y="6310"/>
                    <a:pt x="692" y="6459"/>
                  </a:cubicBezTo>
                  <a:cubicBezTo>
                    <a:pt x="687" y="6528"/>
                    <a:pt x="662" y="6592"/>
                    <a:pt x="672" y="6656"/>
                  </a:cubicBezTo>
                  <a:cubicBezTo>
                    <a:pt x="687" y="6760"/>
                    <a:pt x="786" y="6829"/>
                    <a:pt x="875" y="6888"/>
                  </a:cubicBezTo>
                  <a:cubicBezTo>
                    <a:pt x="1611" y="7343"/>
                    <a:pt x="2456" y="7630"/>
                    <a:pt x="3321" y="7709"/>
                  </a:cubicBezTo>
                  <a:cubicBezTo>
                    <a:pt x="3438" y="7720"/>
                    <a:pt x="3557" y="7727"/>
                    <a:pt x="3676" y="7727"/>
                  </a:cubicBezTo>
                  <a:cubicBezTo>
                    <a:pt x="4027" y="7727"/>
                    <a:pt x="4375" y="7667"/>
                    <a:pt x="4670" y="7486"/>
                  </a:cubicBezTo>
                  <a:cubicBezTo>
                    <a:pt x="4872" y="7363"/>
                    <a:pt x="5045" y="7165"/>
                    <a:pt x="5070" y="6928"/>
                  </a:cubicBezTo>
                  <a:cubicBezTo>
                    <a:pt x="5085" y="6799"/>
                    <a:pt x="5050" y="6671"/>
                    <a:pt x="5065" y="6538"/>
                  </a:cubicBezTo>
                  <a:cubicBezTo>
                    <a:pt x="5075" y="6419"/>
                    <a:pt x="5120" y="6300"/>
                    <a:pt x="5139" y="6182"/>
                  </a:cubicBezTo>
                  <a:cubicBezTo>
                    <a:pt x="5199" y="5688"/>
                    <a:pt x="4828" y="5322"/>
                    <a:pt x="4714" y="4867"/>
                  </a:cubicBezTo>
                  <a:cubicBezTo>
                    <a:pt x="4655" y="4645"/>
                    <a:pt x="4699" y="4363"/>
                    <a:pt x="4699" y="4126"/>
                  </a:cubicBezTo>
                  <a:cubicBezTo>
                    <a:pt x="4690" y="3751"/>
                    <a:pt x="4714" y="3370"/>
                    <a:pt x="4699" y="2995"/>
                  </a:cubicBezTo>
                  <a:cubicBezTo>
                    <a:pt x="4690" y="2708"/>
                    <a:pt x="4724" y="2392"/>
                    <a:pt x="4655" y="2115"/>
                  </a:cubicBezTo>
                  <a:cubicBezTo>
                    <a:pt x="4482" y="1433"/>
                    <a:pt x="4151" y="796"/>
                    <a:pt x="3751" y="222"/>
                  </a:cubicBezTo>
                  <a:cubicBezTo>
                    <a:pt x="3751" y="222"/>
                    <a:pt x="3365" y="35"/>
                    <a:pt x="3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89;p35">
              <a:extLst>
                <a:ext uri="{FF2B5EF4-FFF2-40B4-BE49-F238E27FC236}">
                  <a16:creationId xmlns:a16="http://schemas.microsoft.com/office/drawing/2014/main" xmlns="" id="{D30AF7A0-8AEC-494E-AB72-1AFAE0E288E6}"/>
                </a:ext>
              </a:extLst>
            </p:cNvPr>
            <p:cNvSpPr/>
            <p:nvPr/>
          </p:nvSpPr>
          <p:spPr>
            <a:xfrm>
              <a:off x="2897226" y="2946814"/>
              <a:ext cx="394366" cy="476876"/>
            </a:xfrm>
            <a:custGeom>
              <a:avLst/>
              <a:gdLst/>
              <a:ahLst/>
              <a:cxnLst/>
              <a:rect l="l" t="t" r="r" b="b"/>
              <a:pathLst>
                <a:path w="4794" h="5797" extrusionOk="0">
                  <a:moveTo>
                    <a:pt x="4532" y="2402"/>
                  </a:moveTo>
                  <a:cubicBezTo>
                    <a:pt x="4794" y="3830"/>
                    <a:pt x="4043" y="5431"/>
                    <a:pt x="3203" y="5584"/>
                  </a:cubicBezTo>
                  <a:cubicBezTo>
                    <a:pt x="2027" y="5797"/>
                    <a:pt x="519" y="4739"/>
                    <a:pt x="262" y="3306"/>
                  </a:cubicBezTo>
                  <a:cubicBezTo>
                    <a:pt x="1" y="1878"/>
                    <a:pt x="633" y="431"/>
                    <a:pt x="1809" y="218"/>
                  </a:cubicBezTo>
                  <a:cubicBezTo>
                    <a:pt x="2990" y="1"/>
                    <a:pt x="4270" y="969"/>
                    <a:pt x="4532" y="2402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90;p35">
              <a:extLst>
                <a:ext uri="{FF2B5EF4-FFF2-40B4-BE49-F238E27FC236}">
                  <a16:creationId xmlns:a16="http://schemas.microsoft.com/office/drawing/2014/main" xmlns="" id="{5B7EB466-5951-444F-A6CC-0487DD680166}"/>
                </a:ext>
              </a:extLst>
            </p:cNvPr>
            <p:cNvSpPr/>
            <p:nvPr/>
          </p:nvSpPr>
          <p:spPr>
            <a:xfrm>
              <a:off x="2900105" y="2948460"/>
              <a:ext cx="389102" cy="283806"/>
            </a:xfrm>
            <a:custGeom>
              <a:avLst/>
              <a:gdLst/>
              <a:ahLst/>
              <a:cxnLst/>
              <a:rect l="l" t="t" r="r" b="b"/>
              <a:pathLst>
                <a:path w="4730" h="3450" extrusionOk="0">
                  <a:moveTo>
                    <a:pt x="1936" y="1"/>
                  </a:moveTo>
                  <a:cubicBezTo>
                    <a:pt x="1481" y="1"/>
                    <a:pt x="1037" y="117"/>
                    <a:pt x="692" y="406"/>
                  </a:cubicBezTo>
                  <a:cubicBezTo>
                    <a:pt x="267" y="761"/>
                    <a:pt x="64" y="1330"/>
                    <a:pt x="25" y="1883"/>
                  </a:cubicBezTo>
                  <a:cubicBezTo>
                    <a:pt x="0" y="2239"/>
                    <a:pt x="40" y="2600"/>
                    <a:pt x="99" y="2955"/>
                  </a:cubicBezTo>
                  <a:cubicBezTo>
                    <a:pt x="143" y="3207"/>
                    <a:pt x="141" y="3450"/>
                    <a:pt x="283" y="3450"/>
                  </a:cubicBezTo>
                  <a:cubicBezTo>
                    <a:pt x="334" y="3450"/>
                    <a:pt x="403" y="3419"/>
                    <a:pt x="499" y="3346"/>
                  </a:cubicBezTo>
                  <a:cubicBezTo>
                    <a:pt x="816" y="3114"/>
                    <a:pt x="1433" y="2397"/>
                    <a:pt x="1295" y="1952"/>
                  </a:cubicBezTo>
                  <a:lnTo>
                    <a:pt x="1295" y="1952"/>
                  </a:lnTo>
                  <a:cubicBezTo>
                    <a:pt x="1384" y="2234"/>
                    <a:pt x="1369" y="2550"/>
                    <a:pt x="1250" y="2822"/>
                  </a:cubicBezTo>
                  <a:cubicBezTo>
                    <a:pt x="1779" y="2486"/>
                    <a:pt x="2165" y="1928"/>
                    <a:pt x="2288" y="1315"/>
                  </a:cubicBezTo>
                  <a:cubicBezTo>
                    <a:pt x="2599" y="1661"/>
                    <a:pt x="3049" y="1873"/>
                    <a:pt x="3514" y="1903"/>
                  </a:cubicBezTo>
                  <a:cubicBezTo>
                    <a:pt x="3400" y="1725"/>
                    <a:pt x="3286" y="1542"/>
                    <a:pt x="3173" y="1359"/>
                  </a:cubicBezTo>
                  <a:lnTo>
                    <a:pt x="3173" y="1359"/>
                  </a:lnTo>
                  <a:cubicBezTo>
                    <a:pt x="3701" y="1656"/>
                    <a:pt x="4195" y="2007"/>
                    <a:pt x="4645" y="2407"/>
                  </a:cubicBezTo>
                  <a:cubicBezTo>
                    <a:pt x="4729" y="1883"/>
                    <a:pt x="4527" y="1340"/>
                    <a:pt x="4176" y="944"/>
                  </a:cubicBezTo>
                  <a:cubicBezTo>
                    <a:pt x="3820" y="549"/>
                    <a:pt x="3336" y="292"/>
                    <a:pt x="2827" y="139"/>
                  </a:cubicBezTo>
                  <a:cubicBezTo>
                    <a:pt x="2543" y="52"/>
                    <a:pt x="2237" y="1"/>
                    <a:pt x="1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591;p35">
              <a:extLst>
                <a:ext uri="{FF2B5EF4-FFF2-40B4-BE49-F238E27FC236}">
                  <a16:creationId xmlns:a16="http://schemas.microsoft.com/office/drawing/2014/main" xmlns="" id="{CEC0DE3A-DC6C-4BF9-9C29-81DC86EA1147}"/>
                </a:ext>
              </a:extLst>
            </p:cNvPr>
            <p:cNvSpPr/>
            <p:nvPr/>
          </p:nvSpPr>
          <p:spPr>
            <a:xfrm>
              <a:off x="2848033" y="3167444"/>
              <a:ext cx="120021" cy="122571"/>
            </a:xfrm>
            <a:custGeom>
              <a:avLst/>
              <a:gdLst/>
              <a:ahLst/>
              <a:cxnLst/>
              <a:rect l="l" t="t" r="r" b="b"/>
              <a:pathLst>
                <a:path w="1459" h="1490" extrusionOk="0">
                  <a:moveTo>
                    <a:pt x="543" y="1"/>
                  </a:moveTo>
                  <a:cubicBezTo>
                    <a:pt x="475" y="1"/>
                    <a:pt x="408" y="16"/>
                    <a:pt x="347" y="46"/>
                  </a:cubicBezTo>
                  <a:cubicBezTo>
                    <a:pt x="65" y="190"/>
                    <a:pt x="1" y="634"/>
                    <a:pt x="203" y="1035"/>
                  </a:cubicBezTo>
                  <a:cubicBezTo>
                    <a:pt x="355" y="1333"/>
                    <a:pt x="663" y="1489"/>
                    <a:pt x="929" y="1489"/>
                  </a:cubicBezTo>
                  <a:cubicBezTo>
                    <a:pt x="1019" y="1489"/>
                    <a:pt x="1104" y="1471"/>
                    <a:pt x="1177" y="1435"/>
                  </a:cubicBezTo>
                  <a:cubicBezTo>
                    <a:pt x="1458" y="1292"/>
                    <a:pt x="1434" y="911"/>
                    <a:pt x="1231" y="511"/>
                  </a:cubicBezTo>
                  <a:cubicBezTo>
                    <a:pt x="1072" y="196"/>
                    <a:pt x="794" y="1"/>
                    <a:pt x="543" y="1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92;p35">
              <a:extLst>
                <a:ext uri="{FF2B5EF4-FFF2-40B4-BE49-F238E27FC236}">
                  <a16:creationId xmlns:a16="http://schemas.microsoft.com/office/drawing/2014/main" xmlns="" id="{1DDF84EC-C3CA-447A-9DD6-542117FCB7AB}"/>
                </a:ext>
              </a:extLst>
            </p:cNvPr>
            <p:cNvSpPr/>
            <p:nvPr/>
          </p:nvSpPr>
          <p:spPr>
            <a:xfrm>
              <a:off x="2374444" y="3349656"/>
              <a:ext cx="227374" cy="202942"/>
            </a:xfrm>
            <a:custGeom>
              <a:avLst/>
              <a:gdLst/>
              <a:ahLst/>
              <a:cxnLst/>
              <a:rect l="l" t="t" r="r" b="b"/>
              <a:pathLst>
                <a:path w="2764" h="2467" extrusionOk="0">
                  <a:moveTo>
                    <a:pt x="75" y="791"/>
                  </a:moveTo>
                  <a:cubicBezTo>
                    <a:pt x="55" y="737"/>
                    <a:pt x="55" y="673"/>
                    <a:pt x="90" y="628"/>
                  </a:cubicBezTo>
                  <a:cubicBezTo>
                    <a:pt x="60" y="569"/>
                    <a:pt x="31" y="515"/>
                    <a:pt x="16" y="450"/>
                  </a:cubicBezTo>
                  <a:cubicBezTo>
                    <a:pt x="1" y="386"/>
                    <a:pt x="11" y="317"/>
                    <a:pt x="50" y="267"/>
                  </a:cubicBezTo>
                  <a:cubicBezTo>
                    <a:pt x="60" y="258"/>
                    <a:pt x="70" y="248"/>
                    <a:pt x="75" y="238"/>
                  </a:cubicBezTo>
                  <a:cubicBezTo>
                    <a:pt x="80" y="223"/>
                    <a:pt x="80" y="213"/>
                    <a:pt x="80" y="203"/>
                  </a:cubicBezTo>
                  <a:cubicBezTo>
                    <a:pt x="85" y="159"/>
                    <a:pt x="119" y="129"/>
                    <a:pt x="164" y="119"/>
                  </a:cubicBezTo>
                  <a:cubicBezTo>
                    <a:pt x="203" y="104"/>
                    <a:pt x="248" y="114"/>
                    <a:pt x="287" y="124"/>
                  </a:cubicBezTo>
                  <a:cubicBezTo>
                    <a:pt x="317" y="1"/>
                    <a:pt x="530" y="104"/>
                    <a:pt x="579" y="154"/>
                  </a:cubicBezTo>
                  <a:cubicBezTo>
                    <a:pt x="643" y="218"/>
                    <a:pt x="683" y="297"/>
                    <a:pt x="732" y="366"/>
                  </a:cubicBezTo>
                  <a:cubicBezTo>
                    <a:pt x="905" y="603"/>
                    <a:pt x="1177" y="737"/>
                    <a:pt x="1444" y="860"/>
                  </a:cubicBezTo>
                  <a:cubicBezTo>
                    <a:pt x="1464" y="870"/>
                    <a:pt x="1488" y="885"/>
                    <a:pt x="1513" y="885"/>
                  </a:cubicBezTo>
                  <a:cubicBezTo>
                    <a:pt x="1587" y="885"/>
                    <a:pt x="1577" y="821"/>
                    <a:pt x="1552" y="776"/>
                  </a:cubicBezTo>
                  <a:cubicBezTo>
                    <a:pt x="1459" y="579"/>
                    <a:pt x="1276" y="431"/>
                    <a:pt x="1187" y="233"/>
                  </a:cubicBezTo>
                  <a:cubicBezTo>
                    <a:pt x="1172" y="203"/>
                    <a:pt x="1162" y="164"/>
                    <a:pt x="1177" y="134"/>
                  </a:cubicBezTo>
                  <a:cubicBezTo>
                    <a:pt x="1207" y="85"/>
                    <a:pt x="1286" y="104"/>
                    <a:pt x="1335" y="129"/>
                  </a:cubicBezTo>
                  <a:cubicBezTo>
                    <a:pt x="1523" y="213"/>
                    <a:pt x="1716" y="302"/>
                    <a:pt x="1864" y="450"/>
                  </a:cubicBezTo>
                  <a:cubicBezTo>
                    <a:pt x="2116" y="697"/>
                    <a:pt x="2294" y="1043"/>
                    <a:pt x="2452" y="1355"/>
                  </a:cubicBezTo>
                  <a:cubicBezTo>
                    <a:pt x="2551" y="1552"/>
                    <a:pt x="2763" y="1933"/>
                    <a:pt x="2763" y="1933"/>
                  </a:cubicBezTo>
                  <a:lnTo>
                    <a:pt x="2032" y="2466"/>
                  </a:lnTo>
                  <a:cubicBezTo>
                    <a:pt x="2032" y="2466"/>
                    <a:pt x="1884" y="2259"/>
                    <a:pt x="1745" y="2200"/>
                  </a:cubicBezTo>
                  <a:cubicBezTo>
                    <a:pt x="1602" y="2135"/>
                    <a:pt x="1468" y="2066"/>
                    <a:pt x="1330" y="2012"/>
                  </a:cubicBezTo>
                  <a:cubicBezTo>
                    <a:pt x="1142" y="1938"/>
                    <a:pt x="959" y="1844"/>
                    <a:pt x="806" y="1710"/>
                  </a:cubicBezTo>
                  <a:cubicBezTo>
                    <a:pt x="688" y="1612"/>
                    <a:pt x="579" y="1513"/>
                    <a:pt x="490" y="1384"/>
                  </a:cubicBezTo>
                  <a:lnTo>
                    <a:pt x="159" y="939"/>
                  </a:lnTo>
                  <a:cubicBezTo>
                    <a:pt x="124" y="895"/>
                    <a:pt x="90" y="846"/>
                    <a:pt x="75" y="791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93;p35">
              <a:extLst>
                <a:ext uri="{FF2B5EF4-FFF2-40B4-BE49-F238E27FC236}">
                  <a16:creationId xmlns:a16="http://schemas.microsoft.com/office/drawing/2014/main" xmlns="" id="{EABE51E1-2CE5-4747-A9F3-B755382491FF}"/>
                </a:ext>
              </a:extLst>
            </p:cNvPr>
            <p:cNvSpPr/>
            <p:nvPr/>
          </p:nvSpPr>
          <p:spPr>
            <a:xfrm>
              <a:off x="2541520" y="3483827"/>
              <a:ext cx="437472" cy="356526"/>
            </a:xfrm>
            <a:custGeom>
              <a:avLst/>
              <a:gdLst/>
              <a:ahLst/>
              <a:cxnLst/>
              <a:rect l="l" t="t" r="r" b="b"/>
              <a:pathLst>
                <a:path w="5318" h="4334" extrusionOk="0">
                  <a:moveTo>
                    <a:pt x="1" y="835"/>
                  </a:moveTo>
                  <a:cubicBezTo>
                    <a:pt x="1" y="835"/>
                    <a:pt x="1063" y="3850"/>
                    <a:pt x="1913" y="4092"/>
                  </a:cubicBezTo>
                  <a:cubicBezTo>
                    <a:pt x="2768" y="4334"/>
                    <a:pt x="5031" y="2239"/>
                    <a:pt x="5175" y="1764"/>
                  </a:cubicBezTo>
                  <a:cubicBezTo>
                    <a:pt x="5318" y="1295"/>
                    <a:pt x="5249" y="470"/>
                    <a:pt x="4646" y="237"/>
                  </a:cubicBezTo>
                  <a:cubicBezTo>
                    <a:pt x="4043" y="0"/>
                    <a:pt x="2304" y="2189"/>
                    <a:pt x="2304" y="2189"/>
                  </a:cubicBezTo>
                  <a:lnTo>
                    <a:pt x="732" y="302"/>
                  </a:ln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94;p35">
              <a:extLst>
                <a:ext uri="{FF2B5EF4-FFF2-40B4-BE49-F238E27FC236}">
                  <a16:creationId xmlns:a16="http://schemas.microsoft.com/office/drawing/2014/main" xmlns="" id="{20545080-B781-4E10-815E-C59F17D5B1EF}"/>
                </a:ext>
              </a:extLst>
            </p:cNvPr>
            <p:cNvSpPr/>
            <p:nvPr/>
          </p:nvSpPr>
          <p:spPr>
            <a:xfrm>
              <a:off x="2755404" y="3489915"/>
              <a:ext cx="228937" cy="267518"/>
            </a:xfrm>
            <a:custGeom>
              <a:avLst/>
              <a:gdLst/>
              <a:ahLst/>
              <a:cxnLst/>
              <a:rect l="l" t="t" r="r" b="b"/>
              <a:pathLst>
                <a:path w="2783" h="3252" extrusionOk="0">
                  <a:moveTo>
                    <a:pt x="1769" y="3252"/>
                  </a:moveTo>
                  <a:cubicBezTo>
                    <a:pt x="1769" y="3252"/>
                    <a:pt x="2481" y="2629"/>
                    <a:pt x="2629" y="1755"/>
                  </a:cubicBezTo>
                  <a:cubicBezTo>
                    <a:pt x="2782" y="875"/>
                    <a:pt x="2649" y="396"/>
                    <a:pt x="2046" y="163"/>
                  </a:cubicBezTo>
                  <a:cubicBezTo>
                    <a:pt x="1636" y="0"/>
                    <a:pt x="553" y="969"/>
                    <a:pt x="0" y="1601"/>
                  </a:cubicBezTo>
                  <a:cubicBezTo>
                    <a:pt x="0" y="1601"/>
                    <a:pt x="109" y="2367"/>
                    <a:pt x="1769" y="32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95;p35">
              <a:extLst>
                <a:ext uri="{FF2B5EF4-FFF2-40B4-BE49-F238E27FC236}">
                  <a16:creationId xmlns:a16="http://schemas.microsoft.com/office/drawing/2014/main" xmlns="" id="{DB6AEA84-DBF9-4B97-A3FE-EAB9A6992C81}"/>
                </a:ext>
              </a:extLst>
            </p:cNvPr>
            <p:cNvSpPr/>
            <p:nvPr/>
          </p:nvSpPr>
          <p:spPr>
            <a:xfrm>
              <a:off x="3484256" y="3321605"/>
              <a:ext cx="175219" cy="389102"/>
            </a:xfrm>
            <a:custGeom>
              <a:avLst/>
              <a:gdLst/>
              <a:ahLst/>
              <a:cxnLst/>
              <a:rect l="l" t="t" r="r" b="b"/>
              <a:pathLst>
                <a:path w="2130" h="4730" extrusionOk="0">
                  <a:moveTo>
                    <a:pt x="890" y="1162"/>
                  </a:moveTo>
                  <a:lnTo>
                    <a:pt x="2130" y="1"/>
                  </a:lnTo>
                  <a:lnTo>
                    <a:pt x="1458" y="3895"/>
                  </a:lnTo>
                  <a:lnTo>
                    <a:pt x="0" y="4730"/>
                  </a:lnTo>
                  <a:close/>
                </a:path>
              </a:pathLst>
            </a:custGeom>
            <a:solidFill>
              <a:srgbClr val="D78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96;p35">
              <a:extLst>
                <a:ext uri="{FF2B5EF4-FFF2-40B4-BE49-F238E27FC236}">
                  <a16:creationId xmlns:a16="http://schemas.microsoft.com/office/drawing/2014/main" xmlns="" id="{3A8A2735-2759-4740-9016-A37AA1B55217}"/>
                </a:ext>
              </a:extLst>
            </p:cNvPr>
            <p:cNvSpPr/>
            <p:nvPr/>
          </p:nvSpPr>
          <p:spPr>
            <a:xfrm>
              <a:off x="3484256" y="3331805"/>
              <a:ext cx="205327" cy="378901"/>
            </a:xfrm>
            <a:custGeom>
              <a:avLst/>
              <a:gdLst/>
              <a:ahLst/>
              <a:cxnLst/>
              <a:rect l="l" t="t" r="r" b="b"/>
              <a:pathLst>
                <a:path w="2496" h="4606" extrusionOk="0">
                  <a:moveTo>
                    <a:pt x="890" y="1038"/>
                  </a:moveTo>
                  <a:lnTo>
                    <a:pt x="2495" y="0"/>
                  </a:lnTo>
                  <a:lnTo>
                    <a:pt x="1680" y="3766"/>
                  </a:lnTo>
                  <a:lnTo>
                    <a:pt x="0" y="4606"/>
                  </a:lnTo>
                  <a:close/>
                </a:path>
              </a:pathLst>
            </a:custGeom>
            <a:solidFill>
              <a:srgbClr val="BD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97;p35">
              <a:extLst>
                <a:ext uri="{FF2B5EF4-FFF2-40B4-BE49-F238E27FC236}">
                  <a16:creationId xmlns:a16="http://schemas.microsoft.com/office/drawing/2014/main" xmlns="" id="{4AE90E75-85ED-4A1B-9F4A-558050DA2A3B}"/>
                </a:ext>
              </a:extLst>
            </p:cNvPr>
            <p:cNvSpPr/>
            <p:nvPr/>
          </p:nvSpPr>
          <p:spPr>
            <a:xfrm>
              <a:off x="3261487" y="3321605"/>
              <a:ext cx="295980" cy="389102"/>
            </a:xfrm>
            <a:custGeom>
              <a:avLst/>
              <a:gdLst/>
              <a:ahLst/>
              <a:cxnLst/>
              <a:rect l="l" t="t" r="r" b="b"/>
              <a:pathLst>
                <a:path w="3598" h="4730" extrusionOk="0">
                  <a:moveTo>
                    <a:pt x="939" y="1"/>
                  </a:moveTo>
                  <a:lnTo>
                    <a:pt x="3598" y="1162"/>
                  </a:lnTo>
                  <a:lnTo>
                    <a:pt x="2748" y="4730"/>
                  </a:lnTo>
                  <a:lnTo>
                    <a:pt x="0" y="3934"/>
                  </a:lnTo>
                  <a:close/>
                </a:path>
              </a:pathLst>
            </a:custGeom>
            <a:solidFill>
              <a:srgbClr val="FDB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98;p35">
              <a:extLst>
                <a:ext uri="{FF2B5EF4-FFF2-40B4-BE49-F238E27FC236}">
                  <a16:creationId xmlns:a16="http://schemas.microsoft.com/office/drawing/2014/main" xmlns="" id="{E95AAE30-4CB5-44E5-A6AB-1D121BF7FC97}"/>
                </a:ext>
              </a:extLst>
            </p:cNvPr>
            <p:cNvSpPr/>
            <p:nvPr/>
          </p:nvSpPr>
          <p:spPr>
            <a:xfrm>
              <a:off x="3261487" y="3331805"/>
              <a:ext cx="295980" cy="378901"/>
            </a:xfrm>
            <a:custGeom>
              <a:avLst/>
              <a:gdLst/>
              <a:ahLst/>
              <a:cxnLst/>
              <a:rect l="l" t="t" r="r" b="b"/>
              <a:pathLst>
                <a:path w="3598" h="4606" extrusionOk="0">
                  <a:moveTo>
                    <a:pt x="633" y="0"/>
                  </a:moveTo>
                  <a:lnTo>
                    <a:pt x="3598" y="1038"/>
                  </a:lnTo>
                  <a:lnTo>
                    <a:pt x="2748" y="4606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CCA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99;p35">
              <a:extLst>
                <a:ext uri="{FF2B5EF4-FFF2-40B4-BE49-F238E27FC236}">
                  <a16:creationId xmlns:a16="http://schemas.microsoft.com/office/drawing/2014/main" xmlns="" id="{885858FA-5278-4230-A2A2-830FBFAC7B0B}"/>
                </a:ext>
              </a:extLst>
            </p:cNvPr>
            <p:cNvSpPr/>
            <p:nvPr/>
          </p:nvSpPr>
          <p:spPr>
            <a:xfrm>
              <a:off x="3247667" y="3354921"/>
              <a:ext cx="309801" cy="355785"/>
            </a:xfrm>
            <a:custGeom>
              <a:avLst/>
              <a:gdLst/>
              <a:ahLst/>
              <a:cxnLst/>
              <a:rect l="l" t="t" r="r" b="b"/>
              <a:pathLst>
                <a:path w="3766" h="4325" extrusionOk="0">
                  <a:moveTo>
                    <a:pt x="662" y="1"/>
                  </a:moveTo>
                  <a:lnTo>
                    <a:pt x="3766" y="757"/>
                  </a:lnTo>
                  <a:lnTo>
                    <a:pt x="2876" y="4325"/>
                  </a:lnTo>
                  <a:lnTo>
                    <a:pt x="0" y="3578"/>
                  </a:lnTo>
                  <a:close/>
                </a:path>
              </a:pathLst>
            </a:custGeom>
            <a:solidFill>
              <a:srgbClr val="BD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00;p35">
              <a:extLst>
                <a:ext uri="{FF2B5EF4-FFF2-40B4-BE49-F238E27FC236}">
                  <a16:creationId xmlns:a16="http://schemas.microsoft.com/office/drawing/2014/main" xmlns="" id="{6D0BC0E5-87C2-4358-91A4-390FC9EF1EBA}"/>
                </a:ext>
              </a:extLst>
            </p:cNvPr>
            <p:cNvSpPr/>
            <p:nvPr/>
          </p:nvSpPr>
          <p:spPr>
            <a:xfrm>
              <a:off x="3484256" y="3354921"/>
              <a:ext cx="217502" cy="355785"/>
            </a:xfrm>
            <a:custGeom>
              <a:avLst/>
              <a:gdLst/>
              <a:ahLst/>
              <a:cxnLst/>
              <a:rect l="l" t="t" r="r" b="b"/>
              <a:pathLst>
                <a:path w="2644" h="4325" extrusionOk="0">
                  <a:moveTo>
                    <a:pt x="890" y="757"/>
                  </a:moveTo>
                  <a:lnTo>
                    <a:pt x="2644" y="1"/>
                  </a:lnTo>
                  <a:lnTo>
                    <a:pt x="1922" y="3435"/>
                  </a:lnTo>
                  <a:lnTo>
                    <a:pt x="0" y="4325"/>
                  </a:lnTo>
                  <a:close/>
                </a:path>
              </a:pathLst>
            </a:custGeom>
            <a:solidFill>
              <a:srgbClr val="A4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01;p35">
              <a:extLst>
                <a:ext uri="{FF2B5EF4-FFF2-40B4-BE49-F238E27FC236}">
                  <a16:creationId xmlns:a16="http://schemas.microsoft.com/office/drawing/2014/main" xmlns="" id="{E9FE3037-7B28-43A3-96A2-85867FBEEDEA}"/>
                </a:ext>
              </a:extLst>
            </p:cNvPr>
            <p:cNvSpPr/>
            <p:nvPr/>
          </p:nvSpPr>
          <p:spPr>
            <a:xfrm>
              <a:off x="3498816" y="3465482"/>
              <a:ext cx="149306" cy="245225"/>
            </a:xfrm>
            <a:custGeom>
              <a:avLst/>
              <a:gdLst/>
              <a:ahLst/>
              <a:cxnLst/>
              <a:rect l="l" t="t" r="r" b="b"/>
              <a:pathLst>
                <a:path w="1815" h="2981" extrusionOk="0">
                  <a:moveTo>
                    <a:pt x="1310" y="2106"/>
                  </a:moveTo>
                  <a:cubicBezTo>
                    <a:pt x="1543" y="1770"/>
                    <a:pt x="1691" y="1350"/>
                    <a:pt x="1770" y="950"/>
                  </a:cubicBezTo>
                  <a:cubicBezTo>
                    <a:pt x="1800" y="811"/>
                    <a:pt x="1814" y="653"/>
                    <a:pt x="1730" y="540"/>
                  </a:cubicBezTo>
                  <a:cubicBezTo>
                    <a:pt x="1721" y="525"/>
                    <a:pt x="1706" y="510"/>
                    <a:pt x="1696" y="495"/>
                  </a:cubicBezTo>
                  <a:cubicBezTo>
                    <a:pt x="1691" y="475"/>
                    <a:pt x="1686" y="456"/>
                    <a:pt x="1686" y="431"/>
                  </a:cubicBezTo>
                  <a:cubicBezTo>
                    <a:pt x="1676" y="302"/>
                    <a:pt x="1617" y="243"/>
                    <a:pt x="1543" y="149"/>
                  </a:cubicBezTo>
                  <a:cubicBezTo>
                    <a:pt x="1488" y="75"/>
                    <a:pt x="1399" y="1"/>
                    <a:pt x="1305" y="80"/>
                  </a:cubicBezTo>
                  <a:cubicBezTo>
                    <a:pt x="1266" y="6"/>
                    <a:pt x="1142" y="16"/>
                    <a:pt x="1088" y="80"/>
                  </a:cubicBezTo>
                  <a:cubicBezTo>
                    <a:pt x="1029" y="144"/>
                    <a:pt x="1014" y="233"/>
                    <a:pt x="1004" y="322"/>
                  </a:cubicBezTo>
                  <a:cubicBezTo>
                    <a:pt x="984" y="441"/>
                    <a:pt x="960" y="559"/>
                    <a:pt x="930" y="678"/>
                  </a:cubicBezTo>
                  <a:cubicBezTo>
                    <a:pt x="910" y="742"/>
                    <a:pt x="890" y="806"/>
                    <a:pt x="861" y="861"/>
                  </a:cubicBezTo>
                  <a:cubicBezTo>
                    <a:pt x="792" y="979"/>
                    <a:pt x="678" y="1063"/>
                    <a:pt x="584" y="1157"/>
                  </a:cubicBezTo>
                  <a:cubicBezTo>
                    <a:pt x="317" y="1429"/>
                    <a:pt x="1" y="2294"/>
                    <a:pt x="1" y="2294"/>
                  </a:cubicBezTo>
                  <a:lnTo>
                    <a:pt x="278" y="2981"/>
                  </a:lnTo>
                  <a:cubicBezTo>
                    <a:pt x="278" y="2981"/>
                    <a:pt x="1103" y="2407"/>
                    <a:pt x="1310" y="2106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02;p35">
              <a:extLst>
                <a:ext uri="{FF2B5EF4-FFF2-40B4-BE49-F238E27FC236}">
                  <a16:creationId xmlns:a16="http://schemas.microsoft.com/office/drawing/2014/main" xmlns="" id="{22DEBB82-E5B6-4BD9-88A5-3F369FC84EBF}"/>
                </a:ext>
              </a:extLst>
            </p:cNvPr>
            <p:cNvSpPr/>
            <p:nvPr/>
          </p:nvSpPr>
          <p:spPr>
            <a:xfrm>
              <a:off x="3281806" y="3654111"/>
              <a:ext cx="253286" cy="242345"/>
            </a:xfrm>
            <a:custGeom>
              <a:avLst/>
              <a:gdLst/>
              <a:ahLst/>
              <a:cxnLst/>
              <a:rect l="l" t="t" r="r" b="b"/>
              <a:pathLst>
                <a:path w="3079" h="2946" extrusionOk="0">
                  <a:moveTo>
                    <a:pt x="2639" y="1"/>
                  </a:moveTo>
                  <a:cubicBezTo>
                    <a:pt x="2639" y="1"/>
                    <a:pt x="0" y="801"/>
                    <a:pt x="20" y="1844"/>
                  </a:cubicBezTo>
                  <a:cubicBezTo>
                    <a:pt x="40" y="2887"/>
                    <a:pt x="1231" y="2946"/>
                    <a:pt x="3079" y="470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03;p35">
              <a:extLst>
                <a:ext uri="{FF2B5EF4-FFF2-40B4-BE49-F238E27FC236}">
                  <a16:creationId xmlns:a16="http://schemas.microsoft.com/office/drawing/2014/main" xmlns="" id="{BA78DFB8-A81A-4D20-A286-342AA5BDF5A2}"/>
                </a:ext>
              </a:extLst>
            </p:cNvPr>
            <p:cNvSpPr/>
            <p:nvPr/>
          </p:nvSpPr>
          <p:spPr>
            <a:xfrm>
              <a:off x="4775071" y="2913087"/>
              <a:ext cx="502871" cy="708198"/>
            </a:xfrm>
            <a:custGeom>
              <a:avLst/>
              <a:gdLst/>
              <a:ahLst/>
              <a:cxnLst/>
              <a:rect l="l" t="t" r="r" b="b"/>
              <a:pathLst>
                <a:path w="6113" h="8609" extrusionOk="0">
                  <a:moveTo>
                    <a:pt x="5989" y="5574"/>
                  </a:moveTo>
                  <a:cubicBezTo>
                    <a:pt x="5950" y="4932"/>
                    <a:pt x="5836" y="4290"/>
                    <a:pt x="5871" y="3642"/>
                  </a:cubicBezTo>
                  <a:cubicBezTo>
                    <a:pt x="5910" y="2970"/>
                    <a:pt x="6113" y="2274"/>
                    <a:pt x="5900" y="1636"/>
                  </a:cubicBezTo>
                  <a:cubicBezTo>
                    <a:pt x="5767" y="1236"/>
                    <a:pt x="5470" y="895"/>
                    <a:pt x="5095" y="717"/>
                  </a:cubicBezTo>
                  <a:cubicBezTo>
                    <a:pt x="4858" y="598"/>
                    <a:pt x="4596" y="549"/>
                    <a:pt x="4334" y="569"/>
                  </a:cubicBezTo>
                  <a:cubicBezTo>
                    <a:pt x="3968" y="257"/>
                    <a:pt x="3479" y="104"/>
                    <a:pt x="3005" y="55"/>
                  </a:cubicBezTo>
                  <a:cubicBezTo>
                    <a:pt x="2525" y="0"/>
                    <a:pt x="2026" y="40"/>
                    <a:pt x="1581" y="233"/>
                  </a:cubicBezTo>
                  <a:cubicBezTo>
                    <a:pt x="1018" y="485"/>
                    <a:pt x="578" y="979"/>
                    <a:pt x="326" y="1552"/>
                  </a:cubicBezTo>
                  <a:cubicBezTo>
                    <a:pt x="74" y="2125"/>
                    <a:pt x="0" y="2773"/>
                    <a:pt x="50" y="3395"/>
                  </a:cubicBezTo>
                  <a:cubicBezTo>
                    <a:pt x="109" y="4102"/>
                    <a:pt x="316" y="4784"/>
                    <a:pt x="400" y="5486"/>
                  </a:cubicBezTo>
                  <a:cubicBezTo>
                    <a:pt x="484" y="6187"/>
                    <a:pt x="430" y="6948"/>
                    <a:pt x="25" y="7521"/>
                  </a:cubicBezTo>
                  <a:cubicBezTo>
                    <a:pt x="292" y="7403"/>
                    <a:pt x="559" y="7284"/>
                    <a:pt x="825" y="7171"/>
                  </a:cubicBezTo>
                  <a:cubicBezTo>
                    <a:pt x="776" y="7447"/>
                    <a:pt x="643" y="7709"/>
                    <a:pt x="450" y="7902"/>
                  </a:cubicBezTo>
                  <a:cubicBezTo>
                    <a:pt x="1072" y="8149"/>
                    <a:pt x="1794" y="8129"/>
                    <a:pt x="2402" y="7852"/>
                  </a:cubicBezTo>
                  <a:cubicBezTo>
                    <a:pt x="2318" y="8119"/>
                    <a:pt x="2105" y="8342"/>
                    <a:pt x="1848" y="8440"/>
                  </a:cubicBezTo>
                  <a:cubicBezTo>
                    <a:pt x="2693" y="8609"/>
                    <a:pt x="3617" y="8307"/>
                    <a:pt x="4210" y="7665"/>
                  </a:cubicBezTo>
                  <a:cubicBezTo>
                    <a:pt x="4240" y="7857"/>
                    <a:pt x="4186" y="8060"/>
                    <a:pt x="4062" y="8208"/>
                  </a:cubicBezTo>
                  <a:cubicBezTo>
                    <a:pt x="4665" y="8391"/>
                    <a:pt x="5332" y="8006"/>
                    <a:pt x="5653" y="7452"/>
                  </a:cubicBezTo>
                  <a:cubicBezTo>
                    <a:pt x="5979" y="6899"/>
                    <a:pt x="6024" y="6222"/>
                    <a:pt x="5989" y="5574"/>
                  </a:cubicBezTo>
                  <a:close/>
                </a:path>
              </a:pathLst>
            </a:custGeom>
            <a:solidFill>
              <a:srgbClr val="5E4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04;p35">
              <a:extLst>
                <a:ext uri="{FF2B5EF4-FFF2-40B4-BE49-F238E27FC236}">
                  <a16:creationId xmlns:a16="http://schemas.microsoft.com/office/drawing/2014/main" xmlns="" id="{A17DB7E0-1BD1-4C31-9936-037F95F50625}"/>
                </a:ext>
              </a:extLst>
            </p:cNvPr>
            <p:cNvSpPr/>
            <p:nvPr/>
          </p:nvSpPr>
          <p:spPr>
            <a:xfrm>
              <a:off x="4326655" y="4915943"/>
              <a:ext cx="274921" cy="81358"/>
            </a:xfrm>
            <a:custGeom>
              <a:avLst/>
              <a:gdLst/>
              <a:ahLst/>
              <a:cxnLst/>
              <a:rect l="l" t="t" r="r" b="b"/>
              <a:pathLst>
                <a:path w="3342" h="989" extrusionOk="0">
                  <a:moveTo>
                    <a:pt x="2630" y="400"/>
                  </a:moveTo>
                  <a:cubicBezTo>
                    <a:pt x="2205" y="469"/>
                    <a:pt x="1775" y="544"/>
                    <a:pt x="1350" y="613"/>
                  </a:cubicBezTo>
                  <a:cubicBezTo>
                    <a:pt x="1305" y="326"/>
                    <a:pt x="1078" y="79"/>
                    <a:pt x="801" y="0"/>
                  </a:cubicBezTo>
                  <a:cubicBezTo>
                    <a:pt x="525" y="143"/>
                    <a:pt x="258" y="282"/>
                    <a:pt x="174" y="371"/>
                  </a:cubicBezTo>
                  <a:cubicBezTo>
                    <a:pt x="50" y="514"/>
                    <a:pt x="1" y="731"/>
                    <a:pt x="193" y="830"/>
                  </a:cubicBezTo>
                  <a:cubicBezTo>
                    <a:pt x="495" y="988"/>
                    <a:pt x="945" y="974"/>
                    <a:pt x="1271" y="924"/>
                  </a:cubicBezTo>
                  <a:cubicBezTo>
                    <a:pt x="1651" y="865"/>
                    <a:pt x="2022" y="736"/>
                    <a:pt x="2407" y="682"/>
                  </a:cubicBezTo>
                  <a:cubicBezTo>
                    <a:pt x="2639" y="652"/>
                    <a:pt x="3331" y="692"/>
                    <a:pt x="3341" y="336"/>
                  </a:cubicBezTo>
                  <a:cubicBezTo>
                    <a:pt x="3341" y="316"/>
                    <a:pt x="3336" y="252"/>
                    <a:pt x="3331" y="163"/>
                  </a:cubicBezTo>
                  <a:cubicBezTo>
                    <a:pt x="3267" y="208"/>
                    <a:pt x="3203" y="247"/>
                    <a:pt x="3134" y="277"/>
                  </a:cubicBezTo>
                  <a:cubicBezTo>
                    <a:pt x="2975" y="341"/>
                    <a:pt x="2803" y="371"/>
                    <a:pt x="2630" y="400"/>
                  </a:cubicBezTo>
                  <a:close/>
                </a:path>
              </a:pathLst>
            </a:custGeom>
            <a:solidFill>
              <a:srgbClr val="FDB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05;p35">
              <a:extLst>
                <a:ext uri="{FF2B5EF4-FFF2-40B4-BE49-F238E27FC236}">
                  <a16:creationId xmlns:a16="http://schemas.microsoft.com/office/drawing/2014/main" xmlns="" id="{48EFC3DB-04A0-4EFB-9E9E-A45D8A6CB932}"/>
                </a:ext>
              </a:extLst>
            </p:cNvPr>
            <p:cNvSpPr/>
            <p:nvPr/>
          </p:nvSpPr>
          <p:spPr>
            <a:xfrm>
              <a:off x="4434419" y="4359845"/>
              <a:ext cx="171188" cy="541123"/>
            </a:xfrm>
            <a:custGeom>
              <a:avLst/>
              <a:gdLst/>
              <a:ahLst/>
              <a:cxnLst/>
              <a:rect l="l" t="t" r="r" b="b"/>
              <a:pathLst>
                <a:path w="2081" h="6578" extrusionOk="0">
                  <a:moveTo>
                    <a:pt x="954" y="6577"/>
                  </a:moveTo>
                  <a:cubicBezTo>
                    <a:pt x="1290" y="6548"/>
                    <a:pt x="1616" y="6473"/>
                    <a:pt x="1927" y="6350"/>
                  </a:cubicBezTo>
                  <a:cubicBezTo>
                    <a:pt x="1759" y="5174"/>
                    <a:pt x="2081" y="4022"/>
                    <a:pt x="1982" y="2140"/>
                  </a:cubicBezTo>
                  <a:cubicBezTo>
                    <a:pt x="1878" y="129"/>
                    <a:pt x="0" y="0"/>
                    <a:pt x="0" y="1102"/>
                  </a:cubicBezTo>
                  <a:cubicBezTo>
                    <a:pt x="0" y="2204"/>
                    <a:pt x="727" y="5075"/>
                    <a:pt x="628" y="5841"/>
                  </a:cubicBezTo>
                  <a:cubicBezTo>
                    <a:pt x="613" y="5964"/>
                    <a:pt x="554" y="6053"/>
                    <a:pt x="475" y="6132"/>
                  </a:cubicBezTo>
                  <a:cubicBezTo>
                    <a:pt x="702" y="6172"/>
                    <a:pt x="904" y="6350"/>
                    <a:pt x="954" y="6577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06;p35">
              <a:extLst>
                <a:ext uri="{FF2B5EF4-FFF2-40B4-BE49-F238E27FC236}">
                  <a16:creationId xmlns:a16="http://schemas.microsoft.com/office/drawing/2014/main" xmlns="" id="{493BA2C4-8965-4005-9969-1CB974E2CC4F}"/>
                </a:ext>
              </a:extLst>
            </p:cNvPr>
            <p:cNvSpPr/>
            <p:nvPr/>
          </p:nvSpPr>
          <p:spPr>
            <a:xfrm>
              <a:off x="4392547" y="4864282"/>
              <a:ext cx="208206" cy="102088"/>
            </a:xfrm>
            <a:custGeom>
              <a:avLst/>
              <a:gdLst/>
              <a:ahLst/>
              <a:cxnLst/>
              <a:rect l="l" t="t" r="r" b="b"/>
              <a:pathLst>
                <a:path w="2531" h="1241" extrusionOk="0">
                  <a:moveTo>
                    <a:pt x="2436" y="218"/>
                  </a:moveTo>
                  <a:cubicBezTo>
                    <a:pt x="2125" y="341"/>
                    <a:pt x="1799" y="416"/>
                    <a:pt x="1463" y="445"/>
                  </a:cubicBezTo>
                  <a:cubicBezTo>
                    <a:pt x="1413" y="218"/>
                    <a:pt x="1211" y="40"/>
                    <a:pt x="984" y="0"/>
                  </a:cubicBezTo>
                  <a:cubicBezTo>
                    <a:pt x="880" y="104"/>
                    <a:pt x="746" y="183"/>
                    <a:pt x="628" y="272"/>
                  </a:cubicBezTo>
                  <a:cubicBezTo>
                    <a:pt x="598" y="297"/>
                    <a:pt x="559" y="327"/>
                    <a:pt x="514" y="351"/>
                  </a:cubicBezTo>
                  <a:cubicBezTo>
                    <a:pt x="376" y="435"/>
                    <a:pt x="183" y="534"/>
                    <a:pt x="0" y="628"/>
                  </a:cubicBezTo>
                  <a:cubicBezTo>
                    <a:pt x="277" y="707"/>
                    <a:pt x="504" y="954"/>
                    <a:pt x="549" y="1241"/>
                  </a:cubicBezTo>
                  <a:cubicBezTo>
                    <a:pt x="974" y="1172"/>
                    <a:pt x="1404" y="1097"/>
                    <a:pt x="1829" y="1028"/>
                  </a:cubicBezTo>
                  <a:cubicBezTo>
                    <a:pt x="2002" y="999"/>
                    <a:pt x="2174" y="969"/>
                    <a:pt x="2333" y="905"/>
                  </a:cubicBezTo>
                  <a:cubicBezTo>
                    <a:pt x="2402" y="875"/>
                    <a:pt x="2466" y="836"/>
                    <a:pt x="2530" y="791"/>
                  </a:cubicBezTo>
                  <a:cubicBezTo>
                    <a:pt x="2520" y="702"/>
                    <a:pt x="2506" y="589"/>
                    <a:pt x="2481" y="465"/>
                  </a:cubicBezTo>
                  <a:cubicBezTo>
                    <a:pt x="2461" y="381"/>
                    <a:pt x="2446" y="302"/>
                    <a:pt x="2436" y="218"/>
                  </a:cubicBezTo>
                  <a:close/>
                </a:path>
              </a:pathLst>
            </a:custGeom>
            <a:solidFill>
              <a:srgbClr val="BD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07;p35">
              <a:extLst>
                <a:ext uri="{FF2B5EF4-FFF2-40B4-BE49-F238E27FC236}">
                  <a16:creationId xmlns:a16="http://schemas.microsoft.com/office/drawing/2014/main" xmlns="" id="{CEDC454F-C303-4B25-B492-A1839E2F400F}"/>
                </a:ext>
              </a:extLst>
            </p:cNvPr>
            <p:cNvSpPr/>
            <p:nvPr/>
          </p:nvSpPr>
          <p:spPr>
            <a:xfrm>
              <a:off x="4523839" y="4944735"/>
              <a:ext cx="274839" cy="81029"/>
            </a:xfrm>
            <a:custGeom>
              <a:avLst/>
              <a:gdLst/>
              <a:ahLst/>
              <a:cxnLst/>
              <a:rect l="l" t="t" r="r" b="b"/>
              <a:pathLst>
                <a:path w="3341" h="985" extrusionOk="0">
                  <a:moveTo>
                    <a:pt x="2629" y="396"/>
                  </a:moveTo>
                  <a:cubicBezTo>
                    <a:pt x="2204" y="470"/>
                    <a:pt x="1774" y="540"/>
                    <a:pt x="1349" y="614"/>
                  </a:cubicBezTo>
                  <a:cubicBezTo>
                    <a:pt x="1305" y="327"/>
                    <a:pt x="1078" y="80"/>
                    <a:pt x="801" y="1"/>
                  </a:cubicBezTo>
                  <a:cubicBezTo>
                    <a:pt x="524" y="139"/>
                    <a:pt x="257" y="278"/>
                    <a:pt x="173" y="371"/>
                  </a:cubicBezTo>
                  <a:cubicBezTo>
                    <a:pt x="50" y="510"/>
                    <a:pt x="0" y="732"/>
                    <a:pt x="193" y="831"/>
                  </a:cubicBezTo>
                  <a:cubicBezTo>
                    <a:pt x="494" y="984"/>
                    <a:pt x="944" y="974"/>
                    <a:pt x="1270" y="925"/>
                  </a:cubicBezTo>
                  <a:cubicBezTo>
                    <a:pt x="1651" y="866"/>
                    <a:pt x="2021" y="737"/>
                    <a:pt x="2407" y="683"/>
                  </a:cubicBezTo>
                  <a:cubicBezTo>
                    <a:pt x="2639" y="648"/>
                    <a:pt x="3331" y="688"/>
                    <a:pt x="3341" y="337"/>
                  </a:cubicBezTo>
                  <a:cubicBezTo>
                    <a:pt x="3341" y="317"/>
                    <a:pt x="3336" y="253"/>
                    <a:pt x="3331" y="164"/>
                  </a:cubicBezTo>
                  <a:cubicBezTo>
                    <a:pt x="3267" y="208"/>
                    <a:pt x="3202" y="243"/>
                    <a:pt x="3133" y="273"/>
                  </a:cubicBezTo>
                  <a:cubicBezTo>
                    <a:pt x="2975" y="342"/>
                    <a:pt x="2802" y="367"/>
                    <a:pt x="2629" y="396"/>
                  </a:cubicBezTo>
                  <a:close/>
                </a:path>
              </a:pathLst>
            </a:custGeom>
            <a:solidFill>
              <a:srgbClr val="FDB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08;p35">
              <a:extLst>
                <a:ext uri="{FF2B5EF4-FFF2-40B4-BE49-F238E27FC236}">
                  <a16:creationId xmlns:a16="http://schemas.microsoft.com/office/drawing/2014/main" xmlns="" id="{4E51FFCE-3B69-458E-942A-F7CC9BEAF64A}"/>
                </a:ext>
              </a:extLst>
            </p:cNvPr>
            <p:cNvSpPr/>
            <p:nvPr/>
          </p:nvSpPr>
          <p:spPr>
            <a:xfrm>
              <a:off x="4631522" y="4388637"/>
              <a:ext cx="171271" cy="541205"/>
            </a:xfrm>
            <a:custGeom>
              <a:avLst/>
              <a:gdLst/>
              <a:ahLst/>
              <a:cxnLst/>
              <a:rect l="l" t="t" r="r" b="b"/>
              <a:pathLst>
                <a:path w="2082" h="6579" extrusionOk="0">
                  <a:moveTo>
                    <a:pt x="955" y="6578"/>
                  </a:moveTo>
                  <a:cubicBezTo>
                    <a:pt x="1291" y="6548"/>
                    <a:pt x="1617" y="6469"/>
                    <a:pt x="1928" y="6351"/>
                  </a:cubicBezTo>
                  <a:cubicBezTo>
                    <a:pt x="1760" y="5175"/>
                    <a:pt x="2081" y="4023"/>
                    <a:pt x="1982" y="2141"/>
                  </a:cubicBezTo>
                  <a:cubicBezTo>
                    <a:pt x="1879" y="125"/>
                    <a:pt x="1" y="1"/>
                    <a:pt x="1" y="1103"/>
                  </a:cubicBezTo>
                  <a:cubicBezTo>
                    <a:pt x="1" y="2205"/>
                    <a:pt x="727" y="5076"/>
                    <a:pt x="628" y="5837"/>
                  </a:cubicBezTo>
                  <a:cubicBezTo>
                    <a:pt x="614" y="5960"/>
                    <a:pt x="554" y="6054"/>
                    <a:pt x="475" y="6133"/>
                  </a:cubicBezTo>
                  <a:cubicBezTo>
                    <a:pt x="702" y="6173"/>
                    <a:pt x="905" y="6351"/>
                    <a:pt x="955" y="6578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09;p35">
              <a:extLst>
                <a:ext uri="{FF2B5EF4-FFF2-40B4-BE49-F238E27FC236}">
                  <a16:creationId xmlns:a16="http://schemas.microsoft.com/office/drawing/2014/main" xmlns="" id="{5A400A8F-891A-4509-AEF6-0B7B5CDC2710}"/>
                </a:ext>
              </a:extLst>
            </p:cNvPr>
            <p:cNvSpPr/>
            <p:nvPr/>
          </p:nvSpPr>
          <p:spPr>
            <a:xfrm>
              <a:off x="4589650" y="4893156"/>
              <a:ext cx="208206" cy="102088"/>
            </a:xfrm>
            <a:custGeom>
              <a:avLst/>
              <a:gdLst/>
              <a:ahLst/>
              <a:cxnLst/>
              <a:rect l="l" t="t" r="r" b="b"/>
              <a:pathLst>
                <a:path w="2531" h="1241" extrusionOk="0">
                  <a:moveTo>
                    <a:pt x="2437" y="218"/>
                  </a:moveTo>
                  <a:cubicBezTo>
                    <a:pt x="2126" y="336"/>
                    <a:pt x="1800" y="415"/>
                    <a:pt x="1464" y="445"/>
                  </a:cubicBezTo>
                  <a:cubicBezTo>
                    <a:pt x="1414" y="218"/>
                    <a:pt x="1211" y="40"/>
                    <a:pt x="984" y="0"/>
                  </a:cubicBezTo>
                  <a:cubicBezTo>
                    <a:pt x="880" y="99"/>
                    <a:pt x="747" y="178"/>
                    <a:pt x="628" y="272"/>
                  </a:cubicBezTo>
                  <a:cubicBezTo>
                    <a:pt x="599" y="297"/>
                    <a:pt x="559" y="322"/>
                    <a:pt x="515" y="351"/>
                  </a:cubicBezTo>
                  <a:cubicBezTo>
                    <a:pt x="376" y="435"/>
                    <a:pt x="184" y="534"/>
                    <a:pt x="1" y="628"/>
                  </a:cubicBezTo>
                  <a:cubicBezTo>
                    <a:pt x="278" y="707"/>
                    <a:pt x="505" y="954"/>
                    <a:pt x="549" y="1241"/>
                  </a:cubicBezTo>
                  <a:cubicBezTo>
                    <a:pt x="974" y="1167"/>
                    <a:pt x="1404" y="1097"/>
                    <a:pt x="1829" y="1023"/>
                  </a:cubicBezTo>
                  <a:cubicBezTo>
                    <a:pt x="2002" y="994"/>
                    <a:pt x="2175" y="969"/>
                    <a:pt x="2333" y="900"/>
                  </a:cubicBezTo>
                  <a:cubicBezTo>
                    <a:pt x="2402" y="870"/>
                    <a:pt x="2467" y="835"/>
                    <a:pt x="2531" y="791"/>
                  </a:cubicBezTo>
                  <a:cubicBezTo>
                    <a:pt x="2521" y="702"/>
                    <a:pt x="2506" y="588"/>
                    <a:pt x="2481" y="465"/>
                  </a:cubicBezTo>
                  <a:cubicBezTo>
                    <a:pt x="2462" y="381"/>
                    <a:pt x="2447" y="297"/>
                    <a:pt x="2437" y="218"/>
                  </a:cubicBezTo>
                  <a:close/>
                </a:path>
              </a:pathLst>
            </a:custGeom>
            <a:solidFill>
              <a:srgbClr val="BD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10;p35">
              <a:extLst>
                <a:ext uri="{FF2B5EF4-FFF2-40B4-BE49-F238E27FC236}">
                  <a16:creationId xmlns:a16="http://schemas.microsoft.com/office/drawing/2014/main" xmlns="" id="{F3AF0BF1-0FED-402C-959B-AB40C438906A}"/>
                </a:ext>
              </a:extLst>
            </p:cNvPr>
            <p:cNvSpPr/>
            <p:nvPr/>
          </p:nvSpPr>
          <p:spPr>
            <a:xfrm>
              <a:off x="4730320" y="3489092"/>
              <a:ext cx="204587" cy="378572"/>
            </a:xfrm>
            <a:custGeom>
              <a:avLst/>
              <a:gdLst/>
              <a:ahLst/>
              <a:cxnLst/>
              <a:rect l="l" t="t" r="r" b="b"/>
              <a:pathLst>
                <a:path w="2487" h="4602" extrusionOk="0">
                  <a:moveTo>
                    <a:pt x="2486" y="1"/>
                  </a:moveTo>
                  <a:cubicBezTo>
                    <a:pt x="2486" y="1"/>
                    <a:pt x="1196" y="183"/>
                    <a:pt x="821" y="1063"/>
                  </a:cubicBezTo>
                  <a:cubicBezTo>
                    <a:pt x="445" y="1947"/>
                    <a:pt x="1" y="3781"/>
                    <a:pt x="1" y="3781"/>
                  </a:cubicBezTo>
                  <a:lnTo>
                    <a:pt x="1300" y="4601"/>
                  </a:lnTo>
                  <a:cubicBezTo>
                    <a:pt x="1300" y="4601"/>
                    <a:pt x="2125" y="3015"/>
                    <a:pt x="2486" y="1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11;p35">
              <a:extLst>
                <a:ext uri="{FF2B5EF4-FFF2-40B4-BE49-F238E27FC236}">
                  <a16:creationId xmlns:a16="http://schemas.microsoft.com/office/drawing/2014/main" xmlns="" id="{7BB03C7C-E673-4CF5-9086-3A576EF1C977}"/>
                </a:ext>
              </a:extLst>
            </p:cNvPr>
            <p:cNvSpPr/>
            <p:nvPr/>
          </p:nvSpPr>
          <p:spPr>
            <a:xfrm>
              <a:off x="4768572" y="3471981"/>
              <a:ext cx="200474" cy="253780"/>
            </a:xfrm>
            <a:custGeom>
              <a:avLst/>
              <a:gdLst/>
              <a:ahLst/>
              <a:cxnLst/>
              <a:rect l="l" t="t" r="r" b="b"/>
              <a:pathLst>
                <a:path w="2437" h="3085" extrusionOk="0">
                  <a:moveTo>
                    <a:pt x="371" y="1088"/>
                  </a:moveTo>
                  <a:cubicBezTo>
                    <a:pt x="835" y="253"/>
                    <a:pt x="2298" y="1"/>
                    <a:pt x="2298" y="1"/>
                  </a:cubicBezTo>
                  <a:cubicBezTo>
                    <a:pt x="2436" y="1276"/>
                    <a:pt x="1848" y="3084"/>
                    <a:pt x="1848" y="3084"/>
                  </a:cubicBezTo>
                  <a:cubicBezTo>
                    <a:pt x="766" y="2808"/>
                    <a:pt x="0" y="2012"/>
                    <a:pt x="0" y="2012"/>
                  </a:cubicBezTo>
                  <a:cubicBezTo>
                    <a:pt x="148" y="1666"/>
                    <a:pt x="232" y="1335"/>
                    <a:pt x="371" y="10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12;p35">
              <a:extLst>
                <a:ext uri="{FF2B5EF4-FFF2-40B4-BE49-F238E27FC236}">
                  <a16:creationId xmlns:a16="http://schemas.microsoft.com/office/drawing/2014/main" xmlns="" id="{2F64D3ED-B662-4E5C-8A61-41C1812EFBF1}"/>
                </a:ext>
              </a:extLst>
            </p:cNvPr>
            <p:cNvSpPr/>
            <p:nvPr/>
          </p:nvSpPr>
          <p:spPr>
            <a:xfrm>
              <a:off x="4557567" y="3746410"/>
              <a:ext cx="320001" cy="200474"/>
            </a:xfrm>
            <a:custGeom>
              <a:avLst/>
              <a:gdLst/>
              <a:ahLst/>
              <a:cxnLst/>
              <a:rect l="l" t="t" r="r" b="b"/>
              <a:pathLst>
                <a:path w="3890" h="2437" extrusionOk="0">
                  <a:moveTo>
                    <a:pt x="10" y="1028"/>
                  </a:moveTo>
                  <a:cubicBezTo>
                    <a:pt x="10" y="1028"/>
                    <a:pt x="2560" y="0"/>
                    <a:pt x="3222" y="801"/>
                  </a:cubicBezTo>
                  <a:cubicBezTo>
                    <a:pt x="3889" y="1606"/>
                    <a:pt x="3020" y="2437"/>
                    <a:pt x="0" y="1774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13;p35">
              <a:extLst>
                <a:ext uri="{FF2B5EF4-FFF2-40B4-BE49-F238E27FC236}">
                  <a16:creationId xmlns:a16="http://schemas.microsoft.com/office/drawing/2014/main" xmlns="" id="{A6CEB5CE-C108-461C-B88C-4B672A694C2F}"/>
                </a:ext>
              </a:extLst>
            </p:cNvPr>
            <p:cNvSpPr/>
            <p:nvPr/>
          </p:nvSpPr>
          <p:spPr>
            <a:xfrm>
              <a:off x="4309626" y="3812632"/>
              <a:ext cx="248844" cy="107435"/>
            </a:xfrm>
            <a:custGeom>
              <a:avLst/>
              <a:gdLst/>
              <a:ahLst/>
              <a:cxnLst/>
              <a:rect l="l" t="t" r="r" b="b"/>
              <a:pathLst>
                <a:path w="3025" h="1306" extrusionOk="0">
                  <a:moveTo>
                    <a:pt x="1611" y="1"/>
                  </a:moveTo>
                  <a:cubicBezTo>
                    <a:pt x="1492" y="1"/>
                    <a:pt x="1369" y="11"/>
                    <a:pt x="1250" y="21"/>
                  </a:cubicBezTo>
                  <a:cubicBezTo>
                    <a:pt x="1112" y="31"/>
                    <a:pt x="969" y="40"/>
                    <a:pt x="830" y="60"/>
                  </a:cubicBezTo>
                  <a:cubicBezTo>
                    <a:pt x="697" y="85"/>
                    <a:pt x="559" y="105"/>
                    <a:pt x="435" y="159"/>
                  </a:cubicBezTo>
                  <a:cubicBezTo>
                    <a:pt x="366" y="194"/>
                    <a:pt x="257" y="263"/>
                    <a:pt x="257" y="352"/>
                  </a:cubicBezTo>
                  <a:cubicBezTo>
                    <a:pt x="257" y="367"/>
                    <a:pt x="267" y="386"/>
                    <a:pt x="262" y="401"/>
                  </a:cubicBezTo>
                  <a:cubicBezTo>
                    <a:pt x="252" y="416"/>
                    <a:pt x="198" y="426"/>
                    <a:pt x="178" y="441"/>
                  </a:cubicBezTo>
                  <a:cubicBezTo>
                    <a:pt x="129" y="480"/>
                    <a:pt x="99" y="549"/>
                    <a:pt x="114" y="614"/>
                  </a:cubicBezTo>
                  <a:cubicBezTo>
                    <a:pt x="74" y="628"/>
                    <a:pt x="30" y="648"/>
                    <a:pt x="15" y="683"/>
                  </a:cubicBezTo>
                  <a:cubicBezTo>
                    <a:pt x="0" y="722"/>
                    <a:pt x="20" y="772"/>
                    <a:pt x="50" y="801"/>
                  </a:cubicBezTo>
                  <a:cubicBezTo>
                    <a:pt x="84" y="831"/>
                    <a:pt x="139" y="836"/>
                    <a:pt x="163" y="871"/>
                  </a:cubicBezTo>
                  <a:cubicBezTo>
                    <a:pt x="198" y="920"/>
                    <a:pt x="183" y="969"/>
                    <a:pt x="242" y="1004"/>
                  </a:cubicBezTo>
                  <a:cubicBezTo>
                    <a:pt x="292" y="1034"/>
                    <a:pt x="351" y="1034"/>
                    <a:pt x="410" y="1034"/>
                  </a:cubicBezTo>
                  <a:cubicBezTo>
                    <a:pt x="796" y="1039"/>
                    <a:pt x="1186" y="1063"/>
                    <a:pt x="1567" y="1147"/>
                  </a:cubicBezTo>
                  <a:cubicBezTo>
                    <a:pt x="1833" y="1207"/>
                    <a:pt x="2105" y="1305"/>
                    <a:pt x="2377" y="1241"/>
                  </a:cubicBezTo>
                  <a:cubicBezTo>
                    <a:pt x="2609" y="1192"/>
                    <a:pt x="3014" y="969"/>
                    <a:pt x="3014" y="969"/>
                  </a:cubicBezTo>
                  <a:lnTo>
                    <a:pt x="3024" y="223"/>
                  </a:lnTo>
                  <a:cubicBezTo>
                    <a:pt x="3024" y="223"/>
                    <a:pt x="2481" y="174"/>
                    <a:pt x="2328" y="110"/>
                  </a:cubicBezTo>
                  <a:cubicBezTo>
                    <a:pt x="2100" y="21"/>
                    <a:pt x="1853" y="1"/>
                    <a:pt x="1611" y="1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14;p35">
              <a:extLst>
                <a:ext uri="{FF2B5EF4-FFF2-40B4-BE49-F238E27FC236}">
                  <a16:creationId xmlns:a16="http://schemas.microsoft.com/office/drawing/2014/main" xmlns="" id="{168C168B-880B-4F29-A1F4-EC28506E8CC0}"/>
                </a:ext>
              </a:extLst>
            </p:cNvPr>
            <p:cNvSpPr/>
            <p:nvPr/>
          </p:nvSpPr>
          <p:spPr>
            <a:xfrm>
              <a:off x="4393370" y="3864293"/>
              <a:ext cx="5758" cy="23280"/>
            </a:xfrm>
            <a:custGeom>
              <a:avLst/>
              <a:gdLst/>
              <a:ahLst/>
              <a:cxnLst/>
              <a:rect l="l" t="t" r="r" b="b"/>
              <a:pathLst>
                <a:path w="70" h="283" extrusionOk="0">
                  <a:moveTo>
                    <a:pt x="20" y="282"/>
                  </a:moveTo>
                  <a:cubicBezTo>
                    <a:pt x="20" y="282"/>
                    <a:pt x="20" y="282"/>
                    <a:pt x="20" y="282"/>
                  </a:cubicBezTo>
                  <a:cubicBezTo>
                    <a:pt x="10" y="277"/>
                    <a:pt x="0" y="267"/>
                    <a:pt x="0" y="257"/>
                  </a:cubicBezTo>
                  <a:cubicBezTo>
                    <a:pt x="5" y="178"/>
                    <a:pt x="15" y="99"/>
                    <a:pt x="30" y="20"/>
                  </a:cubicBezTo>
                  <a:cubicBezTo>
                    <a:pt x="30" y="10"/>
                    <a:pt x="40" y="0"/>
                    <a:pt x="54" y="5"/>
                  </a:cubicBezTo>
                  <a:cubicBezTo>
                    <a:pt x="64" y="5"/>
                    <a:pt x="69" y="15"/>
                    <a:pt x="69" y="30"/>
                  </a:cubicBezTo>
                  <a:cubicBezTo>
                    <a:pt x="54" y="104"/>
                    <a:pt x="45" y="183"/>
                    <a:pt x="40" y="262"/>
                  </a:cubicBezTo>
                  <a:cubicBezTo>
                    <a:pt x="40" y="272"/>
                    <a:pt x="30" y="282"/>
                    <a:pt x="20" y="282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15;p35">
              <a:extLst>
                <a:ext uri="{FF2B5EF4-FFF2-40B4-BE49-F238E27FC236}">
                  <a16:creationId xmlns:a16="http://schemas.microsoft.com/office/drawing/2014/main" xmlns="" id="{F2A3D5C1-6E5B-4820-8E11-3D1E080E422E}"/>
                </a:ext>
              </a:extLst>
            </p:cNvPr>
            <p:cNvSpPr/>
            <p:nvPr/>
          </p:nvSpPr>
          <p:spPr>
            <a:xfrm>
              <a:off x="4373791" y="3821187"/>
              <a:ext cx="124134" cy="54129"/>
            </a:xfrm>
            <a:custGeom>
              <a:avLst/>
              <a:gdLst/>
              <a:ahLst/>
              <a:cxnLst/>
              <a:rect l="l" t="t" r="r" b="b"/>
              <a:pathLst>
                <a:path w="1509" h="658" extrusionOk="0">
                  <a:moveTo>
                    <a:pt x="1271" y="658"/>
                  </a:moveTo>
                  <a:cubicBezTo>
                    <a:pt x="1157" y="658"/>
                    <a:pt x="1044" y="623"/>
                    <a:pt x="925" y="584"/>
                  </a:cubicBezTo>
                  <a:cubicBezTo>
                    <a:pt x="816" y="549"/>
                    <a:pt x="732" y="544"/>
                    <a:pt x="604" y="564"/>
                  </a:cubicBezTo>
                  <a:cubicBezTo>
                    <a:pt x="441" y="584"/>
                    <a:pt x="248" y="599"/>
                    <a:pt x="90" y="490"/>
                  </a:cubicBezTo>
                  <a:cubicBezTo>
                    <a:pt x="45" y="465"/>
                    <a:pt x="21" y="431"/>
                    <a:pt x="16" y="396"/>
                  </a:cubicBezTo>
                  <a:cubicBezTo>
                    <a:pt x="1" y="322"/>
                    <a:pt x="70" y="263"/>
                    <a:pt x="129" y="238"/>
                  </a:cubicBezTo>
                  <a:cubicBezTo>
                    <a:pt x="213" y="203"/>
                    <a:pt x="302" y="184"/>
                    <a:pt x="386" y="169"/>
                  </a:cubicBezTo>
                  <a:cubicBezTo>
                    <a:pt x="460" y="154"/>
                    <a:pt x="540" y="139"/>
                    <a:pt x="614" y="114"/>
                  </a:cubicBezTo>
                  <a:cubicBezTo>
                    <a:pt x="717" y="75"/>
                    <a:pt x="831" y="30"/>
                    <a:pt x="950" y="1"/>
                  </a:cubicBezTo>
                  <a:cubicBezTo>
                    <a:pt x="960" y="1"/>
                    <a:pt x="969" y="6"/>
                    <a:pt x="974" y="20"/>
                  </a:cubicBezTo>
                  <a:cubicBezTo>
                    <a:pt x="974" y="30"/>
                    <a:pt x="969" y="40"/>
                    <a:pt x="960" y="45"/>
                  </a:cubicBezTo>
                  <a:cubicBezTo>
                    <a:pt x="846" y="70"/>
                    <a:pt x="732" y="109"/>
                    <a:pt x="628" y="154"/>
                  </a:cubicBezTo>
                  <a:cubicBezTo>
                    <a:pt x="549" y="184"/>
                    <a:pt x="470" y="193"/>
                    <a:pt x="396" y="208"/>
                  </a:cubicBezTo>
                  <a:cubicBezTo>
                    <a:pt x="312" y="228"/>
                    <a:pt x="223" y="243"/>
                    <a:pt x="149" y="277"/>
                  </a:cubicBezTo>
                  <a:cubicBezTo>
                    <a:pt x="95" y="297"/>
                    <a:pt x="50" y="342"/>
                    <a:pt x="55" y="386"/>
                  </a:cubicBezTo>
                  <a:cubicBezTo>
                    <a:pt x="60" y="411"/>
                    <a:pt x="80" y="436"/>
                    <a:pt x="115" y="460"/>
                  </a:cubicBezTo>
                  <a:cubicBezTo>
                    <a:pt x="258" y="559"/>
                    <a:pt x="441" y="544"/>
                    <a:pt x="599" y="520"/>
                  </a:cubicBezTo>
                  <a:cubicBezTo>
                    <a:pt x="712" y="505"/>
                    <a:pt x="806" y="505"/>
                    <a:pt x="935" y="544"/>
                  </a:cubicBezTo>
                  <a:cubicBezTo>
                    <a:pt x="1128" y="609"/>
                    <a:pt x="1291" y="653"/>
                    <a:pt x="1478" y="579"/>
                  </a:cubicBezTo>
                  <a:cubicBezTo>
                    <a:pt x="1488" y="574"/>
                    <a:pt x="1498" y="579"/>
                    <a:pt x="1503" y="589"/>
                  </a:cubicBezTo>
                  <a:cubicBezTo>
                    <a:pt x="1508" y="599"/>
                    <a:pt x="1503" y="609"/>
                    <a:pt x="1493" y="613"/>
                  </a:cubicBezTo>
                  <a:cubicBezTo>
                    <a:pt x="1414" y="643"/>
                    <a:pt x="1345" y="658"/>
                    <a:pt x="1271" y="658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16;p35">
              <a:extLst>
                <a:ext uri="{FF2B5EF4-FFF2-40B4-BE49-F238E27FC236}">
                  <a16:creationId xmlns:a16="http://schemas.microsoft.com/office/drawing/2014/main" xmlns="" id="{9855394C-08AA-471D-BC7D-685347F4E15D}"/>
                </a:ext>
              </a:extLst>
            </p:cNvPr>
            <p:cNvSpPr/>
            <p:nvPr/>
          </p:nvSpPr>
          <p:spPr>
            <a:xfrm>
              <a:off x="5086437" y="3507354"/>
              <a:ext cx="128083" cy="216350"/>
            </a:xfrm>
            <a:custGeom>
              <a:avLst/>
              <a:gdLst/>
              <a:ahLst/>
              <a:cxnLst/>
              <a:rect l="l" t="t" r="r" b="b"/>
              <a:pathLst>
                <a:path w="1557" h="2630" extrusionOk="0">
                  <a:moveTo>
                    <a:pt x="1325" y="124"/>
                  </a:moveTo>
                  <a:cubicBezTo>
                    <a:pt x="1300" y="75"/>
                    <a:pt x="1221" y="40"/>
                    <a:pt x="1112" y="1"/>
                  </a:cubicBezTo>
                  <a:cubicBezTo>
                    <a:pt x="751" y="515"/>
                    <a:pt x="0" y="1795"/>
                    <a:pt x="830" y="2630"/>
                  </a:cubicBezTo>
                  <a:cubicBezTo>
                    <a:pt x="870" y="2556"/>
                    <a:pt x="910" y="2477"/>
                    <a:pt x="944" y="2393"/>
                  </a:cubicBezTo>
                  <a:cubicBezTo>
                    <a:pt x="1557" y="1088"/>
                    <a:pt x="1428" y="322"/>
                    <a:pt x="1325" y="124"/>
                  </a:cubicBezTo>
                  <a:close/>
                </a:path>
              </a:pathLst>
            </a:custGeom>
            <a:solidFill>
              <a:srgbClr val="FDA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17;p35">
              <a:extLst>
                <a:ext uri="{FF2B5EF4-FFF2-40B4-BE49-F238E27FC236}">
                  <a16:creationId xmlns:a16="http://schemas.microsoft.com/office/drawing/2014/main" xmlns="" id="{597FDB0B-3F71-4E6D-AFC5-9420F8E22150}"/>
                </a:ext>
              </a:extLst>
            </p:cNvPr>
            <p:cNvSpPr/>
            <p:nvPr/>
          </p:nvSpPr>
          <p:spPr>
            <a:xfrm>
              <a:off x="4921417" y="3305316"/>
              <a:ext cx="200885" cy="227374"/>
            </a:xfrm>
            <a:custGeom>
              <a:avLst/>
              <a:gdLst/>
              <a:ahLst/>
              <a:cxnLst/>
              <a:rect l="l" t="t" r="r" b="b"/>
              <a:pathLst>
                <a:path w="2442" h="2764" extrusionOk="0">
                  <a:moveTo>
                    <a:pt x="1937" y="2763"/>
                  </a:moveTo>
                  <a:cubicBezTo>
                    <a:pt x="2085" y="2536"/>
                    <a:pt x="2253" y="2328"/>
                    <a:pt x="2441" y="2230"/>
                  </a:cubicBezTo>
                  <a:cubicBezTo>
                    <a:pt x="2416" y="2220"/>
                    <a:pt x="2387" y="2205"/>
                    <a:pt x="2362" y="2195"/>
                  </a:cubicBezTo>
                  <a:cubicBezTo>
                    <a:pt x="2293" y="2155"/>
                    <a:pt x="2229" y="2111"/>
                    <a:pt x="2174" y="2062"/>
                  </a:cubicBezTo>
                  <a:cubicBezTo>
                    <a:pt x="2125" y="2012"/>
                    <a:pt x="2080" y="1958"/>
                    <a:pt x="2061" y="1894"/>
                  </a:cubicBezTo>
                  <a:cubicBezTo>
                    <a:pt x="2001" y="1745"/>
                    <a:pt x="1996" y="1483"/>
                    <a:pt x="2011" y="1207"/>
                  </a:cubicBezTo>
                  <a:cubicBezTo>
                    <a:pt x="2046" y="643"/>
                    <a:pt x="2164" y="1"/>
                    <a:pt x="2164" y="1"/>
                  </a:cubicBezTo>
                  <a:lnTo>
                    <a:pt x="880" y="668"/>
                  </a:lnTo>
                  <a:cubicBezTo>
                    <a:pt x="880" y="668"/>
                    <a:pt x="988" y="915"/>
                    <a:pt x="944" y="1271"/>
                  </a:cubicBezTo>
                  <a:cubicBezTo>
                    <a:pt x="934" y="1365"/>
                    <a:pt x="909" y="1464"/>
                    <a:pt x="870" y="1572"/>
                  </a:cubicBezTo>
                  <a:cubicBezTo>
                    <a:pt x="761" y="1859"/>
                    <a:pt x="479" y="1968"/>
                    <a:pt x="247" y="2057"/>
                  </a:cubicBezTo>
                  <a:cubicBezTo>
                    <a:pt x="237" y="2057"/>
                    <a:pt x="232" y="2062"/>
                    <a:pt x="222" y="2062"/>
                  </a:cubicBezTo>
                  <a:cubicBezTo>
                    <a:pt x="158" y="2225"/>
                    <a:pt x="79" y="2442"/>
                    <a:pt x="0" y="2669"/>
                  </a:cubicBezTo>
                  <a:cubicBezTo>
                    <a:pt x="647" y="2635"/>
                    <a:pt x="1300" y="2669"/>
                    <a:pt x="1937" y="2763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18;p35">
              <a:extLst>
                <a:ext uri="{FF2B5EF4-FFF2-40B4-BE49-F238E27FC236}">
                  <a16:creationId xmlns:a16="http://schemas.microsoft.com/office/drawing/2014/main" xmlns="" id="{4865BFCF-81FB-40CF-9D04-3110925F7CAA}"/>
                </a:ext>
              </a:extLst>
            </p:cNvPr>
            <p:cNvSpPr/>
            <p:nvPr/>
          </p:nvSpPr>
          <p:spPr>
            <a:xfrm>
              <a:off x="4899864" y="3521997"/>
              <a:ext cx="180978" cy="92792"/>
            </a:xfrm>
            <a:custGeom>
              <a:avLst/>
              <a:gdLst/>
              <a:ahLst/>
              <a:cxnLst/>
              <a:rect l="l" t="t" r="r" b="b"/>
              <a:pathLst>
                <a:path w="2200" h="1128" extrusionOk="0">
                  <a:moveTo>
                    <a:pt x="262" y="35"/>
                  </a:moveTo>
                  <a:cubicBezTo>
                    <a:pt x="124" y="431"/>
                    <a:pt x="0" y="856"/>
                    <a:pt x="25" y="1043"/>
                  </a:cubicBezTo>
                  <a:cubicBezTo>
                    <a:pt x="25" y="1043"/>
                    <a:pt x="890" y="1004"/>
                    <a:pt x="1735" y="1127"/>
                  </a:cubicBezTo>
                  <a:cubicBezTo>
                    <a:pt x="1735" y="1127"/>
                    <a:pt x="1913" y="584"/>
                    <a:pt x="2199" y="129"/>
                  </a:cubicBezTo>
                  <a:cubicBezTo>
                    <a:pt x="1562" y="35"/>
                    <a:pt x="909" y="1"/>
                    <a:pt x="262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19;p35">
              <a:extLst>
                <a:ext uri="{FF2B5EF4-FFF2-40B4-BE49-F238E27FC236}">
                  <a16:creationId xmlns:a16="http://schemas.microsoft.com/office/drawing/2014/main" xmlns="" id="{AC2C4741-5D2F-4382-9F07-DDBA05DFB580}"/>
                </a:ext>
              </a:extLst>
            </p:cNvPr>
            <p:cNvSpPr/>
            <p:nvPr/>
          </p:nvSpPr>
          <p:spPr>
            <a:xfrm>
              <a:off x="4404311" y="3474860"/>
              <a:ext cx="773679" cy="1069577"/>
            </a:xfrm>
            <a:custGeom>
              <a:avLst/>
              <a:gdLst/>
              <a:ahLst/>
              <a:cxnLst/>
              <a:rect l="l" t="t" r="r" b="b"/>
              <a:pathLst>
                <a:path w="9405" h="13002" extrusionOk="0">
                  <a:moveTo>
                    <a:pt x="9098" y="3079"/>
                  </a:moveTo>
                  <a:cubicBezTo>
                    <a:pt x="9108" y="3059"/>
                    <a:pt x="9113" y="3045"/>
                    <a:pt x="9122" y="3025"/>
                  </a:cubicBezTo>
                  <a:cubicBezTo>
                    <a:pt x="8292" y="2190"/>
                    <a:pt x="9043" y="910"/>
                    <a:pt x="9404" y="396"/>
                  </a:cubicBezTo>
                  <a:cubicBezTo>
                    <a:pt x="9335" y="371"/>
                    <a:pt x="9256" y="346"/>
                    <a:pt x="9172" y="322"/>
                  </a:cubicBezTo>
                  <a:cubicBezTo>
                    <a:pt x="9029" y="282"/>
                    <a:pt x="8870" y="233"/>
                    <a:pt x="8727" y="169"/>
                  </a:cubicBezTo>
                  <a:cubicBezTo>
                    <a:pt x="8164" y="465"/>
                    <a:pt x="7759" y="1700"/>
                    <a:pt x="7759" y="1700"/>
                  </a:cubicBezTo>
                  <a:cubicBezTo>
                    <a:pt x="6914" y="1577"/>
                    <a:pt x="6049" y="1616"/>
                    <a:pt x="6049" y="1616"/>
                  </a:cubicBezTo>
                  <a:cubicBezTo>
                    <a:pt x="6014" y="1320"/>
                    <a:pt x="6331" y="450"/>
                    <a:pt x="6508" y="1"/>
                  </a:cubicBezTo>
                  <a:cubicBezTo>
                    <a:pt x="6276" y="85"/>
                    <a:pt x="5940" y="154"/>
                    <a:pt x="5836" y="337"/>
                  </a:cubicBezTo>
                  <a:cubicBezTo>
                    <a:pt x="5644" y="692"/>
                    <a:pt x="5095" y="1770"/>
                    <a:pt x="5016" y="2442"/>
                  </a:cubicBezTo>
                  <a:cubicBezTo>
                    <a:pt x="4932" y="3114"/>
                    <a:pt x="5248" y="3880"/>
                    <a:pt x="5248" y="3880"/>
                  </a:cubicBezTo>
                  <a:cubicBezTo>
                    <a:pt x="5258" y="4448"/>
                    <a:pt x="5194" y="5016"/>
                    <a:pt x="5110" y="5579"/>
                  </a:cubicBezTo>
                  <a:cubicBezTo>
                    <a:pt x="5095" y="5683"/>
                    <a:pt x="5105" y="5792"/>
                    <a:pt x="5090" y="5896"/>
                  </a:cubicBezTo>
                  <a:cubicBezTo>
                    <a:pt x="5066" y="6034"/>
                    <a:pt x="4991" y="6182"/>
                    <a:pt x="4942" y="6311"/>
                  </a:cubicBezTo>
                  <a:cubicBezTo>
                    <a:pt x="4917" y="6380"/>
                    <a:pt x="4606" y="7111"/>
                    <a:pt x="4586" y="7101"/>
                  </a:cubicBezTo>
                  <a:cubicBezTo>
                    <a:pt x="4468" y="7052"/>
                    <a:pt x="4329" y="7111"/>
                    <a:pt x="4240" y="7200"/>
                  </a:cubicBezTo>
                  <a:cubicBezTo>
                    <a:pt x="4146" y="7289"/>
                    <a:pt x="4087" y="7408"/>
                    <a:pt x="4008" y="7502"/>
                  </a:cubicBezTo>
                  <a:cubicBezTo>
                    <a:pt x="3845" y="7704"/>
                    <a:pt x="3499" y="7754"/>
                    <a:pt x="3257" y="7843"/>
                  </a:cubicBezTo>
                  <a:cubicBezTo>
                    <a:pt x="2639" y="8075"/>
                    <a:pt x="2022" y="8327"/>
                    <a:pt x="1448" y="8653"/>
                  </a:cubicBezTo>
                  <a:cubicBezTo>
                    <a:pt x="1043" y="8880"/>
                    <a:pt x="475" y="9197"/>
                    <a:pt x="332" y="9676"/>
                  </a:cubicBezTo>
                  <a:cubicBezTo>
                    <a:pt x="1" y="10803"/>
                    <a:pt x="119" y="12498"/>
                    <a:pt x="119" y="12498"/>
                  </a:cubicBezTo>
                  <a:cubicBezTo>
                    <a:pt x="119" y="12498"/>
                    <a:pt x="495" y="13002"/>
                    <a:pt x="2348" y="13002"/>
                  </a:cubicBezTo>
                  <a:cubicBezTo>
                    <a:pt x="4196" y="13002"/>
                    <a:pt x="5115" y="12616"/>
                    <a:pt x="5115" y="12616"/>
                  </a:cubicBezTo>
                  <a:lnTo>
                    <a:pt x="5001" y="11297"/>
                  </a:lnTo>
                  <a:cubicBezTo>
                    <a:pt x="5001" y="11297"/>
                    <a:pt x="9137" y="10195"/>
                    <a:pt x="9108" y="8772"/>
                  </a:cubicBezTo>
                  <a:cubicBezTo>
                    <a:pt x="9093" y="8095"/>
                    <a:pt x="8969" y="7423"/>
                    <a:pt x="8851" y="6894"/>
                  </a:cubicBezTo>
                  <a:cubicBezTo>
                    <a:pt x="8851" y="6894"/>
                    <a:pt x="8678" y="6108"/>
                    <a:pt x="8416" y="5303"/>
                  </a:cubicBezTo>
                  <a:cubicBezTo>
                    <a:pt x="8174" y="4576"/>
                    <a:pt x="8529" y="4176"/>
                    <a:pt x="9063" y="3143"/>
                  </a:cubicBezTo>
                  <a:cubicBezTo>
                    <a:pt x="9073" y="3124"/>
                    <a:pt x="9088" y="3099"/>
                    <a:pt x="9098" y="30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20;p35">
              <a:extLst>
                <a:ext uri="{FF2B5EF4-FFF2-40B4-BE49-F238E27FC236}">
                  <a16:creationId xmlns:a16="http://schemas.microsoft.com/office/drawing/2014/main" xmlns="" id="{E684DECD-578C-44CA-B7BF-321B7AFABD35}"/>
                </a:ext>
              </a:extLst>
            </p:cNvPr>
            <p:cNvSpPr/>
            <p:nvPr/>
          </p:nvSpPr>
          <p:spPr>
            <a:xfrm>
              <a:off x="4796624" y="4026927"/>
              <a:ext cx="210592" cy="49193"/>
            </a:xfrm>
            <a:custGeom>
              <a:avLst/>
              <a:gdLst/>
              <a:ahLst/>
              <a:cxnLst/>
              <a:rect l="l" t="t" r="r" b="b"/>
              <a:pathLst>
                <a:path w="2560" h="598" extrusionOk="0">
                  <a:moveTo>
                    <a:pt x="633" y="549"/>
                  </a:moveTo>
                  <a:cubicBezTo>
                    <a:pt x="425" y="549"/>
                    <a:pt x="222" y="534"/>
                    <a:pt x="20" y="504"/>
                  </a:cubicBezTo>
                  <a:cubicBezTo>
                    <a:pt x="10" y="499"/>
                    <a:pt x="0" y="489"/>
                    <a:pt x="0" y="479"/>
                  </a:cubicBezTo>
                  <a:cubicBezTo>
                    <a:pt x="5" y="465"/>
                    <a:pt x="15" y="460"/>
                    <a:pt x="25" y="460"/>
                  </a:cubicBezTo>
                  <a:cubicBezTo>
                    <a:pt x="885" y="598"/>
                    <a:pt x="1774" y="440"/>
                    <a:pt x="2525" y="5"/>
                  </a:cubicBezTo>
                  <a:cubicBezTo>
                    <a:pt x="2535" y="0"/>
                    <a:pt x="2550" y="0"/>
                    <a:pt x="2555" y="10"/>
                  </a:cubicBezTo>
                  <a:cubicBezTo>
                    <a:pt x="2560" y="20"/>
                    <a:pt x="2555" y="35"/>
                    <a:pt x="2545" y="40"/>
                  </a:cubicBezTo>
                  <a:cubicBezTo>
                    <a:pt x="1962" y="376"/>
                    <a:pt x="1300" y="549"/>
                    <a:pt x="633" y="549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21;p35">
              <a:extLst>
                <a:ext uri="{FF2B5EF4-FFF2-40B4-BE49-F238E27FC236}">
                  <a16:creationId xmlns:a16="http://schemas.microsoft.com/office/drawing/2014/main" xmlns="" id="{36AEA380-5ACA-427A-9B08-11EB0223A66C}"/>
                </a:ext>
              </a:extLst>
            </p:cNvPr>
            <p:cNvSpPr/>
            <p:nvPr/>
          </p:nvSpPr>
          <p:spPr>
            <a:xfrm>
              <a:off x="4795390" y="2954547"/>
              <a:ext cx="390336" cy="474901"/>
            </a:xfrm>
            <a:custGeom>
              <a:avLst/>
              <a:gdLst/>
              <a:ahLst/>
              <a:cxnLst/>
              <a:rect l="l" t="t" r="r" b="b"/>
              <a:pathLst>
                <a:path w="4745" h="5773" extrusionOk="0">
                  <a:moveTo>
                    <a:pt x="228" y="2437"/>
                  </a:moveTo>
                  <a:cubicBezTo>
                    <a:pt x="0" y="3870"/>
                    <a:pt x="791" y="5456"/>
                    <a:pt x="1631" y="5584"/>
                  </a:cubicBezTo>
                  <a:cubicBezTo>
                    <a:pt x="2812" y="5772"/>
                    <a:pt x="4294" y="4675"/>
                    <a:pt x="4517" y="3242"/>
                  </a:cubicBezTo>
                  <a:cubicBezTo>
                    <a:pt x="4744" y="1804"/>
                    <a:pt x="4077" y="376"/>
                    <a:pt x="2891" y="188"/>
                  </a:cubicBezTo>
                  <a:cubicBezTo>
                    <a:pt x="1710" y="1"/>
                    <a:pt x="450" y="1004"/>
                    <a:pt x="228" y="2437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22;p35">
              <a:extLst>
                <a:ext uri="{FF2B5EF4-FFF2-40B4-BE49-F238E27FC236}">
                  <a16:creationId xmlns:a16="http://schemas.microsoft.com/office/drawing/2014/main" xmlns="" id="{8849283A-0635-4A45-B442-E0FDBFA60C81}"/>
                </a:ext>
              </a:extLst>
            </p:cNvPr>
            <p:cNvSpPr/>
            <p:nvPr/>
          </p:nvSpPr>
          <p:spPr>
            <a:xfrm>
              <a:off x="4803123" y="2965817"/>
              <a:ext cx="396752" cy="302232"/>
            </a:xfrm>
            <a:custGeom>
              <a:avLst/>
              <a:gdLst/>
              <a:ahLst/>
              <a:cxnLst/>
              <a:rect l="l" t="t" r="r" b="b"/>
              <a:pathLst>
                <a:path w="4823" h="3674" extrusionOk="0">
                  <a:moveTo>
                    <a:pt x="2547" y="1"/>
                  </a:moveTo>
                  <a:cubicBezTo>
                    <a:pt x="1858" y="1"/>
                    <a:pt x="1176" y="280"/>
                    <a:pt x="633" y="713"/>
                  </a:cubicBezTo>
                  <a:cubicBezTo>
                    <a:pt x="361" y="926"/>
                    <a:pt x="69" y="1282"/>
                    <a:pt x="35" y="1623"/>
                  </a:cubicBezTo>
                  <a:cubicBezTo>
                    <a:pt x="0" y="1924"/>
                    <a:pt x="213" y="2211"/>
                    <a:pt x="479" y="2354"/>
                  </a:cubicBezTo>
                  <a:cubicBezTo>
                    <a:pt x="746" y="2497"/>
                    <a:pt x="1058" y="2532"/>
                    <a:pt x="1364" y="2562"/>
                  </a:cubicBezTo>
                  <a:cubicBezTo>
                    <a:pt x="1206" y="2403"/>
                    <a:pt x="1102" y="2196"/>
                    <a:pt x="1067" y="1978"/>
                  </a:cubicBezTo>
                  <a:lnTo>
                    <a:pt x="1067" y="1978"/>
                  </a:lnTo>
                  <a:cubicBezTo>
                    <a:pt x="1576" y="2206"/>
                    <a:pt x="2135" y="2329"/>
                    <a:pt x="2693" y="2334"/>
                  </a:cubicBezTo>
                  <a:cubicBezTo>
                    <a:pt x="2520" y="2245"/>
                    <a:pt x="2382" y="2092"/>
                    <a:pt x="2303" y="1914"/>
                  </a:cubicBezTo>
                  <a:lnTo>
                    <a:pt x="2303" y="1914"/>
                  </a:lnTo>
                  <a:cubicBezTo>
                    <a:pt x="2698" y="2117"/>
                    <a:pt x="3098" y="2314"/>
                    <a:pt x="3444" y="2596"/>
                  </a:cubicBezTo>
                  <a:cubicBezTo>
                    <a:pt x="3790" y="2878"/>
                    <a:pt x="4077" y="3243"/>
                    <a:pt x="4186" y="3673"/>
                  </a:cubicBezTo>
                  <a:cubicBezTo>
                    <a:pt x="4536" y="2996"/>
                    <a:pt x="4823" y="2275"/>
                    <a:pt x="4650" y="1534"/>
                  </a:cubicBezTo>
                  <a:cubicBezTo>
                    <a:pt x="4462" y="738"/>
                    <a:pt x="3716" y="145"/>
                    <a:pt x="2906" y="27"/>
                  </a:cubicBezTo>
                  <a:cubicBezTo>
                    <a:pt x="2786" y="9"/>
                    <a:pt x="2666" y="1"/>
                    <a:pt x="2547" y="1"/>
                  </a:cubicBezTo>
                  <a:close/>
                </a:path>
              </a:pathLst>
            </a:custGeom>
            <a:solidFill>
              <a:srgbClr val="5E4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23;p35">
              <a:extLst>
                <a:ext uri="{FF2B5EF4-FFF2-40B4-BE49-F238E27FC236}">
                  <a16:creationId xmlns:a16="http://schemas.microsoft.com/office/drawing/2014/main" xmlns="" id="{8F8C95A4-4287-4570-8B3E-28F726BD3745}"/>
                </a:ext>
              </a:extLst>
            </p:cNvPr>
            <p:cNvSpPr/>
            <p:nvPr/>
          </p:nvSpPr>
          <p:spPr>
            <a:xfrm>
              <a:off x="5118931" y="3169007"/>
              <a:ext cx="118787" cy="123394"/>
            </a:xfrm>
            <a:custGeom>
              <a:avLst/>
              <a:gdLst/>
              <a:ahLst/>
              <a:cxnLst/>
              <a:rect l="l" t="t" r="r" b="b"/>
              <a:pathLst>
                <a:path w="1444" h="1500" extrusionOk="0">
                  <a:moveTo>
                    <a:pt x="897" y="0"/>
                  </a:moveTo>
                  <a:cubicBezTo>
                    <a:pt x="645" y="0"/>
                    <a:pt x="365" y="204"/>
                    <a:pt x="208" y="526"/>
                  </a:cubicBezTo>
                  <a:cubicBezTo>
                    <a:pt x="15" y="932"/>
                    <a:pt x="1" y="1312"/>
                    <a:pt x="287" y="1450"/>
                  </a:cubicBezTo>
                  <a:cubicBezTo>
                    <a:pt x="355" y="1483"/>
                    <a:pt x="435" y="1500"/>
                    <a:pt x="518" y="1500"/>
                  </a:cubicBezTo>
                  <a:cubicBezTo>
                    <a:pt x="786" y="1500"/>
                    <a:pt x="1100" y="1334"/>
                    <a:pt x="1251" y="1025"/>
                  </a:cubicBezTo>
                  <a:cubicBezTo>
                    <a:pt x="1444" y="620"/>
                    <a:pt x="1369" y="181"/>
                    <a:pt x="1083" y="42"/>
                  </a:cubicBezTo>
                  <a:cubicBezTo>
                    <a:pt x="1024" y="14"/>
                    <a:pt x="961" y="0"/>
                    <a:pt x="897" y="0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24;p35">
              <a:extLst>
                <a:ext uri="{FF2B5EF4-FFF2-40B4-BE49-F238E27FC236}">
                  <a16:creationId xmlns:a16="http://schemas.microsoft.com/office/drawing/2014/main" xmlns="" id="{B0ABCC67-7BC9-4126-8E22-DBB695031672}"/>
                </a:ext>
              </a:extLst>
            </p:cNvPr>
            <p:cNvSpPr/>
            <p:nvPr/>
          </p:nvSpPr>
          <p:spPr>
            <a:xfrm>
              <a:off x="5003927" y="3356978"/>
              <a:ext cx="219970" cy="234613"/>
            </a:xfrm>
            <a:custGeom>
              <a:avLst/>
              <a:gdLst/>
              <a:ahLst/>
              <a:cxnLst/>
              <a:rect l="l" t="t" r="r" b="b"/>
              <a:pathLst>
                <a:path w="2674" h="2852" extrusionOk="0">
                  <a:moveTo>
                    <a:pt x="1171" y="1"/>
                  </a:moveTo>
                  <a:cubicBezTo>
                    <a:pt x="1038" y="421"/>
                    <a:pt x="722" y="757"/>
                    <a:pt x="465" y="1112"/>
                  </a:cubicBezTo>
                  <a:cubicBezTo>
                    <a:pt x="208" y="1473"/>
                    <a:pt x="0" y="1918"/>
                    <a:pt x="114" y="2343"/>
                  </a:cubicBezTo>
                  <a:cubicBezTo>
                    <a:pt x="223" y="2224"/>
                    <a:pt x="331" y="2101"/>
                    <a:pt x="445" y="1982"/>
                  </a:cubicBezTo>
                  <a:cubicBezTo>
                    <a:pt x="307" y="2259"/>
                    <a:pt x="361" y="2620"/>
                    <a:pt x="568" y="2852"/>
                  </a:cubicBezTo>
                  <a:cubicBezTo>
                    <a:pt x="648" y="2624"/>
                    <a:pt x="761" y="2412"/>
                    <a:pt x="904" y="2224"/>
                  </a:cubicBezTo>
                  <a:cubicBezTo>
                    <a:pt x="1013" y="2412"/>
                    <a:pt x="1171" y="2565"/>
                    <a:pt x="1359" y="2674"/>
                  </a:cubicBezTo>
                  <a:cubicBezTo>
                    <a:pt x="1458" y="2338"/>
                    <a:pt x="1789" y="2130"/>
                    <a:pt x="2076" y="1933"/>
                  </a:cubicBezTo>
                  <a:cubicBezTo>
                    <a:pt x="2367" y="1735"/>
                    <a:pt x="2674" y="1463"/>
                    <a:pt x="2674" y="1112"/>
                  </a:cubicBezTo>
                  <a:close/>
                </a:path>
              </a:pathLst>
            </a:custGeom>
            <a:solidFill>
              <a:srgbClr val="5E4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25;p35">
              <a:extLst>
                <a:ext uri="{FF2B5EF4-FFF2-40B4-BE49-F238E27FC236}">
                  <a16:creationId xmlns:a16="http://schemas.microsoft.com/office/drawing/2014/main" xmlns="" id="{0389521E-C159-4344-8876-8F7922188BA9}"/>
                </a:ext>
              </a:extLst>
            </p:cNvPr>
            <p:cNvSpPr/>
            <p:nvPr/>
          </p:nvSpPr>
          <p:spPr>
            <a:xfrm>
              <a:off x="6380805" y="2852541"/>
              <a:ext cx="542768" cy="523190"/>
            </a:xfrm>
            <a:custGeom>
              <a:avLst/>
              <a:gdLst/>
              <a:ahLst/>
              <a:cxnLst/>
              <a:rect l="l" t="t" r="r" b="b"/>
              <a:pathLst>
                <a:path w="6598" h="6360" extrusionOk="0">
                  <a:moveTo>
                    <a:pt x="2600" y="366"/>
                  </a:moveTo>
                  <a:cubicBezTo>
                    <a:pt x="2328" y="519"/>
                    <a:pt x="2061" y="692"/>
                    <a:pt x="1760" y="771"/>
                  </a:cubicBezTo>
                  <a:cubicBezTo>
                    <a:pt x="1538" y="830"/>
                    <a:pt x="1300" y="840"/>
                    <a:pt x="1083" y="914"/>
                  </a:cubicBezTo>
                  <a:cubicBezTo>
                    <a:pt x="767" y="1028"/>
                    <a:pt x="520" y="1285"/>
                    <a:pt x="396" y="1591"/>
                  </a:cubicBezTo>
                  <a:cubicBezTo>
                    <a:pt x="342" y="1735"/>
                    <a:pt x="337" y="1888"/>
                    <a:pt x="292" y="2031"/>
                  </a:cubicBezTo>
                  <a:cubicBezTo>
                    <a:pt x="233" y="2229"/>
                    <a:pt x="154" y="2422"/>
                    <a:pt x="105" y="2619"/>
                  </a:cubicBezTo>
                  <a:cubicBezTo>
                    <a:pt x="1" y="3039"/>
                    <a:pt x="80" y="3523"/>
                    <a:pt x="396" y="3815"/>
                  </a:cubicBezTo>
                  <a:cubicBezTo>
                    <a:pt x="707" y="4102"/>
                    <a:pt x="1177" y="4166"/>
                    <a:pt x="1473" y="4462"/>
                  </a:cubicBezTo>
                  <a:cubicBezTo>
                    <a:pt x="1696" y="4685"/>
                    <a:pt x="1785" y="5001"/>
                    <a:pt x="1908" y="5288"/>
                  </a:cubicBezTo>
                  <a:cubicBezTo>
                    <a:pt x="2032" y="5574"/>
                    <a:pt x="2229" y="5871"/>
                    <a:pt x="2536" y="5935"/>
                  </a:cubicBezTo>
                  <a:cubicBezTo>
                    <a:pt x="2788" y="5984"/>
                    <a:pt x="3045" y="5871"/>
                    <a:pt x="3297" y="5920"/>
                  </a:cubicBezTo>
                  <a:cubicBezTo>
                    <a:pt x="3544" y="5965"/>
                    <a:pt x="3737" y="6162"/>
                    <a:pt x="3974" y="6261"/>
                  </a:cubicBezTo>
                  <a:cubicBezTo>
                    <a:pt x="4231" y="6360"/>
                    <a:pt x="4616" y="6325"/>
                    <a:pt x="4824" y="6123"/>
                  </a:cubicBezTo>
                  <a:cubicBezTo>
                    <a:pt x="5031" y="5920"/>
                    <a:pt x="5076" y="5713"/>
                    <a:pt x="5397" y="5599"/>
                  </a:cubicBezTo>
                  <a:cubicBezTo>
                    <a:pt x="5604" y="5530"/>
                    <a:pt x="5822" y="5495"/>
                    <a:pt x="6019" y="5396"/>
                  </a:cubicBezTo>
                  <a:cubicBezTo>
                    <a:pt x="6370" y="5218"/>
                    <a:pt x="6598" y="4818"/>
                    <a:pt x="6568" y="4423"/>
                  </a:cubicBezTo>
                  <a:cubicBezTo>
                    <a:pt x="6548" y="4077"/>
                    <a:pt x="6346" y="3756"/>
                    <a:pt x="6385" y="3400"/>
                  </a:cubicBezTo>
                  <a:cubicBezTo>
                    <a:pt x="6415" y="3113"/>
                    <a:pt x="6553" y="2827"/>
                    <a:pt x="6538" y="2530"/>
                  </a:cubicBezTo>
                  <a:cubicBezTo>
                    <a:pt x="6524" y="2204"/>
                    <a:pt x="6252" y="1853"/>
                    <a:pt x="5990" y="1680"/>
                  </a:cubicBezTo>
                  <a:cubicBezTo>
                    <a:pt x="5728" y="1502"/>
                    <a:pt x="5535" y="1542"/>
                    <a:pt x="5244" y="1527"/>
                  </a:cubicBezTo>
                  <a:cubicBezTo>
                    <a:pt x="5061" y="1517"/>
                    <a:pt x="4893" y="1028"/>
                    <a:pt x="4838" y="895"/>
                  </a:cubicBezTo>
                  <a:cubicBezTo>
                    <a:pt x="4730" y="638"/>
                    <a:pt x="4542" y="410"/>
                    <a:pt x="4310" y="262"/>
                  </a:cubicBezTo>
                  <a:cubicBezTo>
                    <a:pt x="4013" y="69"/>
                    <a:pt x="3648" y="0"/>
                    <a:pt x="3302" y="69"/>
                  </a:cubicBezTo>
                  <a:cubicBezTo>
                    <a:pt x="3055" y="119"/>
                    <a:pt x="2827" y="237"/>
                    <a:pt x="2600" y="3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6;p35">
              <a:extLst>
                <a:ext uri="{FF2B5EF4-FFF2-40B4-BE49-F238E27FC236}">
                  <a16:creationId xmlns:a16="http://schemas.microsoft.com/office/drawing/2014/main" xmlns="" id="{4789B73F-D875-4856-B291-0ED676B6273D}"/>
                </a:ext>
              </a:extLst>
            </p:cNvPr>
            <p:cNvSpPr/>
            <p:nvPr/>
          </p:nvSpPr>
          <p:spPr>
            <a:xfrm>
              <a:off x="6066230" y="4741545"/>
              <a:ext cx="137049" cy="168720"/>
            </a:xfrm>
            <a:custGeom>
              <a:avLst/>
              <a:gdLst/>
              <a:ahLst/>
              <a:cxnLst/>
              <a:rect l="l" t="t" r="r" b="b"/>
              <a:pathLst>
                <a:path w="1666" h="2051" extrusionOk="0">
                  <a:moveTo>
                    <a:pt x="746" y="1828"/>
                  </a:moveTo>
                  <a:cubicBezTo>
                    <a:pt x="791" y="1888"/>
                    <a:pt x="825" y="1952"/>
                    <a:pt x="885" y="1992"/>
                  </a:cubicBezTo>
                  <a:cubicBezTo>
                    <a:pt x="978" y="2051"/>
                    <a:pt x="1097" y="2031"/>
                    <a:pt x="1206" y="2011"/>
                  </a:cubicBezTo>
                  <a:cubicBezTo>
                    <a:pt x="1359" y="1977"/>
                    <a:pt x="1512" y="1942"/>
                    <a:pt x="1660" y="1903"/>
                  </a:cubicBezTo>
                  <a:cubicBezTo>
                    <a:pt x="1660" y="1898"/>
                    <a:pt x="1660" y="1893"/>
                    <a:pt x="1660" y="1888"/>
                  </a:cubicBezTo>
                  <a:cubicBezTo>
                    <a:pt x="1611" y="1512"/>
                    <a:pt x="1557" y="1023"/>
                    <a:pt x="1576" y="815"/>
                  </a:cubicBezTo>
                  <a:cubicBezTo>
                    <a:pt x="1606" y="519"/>
                    <a:pt x="1636" y="252"/>
                    <a:pt x="1665" y="0"/>
                  </a:cubicBezTo>
                  <a:lnTo>
                    <a:pt x="405" y="30"/>
                  </a:lnTo>
                  <a:cubicBezTo>
                    <a:pt x="410" y="203"/>
                    <a:pt x="415" y="341"/>
                    <a:pt x="410" y="420"/>
                  </a:cubicBezTo>
                  <a:cubicBezTo>
                    <a:pt x="410" y="662"/>
                    <a:pt x="400" y="904"/>
                    <a:pt x="316" y="1132"/>
                  </a:cubicBezTo>
                  <a:cubicBezTo>
                    <a:pt x="252" y="1315"/>
                    <a:pt x="134" y="1433"/>
                    <a:pt x="0" y="1547"/>
                  </a:cubicBezTo>
                  <a:cubicBezTo>
                    <a:pt x="277" y="1497"/>
                    <a:pt x="583" y="1601"/>
                    <a:pt x="746" y="1828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7;p35">
              <a:extLst>
                <a:ext uri="{FF2B5EF4-FFF2-40B4-BE49-F238E27FC236}">
                  <a16:creationId xmlns:a16="http://schemas.microsoft.com/office/drawing/2014/main" xmlns="" id="{FD63771E-F025-475C-837B-C83C6ABFE595}"/>
                </a:ext>
              </a:extLst>
            </p:cNvPr>
            <p:cNvSpPr/>
            <p:nvPr/>
          </p:nvSpPr>
          <p:spPr>
            <a:xfrm>
              <a:off x="5932882" y="4864693"/>
              <a:ext cx="274839" cy="126520"/>
            </a:xfrm>
            <a:custGeom>
              <a:avLst/>
              <a:gdLst/>
              <a:ahLst/>
              <a:cxnLst/>
              <a:rect l="l" t="t" r="r" b="b"/>
              <a:pathLst>
                <a:path w="3341" h="1538" extrusionOk="0">
                  <a:moveTo>
                    <a:pt x="2827" y="514"/>
                  </a:moveTo>
                  <a:cubicBezTo>
                    <a:pt x="2718" y="534"/>
                    <a:pt x="2599" y="554"/>
                    <a:pt x="2506" y="495"/>
                  </a:cubicBezTo>
                  <a:cubicBezTo>
                    <a:pt x="2446" y="455"/>
                    <a:pt x="2412" y="391"/>
                    <a:pt x="2367" y="331"/>
                  </a:cubicBezTo>
                  <a:cubicBezTo>
                    <a:pt x="2204" y="104"/>
                    <a:pt x="1898" y="0"/>
                    <a:pt x="1621" y="50"/>
                  </a:cubicBezTo>
                  <a:cubicBezTo>
                    <a:pt x="1562" y="99"/>
                    <a:pt x="1498" y="149"/>
                    <a:pt x="1428" y="198"/>
                  </a:cubicBezTo>
                  <a:cubicBezTo>
                    <a:pt x="1399" y="223"/>
                    <a:pt x="1359" y="252"/>
                    <a:pt x="1315" y="277"/>
                  </a:cubicBezTo>
                  <a:cubicBezTo>
                    <a:pt x="974" y="490"/>
                    <a:pt x="312" y="771"/>
                    <a:pt x="178" y="924"/>
                  </a:cubicBezTo>
                  <a:cubicBezTo>
                    <a:pt x="55" y="1068"/>
                    <a:pt x="0" y="1285"/>
                    <a:pt x="193" y="1384"/>
                  </a:cubicBezTo>
                  <a:cubicBezTo>
                    <a:pt x="494" y="1537"/>
                    <a:pt x="944" y="1527"/>
                    <a:pt x="1270" y="1478"/>
                  </a:cubicBezTo>
                  <a:cubicBezTo>
                    <a:pt x="1656" y="1419"/>
                    <a:pt x="2021" y="1290"/>
                    <a:pt x="2407" y="1236"/>
                  </a:cubicBezTo>
                  <a:cubicBezTo>
                    <a:pt x="2644" y="1206"/>
                    <a:pt x="3331" y="1246"/>
                    <a:pt x="3341" y="890"/>
                  </a:cubicBezTo>
                  <a:cubicBezTo>
                    <a:pt x="3341" y="855"/>
                    <a:pt x="3316" y="658"/>
                    <a:pt x="3281" y="406"/>
                  </a:cubicBezTo>
                  <a:cubicBezTo>
                    <a:pt x="3133" y="445"/>
                    <a:pt x="2980" y="480"/>
                    <a:pt x="2827" y="514"/>
                  </a:cubicBezTo>
                  <a:close/>
                </a:path>
              </a:pathLst>
            </a:custGeom>
            <a:solidFill>
              <a:srgbClr val="A4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8;p35">
              <a:extLst>
                <a:ext uri="{FF2B5EF4-FFF2-40B4-BE49-F238E27FC236}">
                  <a16:creationId xmlns:a16="http://schemas.microsoft.com/office/drawing/2014/main" xmlns="" id="{8774563B-3429-4568-A8EF-49301FBC2052}"/>
                </a:ext>
              </a:extLst>
            </p:cNvPr>
            <p:cNvSpPr/>
            <p:nvPr/>
          </p:nvSpPr>
          <p:spPr>
            <a:xfrm>
              <a:off x="6290151" y="4764250"/>
              <a:ext cx="137132" cy="169214"/>
            </a:xfrm>
            <a:custGeom>
              <a:avLst/>
              <a:gdLst/>
              <a:ahLst/>
              <a:cxnLst/>
              <a:rect l="l" t="t" r="r" b="b"/>
              <a:pathLst>
                <a:path w="1667" h="2057" extrusionOk="0">
                  <a:moveTo>
                    <a:pt x="747" y="1834"/>
                  </a:moveTo>
                  <a:cubicBezTo>
                    <a:pt x="791" y="1889"/>
                    <a:pt x="826" y="1958"/>
                    <a:pt x="885" y="1997"/>
                  </a:cubicBezTo>
                  <a:cubicBezTo>
                    <a:pt x="974" y="2057"/>
                    <a:pt x="1098" y="2037"/>
                    <a:pt x="1207" y="2012"/>
                  </a:cubicBezTo>
                  <a:cubicBezTo>
                    <a:pt x="1355" y="1982"/>
                    <a:pt x="1508" y="1943"/>
                    <a:pt x="1661" y="1908"/>
                  </a:cubicBezTo>
                  <a:cubicBezTo>
                    <a:pt x="1661" y="1903"/>
                    <a:pt x="1661" y="1898"/>
                    <a:pt x="1656" y="1893"/>
                  </a:cubicBezTo>
                  <a:cubicBezTo>
                    <a:pt x="1612" y="1513"/>
                    <a:pt x="1552" y="1029"/>
                    <a:pt x="1577" y="816"/>
                  </a:cubicBezTo>
                  <a:cubicBezTo>
                    <a:pt x="1607" y="520"/>
                    <a:pt x="1636" y="253"/>
                    <a:pt x="1666" y="1"/>
                  </a:cubicBezTo>
                  <a:lnTo>
                    <a:pt x="401" y="31"/>
                  </a:lnTo>
                  <a:cubicBezTo>
                    <a:pt x="411" y="208"/>
                    <a:pt x="411" y="342"/>
                    <a:pt x="411" y="426"/>
                  </a:cubicBezTo>
                  <a:cubicBezTo>
                    <a:pt x="406" y="663"/>
                    <a:pt x="401" y="910"/>
                    <a:pt x="317" y="1132"/>
                  </a:cubicBezTo>
                  <a:cubicBezTo>
                    <a:pt x="253" y="1315"/>
                    <a:pt x="134" y="1439"/>
                    <a:pt x="1" y="1548"/>
                  </a:cubicBezTo>
                  <a:cubicBezTo>
                    <a:pt x="273" y="1498"/>
                    <a:pt x="579" y="1607"/>
                    <a:pt x="747" y="1834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29;p35">
              <a:extLst>
                <a:ext uri="{FF2B5EF4-FFF2-40B4-BE49-F238E27FC236}">
                  <a16:creationId xmlns:a16="http://schemas.microsoft.com/office/drawing/2014/main" xmlns="" id="{594BE707-9705-463A-A889-D87B40518EC0}"/>
                </a:ext>
              </a:extLst>
            </p:cNvPr>
            <p:cNvSpPr/>
            <p:nvPr/>
          </p:nvSpPr>
          <p:spPr>
            <a:xfrm>
              <a:off x="6156884" y="4887480"/>
              <a:ext cx="274839" cy="126849"/>
            </a:xfrm>
            <a:custGeom>
              <a:avLst/>
              <a:gdLst/>
              <a:ahLst/>
              <a:cxnLst/>
              <a:rect l="l" t="t" r="r" b="b"/>
              <a:pathLst>
                <a:path w="3341" h="1542" extrusionOk="0">
                  <a:moveTo>
                    <a:pt x="2827" y="514"/>
                  </a:moveTo>
                  <a:cubicBezTo>
                    <a:pt x="2718" y="539"/>
                    <a:pt x="2594" y="559"/>
                    <a:pt x="2505" y="499"/>
                  </a:cubicBezTo>
                  <a:cubicBezTo>
                    <a:pt x="2446" y="460"/>
                    <a:pt x="2411" y="391"/>
                    <a:pt x="2367" y="336"/>
                  </a:cubicBezTo>
                  <a:cubicBezTo>
                    <a:pt x="2199" y="109"/>
                    <a:pt x="1893" y="0"/>
                    <a:pt x="1621" y="50"/>
                  </a:cubicBezTo>
                  <a:cubicBezTo>
                    <a:pt x="1557" y="99"/>
                    <a:pt x="1492" y="148"/>
                    <a:pt x="1428" y="203"/>
                  </a:cubicBezTo>
                  <a:cubicBezTo>
                    <a:pt x="1398" y="227"/>
                    <a:pt x="1359" y="252"/>
                    <a:pt x="1314" y="282"/>
                  </a:cubicBezTo>
                  <a:cubicBezTo>
                    <a:pt x="973" y="489"/>
                    <a:pt x="311" y="771"/>
                    <a:pt x="173" y="929"/>
                  </a:cubicBezTo>
                  <a:cubicBezTo>
                    <a:pt x="49" y="1067"/>
                    <a:pt x="0" y="1285"/>
                    <a:pt x="193" y="1384"/>
                  </a:cubicBezTo>
                  <a:cubicBezTo>
                    <a:pt x="494" y="1542"/>
                    <a:pt x="939" y="1532"/>
                    <a:pt x="1270" y="1478"/>
                  </a:cubicBezTo>
                  <a:cubicBezTo>
                    <a:pt x="1650" y="1418"/>
                    <a:pt x="2021" y="1290"/>
                    <a:pt x="2407" y="1240"/>
                  </a:cubicBezTo>
                  <a:cubicBezTo>
                    <a:pt x="2639" y="1206"/>
                    <a:pt x="3331" y="1245"/>
                    <a:pt x="3340" y="890"/>
                  </a:cubicBezTo>
                  <a:cubicBezTo>
                    <a:pt x="3340" y="855"/>
                    <a:pt x="3311" y="657"/>
                    <a:pt x="3281" y="410"/>
                  </a:cubicBezTo>
                  <a:cubicBezTo>
                    <a:pt x="3128" y="445"/>
                    <a:pt x="2980" y="484"/>
                    <a:pt x="2827" y="514"/>
                  </a:cubicBezTo>
                  <a:close/>
                </a:path>
              </a:pathLst>
            </a:custGeom>
            <a:solidFill>
              <a:srgbClr val="A4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30;p35">
              <a:extLst>
                <a:ext uri="{FF2B5EF4-FFF2-40B4-BE49-F238E27FC236}">
                  <a16:creationId xmlns:a16="http://schemas.microsoft.com/office/drawing/2014/main" xmlns="" id="{25C6EBE1-BDA2-4EAA-9584-385D5FB1204D}"/>
                </a:ext>
              </a:extLst>
            </p:cNvPr>
            <p:cNvSpPr/>
            <p:nvPr/>
          </p:nvSpPr>
          <p:spPr>
            <a:xfrm>
              <a:off x="6263333" y="3472393"/>
              <a:ext cx="272453" cy="355374"/>
            </a:xfrm>
            <a:custGeom>
              <a:avLst/>
              <a:gdLst/>
              <a:ahLst/>
              <a:cxnLst/>
              <a:rect l="l" t="t" r="r" b="b"/>
              <a:pathLst>
                <a:path w="3312" h="4320" extrusionOk="0">
                  <a:moveTo>
                    <a:pt x="3311" y="129"/>
                  </a:moveTo>
                  <a:cubicBezTo>
                    <a:pt x="3311" y="129"/>
                    <a:pt x="2022" y="1"/>
                    <a:pt x="1444" y="772"/>
                  </a:cubicBezTo>
                  <a:cubicBezTo>
                    <a:pt x="870" y="1538"/>
                    <a:pt x="1" y="3213"/>
                    <a:pt x="1" y="3213"/>
                  </a:cubicBezTo>
                  <a:lnTo>
                    <a:pt x="1073" y="4320"/>
                  </a:lnTo>
                  <a:cubicBezTo>
                    <a:pt x="1073" y="4320"/>
                    <a:pt x="2249" y="2976"/>
                    <a:pt x="3311" y="129"/>
                  </a:cubicBezTo>
                  <a:close/>
                </a:path>
              </a:pathLst>
            </a:custGeom>
            <a:solidFill>
              <a:srgbClr val="B0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31;p35">
              <a:extLst>
                <a:ext uri="{FF2B5EF4-FFF2-40B4-BE49-F238E27FC236}">
                  <a16:creationId xmlns:a16="http://schemas.microsoft.com/office/drawing/2014/main" xmlns="" id="{C9E2A100-E6CA-4808-83D9-3B405109D0C6}"/>
                </a:ext>
              </a:extLst>
            </p:cNvPr>
            <p:cNvSpPr/>
            <p:nvPr/>
          </p:nvSpPr>
          <p:spPr>
            <a:xfrm>
              <a:off x="6339344" y="3463508"/>
              <a:ext cx="222849" cy="246376"/>
            </a:xfrm>
            <a:custGeom>
              <a:avLst/>
              <a:gdLst/>
              <a:ahLst/>
              <a:cxnLst/>
              <a:rect l="l" t="t" r="r" b="b"/>
              <a:pathLst>
                <a:path w="2709" h="2995" extrusionOk="0">
                  <a:moveTo>
                    <a:pt x="579" y="702"/>
                  </a:moveTo>
                  <a:cubicBezTo>
                    <a:pt x="1231" y="0"/>
                    <a:pt x="2709" y="104"/>
                    <a:pt x="2709" y="104"/>
                  </a:cubicBezTo>
                  <a:cubicBezTo>
                    <a:pt x="2541" y="1374"/>
                    <a:pt x="1542" y="2995"/>
                    <a:pt x="1542" y="2995"/>
                  </a:cubicBezTo>
                  <a:cubicBezTo>
                    <a:pt x="554" y="2466"/>
                    <a:pt x="1" y="1507"/>
                    <a:pt x="1" y="1507"/>
                  </a:cubicBezTo>
                  <a:cubicBezTo>
                    <a:pt x="223" y="1211"/>
                    <a:pt x="386" y="909"/>
                    <a:pt x="579" y="7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32;p35">
              <a:extLst>
                <a:ext uri="{FF2B5EF4-FFF2-40B4-BE49-F238E27FC236}">
                  <a16:creationId xmlns:a16="http://schemas.microsoft.com/office/drawing/2014/main" xmlns="" id="{DE772A7D-6D39-4D40-9BDD-EC713D4937A3}"/>
                </a:ext>
              </a:extLst>
            </p:cNvPr>
            <p:cNvSpPr/>
            <p:nvPr/>
          </p:nvSpPr>
          <p:spPr>
            <a:xfrm>
              <a:off x="6148740" y="3575303"/>
              <a:ext cx="257811" cy="315065"/>
            </a:xfrm>
            <a:custGeom>
              <a:avLst/>
              <a:gdLst/>
              <a:ahLst/>
              <a:cxnLst/>
              <a:rect l="l" t="t" r="r" b="b"/>
              <a:pathLst>
                <a:path w="3134" h="3830" extrusionOk="0">
                  <a:moveTo>
                    <a:pt x="736" y="0"/>
                  </a:moveTo>
                  <a:cubicBezTo>
                    <a:pt x="736" y="0"/>
                    <a:pt x="3133" y="2115"/>
                    <a:pt x="2540" y="2975"/>
                  </a:cubicBezTo>
                  <a:cubicBezTo>
                    <a:pt x="1942" y="3830"/>
                    <a:pt x="727" y="3128"/>
                    <a:pt x="0" y="119"/>
                  </a:cubicBezTo>
                  <a:close/>
                </a:path>
              </a:pathLst>
            </a:custGeom>
            <a:solidFill>
              <a:srgbClr val="B0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33;p35">
              <a:extLst>
                <a:ext uri="{FF2B5EF4-FFF2-40B4-BE49-F238E27FC236}">
                  <a16:creationId xmlns:a16="http://schemas.microsoft.com/office/drawing/2014/main" xmlns="" id="{B974A391-7141-4DF8-A3FB-74BBCC735189}"/>
                </a:ext>
              </a:extLst>
            </p:cNvPr>
            <p:cNvSpPr/>
            <p:nvPr/>
          </p:nvSpPr>
          <p:spPr>
            <a:xfrm>
              <a:off x="6105223" y="3337481"/>
              <a:ext cx="107764" cy="247610"/>
            </a:xfrm>
            <a:custGeom>
              <a:avLst/>
              <a:gdLst/>
              <a:ahLst/>
              <a:cxnLst/>
              <a:rect l="l" t="t" r="r" b="b"/>
              <a:pathLst>
                <a:path w="1310" h="3010" extrusionOk="0">
                  <a:moveTo>
                    <a:pt x="1241" y="1463"/>
                  </a:moveTo>
                  <a:cubicBezTo>
                    <a:pt x="1221" y="1344"/>
                    <a:pt x="1191" y="1226"/>
                    <a:pt x="1162" y="1112"/>
                  </a:cubicBezTo>
                  <a:cubicBezTo>
                    <a:pt x="1127" y="974"/>
                    <a:pt x="1093" y="835"/>
                    <a:pt x="1048" y="707"/>
                  </a:cubicBezTo>
                  <a:cubicBezTo>
                    <a:pt x="1004" y="579"/>
                    <a:pt x="959" y="445"/>
                    <a:pt x="885" y="331"/>
                  </a:cubicBezTo>
                  <a:cubicBezTo>
                    <a:pt x="836" y="267"/>
                    <a:pt x="752" y="173"/>
                    <a:pt x="668" y="188"/>
                  </a:cubicBezTo>
                  <a:cubicBezTo>
                    <a:pt x="653" y="188"/>
                    <a:pt x="628" y="208"/>
                    <a:pt x="618" y="203"/>
                  </a:cubicBezTo>
                  <a:cubicBezTo>
                    <a:pt x="598" y="193"/>
                    <a:pt x="579" y="139"/>
                    <a:pt x="564" y="124"/>
                  </a:cubicBezTo>
                  <a:cubicBezTo>
                    <a:pt x="514" y="84"/>
                    <a:pt x="440" y="65"/>
                    <a:pt x="381" y="94"/>
                  </a:cubicBezTo>
                  <a:cubicBezTo>
                    <a:pt x="361" y="55"/>
                    <a:pt x="336" y="15"/>
                    <a:pt x="292" y="5"/>
                  </a:cubicBezTo>
                  <a:cubicBezTo>
                    <a:pt x="252" y="0"/>
                    <a:pt x="208" y="25"/>
                    <a:pt x="188" y="65"/>
                  </a:cubicBezTo>
                  <a:cubicBezTo>
                    <a:pt x="164" y="99"/>
                    <a:pt x="168" y="154"/>
                    <a:pt x="134" y="188"/>
                  </a:cubicBezTo>
                  <a:cubicBezTo>
                    <a:pt x="94" y="228"/>
                    <a:pt x="40" y="223"/>
                    <a:pt x="20" y="287"/>
                  </a:cubicBezTo>
                  <a:cubicBezTo>
                    <a:pt x="0" y="341"/>
                    <a:pt x="10" y="401"/>
                    <a:pt x="20" y="455"/>
                  </a:cubicBezTo>
                  <a:cubicBezTo>
                    <a:pt x="80" y="835"/>
                    <a:pt x="124" y="1226"/>
                    <a:pt x="104" y="1616"/>
                  </a:cubicBezTo>
                  <a:cubicBezTo>
                    <a:pt x="89" y="1888"/>
                    <a:pt x="45" y="2175"/>
                    <a:pt x="149" y="2427"/>
                  </a:cubicBezTo>
                  <a:cubicBezTo>
                    <a:pt x="243" y="2649"/>
                    <a:pt x="529" y="3010"/>
                    <a:pt x="529" y="3010"/>
                  </a:cubicBezTo>
                  <a:lnTo>
                    <a:pt x="1265" y="2891"/>
                  </a:lnTo>
                  <a:cubicBezTo>
                    <a:pt x="1265" y="2891"/>
                    <a:pt x="1221" y="2348"/>
                    <a:pt x="1256" y="2184"/>
                  </a:cubicBezTo>
                  <a:cubicBezTo>
                    <a:pt x="1310" y="1947"/>
                    <a:pt x="1285" y="1700"/>
                    <a:pt x="1241" y="1463"/>
                  </a:cubicBezTo>
                  <a:close/>
                </a:path>
              </a:pathLst>
            </a:custGeom>
            <a:solidFill>
              <a:srgbClr val="B0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34;p35">
              <a:extLst>
                <a:ext uri="{FF2B5EF4-FFF2-40B4-BE49-F238E27FC236}">
                  <a16:creationId xmlns:a16="http://schemas.microsoft.com/office/drawing/2014/main" xmlns="" id="{11A14214-FDA7-4C0D-B2C6-E41AEA569D77}"/>
                </a:ext>
              </a:extLst>
            </p:cNvPr>
            <p:cNvSpPr/>
            <p:nvPr/>
          </p:nvSpPr>
          <p:spPr>
            <a:xfrm>
              <a:off x="6027978" y="3967122"/>
              <a:ext cx="589904" cy="915088"/>
            </a:xfrm>
            <a:custGeom>
              <a:avLst/>
              <a:gdLst/>
              <a:ahLst/>
              <a:cxnLst/>
              <a:rect l="l" t="t" r="r" b="b"/>
              <a:pathLst>
                <a:path w="7171" h="11124" extrusionOk="0">
                  <a:moveTo>
                    <a:pt x="7101" y="1"/>
                  </a:moveTo>
                  <a:cubicBezTo>
                    <a:pt x="7171" y="470"/>
                    <a:pt x="7106" y="1103"/>
                    <a:pt x="7141" y="2531"/>
                  </a:cubicBezTo>
                  <a:cubicBezTo>
                    <a:pt x="7171" y="3954"/>
                    <a:pt x="2575" y="4883"/>
                    <a:pt x="2575" y="4883"/>
                  </a:cubicBezTo>
                  <a:lnTo>
                    <a:pt x="2244" y="10818"/>
                  </a:lnTo>
                  <a:cubicBezTo>
                    <a:pt x="2244" y="10818"/>
                    <a:pt x="2160" y="11124"/>
                    <a:pt x="1424" y="11089"/>
                  </a:cubicBezTo>
                  <a:cubicBezTo>
                    <a:pt x="687" y="11050"/>
                    <a:pt x="430" y="10788"/>
                    <a:pt x="430" y="10788"/>
                  </a:cubicBezTo>
                  <a:cubicBezTo>
                    <a:pt x="430" y="10788"/>
                    <a:pt x="1" y="4819"/>
                    <a:pt x="332" y="3692"/>
                  </a:cubicBezTo>
                  <a:cubicBezTo>
                    <a:pt x="663" y="2565"/>
                    <a:pt x="4453" y="1458"/>
                    <a:pt x="4453" y="1458"/>
                  </a:cubicBezTo>
                  <a:lnTo>
                    <a:pt x="5130" y="2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35;p35">
              <a:extLst>
                <a:ext uri="{FF2B5EF4-FFF2-40B4-BE49-F238E27FC236}">
                  <a16:creationId xmlns:a16="http://schemas.microsoft.com/office/drawing/2014/main" xmlns="" id="{F1E356C1-9EA6-48A7-AB5D-25DEC0FFDE11}"/>
                </a:ext>
              </a:extLst>
            </p:cNvPr>
            <p:cNvSpPr/>
            <p:nvPr/>
          </p:nvSpPr>
          <p:spPr>
            <a:xfrm>
              <a:off x="6204433" y="3961446"/>
              <a:ext cx="575262" cy="938286"/>
            </a:xfrm>
            <a:custGeom>
              <a:avLst/>
              <a:gdLst/>
              <a:ahLst/>
              <a:cxnLst/>
              <a:rect l="l" t="t" r="r" b="b"/>
              <a:pathLst>
                <a:path w="6993" h="11406" extrusionOk="0">
                  <a:moveTo>
                    <a:pt x="6424" y="1"/>
                  </a:moveTo>
                  <a:cubicBezTo>
                    <a:pt x="6424" y="1"/>
                    <a:pt x="6928" y="1434"/>
                    <a:pt x="6958" y="2857"/>
                  </a:cubicBezTo>
                  <a:cubicBezTo>
                    <a:pt x="6992" y="4280"/>
                    <a:pt x="2851" y="5382"/>
                    <a:pt x="2851" y="5382"/>
                  </a:cubicBezTo>
                  <a:cubicBezTo>
                    <a:pt x="2851" y="5382"/>
                    <a:pt x="2911" y="6760"/>
                    <a:pt x="2935" y="7724"/>
                  </a:cubicBezTo>
                  <a:cubicBezTo>
                    <a:pt x="2960" y="8791"/>
                    <a:pt x="2842" y="11055"/>
                    <a:pt x="2842" y="11055"/>
                  </a:cubicBezTo>
                  <a:cubicBezTo>
                    <a:pt x="2842" y="11055"/>
                    <a:pt x="2570" y="11405"/>
                    <a:pt x="1824" y="11386"/>
                  </a:cubicBezTo>
                  <a:cubicBezTo>
                    <a:pt x="1087" y="11371"/>
                    <a:pt x="1018" y="10941"/>
                    <a:pt x="1018" y="10941"/>
                  </a:cubicBezTo>
                  <a:cubicBezTo>
                    <a:pt x="1018" y="10941"/>
                    <a:pt x="0" y="5278"/>
                    <a:pt x="331" y="4151"/>
                  </a:cubicBezTo>
                  <a:cubicBezTo>
                    <a:pt x="667" y="3025"/>
                    <a:pt x="3232" y="2101"/>
                    <a:pt x="3232" y="2101"/>
                  </a:cubicBezTo>
                  <a:lnTo>
                    <a:pt x="4013" y="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36;p35">
              <a:extLst>
                <a:ext uri="{FF2B5EF4-FFF2-40B4-BE49-F238E27FC236}">
                  <a16:creationId xmlns:a16="http://schemas.microsoft.com/office/drawing/2014/main" xmlns="" id="{47079F0A-D79C-48C4-93FF-2179B04469EC}"/>
                </a:ext>
              </a:extLst>
            </p:cNvPr>
            <p:cNvSpPr/>
            <p:nvPr/>
          </p:nvSpPr>
          <p:spPr>
            <a:xfrm>
              <a:off x="6470225" y="3979708"/>
              <a:ext cx="54211" cy="155805"/>
            </a:xfrm>
            <a:custGeom>
              <a:avLst/>
              <a:gdLst/>
              <a:ahLst/>
              <a:cxnLst/>
              <a:rect l="l" t="t" r="r" b="b"/>
              <a:pathLst>
                <a:path w="659" h="1894" extrusionOk="0">
                  <a:moveTo>
                    <a:pt x="21" y="1893"/>
                  </a:moveTo>
                  <a:cubicBezTo>
                    <a:pt x="21" y="1893"/>
                    <a:pt x="21" y="1893"/>
                    <a:pt x="21" y="1893"/>
                  </a:cubicBezTo>
                  <a:cubicBezTo>
                    <a:pt x="6" y="1893"/>
                    <a:pt x="1" y="1879"/>
                    <a:pt x="1" y="1869"/>
                  </a:cubicBezTo>
                  <a:cubicBezTo>
                    <a:pt x="105" y="1221"/>
                    <a:pt x="312" y="594"/>
                    <a:pt x="614" y="16"/>
                  </a:cubicBezTo>
                  <a:cubicBezTo>
                    <a:pt x="624" y="6"/>
                    <a:pt x="633" y="1"/>
                    <a:pt x="643" y="6"/>
                  </a:cubicBezTo>
                  <a:cubicBezTo>
                    <a:pt x="653" y="11"/>
                    <a:pt x="658" y="21"/>
                    <a:pt x="653" y="31"/>
                  </a:cubicBezTo>
                  <a:cubicBezTo>
                    <a:pt x="347" y="609"/>
                    <a:pt x="144" y="1231"/>
                    <a:pt x="40" y="1874"/>
                  </a:cubicBezTo>
                  <a:cubicBezTo>
                    <a:pt x="40" y="1884"/>
                    <a:pt x="31" y="1893"/>
                    <a:pt x="21" y="189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37;p35">
              <a:extLst>
                <a:ext uri="{FF2B5EF4-FFF2-40B4-BE49-F238E27FC236}">
                  <a16:creationId xmlns:a16="http://schemas.microsoft.com/office/drawing/2014/main" xmlns="" id="{F3722E1D-9ADA-4461-9D07-FDE088463D38}"/>
                </a:ext>
              </a:extLst>
            </p:cNvPr>
            <p:cNvSpPr/>
            <p:nvPr/>
          </p:nvSpPr>
          <p:spPr>
            <a:xfrm>
              <a:off x="6395036" y="4110671"/>
              <a:ext cx="72473" cy="24021"/>
            </a:xfrm>
            <a:custGeom>
              <a:avLst/>
              <a:gdLst/>
              <a:ahLst/>
              <a:cxnLst/>
              <a:rect l="l" t="t" r="r" b="b"/>
              <a:pathLst>
                <a:path w="881" h="292" extrusionOk="0">
                  <a:moveTo>
                    <a:pt x="856" y="292"/>
                  </a:moveTo>
                  <a:cubicBezTo>
                    <a:pt x="851" y="292"/>
                    <a:pt x="851" y="292"/>
                    <a:pt x="851" y="292"/>
                  </a:cubicBezTo>
                  <a:lnTo>
                    <a:pt x="16" y="40"/>
                  </a:lnTo>
                  <a:cubicBezTo>
                    <a:pt x="6" y="40"/>
                    <a:pt x="1" y="25"/>
                    <a:pt x="6" y="15"/>
                  </a:cubicBezTo>
                  <a:cubicBezTo>
                    <a:pt x="6" y="5"/>
                    <a:pt x="20" y="0"/>
                    <a:pt x="30" y="0"/>
                  </a:cubicBezTo>
                  <a:lnTo>
                    <a:pt x="861" y="252"/>
                  </a:lnTo>
                  <a:cubicBezTo>
                    <a:pt x="870" y="257"/>
                    <a:pt x="880" y="267"/>
                    <a:pt x="875" y="277"/>
                  </a:cubicBezTo>
                  <a:cubicBezTo>
                    <a:pt x="870" y="287"/>
                    <a:pt x="865" y="292"/>
                    <a:pt x="856" y="292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38;p35">
              <a:extLst>
                <a:ext uri="{FF2B5EF4-FFF2-40B4-BE49-F238E27FC236}">
                  <a16:creationId xmlns:a16="http://schemas.microsoft.com/office/drawing/2014/main" xmlns="" id="{8E8FD221-DC81-4ED6-88AF-98E7CE751E53}"/>
                </a:ext>
              </a:extLst>
            </p:cNvPr>
            <p:cNvSpPr/>
            <p:nvPr/>
          </p:nvSpPr>
          <p:spPr>
            <a:xfrm>
              <a:off x="6484456" y="4132141"/>
              <a:ext cx="124052" cy="28956"/>
            </a:xfrm>
            <a:custGeom>
              <a:avLst/>
              <a:gdLst/>
              <a:ahLst/>
              <a:cxnLst/>
              <a:rect l="l" t="t" r="r" b="b"/>
              <a:pathLst>
                <a:path w="1508" h="352" extrusionOk="0">
                  <a:moveTo>
                    <a:pt x="1488" y="352"/>
                  </a:moveTo>
                  <a:cubicBezTo>
                    <a:pt x="1483" y="352"/>
                    <a:pt x="1478" y="347"/>
                    <a:pt x="1478" y="347"/>
                  </a:cubicBezTo>
                  <a:cubicBezTo>
                    <a:pt x="1024" y="134"/>
                    <a:pt x="525" y="45"/>
                    <a:pt x="26" y="85"/>
                  </a:cubicBezTo>
                  <a:cubicBezTo>
                    <a:pt x="16" y="85"/>
                    <a:pt x="6" y="80"/>
                    <a:pt x="1" y="65"/>
                  </a:cubicBezTo>
                  <a:cubicBezTo>
                    <a:pt x="1" y="55"/>
                    <a:pt x="11" y="45"/>
                    <a:pt x="21" y="45"/>
                  </a:cubicBezTo>
                  <a:cubicBezTo>
                    <a:pt x="530" y="1"/>
                    <a:pt x="1039" y="95"/>
                    <a:pt x="1493" y="312"/>
                  </a:cubicBezTo>
                  <a:cubicBezTo>
                    <a:pt x="1503" y="317"/>
                    <a:pt x="1508" y="327"/>
                    <a:pt x="1503" y="337"/>
                  </a:cubicBezTo>
                  <a:cubicBezTo>
                    <a:pt x="1503" y="347"/>
                    <a:pt x="1493" y="352"/>
                    <a:pt x="1488" y="352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39;p35">
              <a:extLst>
                <a:ext uri="{FF2B5EF4-FFF2-40B4-BE49-F238E27FC236}">
                  <a16:creationId xmlns:a16="http://schemas.microsoft.com/office/drawing/2014/main" xmlns="" id="{D1C9C115-8CD8-4039-B8DB-E5C2329351F5}"/>
                </a:ext>
              </a:extLst>
            </p:cNvPr>
            <p:cNvSpPr/>
            <p:nvPr/>
          </p:nvSpPr>
          <p:spPr>
            <a:xfrm>
              <a:off x="6565403" y="3301286"/>
              <a:ext cx="155312" cy="243168"/>
            </a:xfrm>
            <a:custGeom>
              <a:avLst/>
              <a:gdLst/>
              <a:ahLst/>
              <a:cxnLst/>
              <a:rect l="l" t="t" r="r" b="b"/>
              <a:pathLst>
                <a:path w="1888" h="2956" extrusionOk="0">
                  <a:moveTo>
                    <a:pt x="1888" y="2140"/>
                  </a:moveTo>
                  <a:cubicBezTo>
                    <a:pt x="1730" y="2036"/>
                    <a:pt x="1596" y="1903"/>
                    <a:pt x="1581" y="1735"/>
                  </a:cubicBezTo>
                  <a:cubicBezTo>
                    <a:pt x="1567" y="1592"/>
                    <a:pt x="1562" y="1404"/>
                    <a:pt x="1572" y="1206"/>
                  </a:cubicBezTo>
                  <a:cubicBezTo>
                    <a:pt x="1601" y="648"/>
                    <a:pt x="1725" y="1"/>
                    <a:pt x="1725" y="1"/>
                  </a:cubicBezTo>
                  <a:lnTo>
                    <a:pt x="440" y="673"/>
                  </a:lnTo>
                  <a:cubicBezTo>
                    <a:pt x="440" y="673"/>
                    <a:pt x="549" y="920"/>
                    <a:pt x="504" y="1271"/>
                  </a:cubicBezTo>
                  <a:cubicBezTo>
                    <a:pt x="489" y="1364"/>
                    <a:pt x="470" y="1468"/>
                    <a:pt x="430" y="1572"/>
                  </a:cubicBezTo>
                  <a:cubicBezTo>
                    <a:pt x="381" y="1700"/>
                    <a:pt x="312" y="1804"/>
                    <a:pt x="232" y="1888"/>
                  </a:cubicBezTo>
                  <a:cubicBezTo>
                    <a:pt x="208" y="1918"/>
                    <a:pt x="119" y="1962"/>
                    <a:pt x="5" y="2012"/>
                  </a:cubicBezTo>
                  <a:cubicBezTo>
                    <a:pt x="0" y="2348"/>
                    <a:pt x="104" y="2684"/>
                    <a:pt x="302" y="2956"/>
                  </a:cubicBezTo>
                  <a:cubicBezTo>
                    <a:pt x="830" y="2684"/>
                    <a:pt x="1359" y="2412"/>
                    <a:pt x="1888" y="2140"/>
                  </a:cubicBezTo>
                  <a:close/>
                </a:path>
              </a:pathLst>
            </a:custGeom>
            <a:solidFill>
              <a:srgbClr val="B0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40;p35">
              <a:extLst>
                <a:ext uri="{FF2B5EF4-FFF2-40B4-BE49-F238E27FC236}">
                  <a16:creationId xmlns:a16="http://schemas.microsoft.com/office/drawing/2014/main" xmlns="" id="{2148AD86-4D44-4B92-B0CE-50CECD5C0233}"/>
                </a:ext>
              </a:extLst>
            </p:cNvPr>
            <p:cNvSpPr/>
            <p:nvPr/>
          </p:nvSpPr>
          <p:spPr>
            <a:xfrm>
              <a:off x="6262922" y="3466716"/>
              <a:ext cx="551323" cy="809052"/>
            </a:xfrm>
            <a:custGeom>
              <a:avLst/>
              <a:gdLst/>
              <a:ahLst/>
              <a:cxnLst/>
              <a:rect l="l" t="t" r="r" b="b"/>
              <a:pathLst>
                <a:path w="6702" h="9835" extrusionOk="0">
                  <a:moveTo>
                    <a:pt x="6563" y="574"/>
                  </a:moveTo>
                  <a:cubicBezTo>
                    <a:pt x="6523" y="495"/>
                    <a:pt x="6341" y="441"/>
                    <a:pt x="6123" y="376"/>
                  </a:cubicBezTo>
                  <a:cubicBezTo>
                    <a:pt x="6024" y="347"/>
                    <a:pt x="5772" y="268"/>
                    <a:pt x="5565" y="129"/>
                  </a:cubicBezTo>
                  <a:lnTo>
                    <a:pt x="3979" y="945"/>
                  </a:lnTo>
                  <a:cubicBezTo>
                    <a:pt x="3781" y="673"/>
                    <a:pt x="3677" y="337"/>
                    <a:pt x="3682" y="1"/>
                  </a:cubicBezTo>
                  <a:cubicBezTo>
                    <a:pt x="3381" y="124"/>
                    <a:pt x="2906" y="273"/>
                    <a:pt x="2906" y="273"/>
                  </a:cubicBezTo>
                  <a:cubicBezTo>
                    <a:pt x="2506" y="851"/>
                    <a:pt x="2264" y="1577"/>
                    <a:pt x="2091" y="2259"/>
                  </a:cubicBezTo>
                  <a:cubicBezTo>
                    <a:pt x="2022" y="2536"/>
                    <a:pt x="2056" y="2852"/>
                    <a:pt x="2047" y="3139"/>
                  </a:cubicBezTo>
                  <a:cubicBezTo>
                    <a:pt x="2022" y="3825"/>
                    <a:pt x="2155" y="4502"/>
                    <a:pt x="2096" y="5189"/>
                  </a:cubicBezTo>
                  <a:cubicBezTo>
                    <a:pt x="2081" y="5347"/>
                    <a:pt x="2076" y="5555"/>
                    <a:pt x="2007" y="5703"/>
                  </a:cubicBezTo>
                  <a:cubicBezTo>
                    <a:pt x="1967" y="5792"/>
                    <a:pt x="1883" y="5842"/>
                    <a:pt x="1849" y="5931"/>
                  </a:cubicBezTo>
                  <a:cubicBezTo>
                    <a:pt x="1760" y="6163"/>
                    <a:pt x="1953" y="6425"/>
                    <a:pt x="1834" y="6657"/>
                  </a:cubicBezTo>
                  <a:cubicBezTo>
                    <a:pt x="1795" y="6731"/>
                    <a:pt x="1725" y="6785"/>
                    <a:pt x="1686" y="6859"/>
                  </a:cubicBezTo>
                  <a:cubicBezTo>
                    <a:pt x="1641" y="6934"/>
                    <a:pt x="1626" y="7037"/>
                    <a:pt x="1696" y="7092"/>
                  </a:cubicBezTo>
                  <a:cubicBezTo>
                    <a:pt x="1394" y="7319"/>
                    <a:pt x="1088" y="7532"/>
                    <a:pt x="767" y="7729"/>
                  </a:cubicBezTo>
                  <a:cubicBezTo>
                    <a:pt x="490" y="7902"/>
                    <a:pt x="164" y="8011"/>
                    <a:pt x="1" y="8302"/>
                  </a:cubicBezTo>
                  <a:cubicBezTo>
                    <a:pt x="727" y="8297"/>
                    <a:pt x="1458" y="8213"/>
                    <a:pt x="2170" y="8050"/>
                  </a:cubicBezTo>
                  <a:cubicBezTo>
                    <a:pt x="2155" y="8648"/>
                    <a:pt x="2145" y="9241"/>
                    <a:pt x="2135" y="9834"/>
                  </a:cubicBezTo>
                  <a:cubicBezTo>
                    <a:pt x="3445" y="9439"/>
                    <a:pt x="4661" y="8717"/>
                    <a:pt x="5639" y="7754"/>
                  </a:cubicBezTo>
                  <a:cubicBezTo>
                    <a:pt x="5856" y="8050"/>
                    <a:pt x="6074" y="8347"/>
                    <a:pt x="6291" y="8643"/>
                  </a:cubicBezTo>
                  <a:cubicBezTo>
                    <a:pt x="6247" y="7848"/>
                    <a:pt x="6173" y="7047"/>
                    <a:pt x="6163" y="6257"/>
                  </a:cubicBezTo>
                  <a:lnTo>
                    <a:pt x="6153" y="5412"/>
                  </a:lnTo>
                  <a:cubicBezTo>
                    <a:pt x="6148" y="5071"/>
                    <a:pt x="6148" y="4730"/>
                    <a:pt x="6183" y="4394"/>
                  </a:cubicBezTo>
                  <a:cubicBezTo>
                    <a:pt x="6252" y="3682"/>
                    <a:pt x="6494" y="3000"/>
                    <a:pt x="6543" y="2289"/>
                  </a:cubicBezTo>
                  <a:cubicBezTo>
                    <a:pt x="6563" y="1992"/>
                    <a:pt x="6553" y="1750"/>
                    <a:pt x="6627" y="1468"/>
                  </a:cubicBezTo>
                  <a:cubicBezTo>
                    <a:pt x="6696" y="1192"/>
                    <a:pt x="6701" y="831"/>
                    <a:pt x="6563" y="5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41;p35">
              <a:extLst>
                <a:ext uri="{FF2B5EF4-FFF2-40B4-BE49-F238E27FC236}">
                  <a16:creationId xmlns:a16="http://schemas.microsoft.com/office/drawing/2014/main" xmlns="" id="{A4C48D0D-7A7B-447F-9191-A90CCFD6DEEE}"/>
                </a:ext>
              </a:extLst>
            </p:cNvPr>
            <p:cNvSpPr/>
            <p:nvPr/>
          </p:nvSpPr>
          <p:spPr>
            <a:xfrm>
              <a:off x="6599954" y="3301286"/>
              <a:ext cx="107353" cy="136227"/>
            </a:xfrm>
            <a:custGeom>
              <a:avLst/>
              <a:gdLst/>
              <a:ahLst/>
              <a:cxnLst/>
              <a:rect l="l" t="t" r="r" b="b"/>
              <a:pathLst>
                <a:path w="1305" h="1656" extrusionOk="0">
                  <a:moveTo>
                    <a:pt x="178" y="1646"/>
                  </a:moveTo>
                  <a:cubicBezTo>
                    <a:pt x="104" y="1646"/>
                    <a:pt x="50" y="1626"/>
                    <a:pt x="0" y="1597"/>
                  </a:cubicBezTo>
                  <a:cubicBezTo>
                    <a:pt x="5" y="1587"/>
                    <a:pt x="5" y="1582"/>
                    <a:pt x="10" y="1572"/>
                  </a:cubicBezTo>
                  <a:cubicBezTo>
                    <a:pt x="198" y="1073"/>
                    <a:pt x="20" y="673"/>
                    <a:pt x="20" y="673"/>
                  </a:cubicBezTo>
                  <a:lnTo>
                    <a:pt x="1305" y="1"/>
                  </a:lnTo>
                  <a:cubicBezTo>
                    <a:pt x="1305" y="1"/>
                    <a:pt x="1241" y="351"/>
                    <a:pt x="1191" y="762"/>
                  </a:cubicBezTo>
                  <a:cubicBezTo>
                    <a:pt x="1023" y="1043"/>
                    <a:pt x="603" y="1656"/>
                    <a:pt x="178" y="1646"/>
                  </a:cubicBezTo>
                  <a:close/>
                </a:path>
              </a:pathLst>
            </a:custGeom>
            <a:solidFill>
              <a:srgbClr val="B0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42;p35">
              <a:extLst>
                <a:ext uri="{FF2B5EF4-FFF2-40B4-BE49-F238E27FC236}">
                  <a16:creationId xmlns:a16="http://schemas.microsoft.com/office/drawing/2014/main" xmlns="" id="{A639D24F-427C-4D79-88A5-29A7E1CF013D}"/>
                </a:ext>
              </a:extLst>
            </p:cNvPr>
            <p:cNvSpPr/>
            <p:nvPr/>
          </p:nvSpPr>
          <p:spPr>
            <a:xfrm>
              <a:off x="6466194" y="3935451"/>
              <a:ext cx="224494" cy="29368"/>
            </a:xfrm>
            <a:custGeom>
              <a:avLst/>
              <a:gdLst/>
              <a:ahLst/>
              <a:cxnLst/>
              <a:rect l="l" t="t" r="r" b="b"/>
              <a:pathLst>
                <a:path w="2729" h="357" extrusionOk="0">
                  <a:moveTo>
                    <a:pt x="1068" y="356"/>
                  </a:moveTo>
                  <a:cubicBezTo>
                    <a:pt x="668" y="356"/>
                    <a:pt x="317" y="277"/>
                    <a:pt x="15" y="124"/>
                  </a:cubicBezTo>
                  <a:cubicBezTo>
                    <a:pt x="0" y="114"/>
                    <a:pt x="0" y="104"/>
                    <a:pt x="5" y="94"/>
                  </a:cubicBezTo>
                  <a:cubicBezTo>
                    <a:pt x="10" y="84"/>
                    <a:pt x="20" y="79"/>
                    <a:pt x="30" y="84"/>
                  </a:cubicBezTo>
                  <a:cubicBezTo>
                    <a:pt x="401" y="272"/>
                    <a:pt x="850" y="346"/>
                    <a:pt x="1364" y="297"/>
                  </a:cubicBezTo>
                  <a:cubicBezTo>
                    <a:pt x="1819" y="257"/>
                    <a:pt x="2269" y="129"/>
                    <a:pt x="2703" y="5"/>
                  </a:cubicBezTo>
                  <a:cubicBezTo>
                    <a:pt x="2713" y="0"/>
                    <a:pt x="2723" y="10"/>
                    <a:pt x="2728" y="20"/>
                  </a:cubicBezTo>
                  <a:cubicBezTo>
                    <a:pt x="2728" y="30"/>
                    <a:pt x="2723" y="40"/>
                    <a:pt x="2713" y="45"/>
                  </a:cubicBezTo>
                  <a:cubicBezTo>
                    <a:pt x="2278" y="168"/>
                    <a:pt x="1829" y="297"/>
                    <a:pt x="1364" y="341"/>
                  </a:cubicBezTo>
                  <a:cubicBezTo>
                    <a:pt x="1265" y="351"/>
                    <a:pt x="1162" y="356"/>
                    <a:pt x="1068" y="35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43;p35">
              <a:extLst>
                <a:ext uri="{FF2B5EF4-FFF2-40B4-BE49-F238E27FC236}">
                  <a16:creationId xmlns:a16="http://schemas.microsoft.com/office/drawing/2014/main" xmlns="" id="{1CAF5FFC-DC4A-437D-BE8D-B77195121431}"/>
                </a:ext>
              </a:extLst>
            </p:cNvPr>
            <p:cNvSpPr/>
            <p:nvPr/>
          </p:nvSpPr>
          <p:spPr>
            <a:xfrm>
              <a:off x="6550760" y="4056131"/>
              <a:ext cx="172422" cy="14314"/>
            </a:xfrm>
            <a:custGeom>
              <a:avLst/>
              <a:gdLst/>
              <a:ahLst/>
              <a:cxnLst/>
              <a:rect l="l" t="t" r="r" b="b"/>
              <a:pathLst>
                <a:path w="2096" h="174" extrusionOk="0">
                  <a:moveTo>
                    <a:pt x="20" y="174"/>
                  </a:moveTo>
                  <a:cubicBezTo>
                    <a:pt x="10" y="174"/>
                    <a:pt x="0" y="169"/>
                    <a:pt x="0" y="154"/>
                  </a:cubicBezTo>
                  <a:cubicBezTo>
                    <a:pt x="0" y="144"/>
                    <a:pt x="5" y="134"/>
                    <a:pt x="20" y="134"/>
                  </a:cubicBezTo>
                  <a:cubicBezTo>
                    <a:pt x="697" y="31"/>
                    <a:pt x="1389" y="1"/>
                    <a:pt x="2076" y="40"/>
                  </a:cubicBezTo>
                  <a:cubicBezTo>
                    <a:pt x="2086" y="40"/>
                    <a:pt x="2095" y="50"/>
                    <a:pt x="2095" y="60"/>
                  </a:cubicBezTo>
                  <a:cubicBezTo>
                    <a:pt x="2095" y="70"/>
                    <a:pt x="2086" y="80"/>
                    <a:pt x="2076" y="80"/>
                  </a:cubicBezTo>
                  <a:cubicBezTo>
                    <a:pt x="1389" y="40"/>
                    <a:pt x="702" y="75"/>
                    <a:pt x="25" y="174"/>
                  </a:cubicBezTo>
                  <a:cubicBezTo>
                    <a:pt x="25" y="174"/>
                    <a:pt x="20" y="174"/>
                    <a:pt x="20" y="174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44;p35">
              <a:extLst>
                <a:ext uri="{FF2B5EF4-FFF2-40B4-BE49-F238E27FC236}">
                  <a16:creationId xmlns:a16="http://schemas.microsoft.com/office/drawing/2014/main" xmlns="" id="{A1FCCF52-C96D-4A1A-85F2-8F6E7C09716E}"/>
                </a:ext>
              </a:extLst>
            </p:cNvPr>
            <p:cNvSpPr/>
            <p:nvPr/>
          </p:nvSpPr>
          <p:spPr>
            <a:xfrm>
              <a:off x="6425967" y="2934228"/>
              <a:ext cx="408187" cy="482141"/>
            </a:xfrm>
            <a:custGeom>
              <a:avLst/>
              <a:gdLst/>
              <a:ahLst/>
              <a:cxnLst/>
              <a:rect l="l" t="t" r="r" b="b"/>
              <a:pathLst>
                <a:path w="4962" h="5861" extrusionOk="0">
                  <a:moveTo>
                    <a:pt x="401" y="2234"/>
                  </a:moveTo>
                  <a:cubicBezTo>
                    <a:pt x="0" y="3627"/>
                    <a:pt x="588" y="5298"/>
                    <a:pt x="1409" y="5530"/>
                  </a:cubicBezTo>
                  <a:cubicBezTo>
                    <a:pt x="2560" y="5861"/>
                    <a:pt x="4161" y="4957"/>
                    <a:pt x="4561" y="3558"/>
                  </a:cubicBezTo>
                  <a:cubicBezTo>
                    <a:pt x="4962" y="2165"/>
                    <a:pt x="4477" y="658"/>
                    <a:pt x="3326" y="332"/>
                  </a:cubicBezTo>
                  <a:cubicBezTo>
                    <a:pt x="2175" y="0"/>
                    <a:pt x="801" y="836"/>
                    <a:pt x="401" y="2234"/>
                  </a:cubicBezTo>
                  <a:close/>
                </a:path>
              </a:pathLst>
            </a:custGeom>
            <a:solidFill>
              <a:srgbClr val="B0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45;p35">
              <a:extLst>
                <a:ext uri="{FF2B5EF4-FFF2-40B4-BE49-F238E27FC236}">
                  <a16:creationId xmlns:a16="http://schemas.microsoft.com/office/drawing/2014/main" xmlns="" id="{AED738F5-EF63-4CC5-8D9D-C5E11BAA9A50}"/>
                </a:ext>
              </a:extLst>
            </p:cNvPr>
            <p:cNvSpPr/>
            <p:nvPr/>
          </p:nvSpPr>
          <p:spPr>
            <a:xfrm>
              <a:off x="6458872" y="2926578"/>
              <a:ext cx="400865" cy="325019"/>
            </a:xfrm>
            <a:custGeom>
              <a:avLst/>
              <a:gdLst/>
              <a:ahLst/>
              <a:cxnLst/>
              <a:rect l="l" t="t" r="r" b="b"/>
              <a:pathLst>
                <a:path w="4873" h="3951" extrusionOk="0">
                  <a:moveTo>
                    <a:pt x="2467" y="1"/>
                  </a:moveTo>
                  <a:cubicBezTo>
                    <a:pt x="2411" y="1"/>
                    <a:pt x="2354" y="2"/>
                    <a:pt x="2298" y="5"/>
                  </a:cubicBezTo>
                  <a:cubicBezTo>
                    <a:pt x="1577" y="29"/>
                    <a:pt x="870" y="306"/>
                    <a:pt x="332" y="785"/>
                  </a:cubicBezTo>
                  <a:cubicBezTo>
                    <a:pt x="80" y="1013"/>
                    <a:pt x="1" y="1230"/>
                    <a:pt x="35" y="1561"/>
                  </a:cubicBezTo>
                  <a:cubicBezTo>
                    <a:pt x="70" y="1823"/>
                    <a:pt x="243" y="2070"/>
                    <a:pt x="490" y="2164"/>
                  </a:cubicBezTo>
                  <a:cubicBezTo>
                    <a:pt x="636" y="2218"/>
                    <a:pt x="786" y="2235"/>
                    <a:pt x="937" y="2235"/>
                  </a:cubicBezTo>
                  <a:cubicBezTo>
                    <a:pt x="1175" y="2235"/>
                    <a:pt x="1416" y="2193"/>
                    <a:pt x="1651" y="2184"/>
                  </a:cubicBezTo>
                  <a:cubicBezTo>
                    <a:pt x="1664" y="2183"/>
                    <a:pt x="1678" y="2183"/>
                    <a:pt x="1691" y="2183"/>
                  </a:cubicBezTo>
                  <a:cubicBezTo>
                    <a:pt x="1956" y="2183"/>
                    <a:pt x="2229" y="2232"/>
                    <a:pt x="2432" y="2401"/>
                  </a:cubicBezTo>
                  <a:cubicBezTo>
                    <a:pt x="2644" y="2579"/>
                    <a:pt x="2753" y="2871"/>
                    <a:pt x="2990" y="3014"/>
                  </a:cubicBezTo>
                  <a:cubicBezTo>
                    <a:pt x="3133" y="3103"/>
                    <a:pt x="3306" y="3118"/>
                    <a:pt x="3469" y="3162"/>
                  </a:cubicBezTo>
                  <a:cubicBezTo>
                    <a:pt x="3633" y="3207"/>
                    <a:pt x="3801" y="3296"/>
                    <a:pt x="3860" y="3454"/>
                  </a:cubicBezTo>
                  <a:cubicBezTo>
                    <a:pt x="3919" y="3612"/>
                    <a:pt x="3870" y="3834"/>
                    <a:pt x="4013" y="3923"/>
                  </a:cubicBezTo>
                  <a:cubicBezTo>
                    <a:pt x="4044" y="3942"/>
                    <a:pt x="4078" y="3951"/>
                    <a:pt x="4112" y="3951"/>
                  </a:cubicBezTo>
                  <a:cubicBezTo>
                    <a:pt x="4217" y="3951"/>
                    <a:pt x="4329" y="3871"/>
                    <a:pt x="4403" y="3785"/>
                  </a:cubicBezTo>
                  <a:cubicBezTo>
                    <a:pt x="4720" y="3429"/>
                    <a:pt x="4873" y="2945"/>
                    <a:pt x="4873" y="2470"/>
                  </a:cubicBezTo>
                  <a:cubicBezTo>
                    <a:pt x="4873" y="2154"/>
                    <a:pt x="4705" y="1912"/>
                    <a:pt x="4655" y="1620"/>
                  </a:cubicBezTo>
                  <a:cubicBezTo>
                    <a:pt x="4596" y="1284"/>
                    <a:pt x="4547" y="1102"/>
                    <a:pt x="4290" y="849"/>
                  </a:cubicBezTo>
                  <a:cubicBezTo>
                    <a:pt x="4008" y="573"/>
                    <a:pt x="3682" y="341"/>
                    <a:pt x="3331" y="173"/>
                  </a:cubicBezTo>
                  <a:cubicBezTo>
                    <a:pt x="3061" y="39"/>
                    <a:pt x="2766" y="1"/>
                    <a:pt x="2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46;p35">
              <a:extLst>
                <a:ext uri="{FF2B5EF4-FFF2-40B4-BE49-F238E27FC236}">
                  <a16:creationId xmlns:a16="http://schemas.microsoft.com/office/drawing/2014/main" xmlns="" id="{F024EB02-EB8A-4F28-967A-3802534A4367}"/>
                </a:ext>
              </a:extLst>
            </p:cNvPr>
            <p:cNvSpPr/>
            <p:nvPr/>
          </p:nvSpPr>
          <p:spPr>
            <a:xfrm>
              <a:off x="6746711" y="3169583"/>
              <a:ext cx="124874" cy="135486"/>
            </a:xfrm>
            <a:custGeom>
              <a:avLst/>
              <a:gdLst/>
              <a:ahLst/>
              <a:cxnLst/>
              <a:rect l="l" t="t" r="r" b="b"/>
              <a:pathLst>
                <a:path w="1518" h="1647" extrusionOk="0">
                  <a:moveTo>
                    <a:pt x="302" y="544"/>
                  </a:moveTo>
                  <a:cubicBezTo>
                    <a:pt x="59" y="925"/>
                    <a:pt x="0" y="1300"/>
                    <a:pt x="267" y="1473"/>
                  </a:cubicBezTo>
                  <a:cubicBezTo>
                    <a:pt x="534" y="1646"/>
                    <a:pt x="1033" y="1547"/>
                    <a:pt x="1275" y="1172"/>
                  </a:cubicBezTo>
                  <a:cubicBezTo>
                    <a:pt x="1517" y="791"/>
                    <a:pt x="1497" y="346"/>
                    <a:pt x="1231" y="174"/>
                  </a:cubicBezTo>
                  <a:cubicBezTo>
                    <a:pt x="959" y="1"/>
                    <a:pt x="544" y="169"/>
                    <a:pt x="302" y="544"/>
                  </a:cubicBezTo>
                  <a:close/>
                </a:path>
              </a:pathLst>
            </a:custGeom>
            <a:solidFill>
              <a:srgbClr val="B0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47;p35">
              <a:extLst>
                <a:ext uri="{FF2B5EF4-FFF2-40B4-BE49-F238E27FC236}">
                  <a16:creationId xmlns:a16="http://schemas.microsoft.com/office/drawing/2014/main" xmlns="" id="{0BE7D4F5-A373-4127-ACD5-B17F2DFDD45A}"/>
                </a:ext>
              </a:extLst>
            </p:cNvPr>
            <p:cNvSpPr/>
            <p:nvPr/>
          </p:nvSpPr>
          <p:spPr>
            <a:xfrm>
              <a:off x="4153457" y="4032192"/>
              <a:ext cx="197265" cy="972836"/>
            </a:xfrm>
            <a:custGeom>
              <a:avLst/>
              <a:gdLst/>
              <a:ahLst/>
              <a:cxnLst/>
              <a:rect l="l" t="t" r="r" b="b"/>
              <a:pathLst>
                <a:path w="2398" h="11826" extrusionOk="0">
                  <a:moveTo>
                    <a:pt x="366" y="11825"/>
                  </a:moveTo>
                  <a:lnTo>
                    <a:pt x="1" y="11825"/>
                  </a:lnTo>
                  <a:lnTo>
                    <a:pt x="1503" y="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48;p35">
              <a:extLst>
                <a:ext uri="{FF2B5EF4-FFF2-40B4-BE49-F238E27FC236}">
                  <a16:creationId xmlns:a16="http://schemas.microsoft.com/office/drawing/2014/main" xmlns="" id="{7C262BBF-AD58-4C94-AD02-227A6A0BDB9B}"/>
                </a:ext>
              </a:extLst>
            </p:cNvPr>
            <p:cNvSpPr/>
            <p:nvPr/>
          </p:nvSpPr>
          <p:spPr>
            <a:xfrm>
              <a:off x="6785293" y="4032192"/>
              <a:ext cx="197677" cy="972836"/>
            </a:xfrm>
            <a:custGeom>
              <a:avLst/>
              <a:gdLst/>
              <a:ahLst/>
              <a:cxnLst/>
              <a:rect l="l" t="t" r="r" b="b"/>
              <a:pathLst>
                <a:path w="2403" h="11826" extrusionOk="0">
                  <a:moveTo>
                    <a:pt x="2036" y="11825"/>
                  </a:moveTo>
                  <a:lnTo>
                    <a:pt x="2402" y="11825"/>
                  </a:lnTo>
                  <a:lnTo>
                    <a:pt x="89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49;p35">
              <a:extLst>
                <a:ext uri="{FF2B5EF4-FFF2-40B4-BE49-F238E27FC236}">
                  <a16:creationId xmlns:a16="http://schemas.microsoft.com/office/drawing/2014/main" xmlns="" id="{37912D1E-1551-4F12-8DA4-B70E16C87167}"/>
                </a:ext>
              </a:extLst>
            </p:cNvPr>
            <p:cNvSpPr/>
            <p:nvPr/>
          </p:nvSpPr>
          <p:spPr>
            <a:xfrm>
              <a:off x="4009990" y="3929775"/>
              <a:ext cx="2879681" cy="174396"/>
            </a:xfrm>
            <a:custGeom>
              <a:avLst/>
              <a:gdLst/>
              <a:ahLst/>
              <a:cxnLst/>
              <a:rect l="l" t="t" r="r" b="b"/>
              <a:pathLst>
                <a:path w="35006" h="2120" extrusionOk="0">
                  <a:moveTo>
                    <a:pt x="31863" y="455"/>
                  </a:moveTo>
                  <a:cubicBezTo>
                    <a:pt x="28695" y="183"/>
                    <a:pt x="23448" y="0"/>
                    <a:pt x="17503" y="0"/>
                  </a:cubicBezTo>
                  <a:cubicBezTo>
                    <a:pt x="11558" y="0"/>
                    <a:pt x="6311" y="183"/>
                    <a:pt x="3143" y="455"/>
                  </a:cubicBezTo>
                  <a:lnTo>
                    <a:pt x="0" y="455"/>
                  </a:lnTo>
                  <a:lnTo>
                    <a:pt x="0" y="1058"/>
                  </a:lnTo>
                  <a:cubicBezTo>
                    <a:pt x="0" y="1646"/>
                    <a:pt x="7837" y="2120"/>
                    <a:pt x="17503" y="2120"/>
                  </a:cubicBezTo>
                  <a:cubicBezTo>
                    <a:pt x="27168" y="2120"/>
                    <a:pt x="35006" y="1646"/>
                    <a:pt x="35006" y="1058"/>
                  </a:cubicBezTo>
                  <a:lnTo>
                    <a:pt x="35006" y="455"/>
                  </a:lnTo>
                  <a:close/>
                </a:path>
              </a:pathLst>
            </a:custGeom>
            <a:solidFill>
              <a:srgbClr val="A37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50;p35">
              <a:extLst>
                <a:ext uri="{FF2B5EF4-FFF2-40B4-BE49-F238E27FC236}">
                  <a16:creationId xmlns:a16="http://schemas.microsoft.com/office/drawing/2014/main" xmlns="" id="{6A07CC74-5A96-4713-90D8-2CDC3D89E3FD}"/>
                </a:ext>
              </a:extLst>
            </p:cNvPr>
            <p:cNvSpPr/>
            <p:nvPr/>
          </p:nvSpPr>
          <p:spPr>
            <a:xfrm>
              <a:off x="4009990" y="3880170"/>
              <a:ext cx="2879681" cy="174067"/>
            </a:xfrm>
            <a:custGeom>
              <a:avLst/>
              <a:gdLst/>
              <a:ahLst/>
              <a:cxnLst/>
              <a:rect l="l" t="t" r="r" b="b"/>
              <a:pathLst>
                <a:path w="35006" h="2116" extrusionOk="0">
                  <a:moveTo>
                    <a:pt x="35006" y="1058"/>
                  </a:moveTo>
                  <a:cubicBezTo>
                    <a:pt x="35006" y="1641"/>
                    <a:pt x="27168" y="2115"/>
                    <a:pt x="17503" y="2115"/>
                  </a:cubicBezTo>
                  <a:cubicBezTo>
                    <a:pt x="7837" y="2115"/>
                    <a:pt x="0" y="1641"/>
                    <a:pt x="0" y="1058"/>
                  </a:cubicBezTo>
                  <a:cubicBezTo>
                    <a:pt x="0" y="475"/>
                    <a:pt x="7837" y="0"/>
                    <a:pt x="17503" y="0"/>
                  </a:cubicBezTo>
                  <a:cubicBezTo>
                    <a:pt x="27168" y="0"/>
                    <a:pt x="35006" y="475"/>
                    <a:pt x="35006" y="10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51;p35">
              <a:extLst>
                <a:ext uri="{FF2B5EF4-FFF2-40B4-BE49-F238E27FC236}">
                  <a16:creationId xmlns:a16="http://schemas.microsoft.com/office/drawing/2014/main" xmlns="" id="{302A5003-B094-4EE8-8DF8-1A5E42C28CBC}"/>
                </a:ext>
              </a:extLst>
            </p:cNvPr>
            <p:cNvSpPr/>
            <p:nvPr/>
          </p:nvSpPr>
          <p:spPr>
            <a:xfrm>
              <a:off x="4331590" y="3552517"/>
              <a:ext cx="175630" cy="389102"/>
            </a:xfrm>
            <a:custGeom>
              <a:avLst/>
              <a:gdLst/>
              <a:ahLst/>
              <a:cxnLst/>
              <a:rect l="l" t="t" r="r" b="b"/>
              <a:pathLst>
                <a:path w="2135" h="4730" extrusionOk="0">
                  <a:moveTo>
                    <a:pt x="1245" y="1162"/>
                  </a:moveTo>
                  <a:lnTo>
                    <a:pt x="0" y="0"/>
                  </a:lnTo>
                  <a:lnTo>
                    <a:pt x="677" y="3894"/>
                  </a:lnTo>
                  <a:lnTo>
                    <a:pt x="2135" y="4729"/>
                  </a:lnTo>
                  <a:close/>
                </a:path>
              </a:pathLst>
            </a:custGeom>
            <a:solidFill>
              <a:srgbClr val="D78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52;p35">
              <a:extLst>
                <a:ext uri="{FF2B5EF4-FFF2-40B4-BE49-F238E27FC236}">
                  <a16:creationId xmlns:a16="http://schemas.microsoft.com/office/drawing/2014/main" xmlns="" id="{B5B7A3C7-2514-455F-824E-0B9F5C851C27}"/>
                </a:ext>
              </a:extLst>
            </p:cNvPr>
            <p:cNvSpPr/>
            <p:nvPr/>
          </p:nvSpPr>
          <p:spPr>
            <a:xfrm>
              <a:off x="4301894" y="3562635"/>
              <a:ext cx="205327" cy="378983"/>
            </a:xfrm>
            <a:custGeom>
              <a:avLst/>
              <a:gdLst/>
              <a:ahLst/>
              <a:cxnLst/>
              <a:rect l="l" t="t" r="r" b="b"/>
              <a:pathLst>
                <a:path w="2496" h="4607" extrusionOk="0">
                  <a:moveTo>
                    <a:pt x="1606" y="1039"/>
                  </a:moveTo>
                  <a:lnTo>
                    <a:pt x="0" y="1"/>
                  </a:lnTo>
                  <a:lnTo>
                    <a:pt x="816" y="3766"/>
                  </a:lnTo>
                  <a:lnTo>
                    <a:pt x="2496" y="4606"/>
                  </a:lnTo>
                  <a:close/>
                </a:path>
              </a:pathLst>
            </a:custGeom>
            <a:solidFill>
              <a:srgbClr val="BD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53;p35">
              <a:extLst>
                <a:ext uri="{FF2B5EF4-FFF2-40B4-BE49-F238E27FC236}">
                  <a16:creationId xmlns:a16="http://schemas.microsoft.com/office/drawing/2014/main" xmlns="" id="{6BC9949E-A29A-4BE5-AC17-DB6A6065265A}"/>
                </a:ext>
              </a:extLst>
            </p:cNvPr>
            <p:cNvSpPr/>
            <p:nvPr/>
          </p:nvSpPr>
          <p:spPr>
            <a:xfrm>
              <a:off x="4434008" y="3552517"/>
              <a:ext cx="295980" cy="389102"/>
            </a:xfrm>
            <a:custGeom>
              <a:avLst/>
              <a:gdLst/>
              <a:ahLst/>
              <a:cxnLst/>
              <a:rect l="l" t="t" r="r" b="b"/>
              <a:pathLst>
                <a:path w="3598" h="4730" extrusionOk="0">
                  <a:moveTo>
                    <a:pt x="2659" y="0"/>
                  </a:moveTo>
                  <a:lnTo>
                    <a:pt x="0" y="1162"/>
                  </a:lnTo>
                  <a:lnTo>
                    <a:pt x="850" y="4729"/>
                  </a:lnTo>
                  <a:lnTo>
                    <a:pt x="3598" y="3934"/>
                  </a:lnTo>
                  <a:close/>
                </a:path>
              </a:pathLst>
            </a:custGeom>
            <a:solidFill>
              <a:srgbClr val="FDB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54;p35">
              <a:extLst>
                <a:ext uri="{FF2B5EF4-FFF2-40B4-BE49-F238E27FC236}">
                  <a16:creationId xmlns:a16="http://schemas.microsoft.com/office/drawing/2014/main" xmlns="" id="{E7C852FF-D5CA-4CF0-B483-244AEAF911A4}"/>
                </a:ext>
              </a:extLst>
            </p:cNvPr>
            <p:cNvSpPr/>
            <p:nvPr/>
          </p:nvSpPr>
          <p:spPr>
            <a:xfrm>
              <a:off x="4434008" y="3562635"/>
              <a:ext cx="295980" cy="378983"/>
            </a:xfrm>
            <a:custGeom>
              <a:avLst/>
              <a:gdLst/>
              <a:ahLst/>
              <a:cxnLst/>
              <a:rect l="l" t="t" r="r" b="b"/>
              <a:pathLst>
                <a:path w="3598" h="4607" extrusionOk="0">
                  <a:moveTo>
                    <a:pt x="2965" y="1"/>
                  </a:moveTo>
                  <a:lnTo>
                    <a:pt x="0" y="1039"/>
                  </a:lnTo>
                  <a:lnTo>
                    <a:pt x="850" y="4606"/>
                  </a:lnTo>
                  <a:lnTo>
                    <a:pt x="3598" y="3811"/>
                  </a:lnTo>
                  <a:close/>
                </a:path>
              </a:pathLst>
            </a:custGeom>
            <a:solidFill>
              <a:srgbClr val="FCCA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55;p35">
              <a:extLst>
                <a:ext uri="{FF2B5EF4-FFF2-40B4-BE49-F238E27FC236}">
                  <a16:creationId xmlns:a16="http://schemas.microsoft.com/office/drawing/2014/main" xmlns="" id="{2F4F5BF8-65E6-4F41-90E7-F19551A38B02}"/>
                </a:ext>
              </a:extLst>
            </p:cNvPr>
            <p:cNvSpPr/>
            <p:nvPr/>
          </p:nvSpPr>
          <p:spPr>
            <a:xfrm>
              <a:off x="4434008" y="3585833"/>
              <a:ext cx="309801" cy="355785"/>
            </a:xfrm>
            <a:custGeom>
              <a:avLst/>
              <a:gdLst/>
              <a:ahLst/>
              <a:cxnLst/>
              <a:rect l="l" t="t" r="r" b="b"/>
              <a:pathLst>
                <a:path w="3766" h="4325" extrusionOk="0">
                  <a:moveTo>
                    <a:pt x="3103" y="1"/>
                  </a:moveTo>
                  <a:lnTo>
                    <a:pt x="0" y="757"/>
                  </a:lnTo>
                  <a:lnTo>
                    <a:pt x="890" y="4324"/>
                  </a:lnTo>
                  <a:lnTo>
                    <a:pt x="3766" y="3578"/>
                  </a:lnTo>
                  <a:close/>
                </a:path>
              </a:pathLst>
            </a:custGeom>
            <a:solidFill>
              <a:srgbClr val="BD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56;p35">
              <a:extLst>
                <a:ext uri="{FF2B5EF4-FFF2-40B4-BE49-F238E27FC236}">
                  <a16:creationId xmlns:a16="http://schemas.microsoft.com/office/drawing/2014/main" xmlns="" id="{7D5B48F9-DFDB-426E-A51F-BAC04CF6C481}"/>
                </a:ext>
              </a:extLst>
            </p:cNvPr>
            <p:cNvSpPr/>
            <p:nvPr/>
          </p:nvSpPr>
          <p:spPr>
            <a:xfrm>
              <a:off x="4289719" y="3585833"/>
              <a:ext cx="217502" cy="355785"/>
            </a:xfrm>
            <a:custGeom>
              <a:avLst/>
              <a:gdLst/>
              <a:ahLst/>
              <a:cxnLst/>
              <a:rect l="l" t="t" r="r" b="b"/>
              <a:pathLst>
                <a:path w="2644" h="4325" extrusionOk="0">
                  <a:moveTo>
                    <a:pt x="1754" y="757"/>
                  </a:moveTo>
                  <a:lnTo>
                    <a:pt x="0" y="1"/>
                  </a:lnTo>
                  <a:lnTo>
                    <a:pt x="721" y="3435"/>
                  </a:lnTo>
                  <a:lnTo>
                    <a:pt x="2644" y="4324"/>
                  </a:lnTo>
                  <a:close/>
                </a:path>
              </a:pathLst>
            </a:custGeom>
            <a:solidFill>
              <a:srgbClr val="A4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57;p35">
              <a:extLst>
                <a:ext uri="{FF2B5EF4-FFF2-40B4-BE49-F238E27FC236}">
                  <a16:creationId xmlns:a16="http://schemas.microsoft.com/office/drawing/2014/main" xmlns="" id="{D489C78D-682F-4DC4-94EA-8141AF1ACFD4}"/>
                </a:ext>
              </a:extLst>
            </p:cNvPr>
            <p:cNvSpPr/>
            <p:nvPr/>
          </p:nvSpPr>
          <p:spPr>
            <a:xfrm>
              <a:off x="4596560" y="3815100"/>
              <a:ext cx="248515" cy="137872"/>
            </a:xfrm>
            <a:custGeom>
              <a:avLst/>
              <a:gdLst/>
              <a:ahLst/>
              <a:cxnLst/>
              <a:rect l="l" t="t" r="r" b="b"/>
              <a:pathLst>
                <a:path w="3021" h="1676" extrusionOk="0">
                  <a:moveTo>
                    <a:pt x="1177" y="1661"/>
                  </a:moveTo>
                  <a:cubicBezTo>
                    <a:pt x="994" y="1641"/>
                    <a:pt x="811" y="1621"/>
                    <a:pt x="628" y="1602"/>
                  </a:cubicBezTo>
                  <a:cubicBezTo>
                    <a:pt x="569" y="1597"/>
                    <a:pt x="515" y="1592"/>
                    <a:pt x="460" y="1567"/>
                  </a:cubicBezTo>
                  <a:cubicBezTo>
                    <a:pt x="406" y="1542"/>
                    <a:pt x="362" y="1498"/>
                    <a:pt x="352" y="1443"/>
                  </a:cubicBezTo>
                  <a:cubicBezTo>
                    <a:pt x="287" y="1429"/>
                    <a:pt x="223" y="1414"/>
                    <a:pt x="169" y="1379"/>
                  </a:cubicBezTo>
                  <a:cubicBezTo>
                    <a:pt x="114" y="1350"/>
                    <a:pt x="70" y="1295"/>
                    <a:pt x="60" y="1231"/>
                  </a:cubicBezTo>
                  <a:cubicBezTo>
                    <a:pt x="60" y="1216"/>
                    <a:pt x="60" y="1206"/>
                    <a:pt x="55" y="1191"/>
                  </a:cubicBezTo>
                  <a:cubicBezTo>
                    <a:pt x="45" y="1182"/>
                    <a:pt x="35" y="1177"/>
                    <a:pt x="30" y="1167"/>
                  </a:cubicBezTo>
                  <a:cubicBezTo>
                    <a:pt x="1" y="1137"/>
                    <a:pt x="6" y="1088"/>
                    <a:pt x="26" y="1048"/>
                  </a:cubicBezTo>
                  <a:cubicBezTo>
                    <a:pt x="45" y="1014"/>
                    <a:pt x="80" y="984"/>
                    <a:pt x="110" y="959"/>
                  </a:cubicBezTo>
                  <a:cubicBezTo>
                    <a:pt x="95" y="930"/>
                    <a:pt x="105" y="890"/>
                    <a:pt x="129" y="865"/>
                  </a:cubicBezTo>
                  <a:cubicBezTo>
                    <a:pt x="159" y="831"/>
                    <a:pt x="203" y="811"/>
                    <a:pt x="253" y="806"/>
                  </a:cubicBezTo>
                  <a:cubicBezTo>
                    <a:pt x="302" y="796"/>
                    <a:pt x="347" y="801"/>
                    <a:pt x="396" y="811"/>
                  </a:cubicBezTo>
                  <a:cubicBezTo>
                    <a:pt x="485" y="821"/>
                    <a:pt x="579" y="831"/>
                    <a:pt x="668" y="841"/>
                  </a:cubicBezTo>
                  <a:cubicBezTo>
                    <a:pt x="742" y="851"/>
                    <a:pt x="811" y="855"/>
                    <a:pt x="885" y="855"/>
                  </a:cubicBezTo>
                  <a:cubicBezTo>
                    <a:pt x="1024" y="846"/>
                    <a:pt x="1157" y="796"/>
                    <a:pt x="1281" y="737"/>
                  </a:cubicBezTo>
                  <a:cubicBezTo>
                    <a:pt x="1340" y="707"/>
                    <a:pt x="1394" y="678"/>
                    <a:pt x="1454" y="653"/>
                  </a:cubicBezTo>
                  <a:cubicBezTo>
                    <a:pt x="1493" y="638"/>
                    <a:pt x="1543" y="618"/>
                    <a:pt x="1548" y="574"/>
                  </a:cubicBezTo>
                  <a:cubicBezTo>
                    <a:pt x="1552" y="519"/>
                    <a:pt x="1493" y="485"/>
                    <a:pt x="1439" y="470"/>
                  </a:cubicBezTo>
                  <a:cubicBezTo>
                    <a:pt x="1231" y="406"/>
                    <a:pt x="1004" y="445"/>
                    <a:pt x="796" y="371"/>
                  </a:cubicBezTo>
                  <a:cubicBezTo>
                    <a:pt x="762" y="361"/>
                    <a:pt x="727" y="346"/>
                    <a:pt x="717" y="312"/>
                  </a:cubicBezTo>
                  <a:cubicBezTo>
                    <a:pt x="703" y="258"/>
                    <a:pt x="767" y="213"/>
                    <a:pt x="821" y="193"/>
                  </a:cubicBezTo>
                  <a:cubicBezTo>
                    <a:pt x="1009" y="114"/>
                    <a:pt x="1202" y="30"/>
                    <a:pt x="1409" y="20"/>
                  </a:cubicBezTo>
                  <a:cubicBezTo>
                    <a:pt x="1765" y="1"/>
                    <a:pt x="2136" y="99"/>
                    <a:pt x="2472" y="198"/>
                  </a:cubicBezTo>
                  <a:cubicBezTo>
                    <a:pt x="2659" y="248"/>
                    <a:pt x="2837" y="312"/>
                    <a:pt x="3020" y="351"/>
                  </a:cubicBezTo>
                  <a:lnTo>
                    <a:pt x="3020" y="1236"/>
                  </a:lnTo>
                  <a:cubicBezTo>
                    <a:pt x="2704" y="1271"/>
                    <a:pt x="2422" y="1414"/>
                    <a:pt x="2126" y="1518"/>
                  </a:cubicBezTo>
                  <a:cubicBezTo>
                    <a:pt x="1963" y="1572"/>
                    <a:pt x="1800" y="1626"/>
                    <a:pt x="1627" y="1646"/>
                  </a:cubicBezTo>
                  <a:cubicBezTo>
                    <a:pt x="1473" y="1666"/>
                    <a:pt x="1330" y="1676"/>
                    <a:pt x="1177" y="1661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58;p35">
              <a:extLst>
                <a:ext uri="{FF2B5EF4-FFF2-40B4-BE49-F238E27FC236}">
                  <a16:creationId xmlns:a16="http://schemas.microsoft.com/office/drawing/2014/main" xmlns="" id="{A780177B-AE19-45A1-92AC-749C469BD5EF}"/>
                </a:ext>
              </a:extLst>
            </p:cNvPr>
            <p:cNvSpPr/>
            <p:nvPr/>
          </p:nvSpPr>
          <p:spPr>
            <a:xfrm>
              <a:off x="4844995" y="3519200"/>
              <a:ext cx="424392" cy="470788"/>
            </a:xfrm>
            <a:custGeom>
              <a:avLst/>
              <a:gdLst/>
              <a:ahLst/>
              <a:cxnLst/>
              <a:rect l="l" t="t" r="r" b="b"/>
              <a:pathLst>
                <a:path w="5159" h="5723" extrusionOk="0">
                  <a:moveTo>
                    <a:pt x="0" y="3948"/>
                  </a:moveTo>
                  <a:cubicBezTo>
                    <a:pt x="0" y="3948"/>
                    <a:pt x="2505" y="3775"/>
                    <a:pt x="3345" y="3948"/>
                  </a:cubicBezTo>
                  <a:cubicBezTo>
                    <a:pt x="3345" y="3948"/>
                    <a:pt x="3316" y="2145"/>
                    <a:pt x="3637" y="1063"/>
                  </a:cubicBezTo>
                  <a:cubicBezTo>
                    <a:pt x="3869" y="163"/>
                    <a:pt x="4699" y="0"/>
                    <a:pt x="4848" y="914"/>
                  </a:cubicBezTo>
                  <a:cubicBezTo>
                    <a:pt x="4996" y="1824"/>
                    <a:pt x="5159" y="4003"/>
                    <a:pt x="4368" y="4863"/>
                  </a:cubicBezTo>
                  <a:cubicBezTo>
                    <a:pt x="3578" y="5722"/>
                    <a:pt x="0" y="4833"/>
                    <a:pt x="0" y="4833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59;p35">
              <a:extLst>
                <a:ext uri="{FF2B5EF4-FFF2-40B4-BE49-F238E27FC236}">
                  <a16:creationId xmlns:a16="http://schemas.microsoft.com/office/drawing/2014/main" xmlns="" id="{B8FAC1FE-E8DB-4F67-81ED-C08914F5A71F}"/>
                </a:ext>
              </a:extLst>
            </p:cNvPr>
            <p:cNvSpPr/>
            <p:nvPr/>
          </p:nvSpPr>
          <p:spPr>
            <a:xfrm>
              <a:off x="5101080" y="3507354"/>
              <a:ext cx="186242" cy="292361"/>
            </a:xfrm>
            <a:custGeom>
              <a:avLst/>
              <a:gdLst/>
              <a:ahLst/>
              <a:cxnLst/>
              <a:rect l="l" t="t" r="r" b="b"/>
              <a:pathLst>
                <a:path w="2264" h="3554" extrusionOk="0">
                  <a:moveTo>
                    <a:pt x="934" y="1"/>
                  </a:moveTo>
                  <a:cubicBezTo>
                    <a:pt x="934" y="1"/>
                    <a:pt x="1819" y="213"/>
                    <a:pt x="2041" y="1123"/>
                  </a:cubicBezTo>
                  <a:cubicBezTo>
                    <a:pt x="2263" y="2037"/>
                    <a:pt x="2125" y="3346"/>
                    <a:pt x="2125" y="3346"/>
                  </a:cubicBezTo>
                  <a:cubicBezTo>
                    <a:pt x="2125" y="3346"/>
                    <a:pt x="1295" y="3554"/>
                    <a:pt x="69" y="3262"/>
                  </a:cubicBezTo>
                  <a:cubicBezTo>
                    <a:pt x="69" y="3262"/>
                    <a:pt x="0" y="1039"/>
                    <a:pt x="9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60;p35">
              <a:extLst>
                <a:ext uri="{FF2B5EF4-FFF2-40B4-BE49-F238E27FC236}">
                  <a16:creationId xmlns:a16="http://schemas.microsoft.com/office/drawing/2014/main" xmlns="" id="{97A0434B-AC95-4B2E-A2C0-309FFF48BF46}"/>
                </a:ext>
              </a:extLst>
            </p:cNvPr>
            <p:cNvSpPr/>
            <p:nvPr/>
          </p:nvSpPr>
          <p:spPr>
            <a:xfrm>
              <a:off x="5936502" y="3552517"/>
              <a:ext cx="175301" cy="389102"/>
            </a:xfrm>
            <a:custGeom>
              <a:avLst/>
              <a:gdLst/>
              <a:ahLst/>
              <a:cxnLst/>
              <a:rect l="l" t="t" r="r" b="b"/>
              <a:pathLst>
                <a:path w="2131" h="4730" extrusionOk="0">
                  <a:moveTo>
                    <a:pt x="1241" y="1162"/>
                  </a:moveTo>
                  <a:lnTo>
                    <a:pt x="1" y="0"/>
                  </a:lnTo>
                  <a:lnTo>
                    <a:pt x="673" y="3894"/>
                  </a:lnTo>
                  <a:lnTo>
                    <a:pt x="2131" y="4729"/>
                  </a:lnTo>
                  <a:close/>
                </a:path>
              </a:pathLst>
            </a:custGeom>
            <a:solidFill>
              <a:srgbClr val="D78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61;p35">
              <a:extLst>
                <a:ext uri="{FF2B5EF4-FFF2-40B4-BE49-F238E27FC236}">
                  <a16:creationId xmlns:a16="http://schemas.microsoft.com/office/drawing/2014/main" xmlns="" id="{603C05BC-8CB5-4707-B2DF-0CFA535D9DC3}"/>
                </a:ext>
              </a:extLst>
            </p:cNvPr>
            <p:cNvSpPr/>
            <p:nvPr/>
          </p:nvSpPr>
          <p:spPr>
            <a:xfrm>
              <a:off x="5906475" y="3562635"/>
              <a:ext cx="205327" cy="378983"/>
            </a:xfrm>
            <a:custGeom>
              <a:avLst/>
              <a:gdLst/>
              <a:ahLst/>
              <a:cxnLst/>
              <a:rect l="l" t="t" r="r" b="b"/>
              <a:pathLst>
                <a:path w="2496" h="4607" extrusionOk="0">
                  <a:moveTo>
                    <a:pt x="1606" y="1039"/>
                  </a:moveTo>
                  <a:lnTo>
                    <a:pt x="0" y="1"/>
                  </a:lnTo>
                  <a:lnTo>
                    <a:pt x="815" y="3766"/>
                  </a:lnTo>
                  <a:lnTo>
                    <a:pt x="2496" y="4606"/>
                  </a:lnTo>
                  <a:close/>
                </a:path>
              </a:pathLst>
            </a:custGeom>
            <a:solidFill>
              <a:srgbClr val="BD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62;p35">
              <a:extLst>
                <a:ext uri="{FF2B5EF4-FFF2-40B4-BE49-F238E27FC236}">
                  <a16:creationId xmlns:a16="http://schemas.microsoft.com/office/drawing/2014/main" xmlns="" id="{D4225E73-F57E-45D3-9F98-FA799D7B29D9}"/>
                </a:ext>
              </a:extLst>
            </p:cNvPr>
            <p:cNvSpPr/>
            <p:nvPr/>
          </p:nvSpPr>
          <p:spPr>
            <a:xfrm>
              <a:off x="6038590" y="3552517"/>
              <a:ext cx="295980" cy="389102"/>
            </a:xfrm>
            <a:custGeom>
              <a:avLst/>
              <a:gdLst/>
              <a:ahLst/>
              <a:cxnLst/>
              <a:rect l="l" t="t" r="r" b="b"/>
              <a:pathLst>
                <a:path w="3598" h="4730" extrusionOk="0">
                  <a:moveTo>
                    <a:pt x="2659" y="0"/>
                  </a:moveTo>
                  <a:lnTo>
                    <a:pt x="0" y="1162"/>
                  </a:lnTo>
                  <a:lnTo>
                    <a:pt x="850" y="4729"/>
                  </a:lnTo>
                  <a:lnTo>
                    <a:pt x="3597" y="3934"/>
                  </a:lnTo>
                  <a:close/>
                </a:path>
              </a:pathLst>
            </a:custGeom>
            <a:solidFill>
              <a:srgbClr val="FDB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63;p35">
              <a:extLst>
                <a:ext uri="{FF2B5EF4-FFF2-40B4-BE49-F238E27FC236}">
                  <a16:creationId xmlns:a16="http://schemas.microsoft.com/office/drawing/2014/main" xmlns="" id="{E386B44F-47AA-423F-8C72-FFB3394DDFED}"/>
                </a:ext>
              </a:extLst>
            </p:cNvPr>
            <p:cNvSpPr/>
            <p:nvPr/>
          </p:nvSpPr>
          <p:spPr>
            <a:xfrm>
              <a:off x="6038590" y="3562635"/>
              <a:ext cx="295980" cy="378983"/>
            </a:xfrm>
            <a:custGeom>
              <a:avLst/>
              <a:gdLst/>
              <a:ahLst/>
              <a:cxnLst/>
              <a:rect l="l" t="t" r="r" b="b"/>
              <a:pathLst>
                <a:path w="3598" h="4607" extrusionOk="0">
                  <a:moveTo>
                    <a:pt x="2965" y="1"/>
                  </a:moveTo>
                  <a:lnTo>
                    <a:pt x="0" y="1039"/>
                  </a:lnTo>
                  <a:lnTo>
                    <a:pt x="850" y="4606"/>
                  </a:lnTo>
                  <a:lnTo>
                    <a:pt x="3597" y="3811"/>
                  </a:lnTo>
                  <a:close/>
                </a:path>
              </a:pathLst>
            </a:custGeom>
            <a:solidFill>
              <a:srgbClr val="FCCA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64;p35">
              <a:extLst>
                <a:ext uri="{FF2B5EF4-FFF2-40B4-BE49-F238E27FC236}">
                  <a16:creationId xmlns:a16="http://schemas.microsoft.com/office/drawing/2014/main" xmlns="" id="{5056602D-88D4-426F-8D58-7E26F133ACCC}"/>
                </a:ext>
              </a:extLst>
            </p:cNvPr>
            <p:cNvSpPr/>
            <p:nvPr/>
          </p:nvSpPr>
          <p:spPr>
            <a:xfrm>
              <a:off x="6038590" y="3585833"/>
              <a:ext cx="309801" cy="355785"/>
            </a:xfrm>
            <a:custGeom>
              <a:avLst/>
              <a:gdLst/>
              <a:ahLst/>
              <a:cxnLst/>
              <a:rect l="l" t="t" r="r" b="b"/>
              <a:pathLst>
                <a:path w="3766" h="4325" extrusionOk="0">
                  <a:moveTo>
                    <a:pt x="3108" y="1"/>
                  </a:moveTo>
                  <a:lnTo>
                    <a:pt x="0" y="757"/>
                  </a:lnTo>
                  <a:lnTo>
                    <a:pt x="890" y="4324"/>
                  </a:lnTo>
                  <a:lnTo>
                    <a:pt x="3765" y="3578"/>
                  </a:lnTo>
                  <a:close/>
                </a:path>
              </a:pathLst>
            </a:custGeom>
            <a:solidFill>
              <a:srgbClr val="BD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65;p35">
              <a:extLst>
                <a:ext uri="{FF2B5EF4-FFF2-40B4-BE49-F238E27FC236}">
                  <a16:creationId xmlns:a16="http://schemas.microsoft.com/office/drawing/2014/main" xmlns="" id="{34C43B34-CAA2-4966-BD67-5F7F853E4DB6}"/>
                </a:ext>
              </a:extLst>
            </p:cNvPr>
            <p:cNvSpPr/>
            <p:nvPr/>
          </p:nvSpPr>
          <p:spPr>
            <a:xfrm>
              <a:off x="5894218" y="3585833"/>
              <a:ext cx="217584" cy="355785"/>
            </a:xfrm>
            <a:custGeom>
              <a:avLst/>
              <a:gdLst/>
              <a:ahLst/>
              <a:cxnLst/>
              <a:rect l="l" t="t" r="r" b="b"/>
              <a:pathLst>
                <a:path w="2645" h="4325" extrusionOk="0">
                  <a:moveTo>
                    <a:pt x="1755" y="757"/>
                  </a:moveTo>
                  <a:lnTo>
                    <a:pt x="1" y="1"/>
                  </a:lnTo>
                  <a:lnTo>
                    <a:pt x="722" y="3435"/>
                  </a:lnTo>
                  <a:lnTo>
                    <a:pt x="2645" y="4324"/>
                  </a:lnTo>
                  <a:close/>
                </a:path>
              </a:pathLst>
            </a:custGeom>
            <a:solidFill>
              <a:srgbClr val="A4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66;p35">
              <a:extLst>
                <a:ext uri="{FF2B5EF4-FFF2-40B4-BE49-F238E27FC236}">
                  <a16:creationId xmlns:a16="http://schemas.microsoft.com/office/drawing/2014/main" xmlns="" id="{4E38D22E-D60B-4AD1-9E76-BF8E15E38CA7}"/>
                </a:ext>
              </a:extLst>
            </p:cNvPr>
            <p:cNvSpPr/>
            <p:nvPr/>
          </p:nvSpPr>
          <p:spPr>
            <a:xfrm>
              <a:off x="6201142" y="3815100"/>
              <a:ext cx="248433" cy="137872"/>
            </a:xfrm>
            <a:custGeom>
              <a:avLst/>
              <a:gdLst/>
              <a:ahLst/>
              <a:cxnLst/>
              <a:rect l="l" t="t" r="r" b="b"/>
              <a:pathLst>
                <a:path w="3020" h="1676" extrusionOk="0">
                  <a:moveTo>
                    <a:pt x="1177" y="1661"/>
                  </a:moveTo>
                  <a:cubicBezTo>
                    <a:pt x="994" y="1641"/>
                    <a:pt x="811" y="1621"/>
                    <a:pt x="628" y="1602"/>
                  </a:cubicBezTo>
                  <a:cubicBezTo>
                    <a:pt x="574" y="1597"/>
                    <a:pt x="515" y="1592"/>
                    <a:pt x="460" y="1567"/>
                  </a:cubicBezTo>
                  <a:cubicBezTo>
                    <a:pt x="411" y="1542"/>
                    <a:pt x="361" y="1498"/>
                    <a:pt x="351" y="1443"/>
                  </a:cubicBezTo>
                  <a:cubicBezTo>
                    <a:pt x="287" y="1429"/>
                    <a:pt x="228" y="1414"/>
                    <a:pt x="169" y="1379"/>
                  </a:cubicBezTo>
                  <a:cubicBezTo>
                    <a:pt x="114" y="1350"/>
                    <a:pt x="70" y="1295"/>
                    <a:pt x="65" y="1231"/>
                  </a:cubicBezTo>
                  <a:cubicBezTo>
                    <a:pt x="60" y="1216"/>
                    <a:pt x="60" y="1206"/>
                    <a:pt x="55" y="1191"/>
                  </a:cubicBezTo>
                  <a:cubicBezTo>
                    <a:pt x="50" y="1182"/>
                    <a:pt x="40" y="1177"/>
                    <a:pt x="30" y="1167"/>
                  </a:cubicBezTo>
                  <a:cubicBezTo>
                    <a:pt x="1" y="1137"/>
                    <a:pt x="6" y="1088"/>
                    <a:pt x="25" y="1048"/>
                  </a:cubicBezTo>
                  <a:cubicBezTo>
                    <a:pt x="45" y="1014"/>
                    <a:pt x="80" y="984"/>
                    <a:pt x="114" y="959"/>
                  </a:cubicBezTo>
                  <a:cubicBezTo>
                    <a:pt x="95" y="930"/>
                    <a:pt x="104" y="890"/>
                    <a:pt x="129" y="865"/>
                  </a:cubicBezTo>
                  <a:cubicBezTo>
                    <a:pt x="159" y="831"/>
                    <a:pt x="208" y="811"/>
                    <a:pt x="253" y="806"/>
                  </a:cubicBezTo>
                  <a:cubicBezTo>
                    <a:pt x="302" y="796"/>
                    <a:pt x="347" y="801"/>
                    <a:pt x="396" y="811"/>
                  </a:cubicBezTo>
                  <a:cubicBezTo>
                    <a:pt x="490" y="821"/>
                    <a:pt x="579" y="831"/>
                    <a:pt x="673" y="841"/>
                  </a:cubicBezTo>
                  <a:cubicBezTo>
                    <a:pt x="742" y="851"/>
                    <a:pt x="816" y="855"/>
                    <a:pt x="885" y="855"/>
                  </a:cubicBezTo>
                  <a:cubicBezTo>
                    <a:pt x="1024" y="846"/>
                    <a:pt x="1157" y="796"/>
                    <a:pt x="1280" y="737"/>
                  </a:cubicBezTo>
                  <a:cubicBezTo>
                    <a:pt x="1340" y="707"/>
                    <a:pt x="1394" y="678"/>
                    <a:pt x="1458" y="653"/>
                  </a:cubicBezTo>
                  <a:cubicBezTo>
                    <a:pt x="1493" y="638"/>
                    <a:pt x="1542" y="618"/>
                    <a:pt x="1547" y="574"/>
                  </a:cubicBezTo>
                  <a:cubicBezTo>
                    <a:pt x="1552" y="519"/>
                    <a:pt x="1493" y="485"/>
                    <a:pt x="1444" y="470"/>
                  </a:cubicBezTo>
                  <a:cubicBezTo>
                    <a:pt x="1236" y="406"/>
                    <a:pt x="1004" y="445"/>
                    <a:pt x="796" y="371"/>
                  </a:cubicBezTo>
                  <a:cubicBezTo>
                    <a:pt x="767" y="361"/>
                    <a:pt x="732" y="346"/>
                    <a:pt x="717" y="312"/>
                  </a:cubicBezTo>
                  <a:cubicBezTo>
                    <a:pt x="702" y="258"/>
                    <a:pt x="767" y="213"/>
                    <a:pt x="821" y="193"/>
                  </a:cubicBezTo>
                  <a:cubicBezTo>
                    <a:pt x="1009" y="114"/>
                    <a:pt x="1206" y="30"/>
                    <a:pt x="1409" y="20"/>
                  </a:cubicBezTo>
                  <a:cubicBezTo>
                    <a:pt x="1765" y="1"/>
                    <a:pt x="2135" y="99"/>
                    <a:pt x="2471" y="198"/>
                  </a:cubicBezTo>
                  <a:cubicBezTo>
                    <a:pt x="2659" y="248"/>
                    <a:pt x="2837" y="312"/>
                    <a:pt x="3020" y="351"/>
                  </a:cubicBezTo>
                  <a:lnTo>
                    <a:pt x="3020" y="1236"/>
                  </a:lnTo>
                  <a:cubicBezTo>
                    <a:pt x="2704" y="1271"/>
                    <a:pt x="2422" y="1414"/>
                    <a:pt x="2125" y="1518"/>
                  </a:cubicBezTo>
                  <a:cubicBezTo>
                    <a:pt x="1962" y="1572"/>
                    <a:pt x="1799" y="1626"/>
                    <a:pt x="1631" y="1646"/>
                  </a:cubicBezTo>
                  <a:cubicBezTo>
                    <a:pt x="1478" y="1666"/>
                    <a:pt x="1330" y="1676"/>
                    <a:pt x="1177" y="1661"/>
                  </a:cubicBezTo>
                  <a:close/>
                </a:path>
              </a:pathLst>
            </a:custGeom>
            <a:solidFill>
              <a:srgbClr val="B0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67;p35">
              <a:extLst>
                <a:ext uri="{FF2B5EF4-FFF2-40B4-BE49-F238E27FC236}">
                  <a16:creationId xmlns:a16="http://schemas.microsoft.com/office/drawing/2014/main" xmlns="" id="{BC7F74FF-8497-4429-9142-62F66C155C48}"/>
                </a:ext>
              </a:extLst>
            </p:cNvPr>
            <p:cNvSpPr/>
            <p:nvPr/>
          </p:nvSpPr>
          <p:spPr>
            <a:xfrm>
              <a:off x="6449494" y="3519200"/>
              <a:ext cx="424474" cy="470788"/>
            </a:xfrm>
            <a:custGeom>
              <a:avLst/>
              <a:gdLst/>
              <a:ahLst/>
              <a:cxnLst/>
              <a:rect l="l" t="t" r="r" b="b"/>
              <a:pathLst>
                <a:path w="5160" h="5723" extrusionOk="0">
                  <a:moveTo>
                    <a:pt x="1" y="3948"/>
                  </a:moveTo>
                  <a:cubicBezTo>
                    <a:pt x="1" y="3948"/>
                    <a:pt x="2506" y="3775"/>
                    <a:pt x="3346" y="3948"/>
                  </a:cubicBezTo>
                  <a:cubicBezTo>
                    <a:pt x="3346" y="3948"/>
                    <a:pt x="3317" y="2145"/>
                    <a:pt x="3638" y="1063"/>
                  </a:cubicBezTo>
                  <a:cubicBezTo>
                    <a:pt x="3870" y="163"/>
                    <a:pt x="4700" y="0"/>
                    <a:pt x="4848" y="914"/>
                  </a:cubicBezTo>
                  <a:cubicBezTo>
                    <a:pt x="4997" y="1824"/>
                    <a:pt x="5160" y="4003"/>
                    <a:pt x="4369" y="4863"/>
                  </a:cubicBezTo>
                  <a:cubicBezTo>
                    <a:pt x="3579" y="5722"/>
                    <a:pt x="1" y="4833"/>
                    <a:pt x="1" y="4833"/>
                  </a:cubicBezTo>
                  <a:close/>
                </a:path>
              </a:pathLst>
            </a:custGeom>
            <a:solidFill>
              <a:srgbClr val="B0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68;p35">
              <a:extLst>
                <a:ext uri="{FF2B5EF4-FFF2-40B4-BE49-F238E27FC236}">
                  <a16:creationId xmlns:a16="http://schemas.microsoft.com/office/drawing/2014/main" xmlns="" id="{2A910FDC-C499-42D9-ADA1-BB509B82969E}"/>
                </a:ext>
              </a:extLst>
            </p:cNvPr>
            <p:cNvSpPr/>
            <p:nvPr/>
          </p:nvSpPr>
          <p:spPr>
            <a:xfrm>
              <a:off x="6706402" y="3502912"/>
              <a:ext cx="185502" cy="285451"/>
            </a:xfrm>
            <a:custGeom>
              <a:avLst/>
              <a:gdLst/>
              <a:ahLst/>
              <a:cxnLst/>
              <a:rect l="l" t="t" r="r" b="b"/>
              <a:pathLst>
                <a:path w="2255" h="3470" extrusionOk="0">
                  <a:moveTo>
                    <a:pt x="935" y="1"/>
                  </a:moveTo>
                  <a:cubicBezTo>
                    <a:pt x="935" y="1"/>
                    <a:pt x="1814" y="267"/>
                    <a:pt x="2037" y="1177"/>
                  </a:cubicBezTo>
                  <a:cubicBezTo>
                    <a:pt x="2254" y="2091"/>
                    <a:pt x="2116" y="3400"/>
                    <a:pt x="2116" y="3400"/>
                  </a:cubicBezTo>
                  <a:cubicBezTo>
                    <a:pt x="2116" y="3400"/>
                    <a:pt x="1908" y="3415"/>
                    <a:pt x="1785" y="3435"/>
                  </a:cubicBezTo>
                  <a:lnTo>
                    <a:pt x="1686" y="2980"/>
                  </a:lnTo>
                  <a:lnTo>
                    <a:pt x="1557" y="3469"/>
                  </a:lnTo>
                  <a:cubicBezTo>
                    <a:pt x="1226" y="3465"/>
                    <a:pt x="535" y="3430"/>
                    <a:pt x="60" y="3316"/>
                  </a:cubicBezTo>
                  <a:cubicBezTo>
                    <a:pt x="60" y="3316"/>
                    <a:pt x="1" y="1038"/>
                    <a:pt x="9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6" name="Google Shape;1673;p35">
              <a:extLst>
                <a:ext uri="{FF2B5EF4-FFF2-40B4-BE49-F238E27FC236}">
                  <a16:creationId xmlns:a16="http://schemas.microsoft.com/office/drawing/2014/main" xmlns="" id="{9FEF4945-A3E4-4B2D-B000-E86AAB5AEC3A}"/>
                </a:ext>
              </a:extLst>
            </p:cNvPr>
            <p:cNvCxnSpPr/>
            <p:nvPr/>
          </p:nvCxnSpPr>
          <p:spPr>
            <a:xfrm rot="16200000" flipH="1">
              <a:off x="1665900" y="2325313"/>
              <a:ext cx="1359300" cy="1491600"/>
            </a:xfrm>
            <a:prstGeom prst="bentConnector2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8" name="Google Shape;1679;p35">
              <a:extLst>
                <a:ext uri="{FF2B5EF4-FFF2-40B4-BE49-F238E27FC236}">
                  <a16:creationId xmlns:a16="http://schemas.microsoft.com/office/drawing/2014/main" xmlns="" id="{815FF5AE-2B8A-49DA-8A27-F3A40D4BCA92}"/>
                </a:ext>
              </a:extLst>
            </p:cNvPr>
            <p:cNvCxnSpPr/>
            <p:nvPr/>
          </p:nvCxnSpPr>
          <p:spPr>
            <a:xfrm rot="5400000">
              <a:off x="5053942" y="2337913"/>
              <a:ext cx="653100" cy="760200"/>
            </a:xfrm>
            <a:prstGeom prst="bentConnector3">
              <a:avLst>
                <a:gd name="adj1" fmla="val 20909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9" name="Google Shape;1682;p35">
              <a:extLst>
                <a:ext uri="{FF2B5EF4-FFF2-40B4-BE49-F238E27FC236}">
                  <a16:creationId xmlns:a16="http://schemas.microsoft.com/office/drawing/2014/main" xmlns="" id="{CE846034-4ADD-453F-843D-0082B6A1DE15}"/>
                </a:ext>
              </a:extLst>
            </p:cNvPr>
            <p:cNvCxnSpPr/>
            <p:nvPr/>
          </p:nvCxnSpPr>
          <p:spPr>
            <a:xfrm rot="5400000">
              <a:off x="6345363" y="2299813"/>
              <a:ext cx="1404000" cy="1587300"/>
            </a:xfrm>
            <a:prstGeom prst="bentConnector2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23" name="组合 21">
            <a:extLst>
              <a:ext uri="{FF2B5EF4-FFF2-40B4-BE49-F238E27FC236}">
                <a16:creationId xmlns:a16="http://schemas.microsoft.com/office/drawing/2014/main" xmlns="" id="{7E4F2AAF-D72D-4E81-A9E4-BDD6299D6B97}"/>
              </a:ext>
            </a:extLst>
          </p:cNvPr>
          <p:cNvGrpSpPr/>
          <p:nvPr/>
        </p:nvGrpSpPr>
        <p:grpSpPr>
          <a:xfrm>
            <a:off x="3270910" y="-30503"/>
            <a:ext cx="2943381" cy="875637"/>
            <a:chOff x="2437076" y="777423"/>
            <a:chExt cx="3483973" cy="1178186"/>
          </a:xfrm>
        </p:grpSpPr>
        <p:pic>
          <p:nvPicPr>
            <p:cNvPr id="124" name="图片 19">
              <a:extLst>
                <a:ext uri="{FF2B5EF4-FFF2-40B4-BE49-F238E27FC236}">
                  <a16:creationId xmlns:a16="http://schemas.microsoft.com/office/drawing/2014/main" xmlns="" id="{E91F5F2B-1872-4F8E-A1D9-8B4085CB9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7076" y="777423"/>
              <a:ext cx="3483973" cy="1178186"/>
            </a:xfrm>
            <a:prstGeom prst="rect">
              <a:avLst/>
            </a:prstGeom>
          </p:spPr>
        </p:pic>
        <p:sp>
          <p:nvSpPr>
            <p:cNvPr id="125" name="文本框 7">
              <a:extLst>
                <a:ext uri="{FF2B5EF4-FFF2-40B4-BE49-F238E27FC236}">
                  <a16:creationId xmlns:a16="http://schemas.microsoft.com/office/drawing/2014/main" xmlns="" id="{969A9A1D-F098-4959-B8EC-51A831700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4040" y="942293"/>
              <a:ext cx="2853550" cy="95247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 dirty="0" err="1">
                  <a:solidFill>
                    <a:srgbClr val="C00000"/>
                  </a:solidFill>
                  <a:latin typeface="#9Slide05 SVNAnthem" pitchFamily="2" charset="0"/>
                  <a:ea typeface="+mn-ea"/>
                  <a:cs typeface="#9Slide03 Arima Madurai ExtraBo" panose="00000900000000000000" pitchFamily="2" charset="0"/>
                  <a:sym typeface="+mn-lt"/>
                </a:rPr>
                <a:t>Giống</a:t>
              </a:r>
              <a:r>
                <a:rPr lang="en-US" altLang="zh-CN" sz="4000" b="1" dirty="0">
                  <a:solidFill>
                    <a:srgbClr val="C00000"/>
                  </a:solidFill>
                  <a:latin typeface="#9Slide05 SVNAnthem" pitchFamily="2" charset="0"/>
                  <a:ea typeface="+mn-ea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C00000"/>
                  </a:solidFill>
                  <a:latin typeface="#9Slide05 SVNAnthem" pitchFamily="2" charset="0"/>
                  <a:ea typeface="+mn-ea"/>
                  <a:cs typeface="#9Slide03 Arima Madurai ExtraBo" panose="00000900000000000000" pitchFamily="2" charset="0"/>
                  <a:sym typeface="+mn-lt"/>
                </a:rPr>
                <a:t>nhau</a:t>
              </a:r>
              <a:endParaRPr lang="en-US" altLang="zh-CN" sz="4000" b="1" dirty="0">
                <a:solidFill>
                  <a:srgbClr val="C00000"/>
                </a:solidFill>
                <a:latin typeface="#9Slide05 SVNAnthem" pitchFamily="2" charset="0"/>
                <a:ea typeface="+mn-ea"/>
                <a:cs typeface="#9Slide03 Arima Madurai ExtraBo" panose="00000900000000000000" pitchFamily="2" charset="0"/>
                <a:sym typeface="+mn-lt"/>
              </a:endParaRPr>
            </a:p>
          </p:txBody>
        </p:sp>
      </p:grp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22D81706-C0E3-4A6E-97A2-DB79D2577385}"/>
              </a:ext>
            </a:extLst>
          </p:cNvPr>
          <p:cNvSpPr/>
          <p:nvPr/>
        </p:nvSpPr>
        <p:spPr>
          <a:xfrm>
            <a:off x="403859" y="1128842"/>
            <a:ext cx="2703961" cy="12559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xmlns="" id="{D8C338D2-0348-42DE-8B99-1318C45E0C45}"/>
              </a:ext>
            </a:extLst>
          </p:cNvPr>
          <p:cNvSpPr/>
          <p:nvPr/>
        </p:nvSpPr>
        <p:spPr>
          <a:xfrm>
            <a:off x="4099560" y="1128842"/>
            <a:ext cx="2116890" cy="12559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xmlns="" id="{47FBFF34-7267-484D-9633-6C0375CE405E}"/>
              </a:ext>
            </a:extLst>
          </p:cNvPr>
          <p:cNvSpPr/>
          <p:nvPr/>
        </p:nvSpPr>
        <p:spPr>
          <a:xfrm>
            <a:off x="6652189" y="1333500"/>
            <a:ext cx="2164595" cy="10610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EC0CDCB0-5F67-4D23-9E68-3D7B6C17CC86}"/>
              </a:ext>
            </a:extLst>
          </p:cNvPr>
          <p:cNvSpPr txBox="1"/>
          <p:nvPr/>
        </p:nvSpPr>
        <p:spPr>
          <a:xfrm>
            <a:off x="457595" y="1187394"/>
            <a:ext cx="2342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quốc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hiệu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tiêu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ngữ</a:t>
            </a:r>
            <a:endParaRPr lang="en-US" sz="1600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17375C7E-3396-4671-83D3-1A05AE53CD08}"/>
              </a:ext>
            </a:extLst>
          </p:cNvPr>
          <p:cNvSpPr txBox="1"/>
          <p:nvPr/>
        </p:nvSpPr>
        <p:spPr>
          <a:xfrm>
            <a:off x="457175" y="1487156"/>
            <a:ext cx="253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nơi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ngày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endParaRPr lang="en-US" sz="1600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7529DCF7-18C1-4CBD-B8BF-76660FF709C7}"/>
              </a:ext>
            </a:extLst>
          </p:cNvPr>
          <p:cNvSpPr txBox="1"/>
          <p:nvPr/>
        </p:nvSpPr>
        <p:spPr>
          <a:xfrm>
            <a:off x="461895" y="1786393"/>
            <a:ext cx="1293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tên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endParaRPr lang="en-US" sz="1600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9B57CDE9-570A-4D74-AE62-4F2B151CCDE5}"/>
              </a:ext>
            </a:extLst>
          </p:cNvPr>
          <p:cNvSpPr txBox="1"/>
          <p:nvPr/>
        </p:nvSpPr>
        <p:spPr>
          <a:xfrm>
            <a:off x="4189207" y="1242923"/>
            <a:ext cx="1991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thông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tin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người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: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họ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tên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ngày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sinh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địa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chỉ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thường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trú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180309CD-5F83-4D87-B2CE-F14324093E24}"/>
              </a:ext>
            </a:extLst>
          </p:cNvPr>
          <p:cNvSpPr txBox="1"/>
          <p:nvPr/>
        </p:nvSpPr>
        <p:spPr>
          <a:xfrm>
            <a:off x="6746711" y="1486447"/>
            <a:ext cx="1991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lời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cảm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ơn</a:t>
            </a:r>
            <a:endParaRPr lang="en-US" sz="1600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9E0EC17-045A-47D5-AE9F-ABBD398B0DC5}"/>
              </a:ext>
            </a:extLst>
          </p:cNvPr>
          <p:cNvSpPr txBox="1"/>
          <p:nvPr/>
        </p:nvSpPr>
        <p:spPr>
          <a:xfrm>
            <a:off x="6746711" y="1791230"/>
            <a:ext cx="1991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chữ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kí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tên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người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endParaRPr lang="en-US" sz="1600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EEB79C93-3247-4C2A-83EB-73E6DFD394C3}"/>
              </a:ext>
            </a:extLst>
          </p:cNvPr>
          <p:cNvSpPr txBox="1"/>
          <p:nvPr/>
        </p:nvSpPr>
        <p:spPr>
          <a:xfrm>
            <a:off x="479596" y="2060757"/>
            <a:ext cx="1800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nơi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nhận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endParaRPr lang="en-US" sz="1600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19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7" grpId="0" animBg="1"/>
      <p:bldP spid="128" grpId="0" animBg="1"/>
      <p:bldP spid="129" grpId="0"/>
      <p:bldP spid="130" grpId="0"/>
      <p:bldP spid="131" grpId="0"/>
      <p:bldP spid="132" grpId="0"/>
      <p:bldP spid="133" grpId="0"/>
      <p:bldP spid="134" grpId="0"/>
      <p:bldP spid="1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49;p26">
            <a:extLst>
              <a:ext uri="{FF2B5EF4-FFF2-40B4-BE49-F238E27FC236}">
                <a16:creationId xmlns:a16="http://schemas.microsoft.com/office/drawing/2014/main" xmlns="" id="{30153CC6-C5DB-4535-88DF-77FEBC57CE71}"/>
              </a:ext>
            </a:extLst>
          </p:cNvPr>
          <p:cNvGrpSpPr/>
          <p:nvPr/>
        </p:nvGrpSpPr>
        <p:grpSpPr>
          <a:xfrm>
            <a:off x="2134196" y="3107079"/>
            <a:ext cx="4617123" cy="1897824"/>
            <a:chOff x="2264522" y="2158476"/>
            <a:chExt cx="4615144" cy="2558550"/>
          </a:xfrm>
        </p:grpSpPr>
        <p:grpSp>
          <p:nvGrpSpPr>
            <p:cNvPr id="10" name="Google Shape;950;p26">
              <a:extLst>
                <a:ext uri="{FF2B5EF4-FFF2-40B4-BE49-F238E27FC236}">
                  <a16:creationId xmlns:a16="http://schemas.microsoft.com/office/drawing/2014/main" xmlns="" id="{0BE52758-8CB2-497C-B45C-C9F384D5C418}"/>
                </a:ext>
              </a:extLst>
            </p:cNvPr>
            <p:cNvGrpSpPr/>
            <p:nvPr/>
          </p:nvGrpSpPr>
          <p:grpSpPr>
            <a:xfrm>
              <a:off x="2264522" y="2158476"/>
              <a:ext cx="1558110" cy="2526757"/>
              <a:chOff x="2228976" y="1770602"/>
              <a:chExt cx="1794231" cy="2909670"/>
            </a:xfrm>
          </p:grpSpPr>
          <p:sp>
            <p:nvSpPr>
              <p:cNvPr id="38" name="Google Shape;951;p26">
                <a:extLst>
                  <a:ext uri="{FF2B5EF4-FFF2-40B4-BE49-F238E27FC236}">
                    <a16:creationId xmlns:a16="http://schemas.microsoft.com/office/drawing/2014/main" xmlns="" id="{370A2867-2909-465D-86C9-61ABDC81E0D9}"/>
                  </a:ext>
                </a:extLst>
              </p:cNvPr>
              <p:cNvSpPr/>
              <p:nvPr/>
            </p:nvSpPr>
            <p:spPr>
              <a:xfrm>
                <a:off x="2278000" y="3692939"/>
                <a:ext cx="178961" cy="982062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7452" extrusionOk="0">
                    <a:moveTo>
                      <a:pt x="1079" y="1"/>
                    </a:moveTo>
                    <a:cubicBezTo>
                      <a:pt x="942" y="1"/>
                      <a:pt x="823" y="105"/>
                      <a:pt x="804" y="244"/>
                    </a:cubicBezTo>
                    <a:lnTo>
                      <a:pt x="9" y="7311"/>
                    </a:lnTo>
                    <a:cubicBezTo>
                      <a:pt x="0" y="7398"/>
                      <a:pt x="185" y="7452"/>
                      <a:pt x="341" y="7452"/>
                    </a:cubicBezTo>
                    <a:cubicBezTo>
                      <a:pt x="448" y="7452"/>
                      <a:pt x="541" y="7426"/>
                      <a:pt x="547" y="7370"/>
                    </a:cubicBezTo>
                    <a:lnTo>
                      <a:pt x="1343" y="304"/>
                    </a:lnTo>
                    <a:cubicBezTo>
                      <a:pt x="1358" y="155"/>
                      <a:pt x="1254" y="22"/>
                      <a:pt x="1106" y="2"/>
                    </a:cubicBezTo>
                    <a:cubicBezTo>
                      <a:pt x="1097" y="1"/>
                      <a:pt x="1088" y="1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52;p26">
                <a:extLst>
                  <a:ext uri="{FF2B5EF4-FFF2-40B4-BE49-F238E27FC236}">
                    <a16:creationId xmlns:a16="http://schemas.microsoft.com/office/drawing/2014/main" xmlns="" id="{80AED762-982C-405F-94B0-EB23D18CF793}"/>
                  </a:ext>
                </a:extLst>
              </p:cNvPr>
              <p:cNvSpPr/>
              <p:nvPr/>
            </p:nvSpPr>
            <p:spPr>
              <a:xfrm>
                <a:off x="2756375" y="3692939"/>
                <a:ext cx="180410" cy="982062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7452" extrusionOk="0">
                    <a:moveTo>
                      <a:pt x="285" y="1"/>
                    </a:moveTo>
                    <a:cubicBezTo>
                      <a:pt x="276" y="1"/>
                      <a:pt x="267" y="1"/>
                      <a:pt x="258" y="2"/>
                    </a:cubicBezTo>
                    <a:cubicBezTo>
                      <a:pt x="110" y="22"/>
                      <a:pt x="1" y="155"/>
                      <a:pt x="16" y="304"/>
                    </a:cubicBezTo>
                    <a:lnTo>
                      <a:pt x="821" y="7370"/>
                    </a:lnTo>
                    <a:cubicBezTo>
                      <a:pt x="827" y="7426"/>
                      <a:pt x="920" y="7452"/>
                      <a:pt x="1028" y="7452"/>
                    </a:cubicBezTo>
                    <a:cubicBezTo>
                      <a:pt x="1183" y="7452"/>
                      <a:pt x="1369" y="7398"/>
                      <a:pt x="1360" y="7311"/>
                    </a:cubicBezTo>
                    <a:lnTo>
                      <a:pt x="554" y="244"/>
                    </a:lnTo>
                    <a:cubicBezTo>
                      <a:pt x="540" y="105"/>
                      <a:pt x="422" y="1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53;p26">
                <a:extLst>
                  <a:ext uri="{FF2B5EF4-FFF2-40B4-BE49-F238E27FC236}">
                    <a16:creationId xmlns:a16="http://schemas.microsoft.com/office/drawing/2014/main" xmlns="" id="{3C737E21-EEE4-4BF4-90FA-DA3215DE5E7B}"/>
                  </a:ext>
                </a:extLst>
              </p:cNvPr>
              <p:cNvSpPr/>
              <p:nvPr/>
            </p:nvSpPr>
            <p:spPr>
              <a:xfrm>
                <a:off x="2334403" y="4302705"/>
                <a:ext cx="553091" cy="160382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1217" extrusionOk="0">
                    <a:moveTo>
                      <a:pt x="2101" y="406"/>
                    </a:moveTo>
                    <a:cubicBezTo>
                      <a:pt x="2916" y="406"/>
                      <a:pt x="3445" y="524"/>
                      <a:pt x="3618" y="608"/>
                    </a:cubicBezTo>
                    <a:cubicBezTo>
                      <a:pt x="3445" y="692"/>
                      <a:pt x="2916" y="811"/>
                      <a:pt x="2101" y="811"/>
                    </a:cubicBezTo>
                    <a:cubicBezTo>
                      <a:pt x="1281" y="811"/>
                      <a:pt x="757" y="692"/>
                      <a:pt x="584" y="608"/>
                    </a:cubicBezTo>
                    <a:cubicBezTo>
                      <a:pt x="757" y="524"/>
                      <a:pt x="1281" y="406"/>
                      <a:pt x="2101" y="406"/>
                    </a:cubicBezTo>
                    <a:close/>
                    <a:moveTo>
                      <a:pt x="2101" y="0"/>
                    </a:moveTo>
                    <a:cubicBezTo>
                      <a:pt x="1132" y="0"/>
                      <a:pt x="1" y="159"/>
                      <a:pt x="1" y="608"/>
                    </a:cubicBezTo>
                    <a:cubicBezTo>
                      <a:pt x="1" y="1058"/>
                      <a:pt x="1132" y="1216"/>
                      <a:pt x="2101" y="1216"/>
                    </a:cubicBezTo>
                    <a:cubicBezTo>
                      <a:pt x="3069" y="1216"/>
                      <a:pt x="4196" y="1058"/>
                      <a:pt x="4196" y="608"/>
                    </a:cubicBezTo>
                    <a:cubicBezTo>
                      <a:pt x="4196" y="159"/>
                      <a:pt x="3069" y="0"/>
                      <a:pt x="2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54;p26">
                <a:extLst>
                  <a:ext uri="{FF2B5EF4-FFF2-40B4-BE49-F238E27FC236}">
                    <a16:creationId xmlns:a16="http://schemas.microsoft.com/office/drawing/2014/main" xmlns="" id="{ED985F22-2FD3-4BC6-9FFE-7BC13686DCCF}"/>
                  </a:ext>
                </a:extLst>
              </p:cNvPr>
              <p:cNvSpPr/>
              <p:nvPr/>
            </p:nvSpPr>
            <p:spPr>
              <a:xfrm>
                <a:off x="2575435" y="3713366"/>
                <a:ext cx="71031" cy="966907"/>
              </a:xfrm>
              <a:custGeom>
                <a:avLst/>
                <a:gdLst/>
                <a:ahLst/>
                <a:cxnLst/>
                <a:rect l="l" t="t" r="r" b="b"/>
                <a:pathLst>
                  <a:path w="539" h="7337" extrusionOk="0">
                    <a:moveTo>
                      <a:pt x="272" y="0"/>
                    </a:moveTo>
                    <a:cubicBezTo>
                      <a:pt x="124" y="0"/>
                      <a:pt x="0" y="124"/>
                      <a:pt x="0" y="272"/>
                    </a:cubicBezTo>
                    <a:lnTo>
                      <a:pt x="0" y="7225"/>
                    </a:lnTo>
                    <a:cubicBezTo>
                      <a:pt x="0" y="7299"/>
                      <a:pt x="135" y="7336"/>
                      <a:pt x="269" y="7336"/>
                    </a:cubicBezTo>
                    <a:cubicBezTo>
                      <a:pt x="404" y="7336"/>
                      <a:pt x="539" y="7299"/>
                      <a:pt x="539" y="7225"/>
                    </a:cubicBezTo>
                    <a:lnTo>
                      <a:pt x="539" y="272"/>
                    </a:lnTo>
                    <a:cubicBezTo>
                      <a:pt x="539" y="124"/>
                      <a:pt x="420" y="0"/>
                      <a:pt x="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955;p26">
                <a:extLst>
                  <a:ext uri="{FF2B5EF4-FFF2-40B4-BE49-F238E27FC236}">
                    <a16:creationId xmlns:a16="http://schemas.microsoft.com/office/drawing/2014/main" xmlns="" id="{FCB35675-FAE2-4F25-87FA-A1B0708445D9}"/>
                  </a:ext>
                </a:extLst>
              </p:cNvPr>
              <p:cNvSpPr/>
              <p:nvPr/>
            </p:nvSpPr>
            <p:spPr>
              <a:xfrm>
                <a:off x="2275232" y="3652745"/>
                <a:ext cx="626494" cy="93304"/>
              </a:xfrm>
              <a:custGeom>
                <a:avLst/>
                <a:gdLst/>
                <a:ahLst/>
                <a:cxnLst/>
                <a:rect l="l" t="t" r="r" b="b"/>
                <a:pathLst>
                  <a:path w="4754" h="708" extrusionOk="0">
                    <a:moveTo>
                      <a:pt x="356" y="1"/>
                    </a:moveTo>
                    <a:cubicBezTo>
                      <a:pt x="158" y="1"/>
                      <a:pt x="0" y="159"/>
                      <a:pt x="0" y="357"/>
                    </a:cubicBezTo>
                    <a:cubicBezTo>
                      <a:pt x="0" y="549"/>
                      <a:pt x="158" y="708"/>
                      <a:pt x="356" y="708"/>
                    </a:cubicBezTo>
                    <a:lnTo>
                      <a:pt x="4398" y="708"/>
                    </a:lnTo>
                    <a:cubicBezTo>
                      <a:pt x="4596" y="708"/>
                      <a:pt x="4754" y="549"/>
                      <a:pt x="4754" y="357"/>
                    </a:cubicBezTo>
                    <a:cubicBezTo>
                      <a:pt x="4754" y="159"/>
                      <a:pt x="4596" y="1"/>
                      <a:pt x="4398" y="1"/>
                    </a:cubicBezTo>
                    <a:close/>
                  </a:path>
                </a:pathLst>
              </a:custGeom>
              <a:solidFill>
                <a:srgbClr val="5745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956;p26">
                <a:extLst>
                  <a:ext uri="{FF2B5EF4-FFF2-40B4-BE49-F238E27FC236}">
                    <a16:creationId xmlns:a16="http://schemas.microsoft.com/office/drawing/2014/main" xmlns="" id="{FB5BCB75-77C7-4A53-9466-D893A4597DDE}"/>
                  </a:ext>
                </a:extLst>
              </p:cNvPr>
              <p:cNvSpPr/>
              <p:nvPr/>
            </p:nvSpPr>
            <p:spPr>
              <a:xfrm>
                <a:off x="3499503" y="4255790"/>
                <a:ext cx="523704" cy="358323"/>
              </a:xfrm>
              <a:custGeom>
                <a:avLst/>
                <a:gdLst/>
                <a:ahLst/>
                <a:cxnLst/>
                <a:rect l="l" t="t" r="r" b="b"/>
                <a:pathLst>
                  <a:path w="3974" h="2719" extrusionOk="0">
                    <a:moveTo>
                      <a:pt x="1003" y="1"/>
                    </a:moveTo>
                    <a:lnTo>
                      <a:pt x="815" y="144"/>
                    </a:lnTo>
                    <a:lnTo>
                      <a:pt x="0" y="747"/>
                    </a:lnTo>
                    <a:lnTo>
                      <a:pt x="1092" y="2491"/>
                    </a:lnTo>
                    <a:lnTo>
                      <a:pt x="1231" y="2718"/>
                    </a:lnTo>
                    <a:lnTo>
                      <a:pt x="3973" y="485"/>
                    </a:lnTo>
                    <a:cubicBezTo>
                      <a:pt x="3973" y="485"/>
                      <a:pt x="3604" y="113"/>
                      <a:pt x="3117" y="113"/>
                    </a:cubicBezTo>
                    <a:cubicBezTo>
                      <a:pt x="2977" y="113"/>
                      <a:pt x="2827" y="143"/>
                      <a:pt x="2673" y="223"/>
                    </a:cubicBezTo>
                    <a:cubicBezTo>
                      <a:pt x="2649" y="233"/>
                      <a:pt x="2629" y="248"/>
                      <a:pt x="2604" y="258"/>
                    </a:cubicBezTo>
                    <a:cubicBezTo>
                      <a:pt x="2417" y="361"/>
                      <a:pt x="2278" y="460"/>
                      <a:pt x="2169" y="544"/>
                    </a:cubicBezTo>
                    <a:cubicBezTo>
                      <a:pt x="1922" y="742"/>
                      <a:pt x="1833" y="880"/>
                      <a:pt x="1665" y="890"/>
                    </a:cubicBezTo>
                    <a:cubicBezTo>
                      <a:pt x="1665" y="890"/>
                      <a:pt x="1664" y="890"/>
                      <a:pt x="1663" y="890"/>
                    </a:cubicBezTo>
                    <a:cubicBezTo>
                      <a:pt x="1411" y="890"/>
                      <a:pt x="1003" y="1"/>
                      <a:pt x="1003" y="1"/>
                    </a:cubicBezTo>
                    <a:close/>
                  </a:path>
                </a:pathLst>
              </a:custGeom>
              <a:solidFill>
                <a:srgbClr val="714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957;p26">
                <a:extLst>
                  <a:ext uri="{FF2B5EF4-FFF2-40B4-BE49-F238E27FC236}">
                    <a16:creationId xmlns:a16="http://schemas.microsoft.com/office/drawing/2014/main" xmlns="" id="{6873FAE0-64CE-45EA-B0F6-AD8A385EB9D2}"/>
                  </a:ext>
                </a:extLst>
              </p:cNvPr>
              <p:cNvSpPr/>
              <p:nvPr/>
            </p:nvSpPr>
            <p:spPr>
              <a:xfrm>
                <a:off x="2838476" y="3636140"/>
                <a:ext cx="949625" cy="789129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5988" extrusionOk="0">
                    <a:moveTo>
                      <a:pt x="2132" y="1"/>
                    </a:moveTo>
                    <a:cubicBezTo>
                      <a:pt x="1034" y="1"/>
                      <a:pt x="1" y="231"/>
                      <a:pt x="1" y="231"/>
                    </a:cubicBezTo>
                    <a:lnTo>
                      <a:pt x="2704" y="2034"/>
                    </a:lnTo>
                    <a:lnTo>
                      <a:pt x="5016" y="5987"/>
                    </a:lnTo>
                    <a:lnTo>
                      <a:pt x="7205" y="4505"/>
                    </a:lnTo>
                    <a:cubicBezTo>
                      <a:pt x="7205" y="4505"/>
                      <a:pt x="5332" y="1125"/>
                      <a:pt x="4018" y="374"/>
                    </a:cubicBezTo>
                    <a:cubicBezTo>
                      <a:pt x="3517" y="89"/>
                      <a:pt x="2812" y="1"/>
                      <a:pt x="2132" y="1"/>
                    </a:cubicBezTo>
                    <a:close/>
                  </a:path>
                </a:pathLst>
              </a:custGeom>
              <a:solidFill>
                <a:srgbClr val="DA94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958;p26">
                <a:extLst>
                  <a:ext uri="{FF2B5EF4-FFF2-40B4-BE49-F238E27FC236}">
                    <a16:creationId xmlns:a16="http://schemas.microsoft.com/office/drawing/2014/main" xmlns="" id="{AB24847A-C469-4EB7-B102-6105986450AA}"/>
                  </a:ext>
                </a:extLst>
              </p:cNvPr>
              <p:cNvSpPr/>
              <p:nvPr/>
            </p:nvSpPr>
            <p:spPr>
              <a:xfrm>
                <a:off x="2975926" y="4348961"/>
                <a:ext cx="465719" cy="312067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2368" extrusionOk="0">
                    <a:moveTo>
                      <a:pt x="331" y="0"/>
                    </a:moveTo>
                    <a:lnTo>
                      <a:pt x="35" y="2036"/>
                    </a:lnTo>
                    <a:lnTo>
                      <a:pt x="0" y="2298"/>
                    </a:lnTo>
                    <a:lnTo>
                      <a:pt x="3533" y="2367"/>
                    </a:lnTo>
                    <a:cubicBezTo>
                      <a:pt x="3533" y="2367"/>
                      <a:pt x="3464" y="1503"/>
                      <a:pt x="2713" y="1330"/>
                    </a:cubicBezTo>
                    <a:cubicBezTo>
                      <a:pt x="2683" y="1325"/>
                      <a:pt x="2659" y="1315"/>
                      <a:pt x="2634" y="1310"/>
                    </a:cubicBezTo>
                    <a:cubicBezTo>
                      <a:pt x="2422" y="1265"/>
                      <a:pt x="2253" y="1251"/>
                      <a:pt x="2115" y="1251"/>
                    </a:cubicBezTo>
                    <a:cubicBezTo>
                      <a:pt x="2083" y="1249"/>
                      <a:pt x="2052" y="1249"/>
                      <a:pt x="2023" y="1249"/>
                    </a:cubicBezTo>
                    <a:cubicBezTo>
                      <a:pt x="1926" y="1249"/>
                      <a:pt x="1845" y="1253"/>
                      <a:pt x="1777" y="1253"/>
                    </a:cubicBezTo>
                    <a:cubicBezTo>
                      <a:pt x="1665" y="1253"/>
                      <a:pt x="1584" y="1242"/>
                      <a:pt x="1512" y="1181"/>
                    </a:cubicBezTo>
                    <a:cubicBezTo>
                      <a:pt x="1315" y="1028"/>
                      <a:pt x="1581" y="79"/>
                      <a:pt x="1581" y="79"/>
                    </a:cubicBezTo>
                    <a:lnTo>
                      <a:pt x="1344" y="65"/>
                    </a:lnTo>
                    <a:lnTo>
                      <a:pt x="331" y="0"/>
                    </a:lnTo>
                    <a:close/>
                  </a:path>
                </a:pathLst>
              </a:custGeom>
              <a:solidFill>
                <a:srgbClr val="714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959;p26">
                <a:extLst>
                  <a:ext uri="{FF2B5EF4-FFF2-40B4-BE49-F238E27FC236}">
                    <a16:creationId xmlns:a16="http://schemas.microsoft.com/office/drawing/2014/main" xmlns="" id="{C1A8D656-CF81-4EFA-A963-2C3D15BAB5B8}"/>
                  </a:ext>
                </a:extLst>
              </p:cNvPr>
              <p:cNvSpPr/>
              <p:nvPr/>
            </p:nvSpPr>
            <p:spPr>
              <a:xfrm>
                <a:off x="3726039" y="2795225"/>
                <a:ext cx="70504" cy="53636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7" extrusionOk="0">
                    <a:moveTo>
                      <a:pt x="203" y="0"/>
                    </a:moveTo>
                    <a:cubicBezTo>
                      <a:pt x="203" y="0"/>
                      <a:pt x="1" y="25"/>
                      <a:pt x="30" y="104"/>
                    </a:cubicBezTo>
                    <a:cubicBezTo>
                      <a:pt x="53" y="181"/>
                      <a:pt x="291" y="406"/>
                      <a:pt x="407" y="406"/>
                    </a:cubicBezTo>
                    <a:cubicBezTo>
                      <a:pt x="417" y="406"/>
                      <a:pt x="427" y="404"/>
                      <a:pt x="436" y="400"/>
                    </a:cubicBezTo>
                    <a:cubicBezTo>
                      <a:pt x="534" y="346"/>
                      <a:pt x="203" y="0"/>
                      <a:pt x="203" y="0"/>
                    </a:cubicBezTo>
                    <a:close/>
                  </a:path>
                </a:pathLst>
              </a:custGeom>
              <a:solidFill>
                <a:srgbClr val="F99A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60;p26">
                <a:extLst>
                  <a:ext uri="{FF2B5EF4-FFF2-40B4-BE49-F238E27FC236}">
                    <a16:creationId xmlns:a16="http://schemas.microsoft.com/office/drawing/2014/main" xmlns="" id="{12CAF5B1-E4B3-4B1D-84C7-B0D9E5B76E6F}"/>
                  </a:ext>
                </a:extLst>
              </p:cNvPr>
              <p:cNvSpPr/>
              <p:nvPr/>
            </p:nvSpPr>
            <p:spPr>
              <a:xfrm>
                <a:off x="3690853" y="2797729"/>
                <a:ext cx="67209" cy="51133"/>
              </a:xfrm>
              <a:custGeom>
                <a:avLst/>
                <a:gdLst/>
                <a:ahLst/>
                <a:cxnLst/>
                <a:rect l="l" t="t" r="r" b="b"/>
                <a:pathLst>
                  <a:path w="510" h="388" extrusionOk="0">
                    <a:moveTo>
                      <a:pt x="194" y="1"/>
                    </a:moveTo>
                    <a:cubicBezTo>
                      <a:pt x="194" y="1"/>
                      <a:pt x="1" y="21"/>
                      <a:pt x="26" y="100"/>
                    </a:cubicBezTo>
                    <a:cubicBezTo>
                      <a:pt x="48" y="172"/>
                      <a:pt x="272" y="388"/>
                      <a:pt x="386" y="388"/>
                    </a:cubicBezTo>
                    <a:cubicBezTo>
                      <a:pt x="397" y="388"/>
                      <a:pt x="407" y="386"/>
                      <a:pt x="416" y="381"/>
                    </a:cubicBezTo>
                    <a:cubicBezTo>
                      <a:pt x="510" y="327"/>
                      <a:pt x="194" y="1"/>
                      <a:pt x="194" y="1"/>
                    </a:cubicBezTo>
                    <a:close/>
                  </a:path>
                </a:pathLst>
              </a:custGeom>
              <a:solidFill>
                <a:srgbClr val="F99A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961;p26">
                <a:extLst>
                  <a:ext uri="{FF2B5EF4-FFF2-40B4-BE49-F238E27FC236}">
                    <a16:creationId xmlns:a16="http://schemas.microsoft.com/office/drawing/2014/main" xmlns="" id="{A629998C-D420-4E9E-B17B-44864BB4E965}"/>
                  </a:ext>
                </a:extLst>
              </p:cNvPr>
              <p:cNvSpPr/>
              <p:nvPr/>
            </p:nvSpPr>
            <p:spPr>
              <a:xfrm>
                <a:off x="3659620" y="2797729"/>
                <a:ext cx="67209" cy="51133"/>
              </a:xfrm>
              <a:custGeom>
                <a:avLst/>
                <a:gdLst/>
                <a:ahLst/>
                <a:cxnLst/>
                <a:rect l="l" t="t" r="r" b="b"/>
                <a:pathLst>
                  <a:path w="510" h="388" extrusionOk="0">
                    <a:moveTo>
                      <a:pt x="193" y="1"/>
                    </a:moveTo>
                    <a:cubicBezTo>
                      <a:pt x="193" y="1"/>
                      <a:pt x="1" y="21"/>
                      <a:pt x="25" y="100"/>
                    </a:cubicBezTo>
                    <a:cubicBezTo>
                      <a:pt x="48" y="172"/>
                      <a:pt x="272" y="388"/>
                      <a:pt x="382" y="388"/>
                    </a:cubicBezTo>
                    <a:cubicBezTo>
                      <a:pt x="393" y="388"/>
                      <a:pt x="403" y="386"/>
                      <a:pt x="411" y="381"/>
                    </a:cubicBezTo>
                    <a:cubicBezTo>
                      <a:pt x="510" y="327"/>
                      <a:pt x="193" y="1"/>
                      <a:pt x="193" y="1"/>
                    </a:cubicBezTo>
                    <a:close/>
                  </a:path>
                </a:pathLst>
              </a:custGeom>
              <a:solidFill>
                <a:srgbClr val="F99A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962;p26">
                <a:extLst>
                  <a:ext uri="{FF2B5EF4-FFF2-40B4-BE49-F238E27FC236}">
                    <a16:creationId xmlns:a16="http://schemas.microsoft.com/office/drawing/2014/main" xmlns="" id="{49006594-D1C1-423C-B4A0-99A6D4329160}"/>
                  </a:ext>
                </a:extLst>
              </p:cNvPr>
              <p:cNvSpPr/>
              <p:nvPr/>
            </p:nvSpPr>
            <p:spPr>
              <a:xfrm>
                <a:off x="3537193" y="2771635"/>
                <a:ext cx="302968" cy="127831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970" extrusionOk="0">
                    <a:moveTo>
                      <a:pt x="1626" y="0"/>
                    </a:moveTo>
                    <a:cubicBezTo>
                      <a:pt x="1311" y="0"/>
                      <a:pt x="1" y="317"/>
                      <a:pt x="1" y="317"/>
                    </a:cubicBezTo>
                    <a:lnTo>
                      <a:pt x="1" y="970"/>
                    </a:lnTo>
                    <a:lnTo>
                      <a:pt x="376" y="816"/>
                    </a:lnTo>
                    <a:cubicBezTo>
                      <a:pt x="376" y="816"/>
                      <a:pt x="638" y="920"/>
                      <a:pt x="935" y="920"/>
                    </a:cubicBezTo>
                    <a:cubicBezTo>
                      <a:pt x="1231" y="915"/>
                      <a:pt x="1429" y="831"/>
                      <a:pt x="1483" y="728"/>
                    </a:cubicBezTo>
                    <a:cubicBezTo>
                      <a:pt x="1528" y="633"/>
                      <a:pt x="1017" y="629"/>
                      <a:pt x="928" y="629"/>
                    </a:cubicBezTo>
                    <a:cubicBezTo>
                      <a:pt x="920" y="629"/>
                      <a:pt x="915" y="629"/>
                      <a:pt x="915" y="629"/>
                    </a:cubicBezTo>
                    <a:cubicBezTo>
                      <a:pt x="915" y="629"/>
                      <a:pt x="1088" y="406"/>
                      <a:pt x="1622" y="268"/>
                    </a:cubicBezTo>
                    <a:cubicBezTo>
                      <a:pt x="1644" y="263"/>
                      <a:pt x="1665" y="260"/>
                      <a:pt x="1686" y="260"/>
                    </a:cubicBezTo>
                    <a:cubicBezTo>
                      <a:pt x="1847" y="260"/>
                      <a:pt x="1964" y="400"/>
                      <a:pt x="2098" y="400"/>
                    </a:cubicBezTo>
                    <a:cubicBezTo>
                      <a:pt x="2110" y="400"/>
                      <a:pt x="2123" y="399"/>
                      <a:pt x="2135" y="396"/>
                    </a:cubicBezTo>
                    <a:cubicBezTo>
                      <a:pt x="2299" y="357"/>
                      <a:pt x="1913" y="21"/>
                      <a:pt x="1651" y="1"/>
                    </a:cubicBezTo>
                    <a:cubicBezTo>
                      <a:pt x="1644" y="1"/>
                      <a:pt x="1635" y="0"/>
                      <a:pt x="1626" y="0"/>
                    </a:cubicBezTo>
                    <a:close/>
                  </a:path>
                </a:pathLst>
              </a:custGeom>
              <a:solidFill>
                <a:srgbClr val="FFC4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963;p26">
                <a:extLst>
                  <a:ext uri="{FF2B5EF4-FFF2-40B4-BE49-F238E27FC236}">
                    <a16:creationId xmlns:a16="http://schemas.microsoft.com/office/drawing/2014/main" xmlns="" id="{FA23AC69-B325-41D4-B38A-DAC168A0BA63}"/>
                  </a:ext>
                </a:extLst>
              </p:cNvPr>
              <p:cNvSpPr/>
              <p:nvPr/>
            </p:nvSpPr>
            <p:spPr>
              <a:xfrm>
                <a:off x="2779173" y="2526253"/>
                <a:ext cx="772509" cy="491163"/>
              </a:xfrm>
              <a:custGeom>
                <a:avLst/>
                <a:gdLst/>
                <a:ahLst/>
                <a:cxnLst/>
                <a:rect l="l" t="t" r="r" b="b"/>
                <a:pathLst>
                  <a:path w="5862" h="3727" extrusionOk="0">
                    <a:moveTo>
                      <a:pt x="312" y="0"/>
                    </a:moveTo>
                    <a:lnTo>
                      <a:pt x="1" y="2125"/>
                    </a:lnTo>
                    <a:cubicBezTo>
                      <a:pt x="1" y="2125"/>
                      <a:pt x="1315" y="3706"/>
                      <a:pt x="2032" y="3726"/>
                    </a:cubicBezTo>
                    <a:cubicBezTo>
                      <a:pt x="2044" y="3726"/>
                      <a:pt x="2056" y="3727"/>
                      <a:pt x="2069" y="3727"/>
                    </a:cubicBezTo>
                    <a:cubicBezTo>
                      <a:pt x="2850" y="3727"/>
                      <a:pt x="5861" y="3158"/>
                      <a:pt x="5861" y="3158"/>
                    </a:cubicBezTo>
                    <a:lnTo>
                      <a:pt x="5777" y="1972"/>
                    </a:lnTo>
                    <a:lnTo>
                      <a:pt x="2501" y="2456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3E9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964;p26">
                <a:extLst>
                  <a:ext uri="{FF2B5EF4-FFF2-40B4-BE49-F238E27FC236}">
                    <a16:creationId xmlns:a16="http://schemas.microsoft.com/office/drawing/2014/main" xmlns="" id="{48425D47-6F52-4595-88F5-AE8114D7AF04}"/>
                  </a:ext>
                </a:extLst>
              </p:cNvPr>
              <p:cNvSpPr/>
              <p:nvPr/>
            </p:nvSpPr>
            <p:spPr>
              <a:xfrm>
                <a:off x="3218804" y="2376283"/>
                <a:ext cx="332224" cy="228252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732" extrusionOk="0">
                    <a:moveTo>
                      <a:pt x="1048" y="1"/>
                    </a:moveTo>
                    <a:cubicBezTo>
                      <a:pt x="860" y="1"/>
                      <a:pt x="643" y="201"/>
                      <a:pt x="504" y="377"/>
                    </a:cubicBezTo>
                    <a:cubicBezTo>
                      <a:pt x="366" y="560"/>
                      <a:pt x="257" y="916"/>
                      <a:pt x="257" y="916"/>
                    </a:cubicBezTo>
                    <a:lnTo>
                      <a:pt x="0" y="1267"/>
                    </a:lnTo>
                    <a:lnTo>
                      <a:pt x="742" y="1731"/>
                    </a:lnTo>
                    <a:cubicBezTo>
                      <a:pt x="742" y="1731"/>
                      <a:pt x="885" y="1484"/>
                      <a:pt x="979" y="1464"/>
                    </a:cubicBezTo>
                    <a:cubicBezTo>
                      <a:pt x="983" y="1464"/>
                      <a:pt x="988" y="1463"/>
                      <a:pt x="994" y="1463"/>
                    </a:cubicBezTo>
                    <a:cubicBezTo>
                      <a:pt x="1120" y="1463"/>
                      <a:pt x="1604" y="1603"/>
                      <a:pt x="1769" y="1603"/>
                    </a:cubicBezTo>
                    <a:cubicBezTo>
                      <a:pt x="1947" y="1603"/>
                      <a:pt x="2249" y="1405"/>
                      <a:pt x="2189" y="1321"/>
                    </a:cubicBezTo>
                    <a:cubicBezTo>
                      <a:pt x="2175" y="1303"/>
                      <a:pt x="2159" y="1296"/>
                      <a:pt x="2140" y="1296"/>
                    </a:cubicBezTo>
                    <a:cubicBezTo>
                      <a:pt x="2075" y="1296"/>
                      <a:pt x="1982" y="1376"/>
                      <a:pt x="1878" y="1376"/>
                    </a:cubicBezTo>
                    <a:cubicBezTo>
                      <a:pt x="1872" y="1376"/>
                      <a:pt x="1865" y="1376"/>
                      <a:pt x="1858" y="1375"/>
                    </a:cubicBezTo>
                    <a:cubicBezTo>
                      <a:pt x="1720" y="1365"/>
                      <a:pt x="1676" y="1316"/>
                      <a:pt x="1676" y="1316"/>
                    </a:cubicBezTo>
                    <a:lnTo>
                      <a:pt x="1676" y="1316"/>
                    </a:lnTo>
                    <a:cubicBezTo>
                      <a:pt x="1676" y="1316"/>
                      <a:pt x="1724" y="1323"/>
                      <a:pt x="1784" y="1323"/>
                    </a:cubicBezTo>
                    <a:cubicBezTo>
                      <a:pt x="1814" y="1323"/>
                      <a:pt x="1847" y="1321"/>
                      <a:pt x="1878" y="1316"/>
                    </a:cubicBezTo>
                    <a:cubicBezTo>
                      <a:pt x="1972" y="1301"/>
                      <a:pt x="2081" y="1257"/>
                      <a:pt x="2189" y="1148"/>
                    </a:cubicBezTo>
                    <a:cubicBezTo>
                      <a:pt x="2298" y="1039"/>
                      <a:pt x="2249" y="921"/>
                      <a:pt x="2249" y="921"/>
                    </a:cubicBezTo>
                    <a:cubicBezTo>
                      <a:pt x="2249" y="921"/>
                      <a:pt x="2521" y="693"/>
                      <a:pt x="2417" y="634"/>
                    </a:cubicBezTo>
                    <a:cubicBezTo>
                      <a:pt x="2407" y="628"/>
                      <a:pt x="2394" y="626"/>
                      <a:pt x="2381" y="626"/>
                    </a:cubicBezTo>
                    <a:cubicBezTo>
                      <a:pt x="2260" y="626"/>
                      <a:pt x="2020" y="837"/>
                      <a:pt x="1909" y="837"/>
                    </a:cubicBezTo>
                    <a:cubicBezTo>
                      <a:pt x="1907" y="837"/>
                      <a:pt x="1905" y="837"/>
                      <a:pt x="1903" y="837"/>
                    </a:cubicBezTo>
                    <a:cubicBezTo>
                      <a:pt x="1784" y="827"/>
                      <a:pt x="1567" y="753"/>
                      <a:pt x="1567" y="753"/>
                    </a:cubicBezTo>
                    <a:cubicBezTo>
                      <a:pt x="1567" y="753"/>
                      <a:pt x="1779" y="743"/>
                      <a:pt x="1908" y="674"/>
                    </a:cubicBezTo>
                    <a:cubicBezTo>
                      <a:pt x="2036" y="605"/>
                      <a:pt x="2397" y="372"/>
                      <a:pt x="2288" y="288"/>
                    </a:cubicBezTo>
                    <a:cubicBezTo>
                      <a:pt x="2273" y="277"/>
                      <a:pt x="2254" y="272"/>
                      <a:pt x="2233" y="272"/>
                    </a:cubicBezTo>
                    <a:cubicBezTo>
                      <a:pt x="2096" y="272"/>
                      <a:pt x="1846" y="469"/>
                      <a:pt x="1740" y="486"/>
                    </a:cubicBezTo>
                    <a:cubicBezTo>
                      <a:pt x="1719" y="489"/>
                      <a:pt x="1678" y="491"/>
                      <a:pt x="1623" y="491"/>
                    </a:cubicBezTo>
                    <a:cubicBezTo>
                      <a:pt x="1350" y="491"/>
                      <a:pt x="747" y="456"/>
                      <a:pt x="747" y="456"/>
                    </a:cubicBezTo>
                    <a:cubicBezTo>
                      <a:pt x="747" y="456"/>
                      <a:pt x="1260" y="16"/>
                      <a:pt x="1068" y="2"/>
                    </a:cubicBezTo>
                    <a:cubicBezTo>
                      <a:pt x="1061" y="1"/>
                      <a:pt x="1055" y="1"/>
                      <a:pt x="1048" y="1"/>
                    </a:cubicBezTo>
                    <a:close/>
                  </a:path>
                </a:pathLst>
              </a:custGeom>
              <a:solidFill>
                <a:srgbClr val="FFC4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965;p26">
                <a:extLst>
                  <a:ext uri="{FF2B5EF4-FFF2-40B4-BE49-F238E27FC236}">
                    <a16:creationId xmlns:a16="http://schemas.microsoft.com/office/drawing/2014/main" xmlns="" id="{1BD4315C-3565-479B-8095-9FC09F0C4373}"/>
                  </a:ext>
                </a:extLst>
              </p:cNvPr>
              <p:cNvSpPr/>
              <p:nvPr/>
            </p:nvSpPr>
            <p:spPr>
              <a:xfrm>
                <a:off x="2713413" y="1814486"/>
                <a:ext cx="275030" cy="671313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094" extrusionOk="0">
                    <a:moveTo>
                      <a:pt x="1231" y="0"/>
                    </a:moveTo>
                    <a:lnTo>
                      <a:pt x="668" y="2021"/>
                    </a:lnTo>
                    <a:cubicBezTo>
                      <a:pt x="668" y="2021"/>
                      <a:pt x="1" y="4447"/>
                      <a:pt x="564" y="4843"/>
                    </a:cubicBezTo>
                    <a:cubicBezTo>
                      <a:pt x="811" y="5016"/>
                      <a:pt x="1020" y="5093"/>
                      <a:pt x="1196" y="5093"/>
                    </a:cubicBezTo>
                    <a:cubicBezTo>
                      <a:pt x="1422" y="5093"/>
                      <a:pt x="1591" y="4966"/>
                      <a:pt x="1711" y="4749"/>
                    </a:cubicBezTo>
                    <a:cubicBezTo>
                      <a:pt x="1918" y="4363"/>
                      <a:pt x="1567" y="4008"/>
                      <a:pt x="1567" y="4008"/>
                    </a:cubicBezTo>
                    <a:cubicBezTo>
                      <a:pt x="1567" y="4008"/>
                      <a:pt x="1908" y="3924"/>
                      <a:pt x="1908" y="3375"/>
                    </a:cubicBezTo>
                    <a:cubicBezTo>
                      <a:pt x="1913" y="2822"/>
                      <a:pt x="1528" y="2476"/>
                      <a:pt x="1528" y="2476"/>
                    </a:cubicBezTo>
                    <a:cubicBezTo>
                      <a:pt x="1528" y="2476"/>
                      <a:pt x="2086" y="1819"/>
                      <a:pt x="1854" y="1018"/>
                    </a:cubicBezTo>
                    <a:cubicBezTo>
                      <a:pt x="1627" y="218"/>
                      <a:pt x="1231" y="0"/>
                      <a:pt x="12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966;p26">
                <a:extLst>
                  <a:ext uri="{FF2B5EF4-FFF2-40B4-BE49-F238E27FC236}">
                    <a16:creationId xmlns:a16="http://schemas.microsoft.com/office/drawing/2014/main" xmlns="" id="{7D7841EE-3F67-450B-B9FF-FE6D4B0F2537}"/>
                  </a:ext>
                </a:extLst>
              </p:cNvPr>
              <p:cNvSpPr/>
              <p:nvPr/>
            </p:nvSpPr>
            <p:spPr>
              <a:xfrm>
                <a:off x="2568846" y="1829905"/>
                <a:ext cx="414983" cy="622816"/>
              </a:xfrm>
              <a:custGeom>
                <a:avLst/>
                <a:gdLst/>
                <a:ahLst/>
                <a:cxnLst/>
                <a:rect l="l" t="t" r="r" b="b"/>
                <a:pathLst>
                  <a:path w="3149" h="4726" extrusionOk="0">
                    <a:moveTo>
                      <a:pt x="1556" y="1"/>
                    </a:moveTo>
                    <a:cubicBezTo>
                      <a:pt x="1475" y="1"/>
                      <a:pt x="1391" y="9"/>
                      <a:pt x="1305" y="26"/>
                    </a:cubicBezTo>
                    <a:cubicBezTo>
                      <a:pt x="470" y="194"/>
                      <a:pt x="179" y="1173"/>
                      <a:pt x="179" y="1173"/>
                    </a:cubicBezTo>
                    <a:cubicBezTo>
                      <a:pt x="1" y="1904"/>
                      <a:pt x="134" y="2458"/>
                      <a:pt x="406" y="2853"/>
                    </a:cubicBezTo>
                    <a:cubicBezTo>
                      <a:pt x="371" y="3525"/>
                      <a:pt x="198" y="4311"/>
                      <a:pt x="198" y="4311"/>
                    </a:cubicBezTo>
                    <a:lnTo>
                      <a:pt x="1661" y="4726"/>
                    </a:lnTo>
                    <a:cubicBezTo>
                      <a:pt x="1528" y="4434"/>
                      <a:pt x="1597" y="3950"/>
                      <a:pt x="1671" y="3624"/>
                    </a:cubicBezTo>
                    <a:cubicBezTo>
                      <a:pt x="1750" y="3636"/>
                      <a:pt x="1826" y="3641"/>
                      <a:pt x="1899" y="3641"/>
                    </a:cubicBezTo>
                    <a:cubicBezTo>
                      <a:pt x="1980" y="3641"/>
                      <a:pt x="2058" y="3634"/>
                      <a:pt x="2131" y="3624"/>
                    </a:cubicBezTo>
                    <a:cubicBezTo>
                      <a:pt x="2931" y="3476"/>
                      <a:pt x="2857" y="2601"/>
                      <a:pt x="2857" y="2601"/>
                    </a:cubicBezTo>
                    <a:cubicBezTo>
                      <a:pt x="3148" y="2384"/>
                      <a:pt x="3109" y="2201"/>
                      <a:pt x="3109" y="2201"/>
                    </a:cubicBezTo>
                    <a:cubicBezTo>
                      <a:pt x="3109" y="2201"/>
                      <a:pt x="2640" y="2087"/>
                      <a:pt x="2704" y="1316"/>
                    </a:cubicBezTo>
                    <a:cubicBezTo>
                      <a:pt x="2757" y="625"/>
                      <a:pt x="2262" y="1"/>
                      <a:pt x="1556" y="1"/>
                    </a:cubicBezTo>
                    <a:close/>
                  </a:path>
                </a:pathLst>
              </a:custGeom>
              <a:solidFill>
                <a:srgbClr val="FFC4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67;p26">
                <a:extLst>
                  <a:ext uri="{FF2B5EF4-FFF2-40B4-BE49-F238E27FC236}">
                    <a16:creationId xmlns:a16="http://schemas.microsoft.com/office/drawing/2014/main" xmlns="" id="{B62E0067-669A-478B-B31E-8572DC72C6EB}"/>
                  </a:ext>
                </a:extLst>
              </p:cNvPr>
              <p:cNvSpPr/>
              <p:nvPr/>
            </p:nvSpPr>
            <p:spPr>
              <a:xfrm>
                <a:off x="2228976" y="2345182"/>
                <a:ext cx="647447" cy="1112397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8441" extrusionOk="0">
                    <a:moveTo>
                      <a:pt x="2145" y="0"/>
                    </a:moveTo>
                    <a:cubicBezTo>
                      <a:pt x="2145" y="0"/>
                      <a:pt x="1221" y="608"/>
                      <a:pt x="939" y="2155"/>
                    </a:cubicBezTo>
                    <a:cubicBezTo>
                      <a:pt x="722" y="3361"/>
                      <a:pt x="252" y="6049"/>
                      <a:pt x="55" y="7175"/>
                    </a:cubicBezTo>
                    <a:cubicBezTo>
                      <a:pt x="0" y="7492"/>
                      <a:pt x="163" y="7808"/>
                      <a:pt x="455" y="7936"/>
                    </a:cubicBezTo>
                    <a:cubicBezTo>
                      <a:pt x="1361" y="8335"/>
                      <a:pt x="2314" y="8440"/>
                      <a:pt x="3066" y="8440"/>
                    </a:cubicBezTo>
                    <a:cubicBezTo>
                      <a:pt x="3898" y="8440"/>
                      <a:pt x="4482" y="8312"/>
                      <a:pt x="4482" y="8312"/>
                    </a:cubicBezTo>
                    <a:cubicBezTo>
                      <a:pt x="4482" y="8312"/>
                      <a:pt x="4902" y="3563"/>
                      <a:pt x="4907" y="2610"/>
                    </a:cubicBezTo>
                    <a:cubicBezTo>
                      <a:pt x="4912" y="1656"/>
                      <a:pt x="4759" y="1270"/>
                      <a:pt x="4186" y="643"/>
                    </a:cubicBezTo>
                    <a:lnTo>
                      <a:pt x="214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68;p26">
                <a:extLst>
                  <a:ext uri="{FF2B5EF4-FFF2-40B4-BE49-F238E27FC236}">
                    <a16:creationId xmlns:a16="http://schemas.microsoft.com/office/drawing/2014/main" xmlns="" id="{CF32B311-CC2A-46B2-B0DA-D4344BC08F30}"/>
                  </a:ext>
                </a:extLst>
              </p:cNvPr>
              <p:cNvSpPr/>
              <p:nvPr/>
            </p:nvSpPr>
            <p:spPr>
              <a:xfrm>
                <a:off x="2258232" y="1770602"/>
                <a:ext cx="642835" cy="729825"/>
              </a:xfrm>
              <a:custGeom>
                <a:avLst/>
                <a:gdLst/>
                <a:ahLst/>
                <a:cxnLst/>
                <a:rect l="l" t="t" r="r" b="b"/>
                <a:pathLst>
                  <a:path w="4878" h="5538" extrusionOk="0">
                    <a:moveTo>
                      <a:pt x="3672" y="0"/>
                    </a:moveTo>
                    <a:cubicBezTo>
                      <a:pt x="3223" y="0"/>
                      <a:pt x="2747" y="131"/>
                      <a:pt x="2457" y="402"/>
                    </a:cubicBezTo>
                    <a:cubicBezTo>
                      <a:pt x="1849" y="976"/>
                      <a:pt x="1898" y="1741"/>
                      <a:pt x="1898" y="1741"/>
                    </a:cubicBezTo>
                    <a:cubicBezTo>
                      <a:pt x="1898" y="1741"/>
                      <a:pt x="1547" y="1751"/>
                      <a:pt x="1197" y="2053"/>
                    </a:cubicBezTo>
                    <a:cubicBezTo>
                      <a:pt x="846" y="2349"/>
                      <a:pt x="1048" y="2809"/>
                      <a:pt x="1048" y="2809"/>
                    </a:cubicBezTo>
                    <a:cubicBezTo>
                      <a:pt x="1048" y="2809"/>
                      <a:pt x="970" y="2789"/>
                      <a:pt x="861" y="2789"/>
                    </a:cubicBezTo>
                    <a:cubicBezTo>
                      <a:pt x="662" y="2789"/>
                      <a:pt x="358" y="2853"/>
                      <a:pt x="218" y="3209"/>
                    </a:cubicBezTo>
                    <a:cubicBezTo>
                      <a:pt x="1" y="3763"/>
                      <a:pt x="396" y="3960"/>
                      <a:pt x="396" y="3960"/>
                    </a:cubicBezTo>
                    <a:cubicBezTo>
                      <a:pt x="396" y="3960"/>
                      <a:pt x="124" y="4375"/>
                      <a:pt x="352" y="4647"/>
                    </a:cubicBezTo>
                    <a:cubicBezTo>
                      <a:pt x="550" y="4884"/>
                      <a:pt x="914" y="4899"/>
                      <a:pt x="1003" y="4899"/>
                    </a:cubicBezTo>
                    <a:cubicBezTo>
                      <a:pt x="1016" y="4899"/>
                      <a:pt x="1024" y="4899"/>
                      <a:pt x="1024" y="4899"/>
                    </a:cubicBezTo>
                    <a:lnTo>
                      <a:pt x="1024" y="4899"/>
                    </a:lnTo>
                    <a:cubicBezTo>
                      <a:pt x="1024" y="4899"/>
                      <a:pt x="935" y="5403"/>
                      <a:pt x="1429" y="5517"/>
                    </a:cubicBezTo>
                    <a:cubicBezTo>
                      <a:pt x="1493" y="5531"/>
                      <a:pt x="1555" y="5537"/>
                      <a:pt x="1612" y="5537"/>
                    </a:cubicBezTo>
                    <a:cubicBezTo>
                      <a:pt x="1993" y="5537"/>
                      <a:pt x="2210" y="5265"/>
                      <a:pt x="2210" y="5265"/>
                    </a:cubicBezTo>
                    <a:cubicBezTo>
                      <a:pt x="2210" y="5265"/>
                      <a:pt x="2322" y="5320"/>
                      <a:pt x="2478" y="5320"/>
                    </a:cubicBezTo>
                    <a:cubicBezTo>
                      <a:pt x="2632" y="5320"/>
                      <a:pt x="2828" y="5266"/>
                      <a:pt x="3000" y="5052"/>
                    </a:cubicBezTo>
                    <a:cubicBezTo>
                      <a:pt x="3346" y="4622"/>
                      <a:pt x="3282" y="4148"/>
                      <a:pt x="3282" y="4148"/>
                    </a:cubicBezTo>
                    <a:cubicBezTo>
                      <a:pt x="3282" y="4148"/>
                      <a:pt x="3766" y="4148"/>
                      <a:pt x="3870" y="3639"/>
                    </a:cubicBezTo>
                    <a:cubicBezTo>
                      <a:pt x="3969" y="3130"/>
                      <a:pt x="3534" y="2374"/>
                      <a:pt x="3534" y="2374"/>
                    </a:cubicBezTo>
                    <a:cubicBezTo>
                      <a:pt x="3534" y="2374"/>
                      <a:pt x="3806" y="2339"/>
                      <a:pt x="4329" y="1890"/>
                    </a:cubicBezTo>
                    <a:cubicBezTo>
                      <a:pt x="4853" y="1435"/>
                      <a:pt x="4878" y="669"/>
                      <a:pt x="4764" y="452"/>
                    </a:cubicBezTo>
                    <a:cubicBezTo>
                      <a:pt x="4617" y="155"/>
                      <a:pt x="4161" y="0"/>
                      <a:pt x="36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969;p26">
                <a:extLst>
                  <a:ext uri="{FF2B5EF4-FFF2-40B4-BE49-F238E27FC236}">
                    <a16:creationId xmlns:a16="http://schemas.microsoft.com/office/drawing/2014/main" xmlns="" id="{9C4868AB-4EBD-4D7B-91DC-72F119253E3C}"/>
                  </a:ext>
                </a:extLst>
              </p:cNvPr>
              <p:cNvSpPr/>
              <p:nvPr/>
            </p:nvSpPr>
            <p:spPr>
              <a:xfrm>
                <a:off x="2836499" y="2182428"/>
                <a:ext cx="78279" cy="6114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64" extrusionOk="0">
                    <a:moveTo>
                      <a:pt x="1" y="0"/>
                    </a:moveTo>
                    <a:cubicBezTo>
                      <a:pt x="1" y="0"/>
                      <a:pt x="45" y="415"/>
                      <a:pt x="297" y="460"/>
                    </a:cubicBezTo>
                    <a:cubicBezTo>
                      <a:pt x="310" y="462"/>
                      <a:pt x="321" y="463"/>
                      <a:pt x="333" y="463"/>
                    </a:cubicBezTo>
                    <a:cubicBezTo>
                      <a:pt x="549" y="463"/>
                      <a:pt x="594" y="40"/>
                      <a:pt x="594" y="40"/>
                    </a:cubicBezTo>
                    <a:cubicBezTo>
                      <a:pt x="594" y="40"/>
                      <a:pt x="100" y="15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70;p26">
                <a:extLst>
                  <a:ext uri="{FF2B5EF4-FFF2-40B4-BE49-F238E27FC236}">
                    <a16:creationId xmlns:a16="http://schemas.microsoft.com/office/drawing/2014/main" xmlns="" id="{7BC684E6-6DD4-47FA-9684-4CD4017DD6E4}"/>
                  </a:ext>
                </a:extLst>
              </p:cNvPr>
              <p:cNvSpPr/>
              <p:nvPr/>
            </p:nvSpPr>
            <p:spPr>
              <a:xfrm>
                <a:off x="2406093" y="2514393"/>
                <a:ext cx="928671" cy="502892"/>
              </a:xfrm>
              <a:custGeom>
                <a:avLst/>
                <a:gdLst/>
                <a:ahLst/>
                <a:cxnLst/>
                <a:rect l="l" t="t" r="r" b="b"/>
                <a:pathLst>
                  <a:path w="7047" h="3816" extrusionOk="0">
                    <a:moveTo>
                      <a:pt x="995" y="1"/>
                    </a:moveTo>
                    <a:cubicBezTo>
                      <a:pt x="695" y="1"/>
                      <a:pt x="398" y="147"/>
                      <a:pt x="218" y="426"/>
                    </a:cubicBezTo>
                    <a:cubicBezTo>
                      <a:pt x="0" y="772"/>
                      <a:pt x="35" y="1222"/>
                      <a:pt x="302" y="1528"/>
                    </a:cubicBezTo>
                    <a:cubicBezTo>
                      <a:pt x="1082" y="2419"/>
                      <a:pt x="2745" y="3815"/>
                      <a:pt x="3926" y="3815"/>
                    </a:cubicBezTo>
                    <a:cubicBezTo>
                      <a:pt x="3964" y="3815"/>
                      <a:pt x="4001" y="3814"/>
                      <a:pt x="4038" y="3811"/>
                    </a:cubicBezTo>
                    <a:cubicBezTo>
                      <a:pt x="5629" y="3688"/>
                      <a:pt x="7047" y="604"/>
                      <a:pt x="7047" y="604"/>
                    </a:cubicBezTo>
                    <a:lnTo>
                      <a:pt x="6034" y="120"/>
                    </a:lnTo>
                    <a:lnTo>
                      <a:pt x="3702" y="2358"/>
                    </a:lnTo>
                    <a:lnTo>
                      <a:pt x="1651" y="278"/>
                    </a:lnTo>
                    <a:cubicBezTo>
                      <a:pt x="1468" y="91"/>
                      <a:pt x="1231" y="1"/>
                      <a:pt x="995" y="1"/>
                    </a:cubicBezTo>
                    <a:close/>
                  </a:path>
                </a:pathLst>
              </a:custGeom>
              <a:solidFill>
                <a:srgbClr val="3E9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971;p26">
                <a:extLst>
                  <a:ext uri="{FF2B5EF4-FFF2-40B4-BE49-F238E27FC236}">
                    <a16:creationId xmlns:a16="http://schemas.microsoft.com/office/drawing/2014/main" xmlns="" id="{308E97B8-4A15-4A01-9E0B-54B91F5B87A5}"/>
                  </a:ext>
                </a:extLst>
              </p:cNvPr>
              <p:cNvSpPr/>
              <p:nvPr/>
            </p:nvSpPr>
            <p:spPr>
              <a:xfrm>
                <a:off x="2250457" y="3385750"/>
                <a:ext cx="1124105" cy="1036225"/>
              </a:xfrm>
              <a:custGeom>
                <a:avLst/>
                <a:gdLst/>
                <a:ahLst/>
                <a:cxnLst/>
                <a:rect l="l" t="t" r="r" b="b"/>
                <a:pathLst>
                  <a:path w="8530" h="7863" extrusionOk="0">
                    <a:moveTo>
                      <a:pt x="332" y="1"/>
                    </a:moveTo>
                    <a:cubicBezTo>
                      <a:pt x="292" y="1"/>
                      <a:pt x="252" y="1"/>
                      <a:pt x="213" y="1"/>
                    </a:cubicBezTo>
                    <a:cubicBezTo>
                      <a:pt x="213" y="1"/>
                      <a:pt x="0" y="1296"/>
                      <a:pt x="905" y="1859"/>
                    </a:cubicBezTo>
                    <a:cubicBezTo>
                      <a:pt x="1424" y="2180"/>
                      <a:pt x="3726" y="2398"/>
                      <a:pt x="5614" y="2531"/>
                    </a:cubicBezTo>
                    <a:lnTo>
                      <a:pt x="4744" y="7675"/>
                    </a:lnTo>
                    <a:lnTo>
                      <a:pt x="8228" y="7863"/>
                    </a:lnTo>
                    <a:lnTo>
                      <a:pt x="8480" y="2427"/>
                    </a:lnTo>
                    <a:cubicBezTo>
                      <a:pt x="8529" y="1370"/>
                      <a:pt x="7739" y="460"/>
                      <a:pt x="6681" y="367"/>
                    </a:cubicBezTo>
                    <a:cubicBezTo>
                      <a:pt x="4855" y="212"/>
                      <a:pt x="2111" y="1"/>
                      <a:pt x="3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" name="Google Shape;972;p26">
              <a:extLst>
                <a:ext uri="{FF2B5EF4-FFF2-40B4-BE49-F238E27FC236}">
                  <a16:creationId xmlns:a16="http://schemas.microsoft.com/office/drawing/2014/main" xmlns="" id="{D4885829-43F3-4F89-8198-7818FBEABDD7}"/>
                </a:ext>
              </a:extLst>
            </p:cNvPr>
            <p:cNvSpPr/>
            <p:nvPr/>
          </p:nvSpPr>
          <p:spPr>
            <a:xfrm>
              <a:off x="2476827" y="4668276"/>
              <a:ext cx="4190358" cy="48750"/>
            </a:xfrm>
            <a:custGeom>
              <a:avLst/>
              <a:gdLst/>
              <a:ahLst/>
              <a:cxnLst/>
              <a:rect l="l" t="t" r="r" b="b"/>
              <a:pathLst>
                <a:path w="36617" h="426" extrusionOk="0">
                  <a:moveTo>
                    <a:pt x="213" y="0"/>
                  </a:moveTo>
                  <a:cubicBezTo>
                    <a:pt x="94" y="0"/>
                    <a:pt x="1" y="94"/>
                    <a:pt x="1" y="213"/>
                  </a:cubicBezTo>
                  <a:cubicBezTo>
                    <a:pt x="1" y="331"/>
                    <a:pt x="94" y="425"/>
                    <a:pt x="213" y="425"/>
                  </a:cubicBezTo>
                  <a:lnTo>
                    <a:pt x="36404" y="425"/>
                  </a:lnTo>
                  <a:cubicBezTo>
                    <a:pt x="36518" y="425"/>
                    <a:pt x="36617" y="331"/>
                    <a:pt x="36617" y="213"/>
                  </a:cubicBezTo>
                  <a:cubicBezTo>
                    <a:pt x="36617" y="94"/>
                    <a:pt x="36518" y="0"/>
                    <a:pt x="364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73;p26">
              <a:extLst>
                <a:ext uri="{FF2B5EF4-FFF2-40B4-BE49-F238E27FC236}">
                  <a16:creationId xmlns:a16="http://schemas.microsoft.com/office/drawing/2014/main" xmlns="" id="{3178CB93-DCD2-4053-8523-F01F81052682}"/>
                </a:ext>
              </a:extLst>
            </p:cNvPr>
            <p:cNvSpPr/>
            <p:nvPr/>
          </p:nvSpPr>
          <p:spPr>
            <a:xfrm>
              <a:off x="3013825" y="3212375"/>
              <a:ext cx="3116349" cy="101051"/>
            </a:xfrm>
            <a:custGeom>
              <a:avLst/>
              <a:gdLst/>
              <a:ahLst/>
              <a:cxnLst/>
              <a:rect l="l" t="t" r="r" b="b"/>
              <a:pathLst>
                <a:path w="23226" h="753" extrusionOk="0">
                  <a:moveTo>
                    <a:pt x="376" y="1"/>
                  </a:moveTo>
                  <a:cubicBezTo>
                    <a:pt x="169" y="1"/>
                    <a:pt x="1" y="169"/>
                    <a:pt x="1" y="377"/>
                  </a:cubicBezTo>
                  <a:cubicBezTo>
                    <a:pt x="1" y="584"/>
                    <a:pt x="169" y="752"/>
                    <a:pt x="376" y="752"/>
                  </a:cubicBezTo>
                  <a:lnTo>
                    <a:pt x="22850" y="752"/>
                  </a:lnTo>
                  <a:cubicBezTo>
                    <a:pt x="23058" y="752"/>
                    <a:pt x="23226" y="584"/>
                    <a:pt x="23226" y="377"/>
                  </a:cubicBezTo>
                  <a:cubicBezTo>
                    <a:pt x="23226" y="169"/>
                    <a:pt x="23058" y="1"/>
                    <a:pt x="22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74;p26">
              <a:extLst>
                <a:ext uri="{FF2B5EF4-FFF2-40B4-BE49-F238E27FC236}">
                  <a16:creationId xmlns:a16="http://schemas.microsoft.com/office/drawing/2014/main" xmlns="" id="{E2495066-8B81-4434-A1A0-70734B81FAB9}"/>
                </a:ext>
              </a:extLst>
            </p:cNvPr>
            <p:cNvSpPr/>
            <p:nvPr/>
          </p:nvSpPr>
          <p:spPr>
            <a:xfrm>
              <a:off x="4526456" y="3298684"/>
              <a:ext cx="91092" cy="1369702"/>
            </a:xfrm>
            <a:custGeom>
              <a:avLst/>
              <a:gdLst/>
              <a:ahLst/>
              <a:cxnLst/>
              <a:rect l="l" t="t" r="r" b="b"/>
              <a:pathLst>
                <a:path w="796" h="11969" extrusionOk="0">
                  <a:moveTo>
                    <a:pt x="0" y="0"/>
                  </a:moveTo>
                  <a:lnTo>
                    <a:pt x="0" y="11968"/>
                  </a:lnTo>
                  <a:lnTo>
                    <a:pt x="796" y="11968"/>
                  </a:lnTo>
                  <a:lnTo>
                    <a:pt x="7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75;p26">
              <a:extLst>
                <a:ext uri="{FF2B5EF4-FFF2-40B4-BE49-F238E27FC236}">
                  <a16:creationId xmlns:a16="http://schemas.microsoft.com/office/drawing/2014/main" xmlns="" id="{8DDC5BCB-3EAA-43EA-B57B-8F8D0A0C7D24}"/>
                </a:ext>
              </a:extLst>
            </p:cNvPr>
            <p:cNvSpPr/>
            <p:nvPr/>
          </p:nvSpPr>
          <p:spPr>
            <a:xfrm>
              <a:off x="4072082" y="4581761"/>
              <a:ext cx="999840" cy="86629"/>
            </a:xfrm>
            <a:custGeom>
              <a:avLst/>
              <a:gdLst/>
              <a:ahLst/>
              <a:cxnLst/>
              <a:rect l="l" t="t" r="r" b="b"/>
              <a:pathLst>
                <a:path w="8737" h="757" extrusionOk="0">
                  <a:moveTo>
                    <a:pt x="757" y="0"/>
                  </a:moveTo>
                  <a:cubicBezTo>
                    <a:pt x="336" y="0"/>
                    <a:pt x="0" y="336"/>
                    <a:pt x="0" y="756"/>
                  </a:cubicBezTo>
                  <a:lnTo>
                    <a:pt x="8737" y="756"/>
                  </a:lnTo>
                  <a:cubicBezTo>
                    <a:pt x="8737" y="336"/>
                    <a:pt x="8396" y="0"/>
                    <a:pt x="7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976;p26">
              <a:extLst>
                <a:ext uri="{FF2B5EF4-FFF2-40B4-BE49-F238E27FC236}">
                  <a16:creationId xmlns:a16="http://schemas.microsoft.com/office/drawing/2014/main" xmlns="" id="{3E66F4FA-0A5F-49E3-8287-C8B085A7B62A}"/>
                </a:ext>
              </a:extLst>
            </p:cNvPr>
            <p:cNvGrpSpPr/>
            <p:nvPr/>
          </p:nvGrpSpPr>
          <p:grpSpPr>
            <a:xfrm>
              <a:off x="5321557" y="2165113"/>
              <a:ext cx="1558109" cy="2536138"/>
              <a:chOff x="5047303" y="1778246"/>
              <a:chExt cx="1794229" cy="2920473"/>
            </a:xfrm>
          </p:grpSpPr>
          <p:sp>
            <p:nvSpPr>
              <p:cNvPr id="16" name="Google Shape;977;p26">
                <a:extLst>
                  <a:ext uri="{FF2B5EF4-FFF2-40B4-BE49-F238E27FC236}">
                    <a16:creationId xmlns:a16="http://schemas.microsoft.com/office/drawing/2014/main" xmlns="" id="{E395E409-869A-41CE-AAC3-1E8CBEE1F3A3}"/>
                  </a:ext>
                </a:extLst>
              </p:cNvPr>
              <p:cNvSpPr/>
              <p:nvPr/>
            </p:nvSpPr>
            <p:spPr>
              <a:xfrm>
                <a:off x="5356731" y="2901179"/>
                <a:ext cx="34922" cy="84079"/>
              </a:xfrm>
              <a:custGeom>
                <a:avLst/>
                <a:gdLst/>
                <a:ahLst/>
                <a:cxnLst/>
                <a:rect l="l" t="t" r="r" b="b"/>
                <a:pathLst>
                  <a:path w="265" h="638" extrusionOk="0">
                    <a:moveTo>
                      <a:pt x="148" y="0"/>
                    </a:moveTo>
                    <a:cubicBezTo>
                      <a:pt x="94" y="0"/>
                      <a:pt x="35" y="66"/>
                      <a:pt x="35" y="66"/>
                    </a:cubicBezTo>
                    <a:cubicBezTo>
                      <a:pt x="35" y="66"/>
                      <a:pt x="0" y="589"/>
                      <a:pt x="89" y="634"/>
                    </a:cubicBezTo>
                    <a:cubicBezTo>
                      <a:pt x="94" y="636"/>
                      <a:pt x="98" y="637"/>
                      <a:pt x="103" y="637"/>
                    </a:cubicBezTo>
                    <a:cubicBezTo>
                      <a:pt x="187" y="637"/>
                      <a:pt x="265" y="273"/>
                      <a:pt x="223" y="90"/>
                    </a:cubicBezTo>
                    <a:cubicBezTo>
                      <a:pt x="208" y="22"/>
                      <a:pt x="179" y="0"/>
                      <a:pt x="148" y="0"/>
                    </a:cubicBezTo>
                    <a:close/>
                  </a:path>
                </a:pathLst>
              </a:custGeom>
              <a:solidFill>
                <a:srgbClr val="F99A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978;p26">
                <a:extLst>
                  <a:ext uri="{FF2B5EF4-FFF2-40B4-BE49-F238E27FC236}">
                    <a16:creationId xmlns:a16="http://schemas.microsoft.com/office/drawing/2014/main" xmlns="" id="{5FA67271-474F-4C37-9287-63DD10E0F236}"/>
                  </a:ext>
                </a:extLst>
              </p:cNvPr>
              <p:cNvSpPr/>
              <p:nvPr/>
            </p:nvSpPr>
            <p:spPr>
              <a:xfrm>
                <a:off x="5375576" y="2899334"/>
                <a:ext cx="44279" cy="82234"/>
              </a:xfrm>
              <a:custGeom>
                <a:avLst/>
                <a:gdLst/>
                <a:ahLst/>
                <a:cxnLst/>
                <a:rect l="l" t="t" r="r" b="b"/>
                <a:pathLst>
                  <a:path w="336" h="624" extrusionOk="0">
                    <a:moveTo>
                      <a:pt x="108" y="0"/>
                    </a:moveTo>
                    <a:cubicBezTo>
                      <a:pt x="45" y="0"/>
                      <a:pt x="0" y="99"/>
                      <a:pt x="0" y="99"/>
                    </a:cubicBezTo>
                    <a:cubicBezTo>
                      <a:pt x="0" y="99"/>
                      <a:pt x="144" y="608"/>
                      <a:pt x="238" y="623"/>
                    </a:cubicBezTo>
                    <a:cubicBezTo>
                      <a:pt x="239" y="623"/>
                      <a:pt x="240" y="623"/>
                      <a:pt x="241" y="623"/>
                    </a:cubicBezTo>
                    <a:cubicBezTo>
                      <a:pt x="335" y="623"/>
                      <a:pt x="291" y="226"/>
                      <a:pt x="193" y="65"/>
                    </a:cubicBezTo>
                    <a:cubicBezTo>
                      <a:pt x="163" y="17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rgbClr val="F99A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79;p26">
                <a:extLst>
                  <a:ext uri="{FF2B5EF4-FFF2-40B4-BE49-F238E27FC236}">
                    <a16:creationId xmlns:a16="http://schemas.microsoft.com/office/drawing/2014/main" xmlns="" id="{38D31805-B27B-422E-BD05-E235918369F4}"/>
                  </a:ext>
                </a:extLst>
              </p:cNvPr>
              <p:cNvSpPr/>
              <p:nvPr/>
            </p:nvSpPr>
            <p:spPr>
              <a:xfrm>
                <a:off x="5401669" y="2894063"/>
                <a:ext cx="44279" cy="82234"/>
              </a:xfrm>
              <a:custGeom>
                <a:avLst/>
                <a:gdLst/>
                <a:ahLst/>
                <a:cxnLst/>
                <a:rect l="l" t="t" r="r" b="b"/>
                <a:pathLst>
                  <a:path w="336" h="624" extrusionOk="0">
                    <a:moveTo>
                      <a:pt x="110" y="1"/>
                    </a:moveTo>
                    <a:cubicBezTo>
                      <a:pt x="47" y="1"/>
                      <a:pt x="0" y="100"/>
                      <a:pt x="0" y="100"/>
                    </a:cubicBezTo>
                    <a:cubicBezTo>
                      <a:pt x="0" y="100"/>
                      <a:pt x="143" y="609"/>
                      <a:pt x="242" y="624"/>
                    </a:cubicBezTo>
                    <a:cubicBezTo>
                      <a:pt x="243" y="624"/>
                      <a:pt x="245" y="624"/>
                      <a:pt x="246" y="624"/>
                    </a:cubicBezTo>
                    <a:cubicBezTo>
                      <a:pt x="335" y="624"/>
                      <a:pt x="290" y="231"/>
                      <a:pt x="193" y="65"/>
                    </a:cubicBezTo>
                    <a:cubicBezTo>
                      <a:pt x="164" y="18"/>
                      <a:pt x="136" y="1"/>
                      <a:pt x="110" y="1"/>
                    </a:cubicBezTo>
                    <a:close/>
                  </a:path>
                </a:pathLst>
              </a:custGeom>
              <a:solidFill>
                <a:srgbClr val="F99A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80;p26">
                <a:extLst>
                  <a:ext uri="{FF2B5EF4-FFF2-40B4-BE49-F238E27FC236}">
                    <a16:creationId xmlns:a16="http://schemas.microsoft.com/office/drawing/2014/main" xmlns="" id="{AAB959A3-BF94-439D-B093-CD54D2382531}"/>
                  </a:ext>
                </a:extLst>
              </p:cNvPr>
              <p:cNvSpPr/>
              <p:nvPr/>
            </p:nvSpPr>
            <p:spPr>
              <a:xfrm>
                <a:off x="5302832" y="2860194"/>
                <a:ext cx="274767" cy="127568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968" extrusionOk="0">
                    <a:moveTo>
                      <a:pt x="1077" y="0"/>
                    </a:moveTo>
                    <a:cubicBezTo>
                      <a:pt x="968" y="0"/>
                      <a:pt x="871" y="3"/>
                      <a:pt x="804" y="11"/>
                    </a:cubicBezTo>
                    <a:cubicBezTo>
                      <a:pt x="508" y="46"/>
                      <a:pt x="493" y="51"/>
                      <a:pt x="315" y="317"/>
                    </a:cubicBezTo>
                    <a:cubicBezTo>
                      <a:pt x="134" y="577"/>
                      <a:pt x="1" y="920"/>
                      <a:pt x="159" y="920"/>
                    </a:cubicBezTo>
                    <a:cubicBezTo>
                      <a:pt x="160" y="920"/>
                      <a:pt x="161" y="920"/>
                      <a:pt x="162" y="920"/>
                    </a:cubicBezTo>
                    <a:cubicBezTo>
                      <a:pt x="320" y="915"/>
                      <a:pt x="488" y="461"/>
                      <a:pt x="656" y="446"/>
                    </a:cubicBezTo>
                    <a:cubicBezTo>
                      <a:pt x="698" y="441"/>
                      <a:pt x="758" y="439"/>
                      <a:pt x="825" y="439"/>
                    </a:cubicBezTo>
                    <a:cubicBezTo>
                      <a:pt x="1025" y="439"/>
                      <a:pt x="1284" y="456"/>
                      <a:pt x="1284" y="456"/>
                    </a:cubicBezTo>
                    <a:lnTo>
                      <a:pt x="1467" y="713"/>
                    </a:lnTo>
                    <a:cubicBezTo>
                      <a:pt x="1442" y="711"/>
                      <a:pt x="1416" y="710"/>
                      <a:pt x="1389" y="710"/>
                    </a:cubicBezTo>
                    <a:cubicBezTo>
                      <a:pt x="1064" y="710"/>
                      <a:pt x="647" y="842"/>
                      <a:pt x="780" y="910"/>
                    </a:cubicBezTo>
                    <a:cubicBezTo>
                      <a:pt x="858" y="952"/>
                      <a:pt x="968" y="967"/>
                      <a:pt x="1092" y="967"/>
                    </a:cubicBezTo>
                    <a:cubicBezTo>
                      <a:pt x="1189" y="967"/>
                      <a:pt x="1294" y="958"/>
                      <a:pt x="1397" y="945"/>
                    </a:cubicBezTo>
                    <a:cubicBezTo>
                      <a:pt x="1630" y="920"/>
                      <a:pt x="2084" y="802"/>
                      <a:pt x="2084" y="802"/>
                    </a:cubicBezTo>
                    <a:lnTo>
                      <a:pt x="1976" y="36"/>
                    </a:lnTo>
                    <a:cubicBezTo>
                      <a:pt x="1976" y="36"/>
                      <a:pt x="1451" y="0"/>
                      <a:pt x="1077" y="0"/>
                    </a:cubicBezTo>
                    <a:close/>
                  </a:path>
                </a:pathLst>
              </a:custGeom>
              <a:solidFill>
                <a:srgbClr val="FFC4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81;p26">
                <a:extLst>
                  <a:ext uri="{FF2B5EF4-FFF2-40B4-BE49-F238E27FC236}">
                    <a16:creationId xmlns:a16="http://schemas.microsoft.com/office/drawing/2014/main" xmlns="" id="{ABBA4D75-0267-4CFF-B1B2-5A50BBB35720}"/>
                  </a:ext>
                </a:extLst>
              </p:cNvPr>
              <p:cNvSpPr/>
              <p:nvPr/>
            </p:nvSpPr>
            <p:spPr>
              <a:xfrm>
                <a:off x="6621987" y="3730761"/>
                <a:ext cx="173821" cy="947666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7191" extrusionOk="0">
                    <a:moveTo>
                      <a:pt x="269" y="0"/>
                    </a:moveTo>
                    <a:cubicBezTo>
                      <a:pt x="260" y="0"/>
                      <a:pt x="251" y="1"/>
                      <a:pt x="243" y="2"/>
                    </a:cubicBezTo>
                    <a:cubicBezTo>
                      <a:pt x="104" y="17"/>
                      <a:pt x="0" y="145"/>
                      <a:pt x="15" y="284"/>
                    </a:cubicBezTo>
                    <a:lnTo>
                      <a:pt x="801" y="7113"/>
                    </a:lnTo>
                    <a:cubicBezTo>
                      <a:pt x="807" y="7167"/>
                      <a:pt x="895" y="7191"/>
                      <a:pt x="996" y="7191"/>
                    </a:cubicBezTo>
                    <a:cubicBezTo>
                      <a:pt x="1144" y="7191"/>
                      <a:pt x="1319" y="7140"/>
                      <a:pt x="1310" y="7058"/>
                    </a:cubicBezTo>
                    <a:lnTo>
                      <a:pt x="524" y="229"/>
                    </a:lnTo>
                    <a:cubicBezTo>
                      <a:pt x="510" y="100"/>
                      <a:pt x="397" y="0"/>
                      <a:pt x="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82;p26">
                <a:extLst>
                  <a:ext uri="{FF2B5EF4-FFF2-40B4-BE49-F238E27FC236}">
                    <a16:creationId xmlns:a16="http://schemas.microsoft.com/office/drawing/2014/main" xmlns="" id="{055CFB53-6A45-40A4-BAD9-B268FCECF084}"/>
                  </a:ext>
                </a:extLst>
              </p:cNvPr>
              <p:cNvSpPr/>
              <p:nvPr/>
            </p:nvSpPr>
            <p:spPr>
              <a:xfrm>
                <a:off x="6163643" y="3730761"/>
                <a:ext cx="175139" cy="951619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7221" extrusionOk="0">
                    <a:moveTo>
                      <a:pt x="1060" y="0"/>
                    </a:moveTo>
                    <a:cubicBezTo>
                      <a:pt x="928" y="0"/>
                      <a:pt x="819" y="100"/>
                      <a:pt x="805" y="229"/>
                    </a:cubicBezTo>
                    <a:lnTo>
                      <a:pt x="10" y="7088"/>
                    </a:lnTo>
                    <a:cubicBezTo>
                      <a:pt x="1" y="7170"/>
                      <a:pt x="176" y="7221"/>
                      <a:pt x="323" y="7221"/>
                    </a:cubicBezTo>
                    <a:cubicBezTo>
                      <a:pt x="424" y="7221"/>
                      <a:pt x="512" y="7197"/>
                      <a:pt x="519" y="7142"/>
                    </a:cubicBezTo>
                    <a:lnTo>
                      <a:pt x="1314" y="284"/>
                    </a:lnTo>
                    <a:cubicBezTo>
                      <a:pt x="1329" y="145"/>
                      <a:pt x="1225" y="17"/>
                      <a:pt x="1087" y="2"/>
                    </a:cubicBezTo>
                    <a:cubicBezTo>
                      <a:pt x="1078" y="1"/>
                      <a:pt x="1069" y="0"/>
                      <a:pt x="10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83;p26">
                <a:extLst>
                  <a:ext uri="{FF2B5EF4-FFF2-40B4-BE49-F238E27FC236}">
                    <a16:creationId xmlns:a16="http://schemas.microsoft.com/office/drawing/2014/main" xmlns="" id="{B3F536DE-D9E8-4E6E-A168-0A7BDC8F22BF}"/>
                  </a:ext>
                </a:extLst>
              </p:cNvPr>
              <p:cNvSpPr/>
              <p:nvPr/>
            </p:nvSpPr>
            <p:spPr>
              <a:xfrm>
                <a:off x="6214380" y="4307976"/>
                <a:ext cx="523704" cy="151816"/>
              </a:xfrm>
              <a:custGeom>
                <a:avLst/>
                <a:gdLst/>
                <a:ahLst/>
                <a:cxnLst/>
                <a:rect l="l" t="t" r="r" b="b"/>
                <a:pathLst>
                  <a:path w="3974" h="1152" extrusionOk="0">
                    <a:moveTo>
                      <a:pt x="1987" y="385"/>
                    </a:moveTo>
                    <a:cubicBezTo>
                      <a:pt x="2762" y="385"/>
                      <a:pt x="3261" y="499"/>
                      <a:pt x="3425" y="578"/>
                    </a:cubicBezTo>
                    <a:cubicBezTo>
                      <a:pt x="3261" y="657"/>
                      <a:pt x="2762" y="766"/>
                      <a:pt x="1987" y="766"/>
                    </a:cubicBezTo>
                    <a:cubicBezTo>
                      <a:pt x="1211" y="766"/>
                      <a:pt x="717" y="657"/>
                      <a:pt x="554" y="578"/>
                    </a:cubicBezTo>
                    <a:cubicBezTo>
                      <a:pt x="717" y="499"/>
                      <a:pt x="1211" y="385"/>
                      <a:pt x="1987" y="385"/>
                    </a:cubicBezTo>
                    <a:close/>
                    <a:moveTo>
                      <a:pt x="1987" y="0"/>
                    </a:moveTo>
                    <a:cubicBezTo>
                      <a:pt x="1072" y="0"/>
                      <a:pt x="0" y="153"/>
                      <a:pt x="0" y="578"/>
                    </a:cubicBezTo>
                    <a:cubicBezTo>
                      <a:pt x="0" y="1003"/>
                      <a:pt x="1072" y="1151"/>
                      <a:pt x="1987" y="1151"/>
                    </a:cubicBezTo>
                    <a:cubicBezTo>
                      <a:pt x="2906" y="1151"/>
                      <a:pt x="3973" y="1003"/>
                      <a:pt x="3973" y="578"/>
                    </a:cubicBezTo>
                    <a:cubicBezTo>
                      <a:pt x="3973" y="153"/>
                      <a:pt x="2906" y="0"/>
                      <a:pt x="19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84;p26">
                <a:extLst>
                  <a:ext uri="{FF2B5EF4-FFF2-40B4-BE49-F238E27FC236}">
                    <a16:creationId xmlns:a16="http://schemas.microsoft.com/office/drawing/2014/main" xmlns="" id="{252071E1-6AED-4716-B521-7D3D48B029C8}"/>
                  </a:ext>
                </a:extLst>
              </p:cNvPr>
              <p:cNvSpPr/>
              <p:nvPr/>
            </p:nvSpPr>
            <p:spPr>
              <a:xfrm>
                <a:off x="6442893" y="3750529"/>
                <a:ext cx="67209" cy="935015"/>
              </a:xfrm>
              <a:custGeom>
                <a:avLst/>
                <a:gdLst/>
                <a:ahLst/>
                <a:cxnLst/>
                <a:rect l="l" t="t" r="r" b="b"/>
                <a:pathLst>
                  <a:path w="510" h="7095" extrusionOk="0">
                    <a:moveTo>
                      <a:pt x="253" y="0"/>
                    </a:moveTo>
                    <a:cubicBezTo>
                      <a:pt x="114" y="0"/>
                      <a:pt x="1" y="114"/>
                      <a:pt x="1" y="252"/>
                    </a:cubicBezTo>
                    <a:lnTo>
                      <a:pt x="1" y="6987"/>
                    </a:lnTo>
                    <a:cubicBezTo>
                      <a:pt x="1" y="7059"/>
                      <a:pt x="128" y="7095"/>
                      <a:pt x="255" y="7095"/>
                    </a:cubicBezTo>
                    <a:cubicBezTo>
                      <a:pt x="382" y="7095"/>
                      <a:pt x="510" y="7059"/>
                      <a:pt x="510" y="6987"/>
                    </a:cubicBezTo>
                    <a:lnTo>
                      <a:pt x="510" y="252"/>
                    </a:lnTo>
                    <a:cubicBezTo>
                      <a:pt x="510" y="114"/>
                      <a:pt x="396" y="0"/>
                      <a:pt x="2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85;p26">
                <a:extLst>
                  <a:ext uri="{FF2B5EF4-FFF2-40B4-BE49-F238E27FC236}">
                    <a16:creationId xmlns:a16="http://schemas.microsoft.com/office/drawing/2014/main" xmlns="" id="{495397D8-D4E0-4C2E-8679-FC9C429BA81E}"/>
                  </a:ext>
                </a:extLst>
              </p:cNvPr>
              <p:cNvSpPr/>
              <p:nvPr/>
            </p:nvSpPr>
            <p:spPr>
              <a:xfrm>
                <a:off x="6168783" y="3690567"/>
                <a:ext cx="625835" cy="93304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708" extrusionOk="0">
                    <a:moveTo>
                      <a:pt x="351" y="1"/>
                    </a:moveTo>
                    <a:cubicBezTo>
                      <a:pt x="158" y="1"/>
                      <a:pt x="0" y="159"/>
                      <a:pt x="0" y="356"/>
                    </a:cubicBezTo>
                    <a:cubicBezTo>
                      <a:pt x="0" y="549"/>
                      <a:pt x="158" y="707"/>
                      <a:pt x="351" y="707"/>
                    </a:cubicBezTo>
                    <a:lnTo>
                      <a:pt x="4393" y="707"/>
                    </a:lnTo>
                    <a:cubicBezTo>
                      <a:pt x="4591" y="707"/>
                      <a:pt x="4749" y="549"/>
                      <a:pt x="4749" y="356"/>
                    </a:cubicBezTo>
                    <a:cubicBezTo>
                      <a:pt x="4749" y="159"/>
                      <a:pt x="4591" y="1"/>
                      <a:pt x="4393" y="1"/>
                    </a:cubicBezTo>
                    <a:close/>
                  </a:path>
                </a:pathLst>
              </a:custGeom>
              <a:solidFill>
                <a:srgbClr val="5745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86;p26">
                <a:extLst>
                  <a:ext uri="{FF2B5EF4-FFF2-40B4-BE49-F238E27FC236}">
                    <a16:creationId xmlns:a16="http://schemas.microsoft.com/office/drawing/2014/main" xmlns="" id="{614A0859-8196-414E-9CF9-F49808386FBB}"/>
                  </a:ext>
                </a:extLst>
              </p:cNvPr>
              <p:cNvSpPr/>
              <p:nvPr/>
            </p:nvSpPr>
            <p:spPr>
              <a:xfrm>
                <a:off x="5047303" y="4293612"/>
                <a:ext cx="523045" cy="358323"/>
              </a:xfrm>
              <a:custGeom>
                <a:avLst/>
                <a:gdLst/>
                <a:ahLst/>
                <a:cxnLst/>
                <a:rect l="l" t="t" r="r" b="b"/>
                <a:pathLst>
                  <a:path w="3969" h="2719" extrusionOk="0">
                    <a:moveTo>
                      <a:pt x="2966" y="0"/>
                    </a:moveTo>
                    <a:cubicBezTo>
                      <a:pt x="2966" y="0"/>
                      <a:pt x="2558" y="890"/>
                      <a:pt x="2311" y="890"/>
                    </a:cubicBezTo>
                    <a:cubicBezTo>
                      <a:pt x="2310" y="890"/>
                      <a:pt x="2309" y="890"/>
                      <a:pt x="2309" y="890"/>
                    </a:cubicBezTo>
                    <a:cubicBezTo>
                      <a:pt x="2136" y="880"/>
                      <a:pt x="2047" y="742"/>
                      <a:pt x="1805" y="544"/>
                    </a:cubicBezTo>
                    <a:cubicBezTo>
                      <a:pt x="1696" y="460"/>
                      <a:pt x="1558" y="361"/>
                      <a:pt x="1365" y="257"/>
                    </a:cubicBezTo>
                    <a:cubicBezTo>
                      <a:pt x="1345" y="247"/>
                      <a:pt x="1320" y="233"/>
                      <a:pt x="1296" y="223"/>
                    </a:cubicBezTo>
                    <a:cubicBezTo>
                      <a:pt x="1143" y="143"/>
                      <a:pt x="994" y="112"/>
                      <a:pt x="855" y="112"/>
                    </a:cubicBezTo>
                    <a:cubicBezTo>
                      <a:pt x="370" y="112"/>
                      <a:pt x="1" y="485"/>
                      <a:pt x="1" y="485"/>
                    </a:cubicBezTo>
                    <a:lnTo>
                      <a:pt x="2739" y="2718"/>
                    </a:lnTo>
                    <a:lnTo>
                      <a:pt x="2877" y="2491"/>
                    </a:lnTo>
                    <a:lnTo>
                      <a:pt x="3969" y="746"/>
                    </a:lnTo>
                    <a:lnTo>
                      <a:pt x="3159" y="144"/>
                    </a:lnTo>
                    <a:lnTo>
                      <a:pt x="2966" y="0"/>
                    </a:lnTo>
                    <a:close/>
                  </a:path>
                </a:pathLst>
              </a:custGeom>
              <a:solidFill>
                <a:srgbClr val="714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87;p26">
                <a:extLst>
                  <a:ext uri="{FF2B5EF4-FFF2-40B4-BE49-F238E27FC236}">
                    <a16:creationId xmlns:a16="http://schemas.microsoft.com/office/drawing/2014/main" xmlns="" id="{7772B34E-5561-48FB-BB75-AA2F10FA53DE}"/>
                  </a:ext>
                </a:extLst>
              </p:cNvPr>
              <p:cNvSpPr/>
              <p:nvPr/>
            </p:nvSpPr>
            <p:spPr>
              <a:xfrm>
                <a:off x="5352119" y="3655908"/>
                <a:ext cx="879912" cy="797299"/>
              </a:xfrm>
              <a:custGeom>
                <a:avLst/>
                <a:gdLst/>
                <a:ahLst/>
                <a:cxnLst/>
                <a:rect l="l" t="t" r="r" b="b"/>
                <a:pathLst>
                  <a:path w="6677" h="6050" extrusionOk="0">
                    <a:moveTo>
                      <a:pt x="4554" y="0"/>
                    </a:moveTo>
                    <a:cubicBezTo>
                      <a:pt x="4044" y="0"/>
                      <a:pt x="3525" y="82"/>
                      <a:pt x="3104" y="323"/>
                    </a:cubicBezTo>
                    <a:cubicBezTo>
                      <a:pt x="1789" y="1069"/>
                      <a:pt x="1" y="5002"/>
                      <a:pt x="1" y="5002"/>
                    </a:cubicBezTo>
                    <a:lnTo>
                      <a:pt x="1552" y="6050"/>
                    </a:lnTo>
                    <a:lnTo>
                      <a:pt x="3969" y="2171"/>
                    </a:lnTo>
                    <a:lnTo>
                      <a:pt x="6677" y="367"/>
                    </a:lnTo>
                    <a:cubicBezTo>
                      <a:pt x="6677" y="367"/>
                      <a:pt x="5634" y="0"/>
                      <a:pt x="4554" y="0"/>
                    </a:cubicBezTo>
                    <a:close/>
                  </a:path>
                </a:pathLst>
              </a:custGeom>
              <a:solidFill>
                <a:srgbClr val="0B37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988;p26">
                <a:extLst>
                  <a:ext uri="{FF2B5EF4-FFF2-40B4-BE49-F238E27FC236}">
                    <a16:creationId xmlns:a16="http://schemas.microsoft.com/office/drawing/2014/main" xmlns="" id="{665FB150-9F3C-439E-B458-081F3AD58799}"/>
                  </a:ext>
                </a:extLst>
              </p:cNvPr>
              <p:cNvSpPr/>
              <p:nvPr/>
            </p:nvSpPr>
            <p:spPr>
              <a:xfrm>
                <a:off x="5628865" y="4386651"/>
                <a:ext cx="465719" cy="312067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2368" extrusionOk="0">
                    <a:moveTo>
                      <a:pt x="3198" y="1"/>
                    </a:moveTo>
                    <a:lnTo>
                      <a:pt x="2185" y="65"/>
                    </a:lnTo>
                    <a:lnTo>
                      <a:pt x="1953" y="80"/>
                    </a:lnTo>
                    <a:cubicBezTo>
                      <a:pt x="1953" y="80"/>
                      <a:pt x="2214" y="1029"/>
                      <a:pt x="2022" y="1182"/>
                    </a:cubicBezTo>
                    <a:cubicBezTo>
                      <a:pt x="1947" y="1242"/>
                      <a:pt x="1865" y="1254"/>
                      <a:pt x="1753" y="1254"/>
                    </a:cubicBezTo>
                    <a:cubicBezTo>
                      <a:pt x="1684" y="1254"/>
                      <a:pt x="1604" y="1250"/>
                      <a:pt x="1507" y="1250"/>
                    </a:cubicBezTo>
                    <a:cubicBezTo>
                      <a:pt x="1477" y="1250"/>
                      <a:pt x="1446" y="1250"/>
                      <a:pt x="1414" y="1251"/>
                    </a:cubicBezTo>
                    <a:cubicBezTo>
                      <a:pt x="1276" y="1251"/>
                      <a:pt x="1108" y="1266"/>
                      <a:pt x="895" y="1310"/>
                    </a:cubicBezTo>
                    <a:cubicBezTo>
                      <a:pt x="870" y="1315"/>
                      <a:pt x="846" y="1325"/>
                      <a:pt x="821" y="1330"/>
                    </a:cubicBezTo>
                    <a:cubicBezTo>
                      <a:pt x="70" y="1503"/>
                      <a:pt x="1" y="2368"/>
                      <a:pt x="1" y="2368"/>
                    </a:cubicBezTo>
                    <a:lnTo>
                      <a:pt x="3534" y="2299"/>
                    </a:lnTo>
                    <a:lnTo>
                      <a:pt x="3494" y="2037"/>
                    </a:lnTo>
                    <a:lnTo>
                      <a:pt x="3198" y="1"/>
                    </a:lnTo>
                    <a:close/>
                  </a:path>
                </a:pathLst>
              </a:custGeom>
              <a:solidFill>
                <a:srgbClr val="714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89;p26">
                <a:extLst>
                  <a:ext uri="{FF2B5EF4-FFF2-40B4-BE49-F238E27FC236}">
                    <a16:creationId xmlns:a16="http://schemas.microsoft.com/office/drawing/2014/main" xmlns="" id="{E1FBEBB6-6BC9-4E3D-A0F3-2B77454A045D}"/>
                  </a:ext>
                </a:extLst>
              </p:cNvPr>
              <p:cNvSpPr/>
              <p:nvPr/>
            </p:nvSpPr>
            <p:spPr>
              <a:xfrm>
                <a:off x="6086022" y="1867727"/>
                <a:ext cx="447006" cy="479961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3642" extrusionOk="0">
                    <a:moveTo>
                      <a:pt x="1594" y="1"/>
                    </a:moveTo>
                    <a:cubicBezTo>
                      <a:pt x="892" y="1"/>
                      <a:pt x="393" y="624"/>
                      <a:pt x="450" y="1316"/>
                    </a:cubicBezTo>
                    <a:cubicBezTo>
                      <a:pt x="510" y="2087"/>
                      <a:pt x="45" y="2200"/>
                      <a:pt x="45" y="2200"/>
                    </a:cubicBezTo>
                    <a:cubicBezTo>
                      <a:pt x="45" y="2200"/>
                      <a:pt x="1" y="2383"/>
                      <a:pt x="292" y="2601"/>
                    </a:cubicBezTo>
                    <a:cubicBezTo>
                      <a:pt x="292" y="2601"/>
                      <a:pt x="218" y="3475"/>
                      <a:pt x="1024" y="3623"/>
                    </a:cubicBezTo>
                    <a:cubicBezTo>
                      <a:pt x="1091" y="3636"/>
                      <a:pt x="1165" y="3642"/>
                      <a:pt x="1242" y="3642"/>
                    </a:cubicBezTo>
                    <a:cubicBezTo>
                      <a:pt x="2081" y="3642"/>
                      <a:pt x="3391" y="2918"/>
                      <a:pt x="2970" y="1172"/>
                    </a:cubicBezTo>
                    <a:cubicBezTo>
                      <a:pt x="2970" y="1172"/>
                      <a:pt x="2679" y="194"/>
                      <a:pt x="1844" y="26"/>
                    </a:cubicBezTo>
                    <a:cubicBezTo>
                      <a:pt x="1758" y="9"/>
                      <a:pt x="1675" y="1"/>
                      <a:pt x="1594" y="1"/>
                    </a:cubicBezTo>
                    <a:close/>
                  </a:path>
                </a:pathLst>
              </a:custGeom>
              <a:solidFill>
                <a:srgbClr val="FFC4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0;p26">
                <a:extLst>
                  <a:ext uri="{FF2B5EF4-FFF2-40B4-BE49-F238E27FC236}">
                    <a16:creationId xmlns:a16="http://schemas.microsoft.com/office/drawing/2014/main" xmlns="" id="{46154EC4-004B-4579-A6CB-A09F3D337CDC}"/>
                  </a:ext>
                </a:extLst>
              </p:cNvPr>
              <p:cNvSpPr/>
              <p:nvPr/>
            </p:nvSpPr>
            <p:spPr>
              <a:xfrm>
                <a:off x="6269070" y="2178474"/>
                <a:ext cx="205844" cy="312067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2368" extrusionOk="0">
                    <a:moveTo>
                      <a:pt x="1364" y="0"/>
                    </a:moveTo>
                    <a:lnTo>
                      <a:pt x="0" y="920"/>
                    </a:lnTo>
                    <a:cubicBezTo>
                      <a:pt x="0" y="920"/>
                      <a:pt x="321" y="1898"/>
                      <a:pt x="99" y="2367"/>
                    </a:cubicBezTo>
                    <a:lnTo>
                      <a:pt x="1562" y="1952"/>
                    </a:lnTo>
                    <a:cubicBezTo>
                      <a:pt x="1562" y="1952"/>
                      <a:pt x="1290" y="687"/>
                      <a:pt x="1364" y="0"/>
                    </a:cubicBezTo>
                    <a:close/>
                  </a:path>
                </a:pathLst>
              </a:custGeom>
              <a:solidFill>
                <a:srgbClr val="FFC4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91;p26">
                <a:extLst>
                  <a:ext uri="{FF2B5EF4-FFF2-40B4-BE49-F238E27FC236}">
                    <a16:creationId xmlns:a16="http://schemas.microsoft.com/office/drawing/2014/main" xmlns="" id="{4BE5AD2D-03D7-4545-B34E-8FCF19779AAC}"/>
                  </a:ext>
                </a:extLst>
              </p:cNvPr>
              <p:cNvSpPr/>
              <p:nvPr/>
            </p:nvSpPr>
            <p:spPr>
              <a:xfrm>
                <a:off x="5530554" y="2556827"/>
                <a:ext cx="812834" cy="439898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3338" extrusionOk="0">
                    <a:moveTo>
                      <a:pt x="5604" y="0"/>
                    </a:moveTo>
                    <a:lnTo>
                      <a:pt x="4245" y="1755"/>
                    </a:lnTo>
                    <a:lnTo>
                      <a:pt x="613" y="1957"/>
                    </a:lnTo>
                    <a:cubicBezTo>
                      <a:pt x="600" y="1956"/>
                      <a:pt x="588" y="1955"/>
                      <a:pt x="575" y="1955"/>
                    </a:cubicBezTo>
                    <a:cubicBezTo>
                      <a:pt x="391" y="1955"/>
                      <a:pt x="250" y="2088"/>
                      <a:pt x="218" y="2269"/>
                    </a:cubicBezTo>
                    <a:lnTo>
                      <a:pt x="1" y="2323"/>
                    </a:lnTo>
                    <a:lnTo>
                      <a:pt x="104" y="3163"/>
                    </a:lnTo>
                    <a:lnTo>
                      <a:pt x="346" y="3163"/>
                    </a:lnTo>
                    <a:cubicBezTo>
                      <a:pt x="411" y="3222"/>
                      <a:pt x="495" y="3262"/>
                      <a:pt x="594" y="3262"/>
                    </a:cubicBezTo>
                    <a:cubicBezTo>
                      <a:pt x="1247" y="3288"/>
                      <a:pt x="2625" y="3338"/>
                      <a:pt x="3750" y="3338"/>
                    </a:cubicBezTo>
                    <a:cubicBezTo>
                      <a:pt x="4514" y="3338"/>
                      <a:pt x="5161" y="3315"/>
                      <a:pt x="5387" y="3247"/>
                    </a:cubicBezTo>
                    <a:cubicBezTo>
                      <a:pt x="6059" y="3044"/>
                      <a:pt x="6167" y="969"/>
                      <a:pt x="6167" y="969"/>
                    </a:cubicBezTo>
                    <a:lnTo>
                      <a:pt x="5604" y="0"/>
                    </a:lnTo>
                    <a:close/>
                  </a:path>
                </a:pathLst>
              </a:custGeom>
              <a:solidFill>
                <a:srgbClr val="C93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92;p26">
                <a:extLst>
                  <a:ext uri="{FF2B5EF4-FFF2-40B4-BE49-F238E27FC236}">
                    <a16:creationId xmlns:a16="http://schemas.microsoft.com/office/drawing/2014/main" xmlns="" id="{A51F71B3-9BBA-41D2-AC31-D54647875462}"/>
                  </a:ext>
                </a:extLst>
              </p:cNvPr>
              <p:cNvSpPr/>
              <p:nvPr/>
            </p:nvSpPr>
            <p:spPr>
              <a:xfrm>
                <a:off x="6014991" y="1778246"/>
                <a:ext cx="582347" cy="498016"/>
              </a:xfrm>
              <a:custGeom>
                <a:avLst/>
                <a:gdLst/>
                <a:ahLst/>
                <a:cxnLst/>
                <a:rect l="l" t="t" r="r" b="b"/>
                <a:pathLst>
                  <a:path w="4419" h="3779" extrusionOk="0">
                    <a:moveTo>
                      <a:pt x="846" y="0"/>
                    </a:moveTo>
                    <a:cubicBezTo>
                      <a:pt x="731" y="0"/>
                      <a:pt x="623" y="23"/>
                      <a:pt x="535" y="82"/>
                    </a:cubicBezTo>
                    <a:cubicBezTo>
                      <a:pt x="134" y="344"/>
                      <a:pt x="737" y="547"/>
                      <a:pt x="737" y="547"/>
                    </a:cubicBezTo>
                    <a:cubicBezTo>
                      <a:pt x="737" y="547"/>
                      <a:pt x="85" y="626"/>
                      <a:pt x="26" y="1061"/>
                    </a:cubicBezTo>
                    <a:cubicBezTo>
                      <a:pt x="0" y="1230"/>
                      <a:pt x="81" y="1281"/>
                      <a:pt x="188" y="1281"/>
                    </a:cubicBezTo>
                    <a:cubicBezTo>
                      <a:pt x="352" y="1281"/>
                      <a:pt x="579" y="1160"/>
                      <a:pt x="579" y="1160"/>
                    </a:cubicBezTo>
                    <a:lnTo>
                      <a:pt x="579" y="1160"/>
                    </a:lnTo>
                    <a:cubicBezTo>
                      <a:pt x="579" y="1160"/>
                      <a:pt x="278" y="1456"/>
                      <a:pt x="441" y="1693"/>
                    </a:cubicBezTo>
                    <a:cubicBezTo>
                      <a:pt x="477" y="1749"/>
                      <a:pt x="514" y="1771"/>
                      <a:pt x="550" y="1771"/>
                    </a:cubicBezTo>
                    <a:cubicBezTo>
                      <a:pt x="669" y="1771"/>
                      <a:pt x="772" y="1530"/>
                      <a:pt x="772" y="1530"/>
                    </a:cubicBezTo>
                    <a:lnTo>
                      <a:pt x="772" y="1530"/>
                    </a:lnTo>
                    <a:cubicBezTo>
                      <a:pt x="772" y="1530"/>
                      <a:pt x="737" y="1738"/>
                      <a:pt x="984" y="1871"/>
                    </a:cubicBezTo>
                    <a:cubicBezTo>
                      <a:pt x="984" y="1871"/>
                      <a:pt x="1014" y="1476"/>
                      <a:pt x="1182" y="1273"/>
                    </a:cubicBezTo>
                    <a:cubicBezTo>
                      <a:pt x="1182" y="1273"/>
                      <a:pt x="1815" y="1481"/>
                      <a:pt x="2190" y="1486"/>
                    </a:cubicBezTo>
                    <a:cubicBezTo>
                      <a:pt x="2190" y="1486"/>
                      <a:pt x="2160" y="2099"/>
                      <a:pt x="2491" y="2632"/>
                    </a:cubicBezTo>
                    <a:cubicBezTo>
                      <a:pt x="2823" y="3171"/>
                      <a:pt x="3302" y="3779"/>
                      <a:pt x="3302" y="3779"/>
                    </a:cubicBezTo>
                    <a:cubicBezTo>
                      <a:pt x="3302" y="3779"/>
                      <a:pt x="3979" y="2948"/>
                      <a:pt x="4196" y="1970"/>
                    </a:cubicBezTo>
                    <a:cubicBezTo>
                      <a:pt x="4419" y="992"/>
                      <a:pt x="3915" y="680"/>
                      <a:pt x="3915" y="680"/>
                    </a:cubicBezTo>
                    <a:cubicBezTo>
                      <a:pt x="3915" y="680"/>
                      <a:pt x="3801" y="478"/>
                      <a:pt x="3341" y="300"/>
                    </a:cubicBezTo>
                    <a:cubicBezTo>
                      <a:pt x="3093" y="206"/>
                      <a:pt x="2843" y="174"/>
                      <a:pt x="2618" y="174"/>
                    </a:cubicBezTo>
                    <a:cubicBezTo>
                      <a:pt x="2146" y="174"/>
                      <a:pt x="1785" y="315"/>
                      <a:pt x="1785" y="315"/>
                    </a:cubicBezTo>
                    <a:cubicBezTo>
                      <a:pt x="1785" y="315"/>
                      <a:pt x="1269" y="0"/>
                      <a:pt x="8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93;p26">
                <a:extLst>
                  <a:ext uri="{FF2B5EF4-FFF2-40B4-BE49-F238E27FC236}">
                    <a16:creationId xmlns:a16="http://schemas.microsoft.com/office/drawing/2014/main" xmlns="" id="{6292BF3B-193C-4276-9C1A-494CDE2E3D67}"/>
                  </a:ext>
                </a:extLst>
              </p:cNvPr>
              <p:cNvSpPr/>
              <p:nvPr/>
            </p:nvSpPr>
            <p:spPr>
              <a:xfrm>
                <a:off x="6194085" y="2382345"/>
                <a:ext cx="647447" cy="1112924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8445" extrusionOk="0">
                    <a:moveTo>
                      <a:pt x="2768" y="0"/>
                    </a:moveTo>
                    <a:lnTo>
                      <a:pt x="722" y="647"/>
                    </a:lnTo>
                    <a:cubicBezTo>
                      <a:pt x="149" y="1275"/>
                      <a:pt x="1" y="1660"/>
                      <a:pt x="6" y="2614"/>
                    </a:cubicBezTo>
                    <a:cubicBezTo>
                      <a:pt x="11" y="3568"/>
                      <a:pt x="426" y="8317"/>
                      <a:pt x="426" y="8317"/>
                    </a:cubicBezTo>
                    <a:cubicBezTo>
                      <a:pt x="426" y="8317"/>
                      <a:pt x="1012" y="8445"/>
                      <a:pt x="1844" y="8445"/>
                    </a:cubicBezTo>
                    <a:cubicBezTo>
                      <a:pt x="2596" y="8445"/>
                      <a:pt x="3550" y="8340"/>
                      <a:pt x="4453" y="7941"/>
                    </a:cubicBezTo>
                    <a:cubicBezTo>
                      <a:pt x="4745" y="7808"/>
                      <a:pt x="4913" y="7496"/>
                      <a:pt x="4853" y="7180"/>
                    </a:cubicBezTo>
                    <a:cubicBezTo>
                      <a:pt x="4661" y="6053"/>
                      <a:pt x="4191" y="3365"/>
                      <a:pt x="3969" y="2160"/>
                    </a:cubicBezTo>
                    <a:cubicBezTo>
                      <a:pt x="3687" y="613"/>
                      <a:pt x="2768" y="0"/>
                      <a:pt x="2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94;p26">
                <a:extLst>
                  <a:ext uri="{FF2B5EF4-FFF2-40B4-BE49-F238E27FC236}">
                    <a16:creationId xmlns:a16="http://schemas.microsoft.com/office/drawing/2014/main" xmlns="" id="{1EF92066-6C92-47D8-947F-B3E333CC4B76}"/>
                  </a:ext>
                </a:extLst>
              </p:cNvPr>
              <p:cNvSpPr/>
              <p:nvPr/>
            </p:nvSpPr>
            <p:spPr>
              <a:xfrm>
                <a:off x="6155736" y="2220118"/>
                <a:ext cx="78279" cy="6114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64" extrusionOk="0">
                    <a:moveTo>
                      <a:pt x="593" y="1"/>
                    </a:moveTo>
                    <a:cubicBezTo>
                      <a:pt x="495" y="16"/>
                      <a:pt x="0" y="40"/>
                      <a:pt x="0" y="40"/>
                    </a:cubicBezTo>
                    <a:cubicBezTo>
                      <a:pt x="0" y="40"/>
                      <a:pt x="40" y="464"/>
                      <a:pt x="261" y="464"/>
                    </a:cubicBezTo>
                    <a:cubicBezTo>
                      <a:pt x="272" y="464"/>
                      <a:pt x="284" y="463"/>
                      <a:pt x="297" y="460"/>
                    </a:cubicBezTo>
                    <a:cubicBezTo>
                      <a:pt x="544" y="416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95;p26">
                <a:extLst>
                  <a:ext uri="{FF2B5EF4-FFF2-40B4-BE49-F238E27FC236}">
                    <a16:creationId xmlns:a16="http://schemas.microsoft.com/office/drawing/2014/main" xmlns="" id="{A6C90FF7-75DE-4DEA-B00B-6A0FE80328AA}"/>
                  </a:ext>
                </a:extLst>
              </p:cNvPr>
              <p:cNvSpPr/>
              <p:nvPr/>
            </p:nvSpPr>
            <p:spPr>
              <a:xfrm>
                <a:off x="5743516" y="3423572"/>
                <a:ext cx="1075872" cy="1013427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7690" extrusionOk="0">
                    <a:moveTo>
                      <a:pt x="7837" y="0"/>
                    </a:moveTo>
                    <a:cubicBezTo>
                      <a:pt x="6053" y="0"/>
                      <a:pt x="3310" y="212"/>
                      <a:pt x="1483" y="366"/>
                    </a:cubicBezTo>
                    <a:cubicBezTo>
                      <a:pt x="430" y="460"/>
                      <a:pt x="0" y="1275"/>
                      <a:pt x="50" y="2333"/>
                    </a:cubicBezTo>
                    <a:lnTo>
                      <a:pt x="687" y="7689"/>
                    </a:lnTo>
                    <a:lnTo>
                      <a:pt x="2827" y="7566"/>
                    </a:lnTo>
                    <a:lnTo>
                      <a:pt x="2550" y="2526"/>
                    </a:lnTo>
                    <a:cubicBezTo>
                      <a:pt x="4438" y="2397"/>
                      <a:pt x="6741" y="2180"/>
                      <a:pt x="7259" y="1858"/>
                    </a:cubicBezTo>
                    <a:cubicBezTo>
                      <a:pt x="8164" y="1295"/>
                      <a:pt x="7956" y="1"/>
                      <a:pt x="7956" y="1"/>
                    </a:cubicBezTo>
                    <a:cubicBezTo>
                      <a:pt x="7917" y="0"/>
                      <a:pt x="7877" y="0"/>
                      <a:pt x="7837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96;p26">
                <a:extLst>
                  <a:ext uri="{FF2B5EF4-FFF2-40B4-BE49-F238E27FC236}">
                    <a16:creationId xmlns:a16="http://schemas.microsoft.com/office/drawing/2014/main" xmlns="" id="{47B79868-5BB7-4981-9C71-B1809F8BEA46}"/>
                  </a:ext>
                </a:extLst>
              </p:cNvPr>
              <p:cNvSpPr/>
              <p:nvPr/>
            </p:nvSpPr>
            <p:spPr>
              <a:xfrm>
                <a:off x="6231248" y="2262421"/>
                <a:ext cx="420782" cy="260012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1973" extrusionOk="0">
                    <a:moveTo>
                      <a:pt x="2363" y="1"/>
                    </a:moveTo>
                    <a:cubicBezTo>
                      <a:pt x="2125" y="1"/>
                      <a:pt x="1918" y="35"/>
                      <a:pt x="1359" y="520"/>
                    </a:cubicBezTo>
                    <a:cubicBezTo>
                      <a:pt x="974" y="846"/>
                      <a:pt x="930" y="915"/>
                      <a:pt x="623" y="1083"/>
                    </a:cubicBezTo>
                    <a:cubicBezTo>
                      <a:pt x="421" y="1197"/>
                      <a:pt x="248" y="1370"/>
                      <a:pt x="144" y="1577"/>
                    </a:cubicBezTo>
                    <a:cubicBezTo>
                      <a:pt x="1" y="1874"/>
                      <a:pt x="104" y="1973"/>
                      <a:pt x="104" y="1973"/>
                    </a:cubicBezTo>
                    <a:cubicBezTo>
                      <a:pt x="104" y="1973"/>
                      <a:pt x="1903" y="1958"/>
                      <a:pt x="2906" y="1365"/>
                    </a:cubicBezTo>
                    <a:cubicBezTo>
                      <a:pt x="3193" y="1197"/>
                      <a:pt x="2694" y="643"/>
                      <a:pt x="2694" y="643"/>
                    </a:cubicBezTo>
                    <a:cubicBezTo>
                      <a:pt x="2763" y="431"/>
                      <a:pt x="2600" y="1"/>
                      <a:pt x="2363" y="1"/>
                    </a:cubicBezTo>
                    <a:close/>
                  </a:path>
                </a:pathLst>
              </a:custGeom>
              <a:solidFill>
                <a:srgbClr val="C93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97;p26">
                <a:extLst>
                  <a:ext uri="{FF2B5EF4-FFF2-40B4-BE49-F238E27FC236}">
                    <a16:creationId xmlns:a16="http://schemas.microsoft.com/office/drawing/2014/main" xmlns="" id="{4A02F748-F886-4DFB-B4A4-522FA76390FE}"/>
                  </a:ext>
                </a:extLst>
              </p:cNvPr>
              <p:cNvSpPr/>
              <p:nvPr/>
            </p:nvSpPr>
            <p:spPr>
              <a:xfrm>
                <a:off x="5830757" y="2559595"/>
                <a:ext cx="831679" cy="647328"/>
              </a:xfrm>
              <a:custGeom>
                <a:avLst/>
                <a:gdLst/>
                <a:ahLst/>
                <a:cxnLst/>
                <a:rect l="l" t="t" r="r" b="b"/>
                <a:pathLst>
                  <a:path w="6311" h="4912" extrusionOk="0">
                    <a:moveTo>
                      <a:pt x="5342" y="1"/>
                    </a:moveTo>
                    <a:cubicBezTo>
                      <a:pt x="4922" y="1"/>
                      <a:pt x="4543" y="295"/>
                      <a:pt x="4458" y="726"/>
                    </a:cubicBezTo>
                    <a:lnTo>
                      <a:pt x="3969" y="3097"/>
                    </a:lnTo>
                    <a:lnTo>
                      <a:pt x="1414" y="2025"/>
                    </a:lnTo>
                    <a:cubicBezTo>
                      <a:pt x="1321" y="1986"/>
                      <a:pt x="1225" y="1967"/>
                      <a:pt x="1131" y="1967"/>
                    </a:cubicBezTo>
                    <a:cubicBezTo>
                      <a:pt x="955" y="1967"/>
                      <a:pt x="785" y="2033"/>
                      <a:pt x="653" y="2149"/>
                    </a:cubicBezTo>
                    <a:cubicBezTo>
                      <a:pt x="524" y="2104"/>
                      <a:pt x="327" y="2025"/>
                      <a:pt x="327" y="2025"/>
                    </a:cubicBezTo>
                    <a:lnTo>
                      <a:pt x="1" y="2816"/>
                    </a:lnTo>
                    <a:lnTo>
                      <a:pt x="262" y="2969"/>
                    </a:lnTo>
                    <a:cubicBezTo>
                      <a:pt x="218" y="3265"/>
                      <a:pt x="361" y="3567"/>
                      <a:pt x="643" y="3715"/>
                    </a:cubicBezTo>
                    <a:cubicBezTo>
                      <a:pt x="1471" y="4159"/>
                      <a:pt x="3037" y="4911"/>
                      <a:pt x="4094" y="4911"/>
                    </a:cubicBezTo>
                    <a:cubicBezTo>
                      <a:pt x="4354" y="4911"/>
                      <a:pt x="4584" y="4865"/>
                      <a:pt x="4764" y="4758"/>
                    </a:cubicBezTo>
                    <a:cubicBezTo>
                      <a:pt x="5619" y="4249"/>
                      <a:pt x="6054" y="2218"/>
                      <a:pt x="6237" y="1047"/>
                    </a:cubicBezTo>
                    <a:cubicBezTo>
                      <a:pt x="6311" y="577"/>
                      <a:pt x="6009" y="128"/>
                      <a:pt x="5545" y="24"/>
                    </a:cubicBezTo>
                    <a:cubicBezTo>
                      <a:pt x="5477" y="8"/>
                      <a:pt x="5409" y="1"/>
                      <a:pt x="5342" y="1"/>
                    </a:cubicBezTo>
                    <a:close/>
                  </a:path>
                </a:pathLst>
              </a:custGeom>
              <a:solidFill>
                <a:srgbClr val="C93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98;p26">
                <a:extLst>
                  <a:ext uri="{FF2B5EF4-FFF2-40B4-BE49-F238E27FC236}">
                    <a16:creationId xmlns:a16="http://schemas.microsoft.com/office/drawing/2014/main" xmlns="" id="{538080D3-05CF-4545-AB7B-D066787E8876}"/>
                  </a:ext>
                </a:extLst>
              </p:cNvPr>
              <p:cNvSpPr/>
              <p:nvPr/>
            </p:nvSpPr>
            <p:spPr>
              <a:xfrm>
                <a:off x="5617795" y="2724061"/>
                <a:ext cx="266464" cy="211251"/>
              </a:xfrm>
              <a:custGeom>
                <a:avLst/>
                <a:gdLst/>
                <a:ahLst/>
                <a:cxnLst/>
                <a:rect l="l" t="t" r="r" b="b"/>
                <a:pathLst>
                  <a:path w="2022" h="1603" extrusionOk="0">
                    <a:moveTo>
                      <a:pt x="1356" y="0"/>
                    </a:moveTo>
                    <a:cubicBezTo>
                      <a:pt x="1331" y="0"/>
                      <a:pt x="1311" y="7"/>
                      <a:pt x="1295" y="21"/>
                    </a:cubicBezTo>
                    <a:cubicBezTo>
                      <a:pt x="1226" y="80"/>
                      <a:pt x="1572" y="446"/>
                      <a:pt x="1572" y="446"/>
                    </a:cubicBezTo>
                    <a:lnTo>
                      <a:pt x="821" y="323"/>
                    </a:lnTo>
                    <a:cubicBezTo>
                      <a:pt x="821" y="323"/>
                      <a:pt x="445" y="90"/>
                      <a:pt x="302" y="90"/>
                    </a:cubicBezTo>
                    <a:cubicBezTo>
                      <a:pt x="154" y="90"/>
                      <a:pt x="416" y="377"/>
                      <a:pt x="648" y="486"/>
                    </a:cubicBezTo>
                    <a:cubicBezTo>
                      <a:pt x="875" y="599"/>
                      <a:pt x="925" y="609"/>
                      <a:pt x="925" y="609"/>
                    </a:cubicBezTo>
                    <a:lnTo>
                      <a:pt x="905" y="664"/>
                    </a:lnTo>
                    <a:cubicBezTo>
                      <a:pt x="905" y="664"/>
                      <a:pt x="697" y="614"/>
                      <a:pt x="554" y="535"/>
                    </a:cubicBezTo>
                    <a:cubicBezTo>
                      <a:pt x="430" y="465"/>
                      <a:pt x="234" y="319"/>
                      <a:pt x="127" y="319"/>
                    </a:cubicBezTo>
                    <a:cubicBezTo>
                      <a:pt x="105" y="319"/>
                      <a:pt x="88" y="324"/>
                      <a:pt x="75" y="337"/>
                    </a:cubicBezTo>
                    <a:cubicBezTo>
                      <a:pt x="1" y="421"/>
                      <a:pt x="376" y="767"/>
                      <a:pt x="534" y="802"/>
                    </a:cubicBezTo>
                    <a:cubicBezTo>
                      <a:pt x="693" y="836"/>
                      <a:pt x="801" y="891"/>
                      <a:pt x="801" y="891"/>
                    </a:cubicBezTo>
                    <a:lnTo>
                      <a:pt x="777" y="940"/>
                    </a:lnTo>
                    <a:lnTo>
                      <a:pt x="465" y="886"/>
                    </a:lnTo>
                    <a:cubicBezTo>
                      <a:pt x="465" y="886"/>
                      <a:pt x="208" y="673"/>
                      <a:pt x="114" y="673"/>
                    </a:cubicBezTo>
                    <a:cubicBezTo>
                      <a:pt x="20" y="673"/>
                      <a:pt x="70" y="832"/>
                      <a:pt x="253" y="1000"/>
                    </a:cubicBezTo>
                    <a:cubicBezTo>
                      <a:pt x="436" y="1163"/>
                      <a:pt x="772" y="1187"/>
                      <a:pt x="772" y="1187"/>
                    </a:cubicBezTo>
                    <a:lnTo>
                      <a:pt x="727" y="1306"/>
                    </a:lnTo>
                    <a:lnTo>
                      <a:pt x="475" y="1232"/>
                    </a:lnTo>
                    <a:cubicBezTo>
                      <a:pt x="475" y="1232"/>
                      <a:pt x="369" y="1110"/>
                      <a:pt x="306" y="1110"/>
                    </a:cubicBezTo>
                    <a:cubicBezTo>
                      <a:pt x="297" y="1110"/>
                      <a:pt x="289" y="1113"/>
                      <a:pt x="282" y="1118"/>
                    </a:cubicBezTo>
                    <a:cubicBezTo>
                      <a:pt x="228" y="1163"/>
                      <a:pt x="342" y="1365"/>
                      <a:pt x="475" y="1464"/>
                    </a:cubicBezTo>
                    <a:cubicBezTo>
                      <a:pt x="613" y="1563"/>
                      <a:pt x="1676" y="1602"/>
                      <a:pt x="1676" y="1602"/>
                    </a:cubicBezTo>
                    <a:cubicBezTo>
                      <a:pt x="1676" y="1602"/>
                      <a:pt x="2022" y="965"/>
                      <a:pt x="1962" y="827"/>
                    </a:cubicBezTo>
                    <a:cubicBezTo>
                      <a:pt x="1962" y="827"/>
                      <a:pt x="1893" y="392"/>
                      <a:pt x="1720" y="219"/>
                    </a:cubicBezTo>
                    <a:cubicBezTo>
                      <a:pt x="1586" y="84"/>
                      <a:pt x="1445" y="0"/>
                      <a:pt x="1356" y="0"/>
                    </a:cubicBezTo>
                    <a:close/>
                  </a:path>
                </a:pathLst>
              </a:custGeom>
              <a:solidFill>
                <a:srgbClr val="FFC4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" name="Google Shape;999;p26">
            <a:extLst>
              <a:ext uri="{FF2B5EF4-FFF2-40B4-BE49-F238E27FC236}">
                <a16:creationId xmlns:a16="http://schemas.microsoft.com/office/drawing/2014/main" xmlns="" id="{F6CDE1B6-22E4-4659-B9CF-0F864730F4E6}"/>
              </a:ext>
            </a:extLst>
          </p:cNvPr>
          <p:cNvGrpSpPr/>
          <p:nvPr/>
        </p:nvGrpSpPr>
        <p:grpSpPr>
          <a:xfrm>
            <a:off x="626101" y="893865"/>
            <a:ext cx="3871536" cy="2161449"/>
            <a:chOff x="1723528" y="1051162"/>
            <a:chExt cx="2489224" cy="1273138"/>
          </a:xfrm>
        </p:grpSpPr>
        <p:sp>
          <p:nvSpPr>
            <p:cNvPr id="60" name="Google Shape;1000;p26">
              <a:extLst>
                <a:ext uri="{FF2B5EF4-FFF2-40B4-BE49-F238E27FC236}">
                  <a16:creationId xmlns:a16="http://schemas.microsoft.com/office/drawing/2014/main" xmlns="" id="{CB23C41F-94DC-4D00-857C-13C4C56F1760}"/>
                </a:ext>
              </a:extLst>
            </p:cNvPr>
            <p:cNvSpPr/>
            <p:nvPr/>
          </p:nvSpPr>
          <p:spPr>
            <a:xfrm flipH="1">
              <a:off x="1771663" y="1105752"/>
              <a:ext cx="2441089" cy="1218548"/>
            </a:xfrm>
            <a:custGeom>
              <a:avLst/>
              <a:gdLst/>
              <a:ahLst/>
              <a:cxnLst/>
              <a:rect l="l" t="t" r="r" b="b"/>
              <a:pathLst>
                <a:path w="10477" h="7186" extrusionOk="0">
                  <a:moveTo>
                    <a:pt x="875" y="1"/>
                  </a:moveTo>
                  <a:cubicBezTo>
                    <a:pt x="391" y="1"/>
                    <a:pt x="0" y="391"/>
                    <a:pt x="0" y="875"/>
                  </a:cubicBezTo>
                  <a:lnTo>
                    <a:pt x="0" y="875"/>
                  </a:lnTo>
                  <a:lnTo>
                    <a:pt x="0" y="4927"/>
                  </a:lnTo>
                  <a:cubicBezTo>
                    <a:pt x="0" y="5412"/>
                    <a:pt x="391" y="5807"/>
                    <a:pt x="875" y="5807"/>
                  </a:cubicBezTo>
                  <a:lnTo>
                    <a:pt x="875" y="5807"/>
                  </a:lnTo>
                  <a:lnTo>
                    <a:pt x="2669" y="5807"/>
                  </a:lnTo>
                  <a:lnTo>
                    <a:pt x="4408" y="7186"/>
                  </a:lnTo>
                  <a:lnTo>
                    <a:pt x="4032" y="5807"/>
                  </a:lnTo>
                  <a:lnTo>
                    <a:pt x="9601" y="5807"/>
                  </a:lnTo>
                  <a:cubicBezTo>
                    <a:pt x="10086" y="5807"/>
                    <a:pt x="10476" y="5412"/>
                    <a:pt x="10476" y="4927"/>
                  </a:cubicBezTo>
                  <a:lnTo>
                    <a:pt x="10476" y="4927"/>
                  </a:lnTo>
                  <a:lnTo>
                    <a:pt x="10476" y="875"/>
                  </a:lnTo>
                  <a:cubicBezTo>
                    <a:pt x="10476" y="391"/>
                    <a:pt x="10086" y="1"/>
                    <a:pt x="9601" y="1"/>
                  </a:cubicBezTo>
                  <a:lnTo>
                    <a:pt x="9601" y="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" name="Google Shape;1001;p26">
              <a:extLst>
                <a:ext uri="{FF2B5EF4-FFF2-40B4-BE49-F238E27FC236}">
                  <a16:creationId xmlns:a16="http://schemas.microsoft.com/office/drawing/2014/main" xmlns="" id="{CE19541B-1B4D-45F0-8AA4-9193728BBBED}"/>
                </a:ext>
              </a:extLst>
            </p:cNvPr>
            <p:cNvGrpSpPr/>
            <p:nvPr/>
          </p:nvGrpSpPr>
          <p:grpSpPr>
            <a:xfrm>
              <a:off x="1723528" y="1051162"/>
              <a:ext cx="2489224" cy="918939"/>
              <a:chOff x="-2360972" y="1303387"/>
              <a:chExt cx="2489224" cy="918939"/>
            </a:xfrm>
          </p:grpSpPr>
          <p:sp>
            <p:nvSpPr>
              <p:cNvPr id="62" name="Google Shape;1002;p26">
                <a:extLst>
                  <a:ext uri="{FF2B5EF4-FFF2-40B4-BE49-F238E27FC236}">
                    <a16:creationId xmlns:a16="http://schemas.microsoft.com/office/drawing/2014/main" xmlns="" id="{5699BCFC-94E7-45D0-B71D-88A8F1D801CE}"/>
                  </a:ext>
                </a:extLst>
              </p:cNvPr>
              <p:cNvSpPr txBox="1"/>
              <p:nvPr/>
            </p:nvSpPr>
            <p:spPr>
              <a:xfrm>
                <a:off x="-2124703" y="1303387"/>
                <a:ext cx="1980300" cy="34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1800" b="1" dirty="0">
                    <a:solidFill>
                      <a:srgbClr val="C00000"/>
                    </a:solidFill>
                    <a:latin typeface="#9Slide03 Arima Madurai ExtraBo" panose="00000900000000000000" pitchFamily="2" charset="0"/>
                    <a:ea typeface="Fira Sans Extra Condensed"/>
                    <a:cs typeface="#9Slide03 Arima Madurai ExtraBo" panose="00000900000000000000" pitchFamily="2" charset="0"/>
                    <a:sym typeface="Fira Sans Extra Condensed"/>
                  </a:rPr>
                  <a:t>ĐƠN KIẾN NGHỊ</a:t>
                </a:r>
                <a:endParaRPr sz="1800" b="1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Fira Sans Extra Condensed"/>
                  <a:cs typeface="#9Slide03 Arima Madurai ExtraBo" panose="00000900000000000000" pitchFamily="2" charset="0"/>
                  <a:sym typeface="Fira Sans Extra Condensed"/>
                </a:endParaRPr>
              </a:p>
            </p:txBody>
          </p:sp>
          <p:sp>
            <p:nvSpPr>
              <p:cNvPr id="63" name="Google Shape;1003;p26">
                <a:extLst>
                  <a:ext uri="{FF2B5EF4-FFF2-40B4-BE49-F238E27FC236}">
                    <a16:creationId xmlns:a16="http://schemas.microsoft.com/office/drawing/2014/main" xmlns="" id="{7FA1BD72-A6EE-4D23-827C-0DDB4DC662B9}"/>
                  </a:ext>
                </a:extLst>
              </p:cNvPr>
              <p:cNvSpPr txBox="1"/>
              <p:nvPr/>
            </p:nvSpPr>
            <p:spPr>
              <a:xfrm>
                <a:off x="-2360972" y="1481838"/>
                <a:ext cx="2489224" cy="7404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Trong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phần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nội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dung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đơn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,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người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viết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cần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trình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bày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tình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hình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thực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tế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,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nêu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những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tác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động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xấu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đã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xảy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ra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hoặc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có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thể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xảy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ra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để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từ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đó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kiến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nghị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cách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giải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quyết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.</a:t>
                </a:r>
                <a:endParaRPr sz="180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Roboto"/>
                  <a:cs typeface="#9Slide03 Arima Madurai ExtraBo" panose="00000900000000000000" pitchFamily="2" charset="0"/>
                  <a:sym typeface="Roboto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18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64" name="Google Shape;1004;p26">
            <a:extLst>
              <a:ext uri="{FF2B5EF4-FFF2-40B4-BE49-F238E27FC236}">
                <a16:creationId xmlns:a16="http://schemas.microsoft.com/office/drawing/2014/main" xmlns="" id="{0D2121A3-C97B-4A70-97C3-8855B9F0507B}"/>
              </a:ext>
            </a:extLst>
          </p:cNvPr>
          <p:cNvGrpSpPr/>
          <p:nvPr/>
        </p:nvGrpSpPr>
        <p:grpSpPr>
          <a:xfrm>
            <a:off x="4853411" y="1283018"/>
            <a:ext cx="3259777" cy="1694100"/>
            <a:chOff x="4818179" y="1080870"/>
            <a:chExt cx="2554160" cy="1159772"/>
          </a:xfrm>
        </p:grpSpPr>
        <p:sp>
          <p:nvSpPr>
            <p:cNvPr id="65" name="Google Shape;1005;p26">
              <a:extLst>
                <a:ext uri="{FF2B5EF4-FFF2-40B4-BE49-F238E27FC236}">
                  <a16:creationId xmlns:a16="http://schemas.microsoft.com/office/drawing/2014/main" xmlns="" id="{1F58C437-77C5-48F9-852F-DC043276B174}"/>
                </a:ext>
              </a:extLst>
            </p:cNvPr>
            <p:cNvSpPr/>
            <p:nvPr/>
          </p:nvSpPr>
          <p:spPr>
            <a:xfrm>
              <a:off x="4884498" y="1126514"/>
              <a:ext cx="2441089" cy="1114128"/>
            </a:xfrm>
            <a:custGeom>
              <a:avLst/>
              <a:gdLst/>
              <a:ahLst/>
              <a:cxnLst/>
              <a:rect l="l" t="t" r="r" b="b"/>
              <a:pathLst>
                <a:path w="10477" h="7186" extrusionOk="0">
                  <a:moveTo>
                    <a:pt x="875" y="1"/>
                  </a:moveTo>
                  <a:cubicBezTo>
                    <a:pt x="391" y="1"/>
                    <a:pt x="0" y="391"/>
                    <a:pt x="0" y="875"/>
                  </a:cubicBezTo>
                  <a:lnTo>
                    <a:pt x="0" y="875"/>
                  </a:lnTo>
                  <a:lnTo>
                    <a:pt x="0" y="4927"/>
                  </a:lnTo>
                  <a:cubicBezTo>
                    <a:pt x="0" y="5412"/>
                    <a:pt x="391" y="5807"/>
                    <a:pt x="875" y="5807"/>
                  </a:cubicBezTo>
                  <a:lnTo>
                    <a:pt x="875" y="5807"/>
                  </a:lnTo>
                  <a:lnTo>
                    <a:pt x="2669" y="5807"/>
                  </a:lnTo>
                  <a:lnTo>
                    <a:pt x="4408" y="7186"/>
                  </a:lnTo>
                  <a:lnTo>
                    <a:pt x="4032" y="5807"/>
                  </a:lnTo>
                  <a:lnTo>
                    <a:pt x="9601" y="5807"/>
                  </a:lnTo>
                  <a:cubicBezTo>
                    <a:pt x="10086" y="5807"/>
                    <a:pt x="10476" y="5412"/>
                    <a:pt x="10476" y="4927"/>
                  </a:cubicBezTo>
                  <a:lnTo>
                    <a:pt x="10476" y="4927"/>
                  </a:lnTo>
                  <a:lnTo>
                    <a:pt x="10476" y="875"/>
                  </a:lnTo>
                  <a:cubicBezTo>
                    <a:pt x="10476" y="391"/>
                    <a:pt x="10086" y="1"/>
                    <a:pt x="9601" y="1"/>
                  </a:cubicBezTo>
                  <a:lnTo>
                    <a:pt x="9601" y="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" name="Google Shape;1006;p26">
              <a:extLst>
                <a:ext uri="{FF2B5EF4-FFF2-40B4-BE49-F238E27FC236}">
                  <a16:creationId xmlns:a16="http://schemas.microsoft.com/office/drawing/2014/main" xmlns="" id="{97F72061-9078-40E5-9DB7-FF2EC8C2E20B}"/>
                </a:ext>
              </a:extLst>
            </p:cNvPr>
            <p:cNvGrpSpPr/>
            <p:nvPr/>
          </p:nvGrpSpPr>
          <p:grpSpPr>
            <a:xfrm flipH="1">
              <a:off x="4818179" y="1080870"/>
              <a:ext cx="2554160" cy="835032"/>
              <a:chOff x="-2312836" y="1333100"/>
              <a:chExt cx="2554160" cy="835032"/>
            </a:xfrm>
          </p:grpSpPr>
          <p:sp>
            <p:nvSpPr>
              <p:cNvPr id="67" name="Google Shape;1007;p26">
                <a:extLst>
                  <a:ext uri="{FF2B5EF4-FFF2-40B4-BE49-F238E27FC236}">
                    <a16:creationId xmlns:a16="http://schemas.microsoft.com/office/drawing/2014/main" xmlns="" id="{E8754AF7-FC11-4809-A21D-D29253B19CE0}"/>
                  </a:ext>
                </a:extLst>
              </p:cNvPr>
              <p:cNvSpPr txBox="1"/>
              <p:nvPr/>
            </p:nvSpPr>
            <p:spPr>
              <a:xfrm>
                <a:off x="-2054333" y="1333100"/>
                <a:ext cx="1980300" cy="34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1800" b="1" dirty="0">
                    <a:solidFill>
                      <a:srgbClr val="C00000"/>
                    </a:solidFill>
                    <a:latin typeface="#9Slide03 Arima Madurai ExtraBo" panose="00000900000000000000" pitchFamily="2" charset="0"/>
                    <a:ea typeface="Fira Sans Extra Condensed"/>
                    <a:cs typeface="#9Slide03 Arima Madurai ExtraBo" panose="00000900000000000000" pitchFamily="2" charset="0"/>
                    <a:sym typeface="Fira Sans Extra Condensed"/>
                  </a:rPr>
                  <a:t>ĐƠN XIN HỌC</a:t>
                </a:r>
                <a:endParaRPr sz="1800" b="1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Fira Sans Extra Condensed"/>
                  <a:cs typeface="#9Slide03 Arima Madurai ExtraBo" panose="00000900000000000000" pitchFamily="2" charset="0"/>
                  <a:sym typeface="Fira Sans Extra Condensed"/>
                </a:endParaRPr>
              </a:p>
            </p:txBody>
          </p:sp>
          <p:sp>
            <p:nvSpPr>
              <p:cNvPr id="68" name="Google Shape;1008;p26">
                <a:extLst>
                  <a:ext uri="{FF2B5EF4-FFF2-40B4-BE49-F238E27FC236}">
                    <a16:creationId xmlns:a16="http://schemas.microsoft.com/office/drawing/2014/main" xmlns="" id="{587DD46C-2D58-429F-AC5D-AC1E08050114}"/>
                  </a:ext>
                </a:extLst>
              </p:cNvPr>
              <p:cNvSpPr txBox="1"/>
              <p:nvPr/>
            </p:nvSpPr>
            <p:spPr>
              <a:xfrm>
                <a:off x="-2312836" y="1533352"/>
                <a:ext cx="2554160" cy="6347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Trong</a:t>
                </a:r>
                <a:r>
                  <a:rPr lang="en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phần nội dung đơn, người viết cần ghi rõ nơi sinh, quê quán và lời hứa của mình.</a:t>
                </a:r>
                <a:endParaRPr sz="180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Roboto"/>
                  <a:cs typeface="#9Slide03 Arima Madurai ExtraBo" panose="00000900000000000000" pitchFamily="2" charset="0"/>
                  <a:sym typeface="Roboto"/>
                </a:endParaRPr>
              </a:p>
            </p:txBody>
          </p:sp>
        </p:grpSp>
      </p:grpSp>
      <p:grpSp>
        <p:nvGrpSpPr>
          <p:cNvPr id="72" name="组合 21">
            <a:extLst>
              <a:ext uri="{FF2B5EF4-FFF2-40B4-BE49-F238E27FC236}">
                <a16:creationId xmlns:a16="http://schemas.microsoft.com/office/drawing/2014/main" xmlns="" id="{A19C9F75-FFE4-4151-A623-0A94700970ED}"/>
              </a:ext>
            </a:extLst>
          </p:cNvPr>
          <p:cNvGrpSpPr/>
          <p:nvPr/>
        </p:nvGrpSpPr>
        <p:grpSpPr>
          <a:xfrm>
            <a:off x="3270910" y="-30503"/>
            <a:ext cx="2943381" cy="875637"/>
            <a:chOff x="2437076" y="777423"/>
            <a:chExt cx="3483973" cy="1178186"/>
          </a:xfrm>
        </p:grpSpPr>
        <p:pic>
          <p:nvPicPr>
            <p:cNvPr id="73" name="图片 19">
              <a:extLst>
                <a:ext uri="{FF2B5EF4-FFF2-40B4-BE49-F238E27FC236}">
                  <a16:creationId xmlns:a16="http://schemas.microsoft.com/office/drawing/2014/main" xmlns="" id="{C8CAF090-24C9-4CCE-897F-119189AF0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7076" y="777423"/>
              <a:ext cx="3483973" cy="1178186"/>
            </a:xfrm>
            <a:prstGeom prst="rect">
              <a:avLst/>
            </a:prstGeom>
          </p:spPr>
        </p:pic>
        <p:sp>
          <p:nvSpPr>
            <p:cNvPr id="74" name="文本框 7">
              <a:extLst>
                <a:ext uri="{FF2B5EF4-FFF2-40B4-BE49-F238E27FC236}">
                  <a16:creationId xmlns:a16="http://schemas.microsoft.com/office/drawing/2014/main" xmlns="" id="{0F57219D-EEBE-467C-A5A4-FE0032D6A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4040" y="942293"/>
              <a:ext cx="2853550" cy="95247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 dirty="0" err="1">
                  <a:solidFill>
                    <a:srgbClr val="C00000"/>
                  </a:solidFill>
                  <a:latin typeface="#9Slide05 SVNAnthem" pitchFamily="2" charset="0"/>
                  <a:ea typeface="+mn-ea"/>
                  <a:cs typeface="#9Slide03 Arima Madurai ExtraBo" panose="00000900000000000000" pitchFamily="2" charset="0"/>
                  <a:sym typeface="+mn-lt"/>
                </a:rPr>
                <a:t>Khác</a:t>
              </a:r>
              <a:r>
                <a:rPr lang="en-US" altLang="zh-CN" sz="4000" b="1" dirty="0">
                  <a:solidFill>
                    <a:srgbClr val="C00000"/>
                  </a:solidFill>
                  <a:latin typeface="#9Slide05 SVNAnthem" pitchFamily="2" charset="0"/>
                  <a:ea typeface="+mn-ea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C00000"/>
                  </a:solidFill>
                  <a:latin typeface="#9Slide05 SVNAnthem" pitchFamily="2" charset="0"/>
                  <a:ea typeface="+mn-ea"/>
                  <a:cs typeface="#9Slide03 Arima Madurai ExtraBo" panose="00000900000000000000" pitchFamily="2" charset="0"/>
                  <a:sym typeface="+mn-lt"/>
                </a:rPr>
                <a:t>nhau</a:t>
              </a:r>
              <a:endParaRPr lang="en-US" altLang="zh-CN" sz="4000" b="1" dirty="0">
                <a:solidFill>
                  <a:srgbClr val="C00000"/>
                </a:solidFill>
                <a:latin typeface="#9Slide05 SVNAnthem" pitchFamily="2" charset="0"/>
                <a:ea typeface="+mn-ea"/>
                <a:cs typeface="#9Slide03 Arima Madurai ExtraBo" panose="00000900000000000000" pitchFamily="2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342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303287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ff74b34b-91cf-4e8f-b014-560027468067"/>
</p:tagLst>
</file>

<file path=ppt/theme/theme1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436</Words>
  <Application>Microsoft Office PowerPoint</Application>
  <PresentationFormat>On-screen Show (16:9)</PresentationFormat>
  <Paragraphs>105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Arial</vt:lpstr>
      <vt:lpstr>#9Slide05 Claudia</vt:lpstr>
      <vt:lpstr>字魂59号-创粗黑</vt:lpstr>
      <vt:lpstr>Patrick Hand</vt:lpstr>
      <vt:lpstr>#9Slide05 SVNAnthem</vt:lpstr>
      <vt:lpstr>inpin heiti</vt:lpstr>
      <vt:lpstr>Lato</vt:lpstr>
      <vt:lpstr>#9Slide03 Arima Madurai ExtraBo</vt:lpstr>
      <vt:lpstr>#9Slide03 Arima Madurai Black</vt:lpstr>
      <vt:lpstr>Cambria</vt:lpstr>
      <vt:lpstr>Fira Sans Extra Condensed</vt:lpstr>
      <vt:lpstr>Roboto Condensed Light</vt:lpstr>
      <vt:lpstr>宋体</vt:lpstr>
      <vt:lpstr>#9Slide03 Arima Madurai Bold</vt:lpstr>
      <vt:lpstr>#9Slide05 Fourth Light</vt:lpstr>
      <vt:lpstr>#9Slide05 HLT Boulevard</vt:lpstr>
      <vt:lpstr>Roboto</vt:lpstr>
      <vt:lpstr>#9Slide05 FS Blonde Script</vt:lpstr>
      <vt:lpstr>End of Course Jeopardy by Slidesgo</vt:lpstr>
      <vt:lpstr>Tập làm văn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19</cp:revision>
  <dcterms:modified xsi:type="dcterms:W3CDTF">2023-01-03T05:16:43Z</dcterms:modified>
</cp:coreProperties>
</file>