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86" r:id="rId5"/>
  </p:sldMasterIdLst>
  <p:notesMasterIdLst>
    <p:notesMasterId r:id="rId33"/>
  </p:notesMasterIdLst>
  <p:handoutMasterIdLst>
    <p:handoutMasterId r:id="rId34"/>
  </p:handoutMasterIdLst>
  <p:sldIdLst>
    <p:sldId id="330" r:id="rId6"/>
    <p:sldId id="7334" r:id="rId7"/>
    <p:sldId id="331" r:id="rId8"/>
    <p:sldId id="7336" r:id="rId9"/>
    <p:sldId id="7337" r:id="rId10"/>
    <p:sldId id="7333" r:id="rId11"/>
    <p:sldId id="7335" r:id="rId12"/>
    <p:sldId id="332" r:id="rId13"/>
    <p:sldId id="7304" r:id="rId14"/>
    <p:sldId id="7338" r:id="rId15"/>
    <p:sldId id="7339" r:id="rId16"/>
    <p:sldId id="7306" r:id="rId17"/>
    <p:sldId id="7307" r:id="rId18"/>
    <p:sldId id="7340" r:id="rId19"/>
    <p:sldId id="7341" r:id="rId20"/>
    <p:sldId id="7325" r:id="rId21"/>
    <p:sldId id="333" r:id="rId22"/>
    <p:sldId id="7311" r:id="rId23"/>
    <p:sldId id="7313" r:id="rId24"/>
    <p:sldId id="7312" r:id="rId25"/>
    <p:sldId id="7326" r:id="rId26"/>
    <p:sldId id="7329" r:id="rId27"/>
    <p:sldId id="7327" r:id="rId28"/>
    <p:sldId id="7342" r:id="rId29"/>
    <p:sldId id="7343" r:id="rId30"/>
    <p:sldId id="7322" r:id="rId31"/>
    <p:sldId id="25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A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notesViewPr>
    <p:cSldViewPr snapToGrid="0">
      <p:cViewPr varScale="1">
        <p:scale>
          <a:sx n="46" d="100"/>
          <a:sy n="46" d="100"/>
        </p:scale>
        <p:origin x="272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EE5CCF-B606-F55B-69B6-AA6B9A1A7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E023ED3C-9124-6420-8453-0FDE1FC838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237A3B-97C8-4BF3-98E8-5FF5F56EB871}" type="datetimeFigureOut">
              <a:rPr lang="vi-VN" smtClean="0"/>
              <a:t>12/12/2023</a:t>
            </a:fld>
            <a:endParaRPr lang="vi-VN"/>
          </a:p>
        </p:txBody>
      </p:sp>
      <p:sp>
        <p:nvSpPr>
          <p:cNvPr id="4" name="Footer Placeholder 3">
            <a:extLst>
              <a:ext uri="{FF2B5EF4-FFF2-40B4-BE49-F238E27FC236}">
                <a16:creationId xmlns:a16="http://schemas.microsoft.com/office/drawing/2014/main" id="{0F1F9DED-5859-EE7A-75E3-EBD3EFCA6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4CD7A681-6E09-ECBF-759B-3A4497D050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696A2-19D7-4AE4-B56C-6A0080BFDC7F}" type="slidenum">
              <a:rPr lang="vi-VN" smtClean="0"/>
              <a:t>‹#›</a:t>
            </a:fld>
            <a:endParaRPr lang="vi-VN"/>
          </a:p>
        </p:txBody>
      </p:sp>
    </p:spTree>
    <p:extLst>
      <p:ext uri="{BB962C8B-B14F-4D97-AF65-F5344CB8AC3E}">
        <p14:creationId xmlns:p14="http://schemas.microsoft.com/office/powerpoint/2010/main" val="218373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AA887-0DD8-4D91-87DB-FCC35B198F5D}"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12039-1DD3-4B63-AD2A-00D1E9639D7E}" type="slidenum">
              <a:rPr lang="en-US" smtClean="0"/>
              <a:t>‹#›</a:t>
            </a:fld>
            <a:endParaRPr lang="en-US"/>
          </a:p>
        </p:txBody>
      </p:sp>
    </p:spTree>
    <p:extLst>
      <p:ext uri="{BB962C8B-B14F-4D97-AF65-F5344CB8AC3E}">
        <p14:creationId xmlns:p14="http://schemas.microsoft.com/office/powerpoint/2010/main" val="109831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952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9762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DED12-EDFD-4CA8-98F9-366E15986E6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6709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95FF-8E41-EAC6-77C8-7B021FC09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3E85FD-6F89-B039-0F16-71344FADB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F232-0F47-84A4-A428-C5DB42976290}"/>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5" name="Footer Placeholder 4">
            <a:extLst>
              <a:ext uri="{FF2B5EF4-FFF2-40B4-BE49-F238E27FC236}">
                <a16:creationId xmlns:a16="http://schemas.microsoft.com/office/drawing/2014/main" id="{7AFE8C0B-15F1-1F5C-C147-FE1996E10E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BE617-20A6-E1EF-08C1-25B833E8F723}"/>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7525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6519-6078-3667-7AE1-1244796A87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E3BF2-D1F7-64A4-759D-9EEAE0C25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6A782-679D-1F81-E44E-3D81C381F49F}"/>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5" name="Footer Placeholder 4">
            <a:extLst>
              <a:ext uri="{FF2B5EF4-FFF2-40B4-BE49-F238E27FC236}">
                <a16:creationId xmlns:a16="http://schemas.microsoft.com/office/drawing/2014/main" id="{CD3AD5E7-9D61-CC79-4A3A-918634C4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0BF6C-AD45-380E-4EFF-01523A416AC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01432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BEEE68-5A59-AE3F-FC66-EFC3865C95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BECD99-7C48-DB61-1DB0-21C506B6D0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DE146-BCB5-A3D0-2627-4F2A671B9718}"/>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5" name="Footer Placeholder 4">
            <a:extLst>
              <a:ext uri="{FF2B5EF4-FFF2-40B4-BE49-F238E27FC236}">
                <a16:creationId xmlns:a16="http://schemas.microsoft.com/office/drawing/2014/main" id="{605F325F-9932-8F35-2728-A0222C395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EF39A-F7EA-2EF9-DC3C-6E8DF18DD74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5434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8653D-1AAC-2A58-3ED8-18031A87F3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16BD241-6A3A-4798-111F-BD0C76BD17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44FDC1-6AD3-B9C3-6DB1-1E5FEB550318}"/>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A4461ED2-F9BA-2E5C-B97E-D81C5EA902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0F9390-D8D5-69BE-78AD-4A13A2D0813C}"/>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27623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D43E7A-2ECD-0311-FA89-43B676DB76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07CEAC-DD1A-2FAC-B529-DA682FAC4EE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271071-C2B3-847B-4D82-B9109C1A9F69}"/>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C8D655E2-6FE4-366D-B391-675C9DC0F4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8A218D-9DF4-2948-83E4-8FC7CBD6C1DF}"/>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20110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89154-3CEE-BCB0-278E-8BBFDE6D181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BB737-98C0-1325-6699-66221D5C7B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DF4A89A-FF0B-1EB3-B5D2-4E3B73A29ED0}"/>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8DE735F0-81C8-CBD2-4EBC-FF3BE8A8A7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9017BC-0C3F-ABCD-4FE7-97F5465CF769}"/>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646643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82C9C-6A91-82C2-5875-3EDD03A501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D0BE9-BD01-0389-6B9F-1A36B8BD57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1A4798F-3D42-45CE-93EA-1807567BC9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602E7C-EF32-E013-D266-615F3CE25468}"/>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6" name="页脚占位符 5">
            <a:extLst>
              <a:ext uri="{FF2B5EF4-FFF2-40B4-BE49-F238E27FC236}">
                <a16:creationId xmlns:a16="http://schemas.microsoft.com/office/drawing/2014/main" id="{4519819A-E46B-A265-39F9-AE62D8A560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B59B5CB-07CD-B25A-713D-A330999374C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4092465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91590-807E-9FB2-93BC-DB5CC94FC58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5C6A7BF-3BFE-CCE7-C295-754777F79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0061596-6169-23AC-B9EA-AFD704A783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10E1EA-D636-C3CE-5F70-04E0923E5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2C54F5D-6AD9-6693-9015-5E02376802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709FF9-DBC2-3B14-9CD9-2FF0448E2E26}"/>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8" name="页脚占位符 7">
            <a:extLst>
              <a:ext uri="{FF2B5EF4-FFF2-40B4-BE49-F238E27FC236}">
                <a16:creationId xmlns:a16="http://schemas.microsoft.com/office/drawing/2014/main" id="{BB472B02-D717-F49F-B8E2-281EE4AF80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EE019EC-E0E3-48E5-B089-695AF1113C74}"/>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216184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8C049B-4035-8CF4-AE0A-D01DF1229CC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7542121-0C07-CFC2-1FA2-98737B88E576}"/>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4" name="页脚占位符 3">
            <a:extLst>
              <a:ext uri="{FF2B5EF4-FFF2-40B4-BE49-F238E27FC236}">
                <a16:creationId xmlns:a16="http://schemas.microsoft.com/office/drawing/2014/main" id="{2DDC370A-8772-270E-AD98-4C1EBE69B04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C3E068B-845C-5635-7997-8EE4E5E4D88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558661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B9DCB2F-0E63-43C6-1C15-5B69F167C5AD}"/>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3" name="页脚占位符 2">
            <a:extLst>
              <a:ext uri="{FF2B5EF4-FFF2-40B4-BE49-F238E27FC236}">
                <a16:creationId xmlns:a16="http://schemas.microsoft.com/office/drawing/2014/main" id="{36F49A97-4B52-6698-29C9-2D5C833C9F3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99A02B-28DD-B88C-50F5-A74623BEF1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50872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A6B9CD-039A-CC8D-E0CB-FD28E7A45C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90893F2-6370-4A6A-690D-E337DE3DF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EF17896-3A86-5246-57EB-7459876B5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9137CE-BA9F-AC6A-CEE9-C82603AD06B0}"/>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6" name="页脚占位符 5">
            <a:extLst>
              <a:ext uri="{FF2B5EF4-FFF2-40B4-BE49-F238E27FC236}">
                <a16:creationId xmlns:a16="http://schemas.microsoft.com/office/drawing/2014/main" id="{5A8BCE36-605C-35F7-58EF-5E5E86D7DC5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7D35D-0690-A4F5-8EEC-BE1E893BEDE8}"/>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8495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616-6567-A868-9768-645D0BC35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8F32F-9067-55CC-6761-FC14214A0C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DB88C-1734-2B5B-DD9B-2964344AE8B8}"/>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5" name="Footer Placeholder 4">
            <a:extLst>
              <a:ext uri="{FF2B5EF4-FFF2-40B4-BE49-F238E27FC236}">
                <a16:creationId xmlns:a16="http://schemas.microsoft.com/office/drawing/2014/main" id="{D380C5E3-14D9-B577-5819-534044F86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9BCFE-3A1F-7A2D-B5E4-202B1E0C6D9D}"/>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5092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7A04F-C78E-2830-AE51-F9F6D568E9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3ED9D-4D2F-B804-7EFC-226496BE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F41D5FE-6BC3-82E1-F126-DDA98E3F2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91E9A09-40DB-3C90-AE60-B6800C483A85}"/>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6" name="页脚占位符 5">
            <a:extLst>
              <a:ext uri="{FF2B5EF4-FFF2-40B4-BE49-F238E27FC236}">
                <a16:creationId xmlns:a16="http://schemas.microsoft.com/office/drawing/2014/main" id="{99853511-BB64-0F50-6D73-ED9024EDCE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C8C800-86D9-5425-7922-045146373956}"/>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1462873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1E655-0645-20F5-A282-5804D3EFF75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A7A49EC-CC95-3534-2021-5D5AB581E3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0EA78DC-6AB6-C391-6F14-39D6BCA7BCD9}"/>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B11A2051-C9C3-1389-F8E6-643B44475F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682550-6AE2-72EF-646F-BC29645B9B1A}"/>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99935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F0B682B-2CED-8309-F8D3-9AD5F67E5AD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331169-908A-8037-29FB-579E3DE9446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00AB5B4-E318-C83D-7BDB-2F6AC03EF818}"/>
              </a:ext>
            </a:extLst>
          </p:cNvPr>
          <p:cNvSpPr>
            <a:spLocks noGrp="1"/>
          </p:cNvSpPr>
          <p:nvPr>
            <p:ph type="dt" sz="half" idx="10"/>
          </p:nvPr>
        </p:nvSpPr>
        <p:spPr/>
        <p:txBody>
          <a:bodyPr/>
          <a:lstStyle/>
          <a:p>
            <a:fld id="{3DFE48A3-FBB0-4D53-AD96-BBA31C39C62D}"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79FF14A4-9183-3C5B-0030-4723822EF3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772AA5-3A5A-298E-6374-FAC381AFC353}"/>
              </a:ext>
            </a:extLst>
          </p:cNvPr>
          <p:cNvSpPr>
            <a:spLocks noGrp="1"/>
          </p:cNvSpPr>
          <p:nvPr>
            <p:ph type="sldNum" sz="quarter" idx="12"/>
          </p:nvPr>
        </p:nvSpPr>
        <p:spPr/>
        <p:txBody>
          <a:bodyPr/>
          <a:lstStyle/>
          <a:p>
            <a:fld id="{1DB713A8-A7D8-4655-9856-7687D49ACF6C}" type="slidenum">
              <a:rPr lang="zh-CN" altLang="en-US" smtClean="0"/>
              <a:t>‹#›</a:t>
            </a:fld>
            <a:endParaRPr lang="zh-CN" altLang="en-US"/>
          </a:p>
        </p:txBody>
      </p:sp>
    </p:spTree>
    <p:extLst>
      <p:ext uri="{BB962C8B-B14F-4D97-AF65-F5344CB8AC3E}">
        <p14:creationId xmlns:p14="http://schemas.microsoft.com/office/powerpoint/2010/main" val="333659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11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718669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6086796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565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57851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753752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56185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5923-DB2C-E327-18EE-9F48E0C59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CB7CEA-17E2-B932-E2D6-9EB860EA8B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C66A3B-5B5F-2CAE-619D-718E50B19490}"/>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5" name="Footer Placeholder 4">
            <a:extLst>
              <a:ext uri="{FF2B5EF4-FFF2-40B4-BE49-F238E27FC236}">
                <a16:creationId xmlns:a16="http://schemas.microsoft.com/office/drawing/2014/main" id="{AAA04557-3C9B-1A40-1065-E85EE827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626EC-D946-1FA9-2092-D6249EBEE65B}"/>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91323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2441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1093021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3007712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Tree>
    <p:extLst>
      <p:ext uri="{BB962C8B-B14F-4D97-AF65-F5344CB8AC3E}">
        <p14:creationId xmlns:p14="http://schemas.microsoft.com/office/powerpoint/2010/main" val="549555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64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3830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99155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5075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1622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3001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1DA-8608-C81A-138A-7B2FCCBB9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0109E-44A7-5D68-4578-A68D3723B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1EFDE0-DC19-F73B-A160-190A002FA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C93B8-7133-6639-7437-9FC7900B8EE1}"/>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6" name="Footer Placeholder 5">
            <a:extLst>
              <a:ext uri="{FF2B5EF4-FFF2-40B4-BE49-F238E27FC236}">
                <a16:creationId xmlns:a16="http://schemas.microsoft.com/office/drawing/2014/main" id="{A672BA62-9375-254F-FFDF-62AD6A1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BB779E-97E4-5CB8-8A17-EFBD3E284D5C}"/>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3978911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0691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47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46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1763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392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86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F556-4A2C-EE8B-525E-73E092FE46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BE0C9B-E634-DBE5-62CC-5116D8BF6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77981E-788B-EDCD-CE7D-6577B02B0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243B13-8952-A9BD-EAB8-2C4CFEA8AC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AC2EFA-1BF1-2C5D-1630-52036285C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DF2DE-E38D-138F-815A-EB3707CA4871}"/>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8" name="Footer Placeholder 7">
            <a:extLst>
              <a:ext uri="{FF2B5EF4-FFF2-40B4-BE49-F238E27FC236}">
                <a16:creationId xmlns:a16="http://schemas.microsoft.com/office/drawing/2014/main" id="{B5B7F2E9-57A6-20FC-728A-DEA777868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1D510D-06AF-13D5-4B37-EA16D131AF66}"/>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18751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30FB-1C21-0815-9EDD-E25443C9E2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CF4937-EC26-B420-D0DE-181F3843D0B1}"/>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4" name="Footer Placeholder 3">
            <a:extLst>
              <a:ext uri="{FF2B5EF4-FFF2-40B4-BE49-F238E27FC236}">
                <a16:creationId xmlns:a16="http://schemas.microsoft.com/office/drawing/2014/main" id="{0BBC502B-C2D4-F95C-62C2-26399DE994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375CEA-5D21-EC17-8EF3-F1A8719D345E}"/>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71059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F02BD-30E4-34D3-9A03-664AD74DB178}"/>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3" name="Footer Placeholder 2">
            <a:extLst>
              <a:ext uri="{FF2B5EF4-FFF2-40B4-BE49-F238E27FC236}">
                <a16:creationId xmlns:a16="http://schemas.microsoft.com/office/drawing/2014/main" id="{D7F5D2D3-D89C-D1E2-6C2F-8A43B2D96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16DD6-3F0C-E9AD-6389-84FE2F76E808}"/>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32803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D1B-41B6-BFF2-C536-8723612BE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24E7EF-D4F8-C45F-2ABF-DEFC002213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E4AF5-E1D2-0BFC-EF03-1D78EBBCA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FD88A-B80F-A1A8-985A-BC6B6031C73A}"/>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6" name="Footer Placeholder 5">
            <a:extLst>
              <a:ext uri="{FF2B5EF4-FFF2-40B4-BE49-F238E27FC236}">
                <a16:creationId xmlns:a16="http://schemas.microsoft.com/office/drawing/2014/main" id="{F0A3158C-E091-A632-4959-57F350113E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33851-3A3F-5745-F986-F158CBB5DFE4}"/>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27443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B017-D09C-523F-3B2F-3999E9A62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127264-A25D-E146-8000-3427EB47B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5454E-63FE-9F90-8D03-DE8515046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D10C4C-51E6-C1FB-8CED-299B1C718DCC}"/>
              </a:ext>
            </a:extLst>
          </p:cNvPr>
          <p:cNvSpPr>
            <a:spLocks noGrp="1"/>
          </p:cNvSpPr>
          <p:nvPr>
            <p:ph type="dt" sz="half" idx="10"/>
          </p:nvPr>
        </p:nvSpPr>
        <p:spPr/>
        <p:txBody>
          <a:bodyPr/>
          <a:lstStyle/>
          <a:p>
            <a:fld id="{36851B7C-F504-44BE-83C9-783E1933D3FF}" type="datetimeFigureOut">
              <a:rPr lang="en-US" smtClean="0"/>
              <a:t>12/12/2023</a:t>
            </a:fld>
            <a:endParaRPr lang="en-US"/>
          </a:p>
        </p:txBody>
      </p:sp>
      <p:sp>
        <p:nvSpPr>
          <p:cNvPr id="6" name="Footer Placeholder 5">
            <a:extLst>
              <a:ext uri="{FF2B5EF4-FFF2-40B4-BE49-F238E27FC236}">
                <a16:creationId xmlns:a16="http://schemas.microsoft.com/office/drawing/2014/main" id="{EB84ABDF-2CE9-A942-4DB8-C7A347339B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2DC4A4-B453-A4DC-AAB5-31928ADA6912}"/>
              </a:ext>
            </a:extLst>
          </p:cNvPr>
          <p:cNvSpPr>
            <a:spLocks noGrp="1"/>
          </p:cNvSpPr>
          <p:nvPr>
            <p:ph type="sldNum" sz="quarter" idx="12"/>
          </p:nvPr>
        </p:nvSpPr>
        <p:spPr/>
        <p:txBody>
          <a:bodyPr/>
          <a:lstStyle/>
          <a:p>
            <a:fld id="{9589824C-513C-438E-8040-5ED003DD40C6}" type="slidenum">
              <a:rPr lang="en-US" smtClean="0"/>
              <a:t>‹#›</a:t>
            </a:fld>
            <a:endParaRPr lang="en-US"/>
          </a:p>
        </p:txBody>
      </p:sp>
    </p:spTree>
    <p:extLst>
      <p:ext uri="{BB962C8B-B14F-4D97-AF65-F5344CB8AC3E}">
        <p14:creationId xmlns:p14="http://schemas.microsoft.com/office/powerpoint/2010/main" val="67748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4.png"/><Relationship Id="rId2" Type="http://schemas.openxmlformats.org/officeDocument/2006/relationships/slideLayout" Target="../slideLayouts/slideLayout24.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17" Type="http://schemas.openxmlformats.org/officeDocument/2006/relationships/image" Target="../media/image8.png"/><Relationship Id="rId2" Type="http://schemas.openxmlformats.org/officeDocument/2006/relationships/slideLayout" Target="../slideLayouts/slideLayout36.xml"/><Relationship Id="rId16"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1742E-E2C9-2B99-9A83-1F754C7E62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C216-CDBF-781A-D3DA-0623D0F2B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7972EF-FF8A-6285-5A3E-9C3E33CBEC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51B7C-F504-44BE-83C9-783E1933D3FF}" type="datetimeFigureOut">
              <a:rPr lang="en-US" smtClean="0"/>
              <a:t>12/12/2023</a:t>
            </a:fld>
            <a:endParaRPr lang="en-US"/>
          </a:p>
        </p:txBody>
      </p:sp>
      <p:sp>
        <p:nvSpPr>
          <p:cNvPr id="5" name="Footer Placeholder 4">
            <a:extLst>
              <a:ext uri="{FF2B5EF4-FFF2-40B4-BE49-F238E27FC236}">
                <a16:creationId xmlns:a16="http://schemas.microsoft.com/office/drawing/2014/main" id="{A482B9F9-C252-14E0-0DE4-09D03C7525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AE917D-475E-9C8B-8008-5E101ED84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824C-513C-438E-8040-5ED003DD40C6}" type="slidenum">
              <a:rPr lang="en-US" smtClean="0"/>
              <a:t>‹#›</a:t>
            </a:fld>
            <a:endParaRPr lang="en-US"/>
          </a:p>
        </p:txBody>
      </p:sp>
      <p:pic>
        <p:nvPicPr>
          <p:cNvPr id="7" name="Picture 6">
            <a:extLst>
              <a:ext uri="{FF2B5EF4-FFF2-40B4-BE49-F238E27FC236}">
                <a16:creationId xmlns:a16="http://schemas.microsoft.com/office/drawing/2014/main" id="{2A230E99-5543-E3B3-4A01-DAF8F800BA07}"/>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91F74F50-0437-A3AB-3FE7-79666C06386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BE7BEEA9-FC09-1468-9777-DC84C7940C62}"/>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20CE09A2-9550-6981-1390-B4334AE15CD9}"/>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rPr>
              <a:t>Măng Non</a:t>
            </a:r>
          </a:p>
        </p:txBody>
      </p:sp>
    </p:spTree>
    <p:extLst>
      <p:ext uri="{BB962C8B-B14F-4D97-AF65-F5344CB8AC3E}">
        <p14:creationId xmlns:p14="http://schemas.microsoft.com/office/powerpoint/2010/main" val="2552395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DFE0161-04B9-2E2A-C345-91B2DF4D3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84CC73E-C3E9-FB21-271A-091153F0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51E858A-B9F8-DC94-3E35-7FFA63A0A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E48A3-FBB0-4D53-AD96-BBA31C39C62D}" type="datetimeFigureOut">
              <a:rPr lang="zh-CN" altLang="en-US" smtClean="0"/>
              <a:t>2023/12/12</a:t>
            </a:fld>
            <a:endParaRPr lang="zh-CN" altLang="en-US"/>
          </a:p>
        </p:txBody>
      </p:sp>
      <p:sp>
        <p:nvSpPr>
          <p:cNvPr id="5" name="页脚占位符 4">
            <a:extLst>
              <a:ext uri="{FF2B5EF4-FFF2-40B4-BE49-F238E27FC236}">
                <a16:creationId xmlns:a16="http://schemas.microsoft.com/office/drawing/2014/main" id="{11989771-3B51-3281-4C4B-F93869444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7D1990C-3DDC-D01B-7DF8-1E88E8C4F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713A8-A7D8-4655-9856-7687D49ACF6C}" type="slidenum">
              <a:rPr lang="zh-CN" altLang="en-US" smtClean="0"/>
              <a:t>‹#›</a:t>
            </a:fld>
            <a:endParaRPr lang="zh-CN" alt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rPr>
              <a:t>Măng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420558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C9D82-4541-49E7-A5F3-91E633D828EC}" type="datetimeFigureOut">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2023/12/12</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A060B2-762C-4B9A-8DFE-14D1103F064C}" type="slidenum">
              <a:rPr kumimoji="0" lang="zh-CN" altLang="en-US" sz="1200" b="0" i="0" u="none" strike="noStrike" kern="1200" cap="none" spc="0" normalizeH="0" baseline="0" noProof="0" smtClean="0">
                <a:ln>
                  <a:noFill/>
                </a:ln>
                <a:solidFill>
                  <a:prstClr val="black">
                    <a:tint val="75000"/>
                  </a:prstClr>
                </a:solidFill>
                <a:effectLst/>
                <a:uLnTx/>
                <a:uFillTx/>
                <a:latin typeface="字魂27号-布丁体" panose="020F0502020204030204"/>
                <a:ea typeface="字魂27号-布丁体"/>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字魂27号-布丁体" panose="020F0502020204030204"/>
              <a:ea typeface="字魂27号-布丁体"/>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pic>
        <p:nvPicPr>
          <p:cNvPr id="22" name="Picture 2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1899806" y="-68675"/>
            <a:ext cx="2186247" cy="2317405"/>
          </a:xfrm>
          <a:prstGeom prst="rect">
            <a:avLst/>
          </a:prstGeom>
        </p:spPr>
      </p:pic>
      <p:pic>
        <p:nvPicPr>
          <p:cNvPr id="23" name="Picture 2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768530" y="7943850"/>
            <a:ext cx="1824009" cy="2002485"/>
          </a:xfrm>
          <a:prstGeom prst="rect">
            <a:avLst/>
          </a:prstGeom>
        </p:spPr>
      </p:pic>
      <p:sp>
        <p:nvSpPr>
          <p:cNvPr id="24" name="TextBox 3">
            <a:extLst>
              <a:ext uri="{FF2B5EF4-FFF2-40B4-BE49-F238E27FC236}">
                <a16:creationId xmlns:a16="http://schemas.microsoft.com/office/drawing/2014/main" id="{F9034237-DA06-4066-849E-00A115FF4EA1}"/>
              </a:ext>
            </a:extLst>
          </p:cNvPr>
          <p:cNvSpPr txBox="1"/>
          <p:nvPr userDrawn="1"/>
        </p:nvSpPr>
        <p:spPr>
          <a:xfrm>
            <a:off x="3200400" y="92510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5" name="Title 1">
            <a:extLst>
              <a:ext uri="{FF2B5EF4-FFF2-40B4-BE49-F238E27FC236}">
                <a16:creationId xmlns:a16="http://schemas.microsoft.com/office/drawing/2014/main" id="{9E5F6F2C-DE77-4B3E-986A-23D69ABD846E}"/>
              </a:ext>
            </a:extLst>
          </p:cNvPr>
          <p:cNvSpPr txBox="1">
            <a:spLocks/>
          </p:cNvSpPr>
          <p:nvPr userDrawn="1"/>
        </p:nvSpPr>
        <p:spPr>
          <a:xfrm>
            <a:off x="1587412" y="96149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6" name="Picture 25">
            <a:extLst>
              <a:ext uri="{FF2B5EF4-FFF2-40B4-BE49-F238E27FC236}">
                <a16:creationId xmlns:a16="http://schemas.microsoft.com/office/drawing/2014/main" id="{2C38DA38-71FB-4CEB-B777-09292390EC4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824292" y="-26373164"/>
            <a:ext cx="2186247" cy="3717751"/>
          </a:xfrm>
          <a:prstGeom prst="rect">
            <a:avLst/>
          </a:prstGeom>
        </p:spPr>
      </p:pic>
      <p:pic>
        <p:nvPicPr>
          <p:cNvPr id="27" name="Picture 26">
            <a:extLst>
              <a:ext uri="{FF2B5EF4-FFF2-40B4-BE49-F238E27FC236}">
                <a16:creationId xmlns:a16="http://schemas.microsoft.com/office/drawing/2014/main" id="{7B3E06E2-B8CD-4348-A929-48748D52322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310908" y="-26373165"/>
            <a:ext cx="2186247" cy="3717751"/>
          </a:xfrm>
          <a:prstGeom prst="rect">
            <a:avLst/>
          </a:prstGeom>
        </p:spPr>
      </p:pic>
      <p:pic>
        <p:nvPicPr>
          <p:cNvPr id="28" name="Picture 27">
            <a:extLst>
              <a:ext uri="{FF2B5EF4-FFF2-40B4-BE49-F238E27FC236}">
                <a16:creationId xmlns:a16="http://schemas.microsoft.com/office/drawing/2014/main" id="{D1A0A433-1C81-43D6-86C9-906F9D1CD5C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710718" y="29329036"/>
            <a:ext cx="2186247" cy="3717751"/>
          </a:xfrm>
          <a:prstGeom prst="rect">
            <a:avLst/>
          </a:prstGeom>
        </p:spPr>
      </p:pic>
      <p:pic>
        <p:nvPicPr>
          <p:cNvPr id="29" name="Picture 28">
            <a:extLst>
              <a:ext uri="{FF2B5EF4-FFF2-40B4-BE49-F238E27FC236}">
                <a16:creationId xmlns:a16="http://schemas.microsoft.com/office/drawing/2014/main" id="{57AB7940-731C-4B6C-8537-33EBAD98DEB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535072" y="29329035"/>
            <a:ext cx="2186247" cy="3717751"/>
          </a:xfrm>
          <a:prstGeom prst="rect">
            <a:avLst/>
          </a:prstGeom>
        </p:spPr>
      </p:pic>
      <p:sp>
        <p:nvSpPr>
          <p:cNvPr id="31" name="Title 1">
            <a:extLst>
              <a:ext uri="{FF2B5EF4-FFF2-40B4-BE49-F238E27FC236}">
                <a16:creationId xmlns:a16="http://schemas.microsoft.com/office/drawing/2014/main" id="{7A218C26-69B7-499C-B190-96851A78FEC6}"/>
              </a:ext>
            </a:extLst>
          </p:cNvPr>
          <p:cNvSpPr txBox="1">
            <a:spLocks/>
          </p:cNvSpPr>
          <p:nvPr userDrawn="1"/>
        </p:nvSpPr>
        <p:spPr>
          <a:xfrm>
            <a:off x="-417717" y="62230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sp>
        <p:nvSpPr>
          <p:cNvPr id="32" name="Title 1">
            <a:extLst>
              <a:ext uri="{FF2B5EF4-FFF2-40B4-BE49-F238E27FC236}">
                <a16:creationId xmlns:a16="http://schemas.microsoft.com/office/drawing/2014/main" id="{6AA5128D-EAF5-483C-871A-4BFED87FD86D}"/>
              </a:ext>
            </a:extLst>
          </p:cNvPr>
          <p:cNvSpPr txBox="1">
            <a:spLocks/>
          </p:cNvSpPr>
          <p:nvPr userDrawn="1"/>
        </p:nvSpPr>
        <p:spPr>
          <a:xfrm>
            <a:off x="-1899807" y="18430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3" name="Picture 32">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19174356"/>
            <a:ext cx="3627531" cy="4761670"/>
          </a:xfrm>
          <a:prstGeom prst="rect">
            <a:avLst/>
          </a:prstGeom>
        </p:spPr>
      </p:pic>
      <p:pic>
        <p:nvPicPr>
          <p:cNvPr id="34" name="Picture 33">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358700" y="23824216"/>
            <a:ext cx="3627531" cy="4761670"/>
          </a:xfrm>
          <a:prstGeom prst="rect">
            <a:avLst/>
          </a:prstGeom>
        </p:spPr>
      </p:pic>
      <p:pic>
        <p:nvPicPr>
          <p:cNvPr id="35" name="Picture 34">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628195" y="-19174356"/>
            <a:ext cx="3627531" cy="4761670"/>
          </a:xfrm>
          <a:prstGeom prst="rect">
            <a:avLst/>
          </a:prstGeom>
        </p:spPr>
      </p:pic>
      <p:pic>
        <p:nvPicPr>
          <p:cNvPr id="36" name="Picture 35">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891333" y="23824216"/>
            <a:ext cx="3627531" cy="4761670"/>
          </a:xfrm>
          <a:prstGeom prst="rect">
            <a:avLst/>
          </a:prstGeom>
        </p:spPr>
      </p:pic>
    </p:spTree>
    <p:extLst>
      <p:ext uri="{BB962C8B-B14F-4D97-AF65-F5344CB8AC3E}">
        <p14:creationId xmlns:p14="http://schemas.microsoft.com/office/powerpoint/2010/main" val="2746354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CFE2C6-0534-47C2-9B3B-3D659EB6A94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A22C86-D2B9-4879-B299-214F286FBA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5"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Linh</a:t>
            </a:r>
          </a:p>
        </p:txBody>
      </p:sp>
      <p:sp>
        <p:nvSpPr>
          <p:cNvPr id="16"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473021" y="-393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937813954"/>
      </p:ext>
    </p:extLst>
  </p:cSld>
  <p:clrMap bg1="lt1" tx1="dk1" bg2="lt2" tx2="dk2" accent1="accent1" accent2="accent2" accent3="accent3" accent4="accent4" accent5="accent5" accent6="accent6" hlink="hlink" folHlink="folHlink"/>
  <p:sldLayoutIdLst>
    <p:sldLayoutId id="214748368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35979886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2">
                    <a:lumMod val="50000"/>
                  </a:schemeClr>
                </a:solidFill>
                <a:latin typeface="#9Slide03 AllRoundGothic" panose="020B0703020202020104" pitchFamily="34" charset="-93"/>
              </a:rPr>
              <a:t>Đọc</a:t>
            </a:r>
            <a:endParaRPr lang="vi-VN" sz="3200" dirty="0">
              <a:solidFill>
                <a:schemeClr val="tx2">
                  <a:lumMod val="50000"/>
                </a:schemeClr>
              </a:solidFill>
              <a:latin typeface="#9Slide03 AllRoundGothic" panose="020B0703020202020104" pitchFamily="34" charset="-93"/>
            </a:endParaRPr>
          </a:p>
        </p:txBody>
      </p:sp>
    </p:spTree>
    <p:extLst>
      <p:ext uri="{BB962C8B-B14F-4D97-AF65-F5344CB8AC3E}">
        <p14:creationId xmlns:p14="http://schemas.microsoft.com/office/powerpoint/2010/main" val="1414509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715413" cy="6350097"/>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Mai! Sao con ngắt hoa?-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u="none" strike="noStrike" kern="1200" cap="none" spc="0" normalizeH="0" baseline="0" noProof="0" dirty="0">
                <a:ln>
                  <a:noFill/>
                </a:ln>
                <a:solidFill>
                  <a:srgbClr val="000000"/>
                </a:solidFill>
                <a:uLnTx/>
                <a:uFillTx/>
                <a:latin typeface="Cambria" panose="02040503050406030204" pitchFamily="18" charset="0"/>
                <a:ea typeface="Cambria" panose="02040503050406030204" pitchFamily="18" charset="0"/>
              </a:rPr>
              <a:t>	- Con c</a:t>
            </a:r>
            <a:r>
              <a:rPr lang="vi-VN" sz="2800" dirty="0">
                <a:solidFill>
                  <a:srgbClr val="000000"/>
                </a:solidFill>
                <a:latin typeface="Cambria" panose="02040503050406030204" pitchFamily="18" charset="0"/>
                <a:ea typeface="Cambria" panose="02040503050406030204" pitchFamily="18" charset="0"/>
              </a:rPr>
              <a:t>ó biết ông chủ nhà rất yêu hoa không? Con qua xin lỗi ông đi. </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8907AFEB-3102-21FF-08CB-6781533C09EB}"/>
              </a:ext>
            </a:extLst>
          </p:cNvPr>
          <p:cNvSpPr/>
          <p:nvPr/>
        </p:nvSpPr>
        <p:spPr>
          <a:xfrm>
            <a:off x="608411" y="3766508"/>
            <a:ext cx="11251782" cy="2565712"/>
          </a:xfrm>
          <a:prstGeom prst="rect">
            <a:avLst/>
          </a:prstGeom>
          <a:solidFill>
            <a:schemeClr val="accent4">
              <a:lumMod val="20000"/>
              <a:lumOff val="8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F83BE8D-A04A-A310-E5F3-50B5FD560342}"/>
              </a:ext>
            </a:extLst>
          </p:cNvPr>
          <p:cNvSpPr/>
          <p:nvPr/>
        </p:nvSpPr>
        <p:spPr>
          <a:xfrm>
            <a:off x="608411" y="706056"/>
            <a:ext cx="11251780" cy="3060452"/>
          </a:xfrm>
          <a:prstGeom prst="rect">
            <a:avLst/>
          </a:prstGeom>
          <a:solidFill>
            <a:schemeClr val="accent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2947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236268" y="5955150"/>
            <a:ext cx="355188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2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DED15DB7-9282-9718-843A-A6E44D7FD48D}"/>
              </a:ext>
            </a:extLst>
          </p:cNvPr>
          <p:cNvSpPr/>
          <p:nvPr/>
        </p:nvSpPr>
        <p:spPr>
          <a:xfrm>
            <a:off x="445771" y="1224991"/>
            <a:ext cx="11292840" cy="4672889"/>
          </a:xfrm>
          <a:prstGeom prst="rect">
            <a:avLst/>
          </a:prstGeom>
          <a:solidFill>
            <a:schemeClr val="accent2">
              <a:lumMod val="60000"/>
              <a:lumOff val="40000"/>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1807751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306513" y="376524"/>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845803" y="1798069"/>
            <a:ext cx="4253067" cy="1177090"/>
            <a:chOff x="2360277" y="2671670"/>
            <a:chExt cx="1378812"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1378812" cy="892629"/>
              <a:chOff x="1336246" y="3302000"/>
              <a:chExt cx="1076947"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1076947"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988094" cy="858521"/>
              </a:xfrm>
              <a:prstGeom prst="roundRect">
                <a:avLst>
                  <a:gd name="adj" fmla="val 5000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08828" y="2751440"/>
              <a:ext cx="925137" cy="6301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i="1" dirty="0">
                  <a:solidFill>
                    <a:srgbClr val="00B050"/>
                  </a:solidFill>
                  <a:latin typeface="Cambria" panose="02040503050406030204" pitchFamily="18" charset="0"/>
                  <a:ea typeface="Cambria" panose="02040503050406030204" pitchFamily="18" charset="0"/>
                </a:rPr>
                <a:t>r</a:t>
              </a:r>
              <a:r>
                <a:rPr kumimoji="0" lang="en-US" sz="4800" b="1" i="1"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ung rinh</a:t>
              </a:r>
              <a:endParaRPr kumimoji="0" lang="en-US" sz="4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5946380" y="1843525"/>
            <a:ext cx="3439088" cy="1155142"/>
            <a:chOff x="2360278" y="2671670"/>
            <a:chExt cx="1258031"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622635" y="2743893"/>
              <a:ext cx="830438" cy="6421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d</a:t>
              </a:r>
              <a:r>
                <a:rPr kumimoji="0" lang="en-US" altLang="zh-CN" sz="4800" b="1" i="1"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ậ</a:t>
              </a:r>
              <a:r>
                <a:rPr lang="en-US" altLang="zh-CN" sz="4800" b="1" i="1" dirty="0">
                  <a:solidFill>
                    <a:srgbClr val="0070C0"/>
                  </a:solidFill>
                  <a:latin typeface="Cambria" panose="02040503050406030204" pitchFamily="18" charset="0"/>
                  <a:ea typeface="Cambria" panose="02040503050406030204" pitchFamily="18" charset="0"/>
                  <a:sym typeface="思源黑体 CN" panose="020B0500000000000000" pitchFamily="34" charset="-122"/>
                </a:rPr>
                <a:t>p dìu</a:t>
              </a:r>
              <a:endParaRPr kumimoji="0" lang="zh-CN" altLang="en-US" sz="4800" b="1" i="1" u="none" strike="noStrike" kern="1200" cap="none" spc="0" normalizeH="0" baseline="0" noProof="0" dirty="0">
                <a:ln>
                  <a:noFill/>
                </a:ln>
                <a:solidFill>
                  <a:srgbClr val="0070C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405318" y="523257"/>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TỪ KHÓ</a:t>
            </a:r>
            <a:endParaRPr kumimoji="0" lang="zh-CN" altLang="en-US" sz="7200" b="0" i="0" u="none" strike="noStrike" kern="1200" cap="none" spc="0" normalizeH="0" baseline="0" noProof="0" dirty="0">
              <a:ln w="28575">
                <a:solidFill>
                  <a:prstClr val="black"/>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grpSp>
        <p:nvGrpSpPr>
          <p:cNvPr id="36" name="组合 44">
            <a:extLst>
              <a:ext uri="{FF2B5EF4-FFF2-40B4-BE49-F238E27FC236}">
                <a16:creationId xmlns:a16="http://schemas.microsoft.com/office/drawing/2014/main" id="{4EA7395E-188A-4772-C2F5-BD7C67FD0350}"/>
              </a:ext>
            </a:extLst>
          </p:cNvPr>
          <p:cNvGrpSpPr/>
          <p:nvPr/>
        </p:nvGrpSpPr>
        <p:grpSpPr>
          <a:xfrm>
            <a:off x="1510419" y="3325115"/>
            <a:ext cx="4053847" cy="1244144"/>
            <a:chOff x="2360278" y="2671670"/>
            <a:chExt cx="1258031" cy="892629"/>
          </a:xfrm>
        </p:grpSpPr>
        <p:grpSp>
          <p:nvGrpSpPr>
            <p:cNvPr id="39"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4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0" name="文本框 40">
              <a:extLst>
                <a:ext uri="{FF2B5EF4-FFF2-40B4-BE49-F238E27FC236}">
                  <a16:creationId xmlns:a16="http://schemas.microsoft.com/office/drawing/2014/main" id="{D2A0FFC3-DD0C-D576-6C42-AAB6BBD22D5C}"/>
                </a:ext>
              </a:extLst>
            </p:cNvPr>
            <p:cNvSpPr txBox="1"/>
            <p:nvPr/>
          </p:nvSpPr>
          <p:spPr>
            <a:xfrm>
              <a:off x="2500738" y="2790537"/>
              <a:ext cx="977111" cy="59621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ED7D31">
                      <a:lumMod val="75000"/>
                    </a:srgbClr>
                  </a:solidFill>
                  <a:latin typeface="Cambria" panose="02040503050406030204" pitchFamily="18" charset="0"/>
                  <a:ea typeface="Cambria" panose="02040503050406030204" pitchFamily="18" charset="0"/>
                  <a:sym typeface="思源黑体 CN" panose="020B0500000000000000" pitchFamily="34" charset="-122"/>
                </a:rPr>
                <a:t>n</a:t>
              </a:r>
              <a:r>
                <a:rPr kumimoji="0" lang="en-US" altLang="zh-CN"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hành hoa</a:t>
              </a:r>
              <a:endParaRPr kumimoji="0" lang="zh-CN" altLang="en-US" sz="48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6" name="组合 44">
            <a:extLst>
              <a:ext uri="{FF2B5EF4-FFF2-40B4-BE49-F238E27FC236}">
                <a16:creationId xmlns:a16="http://schemas.microsoft.com/office/drawing/2014/main" id="{4EA7395E-188A-4772-C2F5-BD7C67FD0350}"/>
              </a:ext>
            </a:extLst>
          </p:cNvPr>
          <p:cNvGrpSpPr/>
          <p:nvPr/>
        </p:nvGrpSpPr>
        <p:grpSpPr>
          <a:xfrm>
            <a:off x="6589733" y="3358914"/>
            <a:ext cx="3411074" cy="1176545"/>
            <a:chOff x="2360279" y="2671670"/>
            <a:chExt cx="1309484" cy="892629"/>
          </a:xfrm>
        </p:grpSpPr>
        <p:grpSp>
          <p:nvGrpSpPr>
            <p:cNvPr id="47" name="组合 30">
              <a:extLst>
                <a:ext uri="{FF2B5EF4-FFF2-40B4-BE49-F238E27FC236}">
                  <a16:creationId xmlns:a16="http://schemas.microsoft.com/office/drawing/2014/main" id="{CC89CF56-A5DE-D17E-DC39-44D7F94AA336}"/>
                </a:ext>
              </a:extLst>
            </p:cNvPr>
            <p:cNvGrpSpPr/>
            <p:nvPr/>
          </p:nvGrpSpPr>
          <p:grpSpPr>
            <a:xfrm>
              <a:off x="2360279" y="2671670"/>
              <a:ext cx="1309484" cy="892629"/>
              <a:chOff x="1336246" y="3302000"/>
              <a:chExt cx="1022796" cy="990600"/>
            </a:xfrm>
            <a:effectLst>
              <a:outerShdw blurRad="254000" sx="102000" sy="102000" algn="ctr" rotWithShape="0">
                <a:prstClr val="black">
                  <a:alpha val="25000"/>
                </a:prstClr>
              </a:outerShdw>
            </a:effectLst>
          </p:grpSpPr>
          <p:sp>
            <p:nvSpPr>
              <p:cNvPr id="49" name="圆角矩形 27">
                <a:extLst>
                  <a:ext uri="{FF2B5EF4-FFF2-40B4-BE49-F238E27FC236}">
                    <a16:creationId xmlns:a16="http://schemas.microsoft.com/office/drawing/2014/main" id="{B3043BB5-AD57-B2D5-6D2D-69341894C604}"/>
                  </a:ext>
                </a:extLst>
              </p:cNvPr>
              <p:cNvSpPr/>
              <p:nvPr/>
            </p:nvSpPr>
            <p:spPr>
              <a:xfrm>
                <a:off x="1336246" y="3302000"/>
                <a:ext cx="1022796"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sp>
            <p:nvSpPr>
              <p:cNvPr id="50" name="圆角矩形 28">
                <a:extLst>
                  <a:ext uri="{FF2B5EF4-FFF2-40B4-BE49-F238E27FC236}">
                    <a16:creationId xmlns:a16="http://schemas.microsoft.com/office/drawing/2014/main" id="{A0266E30-1C73-3D46-3B16-8183BEB9E67A}"/>
                  </a:ext>
                </a:extLst>
              </p:cNvPr>
              <p:cNvSpPr/>
              <p:nvPr/>
            </p:nvSpPr>
            <p:spPr>
              <a:xfrm>
                <a:off x="1386922" y="3378199"/>
                <a:ext cx="933942" cy="858521"/>
              </a:xfrm>
              <a:prstGeom prst="roundRect">
                <a:avLst>
                  <a:gd name="adj" fmla="val 50000"/>
                </a:avLst>
              </a:prstGeom>
              <a:solidFill>
                <a:schemeClr val="bg1"/>
              </a:solidFill>
              <a:ln w="190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FFC000">
                      <a:lumMod val="50000"/>
                    </a:srgbClr>
                  </a:solidFill>
                  <a:effectLst/>
                  <a:uLnTx/>
                  <a:uFillTx/>
                  <a:latin typeface="Cambria" panose="02040503050406030204" pitchFamily="18" charset="0"/>
                  <a:ea typeface="思源黑体 CN"/>
                  <a:cs typeface="+mn-cs"/>
                </a:endParaRPr>
              </a:p>
            </p:txBody>
          </p:sp>
        </p:grpSp>
        <p:sp>
          <p:nvSpPr>
            <p:cNvPr id="48" name="文本框 40">
              <a:extLst>
                <a:ext uri="{FF2B5EF4-FFF2-40B4-BE49-F238E27FC236}">
                  <a16:creationId xmlns:a16="http://schemas.microsoft.com/office/drawing/2014/main" id="{D2A0FFC3-DD0C-D576-6C42-AAB6BBD22D5C}"/>
                </a:ext>
              </a:extLst>
            </p:cNvPr>
            <p:cNvSpPr txBox="1"/>
            <p:nvPr/>
          </p:nvSpPr>
          <p:spPr>
            <a:xfrm>
              <a:off x="2722992" y="2739659"/>
              <a:ext cx="614888" cy="6304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800" b="1" i="1" dirty="0">
                  <a:solidFill>
                    <a:srgbClr val="FFC000">
                      <a:lumMod val="50000"/>
                    </a:srgbClr>
                  </a:solidFill>
                  <a:latin typeface="Cambria" panose="02040503050406030204" pitchFamily="18" charset="0"/>
                  <a:ea typeface="Cambria" panose="02040503050406030204" pitchFamily="18" charset="0"/>
                  <a:sym typeface="思源黑体 CN" panose="020B0500000000000000" pitchFamily="34" charset="-122"/>
                </a:rPr>
                <a:t>s</a:t>
              </a:r>
              <a:r>
                <a:rPr kumimoji="0" lang="en-US" altLang="zh-CN" sz="4800" b="1" i="1" u="none" strike="noStrike" kern="1200" cap="none" spc="0" normalizeH="0" baseline="0" noProof="0" dirty="0" err="1">
                  <a:ln>
                    <a:noFill/>
                  </a:ln>
                  <a:solidFill>
                    <a:srgbClr val="FFC000">
                      <a:lumMod val="50000"/>
                    </a:srgbClr>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ững</a:t>
              </a:r>
              <a:endParaRPr kumimoji="0" lang="zh-CN" altLang="en-US" sz="4800" b="1" i="1" u="none" strike="noStrike" kern="1200" cap="none" spc="0" normalizeH="0" baseline="0" noProof="0" dirty="0">
                <a:ln>
                  <a:noFill/>
                </a:ln>
                <a:solidFill>
                  <a:srgbClr val="FFC000">
                    <a:lumMod val="50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51" name="组合 44">
            <a:extLst>
              <a:ext uri="{FF2B5EF4-FFF2-40B4-BE49-F238E27FC236}">
                <a16:creationId xmlns:a16="http://schemas.microsoft.com/office/drawing/2014/main" id="{4EA7395E-188A-4772-C2F5-BD7C67FD0350}"/>
              </a:ext>
            </a:extLst>
          </p:cNvPr>
          <p:cNvGrpSpPr/>
          <p:nvPr/>
        </p:nvGrpSpPr>
        <p:grpSpPr>
          <a:xfrm>
            <a:off x="4355494" y="4913241"/>
            <a:ext cx="3583016" cy="1163406"/>
            <a:chOff x="2360278" y="2671670"/>
            <a:chExt cx="1258031" cy="892629"/>
          </a:xfrm>
        </p:grpSpPr>
        <p:grpSp>
          <p:nvGrpSpPr>
            <p:cNvPr id="52" name="组合 30">
              <a:extLst>
                <a:ext uri="{FF2B5EF4-FFF2-40B4-BE49-F238E27FC236}">
                  <a16:creationId xmlns:a16="http://schemas.microsoft.com/office/drawing/2014/main" id="{CC89CF56-A5DE-D17E-DC39-44D7F94AA336}"/>
                </a:ext>
              </a:extLst>
            </p:cNvPr>
            <p:cNvGrpSpPr/>
            <p:nvPr/>
          </p:nvGrpSpPr>
          <p:grpSpPr>
            <a:xfrm>
              <a:off x="2360278" y="2671670"/>
              <a:ext cx="1258031" cy="892629"/>
              <a:chOff x="1336246" y="3302000"/>
              <a:chExt cx="982608" cy="990600"/>
            </a:xfrm>
            <a:effectLst>
              <a:outerShdw blurRad="254000" sx="102000" sy="102000" algn="ctr" rotWithShape="0">
                <a:prstClr val="black">
                  <a:alpha val="25000"/>
                </a:prstClr>
              </a:outerShdw>
            </a:effectLst>
          </p:grpSpPr>
          <p:sp>
            <p:nvSpPr>
              <p:cNvPr id="54" name="圆角矩形 27">
                <a:extLst>
                  <a:ext uri="{FF2B5EF4-FFF2-40B4-BE49-F238E27FC236}">
                    <a16:creationId xmlns:a16="http://schemas.microsoft.com/office/drawing/2014/main" id="{B3043BB5-AD57-B2D5-6D2D-69341894C604}"/>
                  </a:ext>
                </a:extLst>
              </p:cNvPr>
              <p:cNvSpPr/>
              <p:nvPr/>
            </p:nvSpPr>
            <p:spPr>
              <a:xfrm>
                <a:off x="1336246" y="3302000"/>
                <a:ext cx="982608"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sp>
            <p:nvSpPr>
              <p:cNvPr id="55" name="圆角矩形 28">
                <a:extLst>
                  <a:ext uri="{FF2B5EF4-FFF2-40B4-BE49-F238E27FC236}">
                    <a16:creationId xmlns:a16="http://schemas.microsoft.com/office/drawing/2014/main" id="{A0266E30-1C73-3D46-3B16-8183BEB9E67A}"/>
                  </a:ext>
                </a:extLst>
              </p:cNvPr>
              <p:cNvSpPr/>
              <p:nvPr/>
            </p:nvSpPr>
            <p:spPr>
              <a:xfrm>
                <a:off x="1386922" y="3378199"/>
                <a:ext cx="888921" cy="858521"/>
              </a:xfrm>
              <a:prstGeom prst="roundRect">
                <a:avLst>
                  <a:gd name="adj" fmla="val 50000"/>
                </a:avLst>
              </a:prstGeom>
              <a:solidFill>
                <a:schemeClr val="bg1"/>
              </a:solid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5B9BD5">
                      <a:lumMod val="75000"/>
                    </a:srgbClr>
                  </a:solidFill>
                  <a:effectLst/>
                  <a:uLnTx/>
                  <a:uFillTx/>
                  <a:latin typeface="Cambria" panose="02040503050406030204" pitchFamily="18" charset="0"/>
                  <a:ea typeface="思源黑体 CN"/>
                  <a:cs typeface="+mn-cs"/>
                </a:endParaRPr>
              </a:p>
            </p:txBody>
          </p:sp>
        </p:grpSp>
        <p:sp>
          <p:nvSpPr>
            <p:cNvPr id="53" name="文本框 40">
              <a:extLst>
                <a:ext uri="{FF2B5EF4-FFF2-40B4-BE49-F238E27FC236}">
                  <a16:creationId xmlns:a16="http://schemas.microsoft.com/office/drawing/2014/main" id="{D2A0FFC3-DD0C-D576-6C42-AAB6BBD22D5C}"/>
                </a:ext>
              </a:extLst>
            </p:cNvPr>
            <p:cNvSpPr txBox="1"/>
            <p:nvPr/>
          </p:nvSpPr>
          <p:spPr>
            <a:xfrm>
              <a:off x="2465141" y="2778761"/>
              <a:ext cx="1088625" cy="6375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sym typeface="思源黑体 CN" panose="020B0500000000000000" pitchFamily="34" charset="-122"/>
                </a:rPr>
                <a:t>thảng thốt</a:t>
              </a:r>
              <a:endParaRPr kumimoji="0" lang="zh-CN" altLang="en-US" sz="4800" b="1" i="1" u="none" strike="noStrike" kern="1200" cap="none" spc="0" normalizeH="0" baseline="0" noProof="0" dirty="0">
                <a:ln>
                  <a:noFill/>
                </a:ln>
                <a:solidFill>
                  <a:srgbClr val="7030A0"/>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5313" y="3873937"/>
            <a:ext cx="3719416" cy="3124309"/>
          </a:xfrm>
          <a:prstGeom prst="rect">
            <a:avLst/>
          </a:prstGeom>
        </p:spPr>
      </p:pic>
    </p:spTree>
    <p:extLst>
      <p:ext uri="{BB962C8B-B14F-4D97-AF65-F5344CB8AC3E}">
        <p14:creationId xmlns:p14="http://schemas.microsoft.com/office/powerpoint/2010/main" val="2468788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righ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righ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righ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right)">
                                      <p:cBhvr>
                                        <p:cTn id="3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grpSp>
        <p:nvGrpSpPr>
          <p:cNvPr id="23" name="组合 44">
            <a:extLst>
              <a:ext uri="{FF2B5EF4-FFF2-40B4-BE49-F238E27FC236}">
                <a16:creationId xmlns:a16="http://schemas.microsoft.com/office/drawing/2014/main" id="{85C56351-589F-3B5A-C21E-E426EBA15B27}"/>
              </a:ext>
            </a:extLst>
          </p:cNvPr>
          <p:cNvGrpSpPr/>
          <p:nvPr/>
        </p:nvGrpSpPr>
        <p:grpSpPr>
          <a:xfrm>
            <a:off x="961792" y="1590727"/>
            <a:ext cx="10268416" cy="4905374"/>
            <a:chOff x="2360277" y="2671669"/>
            <a:chExt cx="3603797" cy="3719918"/>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69"/>
              <a:ext cx="3603797" cy="3719918"/>
              <a:chOff x="1336246" y="3301999"/>
              <a:chExt cx="2814813" cy="41282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1999"/>
                <a:ext cx="2814813" cy="4128200"/>
              </a:xfrm>
              <a:prstGeom prst="roundRect">
                <a:avLst>
                  <a:gd name="adj" fmla="val 65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1" y="3540798"/>
                <a:ext cx="2692758" cy="3628762"/>
              </a:xfrm>
              <a:prstGeom prst="roundRect">
                <a:avLst>
                  <a:gd name="adj" fmla="val 12670"/>
                </a:avLst>
              </a:prstGeom>
              <a:solidFill>
                <a:schemeClr val="bg1"/>
              </a:solid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800" b="1" i="0" u="none" strike="noStrike" kern="1200" cap="none" spc="0" normalizeH="0" baseline="0" noProof="0" dirty="0">
                  <a:ln>
                    <a:noFill/>
                  </a:ln>
                  <a:solidFill>
                    <a:srgbClr val="00B050"/>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487126" y="3086390"/>
              <a:ext cx="3323590" cy="32208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Và sáng nay, một nhành lan đã bung xòe rung rinh trong nắng sớm, mời gọi đàn bướm dập dìu xung quanh. </a:t>
              </a:r>
              <a:endParaRPr kumimoji="0" lang="en-US" sz="59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5" name="文本框 11">
            <a:extLst>
              <a:ext uri="{FF2B5EF4-FFF2-40B4-BE49-F238E27FC236}">
                <a16:creationId xmlns:a16="http://schemas.microsoft.com/office/drawing/2014/main" id="{E0086DAA-FA01-B648-E485-B48AFC66FE8D}"/>
              </a:ext>
            </a:extLst>
          </p:cNvPr>
          <p:cNvSpPr txBox="1"/>
          <p:nvPr/>
        </p:nvSpPr>
        <p:spPr>
          <a:xfrm>
            <a:off x="1675303" y="390398"/>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Luyện</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đọc</a:t>
            </a:r>
            <a:r>
              <a:rPr kumimoji="0" lang="en-US" altLang="zh-CN"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 </a:t>
            </a:r>
            <a:r>
              <a:rPr kumimoji="0" lang="en-US" altLang="zh-CN" sz="7200" b="0" i="0" u="none" strike="noStrike" kern="1200" cap="none" spc="0" normalizeH="0" baseline="0" noProof="0" dirty="0" err="1">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endParaRPr kumimoji="0" lang="zh-CN" altLang="en-US" sz="7200" b="0" i="0" u="none" strike="noStrike" kern="1200" cap="none" spc="0" normalizeH="0" baseline="0" noProof="0" dirty="0">
              <a:ln w="28575">
                <a:solidFill>
                  <a:prstClr val="black"/>
                </a:solidFill>
              </a:ln>
              <a:blipFill dpi="0" rotWithShape="1">
                <a:blip r:embed="rId5">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cxnSp>
        <p:nvCxnSpPr>
          <p:cNvPr id="3" name="Straight Connector 2">
            <a:extLst>
              <a:ext uri="{FF2B5EF4-FFF2-40B4-BE49-F238E27FC236}">
                <a16:creationId xmlns:a16="http://schemas.microsoft.com/office/drawing/2014/main" id="{9B231AB5-9F0C-81B2-1005-06C4D7134CBD}"/>
              </a:ext>
            </a:extLst>
          </p:cNvPr>
          <p:cNvCxnSpPr/>
          <p:nvPr/>
        </p:nvCxnSpPr>
        <p:spPr>
          <a:xfrm flipH="1">
            <a:off x="6846570" y="220599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3F6282FD-5DDA-09A8-C240-3FB4AC351E50}"/>
              </a:ext>
            </a:extLst>
          </p:cNvPr>
          <p:cNvCxnSpPr/>
          <p:nvPr/>
        </p:nvCxnSpPr>
        <p:spPr>
          <a:xfrm flipH="1">
            <a:off x="6663690" y="385283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2DB457B6-F15C-F54E-A94A-7D1E6FB2741C}"/>
              </a:ext>
            </a:extLst>
          </p:cNvPr>
          <p:cNvCxnSpPr/>
          <p:nvPr/>
        </p:nvCxnSpPr>
        <p:spPr>
          <a:xfrm flipH="1">
            <a:off x="9865404" y="4584921"/>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36CECCFD-53E3-B1E7-D0A7-36F5AE4B4284}"/>
              </a:ext>
            </a:extLst>
          </p:cNvPr>
          <p:cNvCxnSpPr/>
          <p:nvPr/>
        </p:nvCxnSpPr>
        <p:spPr>
          <a:xfrm flipH="1">
            <a:off x="9956844" y="4595789"/>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FD74FCB1-20D1-4AC0-5FCD-69C2E7077520}"/>
              </a:ext>
            </a:extLst>
          </p:cNvPr>
          <p:cNvCxnSpPr/>
          <p:nvPr/>
        </p:nvCxnSpPr>
        <p:spPr>
          <a:xfrm flipH="1">
            <a:off x="7156494" y="3010330"/>
            <a:ext cx="182880" cy="74295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3712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Mai! Sao con ngắt hoa?- Mẹ ơi, con không ngắt. Con chỉ sơ ý thôi...</a:t>
            </a: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4" name="Group 3">
            <a:extLst>
              <a:ext uri="{FF2B5EF4-FFF2-40B4-BE49-F238E27FC236}">
                <a16:creationId xmlns:a16="http://schemas.microsoft.com/office/drawing/2014/main" id="{B79D45DE-3F5E-8359-D29F-74614217FE91}"/>
              </a:ext>
            </a:extLst>
          </p:cNvPr>
          <p:cNvGrpSpPr/>
          <p:nvPr/>
        </p:nvGrpSpPr>
        <p:grpSpPr>
          <a:xfrm>
            <a:off x="1279584" y="1305497"/>
            <a:ext cx="9632832" cy="4438273"/>
            <a:chOff x="710836" y="1134617"/>
            <a:chExt cx="9632832" cy="4438273"/>
          </a:xfrm>
        </p:grpSpPr>
        <p:sp>
          <p:nvSpPr>
            <p:cNvPr id="7" name="TextBox 6">
              <a:extLst>
                <a:ext uri="{FF2B5EF4-FFF2-40B4-BE49-F238E27FC236}">
                  <a16:creationId xmlns:a16="http://schemas.microsoft.com/office/drawing/2014/main" id="{75CD60C0-87C5-B24E-90A7-328FB47C5482}"/>
                </a:ext>
              </a:extLst>
            </p:cNvPr>
            <p:cNvSpPr txBox="1"/>
            <p:nvPr/>
          </p:nvSpPr>
          <p:spPr>
            <a:xfrm>
              <a:off x="5401288" y="2274838"/>
              <a:ext cx="4942380" cy="2308324"/>
            </a:xfrm>
            <a:prstGeom prst="rect">
              <a:avLst/>
            </a:prstGeom>
            <a:solidFill>
              <a:schemeClr val="accent4">
                <a:lumMod val="20000"/>
                <a:lumOff val="80000"/>
              </a:schemeClr>
            </a:solidFill>
            <a:ln w="38100">
              <a:solidFill>
                <a:schemeClr val="tx1"/>
              </a:solidFill>
              <a:prstDash val="dashDot"/>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Luyện</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đọc</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C00000"/>
                  </a:solidFill>
                  <a:effectLst/>
                  <a:uLnTx/>
                  <a:uFillTx/>
                  <a:latin typeface="#9Slide03 IcielNovecento sans E" panose="00000900000000000000" pitchFamily="2" charset="0"/>
                  <a:ea typeface="+mn-ea"/>
                  <a:cs typeface="+mn-cs"/>
                </a:rPr>
                <a:t>nhóm</a:t>
              </a:r>
              <a:r>
                <a:rPr kumimoji="0" lang="en-US" sz="7200" b="0" i="0" u="none" strike="noStrike" kern="1200" cap="none" spc="0" normalizeH="0" baseline="0" noProof="0" dirty="0">
                  <a:ln>
                    <a:noFill/>
                  </a:ln>
                  <a:solidFill>
                    <a:srgbClr val="C00000"/>
                  </a:solidFill>
                  <a:effectLst/>
                  <a:uLnTx/>
                  <a:uFillTx/>
                  <a:latin typeface="#9Slide03 IcielNovecento sans E" panose="00000900000000000000" pitchFamily="2" charset="0"/>
                  <a:ea typeface="+mn-ea"/>
                  <a:cs typeface="+mn-cs"/>
                </a:rPr>
                <a:t> 3</a:t>
              </a:r>
            </a:p>
          </p:txBody>
        </p:sp>
        <p:pic>
          <p:nvPicPr>
            <p:cNvPr id="8" name="Picture 7">
              <a:extLst>
                <a:ext uri="{FF2B5EF4-FFF2-40B4-BE49-F238E27FC236}">
                  <a16:creationId xmlns:a16="http://schemas.microsoft.com/office/drawing/2014/main" id="{491CAAFD-6B23-99AD-BE69-F5DD0C8E1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36" y="1134617"/>
              <a:ext cx="5383235" cy="4438273"/>
            </a:xfrm>
            <a:prstGeom prst="rect">
              <a:avLst/>
            </a:prstGeom>
          </p:spPr>
        </p:pic>
      </p:grpSp>
    </p:spTree>
    <p:extLst>
      <p:ext uri="{BB962C8B-B14F-4D97-AF65-F5344CB8AC3E}">
        <p14:creationId xmlns:p14="http://schemas.microsoft.com/office/powerpoint/2010/main" val="233139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55964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03</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Trả</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lời</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câu</a:t>
              </a:r>
              <a:r>
                <a:rPr kumimoji="0" lang="en-US" altLang="zh-CN"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000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hỏi</a:t>
              </a:r>
              <a:endParaRPr kumimoji="0" lang="zh-CN" altLang="en-US" sz="9600" b="0" i="0" u="none" strike="noStrike" kern="1200" cap="none" spc="0" normalizeH="0" baseline="0" noProof="0" dirty="0">
                <a:ln>
                  <a:solidFill>
                    <a:prstClr val="black"/>
                  </a:solidFill>
                </a:ln>
                <a:solidFill>
                  <a:srgbClr val="FF000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36218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544847" y="437252"/>
            <a:ext cx="9330674" cy="1978164"/>
          </a:xfrm>
          <a:prstGeom prst="roundRect">
            <a:avLst>
              <a:gd name="adj" fmla="val 46680"/>
            </a:avLst>
          </a:prstGeom>
          <a:solidFill>
            <a:schemeClr val="accent4">
              <a:lumMod val="20000"/>
              <a:lumOff val="80000"/>
            </a:schemeClr>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Những</a:t>
            </a:r>
            <a:r>
              <a:rPr kumimoji="0" lang="en-US" sz="4400" b="1" i="1"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chi tiết nào cho thấy Mai rất yêu hoa?</a:t>
            </a:r>
            <a:endParaRPr kumimoji="0" lang="zh-CN" altLang="en-US" sz="2000" b="1" i="1" u="none" strike="noStrike" kern="1200" cap="none" spc="0" normalizeH="0" baseline="0" noProof="0" dirty="0">
              <a:ln>
                <a:noFill/>
              </a:ln>
              <a:solidFill>
                <a:srgbClr val="C00000"/>
              </a:solidFill>
              <a:effectLst/>
              <a:uLnTx/>
              <a:uFillTx/>
              <a:latin typeface="Cambria" panose="02040503050406030204" pitchFamily="18" charset="0"/>
              <a:ea typeface="阿里巴巴普惠体 Light" panose="00020600040101010101" charset="-122"/>
              <a:cs typeface="阿里巴巴普惠体 Light" panose="00020600040101010101" charset="-122"/>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8974296" y="0"/>
            <a:ext cx="2919121" cy="1220400"/>
            <a:chOff x="4556855" y="1511724"/>
            <a:chExt cx="2919121" cy="1220400"/>
          </a:xfrm>
        </p:grpSpPr>
        <p:sp>
          <p:nvSpPr>
            <p:cNvPr id="6" name="圆角矩形 2">
              <a:extLst>
                <a:ext uri="{FF2B5EF4-FFF2-40B4-BE49-F238E27FC236}">
                  <a16:creationId xmlns:a16="http://schemas.microsoft.com/office/drawing/2014/main" id="{DB68713E-A567-06E1-1406-E13EECDB98AE}"/>
                </a:ext>
              </a:extLst>
            </p:cNvPr>
            <p:cNvSpPr/>
            <p:nvPr/>
          </p:nvSpPr>
          <p:spPr>
            <a:xfrm>
              <a:off x="4981696" y="1850104"/>
              <a:ext cx="2494280" cy="882020"/>
            </a:xfrm>
            <a:prstGeom prst="roundRect">
              <a:avLst>
                <a:gd name="adj" fmla="val 50000"/>
              </a:avLst>
            </a:prstGeom>
            <a:solidFill>
              <a:schemeClr val="accent4">
                <a:lumMod val="60000"/>
                <a:lumOff val="40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1</a:t>
              </a:r>
              <a:endParaRPr kumimoji="0" lang="zh-CN" altLang="en-US" sz="4400" b="1" i="0" u="none" strike="noStrike" kern="1200" cap="none" spc="0" normalizeH="0" baseline="0" noProof="0" dirty="0">
                <a:ln>
                  <a:noFill/>
                </a:ln>
                <a:solidFill>
                  <a:prstClr val="black"/>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457200" y="2852668"/>
            <a:ext cx="11436217" cy="3542526"/>
          </a:xfrm>
          <a:prstGeom prst="roundRect">
            <a:avLst>
              <a:gd name="adj" fmla="val 17635"/>
            </a:avLst>
          </a:prstGeom>
          <a:solidFill>
            <a:schemeClr val="bg1"/>
          </a:solidFill>
          <a:ln w="57150">
            <a:solidFill>
              <a:srgbClr val="3D7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lumMod val="50000"/>
                  </a:schemeClr>
                </a:solidFill>
                <a:latin typeface="Cambria" panose="02040503050406030204" pitchFamily="18" charset="0"/>
                <a:ea typeface="Cambria" panose="02040503050406030204" pitchFamily="18" charset="0"/>
              </a:rPr>
              <a:t> Mỗi sáng ra quán giúp mẹ, cô bé vẫn ngắm nghía mãi. Ngoài việc xem cây có con sâu nào hay không, Mai còn hồi hộp chờ hoa nở.</a:t>
            </a:r>
          </a:p>
          <a:p>
            <a:r>
              <a:rPr lang="vi-VN" sz="2800" dirty="0">
                <a:solidFill>
                  <a:schemeClr val="tx2">
                    <a:lumMod val="50000"/>
                  </a:schemeClr>
                </a:solidFill>
                <a:latin typeface="Cambria" panose="02040503050406030204" pitchFamily="18" charset="0"/>
                <a:ea typeface="Cambria" panose="02040503050406030204" pitchFamily="18" charset="0"/>
              </a:rPr>
              <a:t>- Mai sững người khi thấy cảnh tượng một nhành lan đã bung xoè rung rinh trong nắng sớm.</a:t>
            </a:r>
          </a:p>
          <a:p>
            <a:r>
              <a:rPr lang="vi-VN" sz="2800" dirty="0">
                <a:solidFill>
                  <a:schemeClr val="tx2">
                    <a:lumMod val="50000"/>
                  </a:schemeClr>
                </a:solidFill>
                <a:latin typeface="Cambria" panose="02040503050406030204" pitchFamily="18" charset="0"/>
                <a:ea typeface="Cambria" panose="02040503050406030204" pitchFamily="18" charset="0"/>
              </a:rPr>
              <a:t>- Mai liền sà tới khóm lan, đưa tay nâng niu nhành hoa. Cô bé ve vuốt mãi những cánh hoa, thân hoa.</a:t>
            </a:r>
          </a:p>
          <a:p>
            <a:r>
              <a:rPr lang="vi-VN" sz="2800" dirty="0">
                <a:solidFill>
                  <a:schemeClr val="tx2">
                    <a:lumMod val="50000"/>
                  </a:schemeClr>
                </a:solidFill>
                <a:latin typeface="Cambria" panose="02040503050406030204" pitchFamily="18" charset="0"/>
                <a:ea typeface="Cambria" panose="02040503050406030204" pitchFamily="18" charset="0"/>
              </a:rPr>
              <a:t>- Thoáng nghĩ trong đầu có giá một phép mầu để cành hoa liền lại. </a:t>
            </a:r>
          </a:p>
        </p:txBody>
      </p:sp>
    </p:spTree>
    <p:extLst>
      <p:ext uri="{BB962C8B-B14F-4D97-AF65-F5344CB8AC3E}">
        <p14:creationId xmlns:p14="http://schemas.microsoft.com/office/powerpoint/2010/main" val="60775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1268811" y="1227133"/>
            <a:ext cx="8492409" cy="1052215"/>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Mai đã</a:t>
            </a:r>
            <a:r>
              <a:rPr kumimoji="0" lang="en-US" sz="4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sơ ý gây ra điều gì?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组合 11">
            <a:extLst>
              <a:ext uri="{FF2B5EF4-FFF2-40B4-BE49-F238E27FC236}">
                <a16:creationId xmlns:a16="http://schemas.microsoft.com/office/drawing/2014/main" id="{6F750636-F62B-F4A4-8CA8-A14FD7360698}"/>
              </a:ext>
            </a:extLst>
          </p:cNvPr>
          <p:cNvGrpSpPr/>
          <p:nvPr/>
        </p:nvGrpSpPr>
        <p:grpSpPr>
          <a:xfrm>
            <a:off x="496897" y="304590"/>
            <a:ext cx="3016332" cy="1247310"/>
            <a:chOff x="4556855" y="1511724"/>
            <a:chExt cx="3016332" cy="1247310"/>
          </a:xfrm>
        </p:grpSpPr>
        <p:sp>
          <p:nvSpPr>
            <p:cNvPr id="6" name="圆角矩形 2">
              <a:extLst>
                <a:ext uri="{FF2B5EF4-FFF2-40B4-BE49-F238E27FC236}">
                  <a16:creationId xmlns:a16="http://schemas.microsoft.com/office/drawing/2014/main" id="{DB68713E-A567-06E1-1406-E13EECDB98AE}"/>
                </a:ext>
              </a:extLst>
            </p:cNvPr>
            <p:cNvSpPr/>
            <p:nvPr/>
          </p:nvSpPr>
          <p:spPr>
            <a:xfrm>
              <a:off x="5078907" y="1877014"/>
              <a:ext cx="2494280" cy="882020"/>
            </a:xfrm>
            <a:prstGeom prst="roundRect">
              <a:avLst>
                <a:gd name="adj" fmla="val 50000"/>
              </a:avLst>
            </a:prstGeom>
            <a:solidFill>
              <a:schemeClr val="accent1">
                <a:lumMod val="7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2</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556855" y="1511724"/>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3" name="矩形: 圆角 2">
            <a:extLst>
              <a:ext uri="{FF2B5EF4-FFF2-40B4-BE49-F238E27FC236}">
                <a16:creationId xmlns:a16="http://schemas.microsoft.com/office/drawing/2014/main" id="{51B4E8A8-57A2-24C1-3D49-3EF849A543B6}"/>
              </a:ext>
            </a:extLst>
          </p:cNvPr>
          <p:cNvSpPr/>
          <p:nvPr/>
        </p:nvSpPr>
        <p:spPr>
          <a:xfrm>
            <a:off x="687479" y="2568633"/>
            <a:ext cx="10379113" cy="2245062"/>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Mai đã</a:t>
            </a:r>
            <a:r>
              <a:rPr kumimoji="0" lang="en-US" sz="4400" b="0"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cs typeface="+mn-cs"/>
              </a:rPr>
              <a:t> sơ ý làm gãy một nhành lan trong khóm hoa lan của nhà ông họa sĩ. Mà ông họa sĩ lại là một người rất yêu hoa. </a:t>
            </a:r>
            <a:r>
              <a:rPr kumimoji="0" lang="en-US" sz="4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en-US" sz="9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3194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1" y="390304"/>
            <a:ext cx="9919384"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Vì</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sao ông nhạc sĩ lại mua chậu lan mới thay cho chậu lan cũ?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3</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940378" y="2682646"/>
            <a:ext cx="10203871" cy="2273817"/>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chemeClr val="tx2">
                    <a:lumMod val="50000"/>
                  </a:schemeClr>
                </a:solidFill>
                <a:latin typeface="Cambria" panose="02040503050406030204" pitchFamily="18" charset="0"/>
                <a:ea typeface="Cambria" panose="02040503050406030204" pitchFamily="18" charset="0"/>
              </a:rPr>
              <a:t>	Ông nhạc sĩ lại mua chậu lan mới thay cho chậu lan cũ vì ông đã tình cờ nhìn thấy những giọt nước mắt và nghe được những lời thì thầm của Mai.</a:t>
            </a:r>
            <a:endPar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26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01</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691759"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KHỞI ĐỘNG</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27917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458568" y="366722"/>
            <a:ext cx="9828432" cy="1978164"/>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Ai được</a:t>
            </a:r>
            <a:r>
              <a:rPr kumimoji="0" lang="en-US" sz="4400" b="1" i="0"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xem là ông Bụt trong câu chuyện? Vì sao? </a:t>
            </a:r>
            <a:endParaRPr kumimoji="0" lang="en-US" sz="88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9615659" y="1355804"/>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a:t>
            </a:r>
            <a:r>
              <a:rPr kumimoji="0" lang="en-US" altLang="zh-CN"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 4</a:t>
            </a:r>
            <a:endParaRPr kumimoji="0" lang="zh-CN" altLang="en-US" sz="4400" b="0"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矩形: 圆角 2">
            <a:extLst>
              <a:ext uri="{FF2B5EF4-FFF2-40B4-BE49-F238E27FC236}">
                <a16:creationId xmlns:a16="http://schemas.microsoft.com/office/drawing/2014/main" id="{BE6BE867-DAA8-C1EE-9823-72ABEFD6F676}"/>
              </a:ext>
            </a:extLst>
          </p:cNvPr>
          <p:cNvSpPr/>
          <p:nvPr/>
        </p:nvSpPr>
        <p:spPr>
          <a:xfrm>
            <a:off x="478994" y="2660072"/>
            <a:ext cx="11234011" cy="2734887"/>
          </a:xfrm>
          <a:prstGeom prst="roundRect">
            <a:avLst>
              <a:gd name="adj" fmla="val 17635"/>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3200" b="1" i="0"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rPr>
              <a:t>Người</a:t>
            </a:r>
            <a:r>
              <a:rPr kumimoji="0" lang="en-US" sz="3200" b="1" i="0" u="none" strike="noStrike" kern="1200" cap="none" spc="0" normalizeH="0" noProof="0" dirty="0">
                <a:ln>
                  <a:noFill/>
                </a:ln>
                <a:solidFill>
                  <a:schemeClr val="tx2">
                    <a:lumMod val="50000"/>
                  </a:schemeClr>
                </a:solidFill>
                <a:effectLst/>
                <a:uLnTx/>
                <a:uFillTx/>
                <a:latin typeface="Cambria" panose="02040503050406030204" pitchFamily="18" charset="0"/>
                <a:ea typeface="Cambria" panose="02040503050406030204" pitchFamily="18" charset="0"/>
              </a:rPr>
              <a:t> được xem là ông bụt trong câu chuyện chính là người nhạc sĩ, vì ông rất nhân hậu đã ra tay giúp đỡ cô bé Mai. </a:t>
            </a:r>
            <a:r>
              <a:rPr lang="vi-VN" sz="3200" b="1" dirty="0">
                <a:solidFill>
                  <a:schemeClr val="tx2">
                    <a:lumMod val="50000"/>
                  </a:schemeClr>
                </a:solidFill>
                <a:latin typeface="Cambria" panose="02040503050406030204" pitchFamily="18" charset="0"/>
                <a:ea typeface="Cambria" panose="02040503050406030204" pitchFamily="18" charset="0"/>
              </a:rPr>
              <a:t>ông nhạc sĩ đã xuất hiện, âm thầm lắng nghe và hoàn thành nguyện vọng cho Mai mà không cần đền đáp gì.</a:t>
            </a:r>
            <a:endParaRPr kumimoji="0" lang="en-US" sz="3200" b="1" i="1" u="none" strike="noStrike" kern="1200" cap="none" spc="0" normalizeH="0" baseline="0" noProof="0" dirty="0">
              <a:ln>
                <a:noFill/>
              </a:ln>
              <a:solidFill>
                <a:schemeClr val="tx2">
                  <a:lumMod val="50000"/>
                </a:scheme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712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5713CC-2F73-EA28-C5A6-3D6C89AB0D23}"/>
              </a:ext>
            </a:extLst>
          </p:cNvPr>
          <p:cNvSpPr txBox="1"/>
          <p:nvPr/>
        </p:nvSpPr>
        <p:spPr>
          <a:xfrm>
            <a:off x="2102160" y="390304"/>
            <a:ext cx="10089839" cy="1809810"/>
          </a:xfrm>
          <a:prstGeom prst="roundRect">
            <a:avLst>
              <a:gd name="adj" fmla="val 46680"/>
            </a:avLst>
          </a:prstGeom>
          <a:solidFill>
            <a:schemeClr val="bg1"/>
          </a:solidFill>
          <a:ln w="12700">
            <a:solidFill>
              <a:schemeClr val="tx1"/>
            </a:solidFill>
            <a:prstDash val="dash"/>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   Đoán xem Mai nói gì với ông nhạc sĩ sau khi biết việc ông đã làm cho mình?</a:t>
            </a:r>
            <a:endParaRPr kumimoji="0" lang="en-US"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sp>
        <p:nvSpPr>
          <p:cNvPr id="6" name="圆角矩形 2">
            <a:extLst>
              <a:ext uri="{FF2B5EF4-FFF2-40B4-BE49-F238E27FC236}">
                <a16:creationId xmlns:a16="http://schemas.microsoft.com/office/drawing/2014/main" id="{DB68713E-A567-06E1-1406-E13EECDB98AE}"/>
              </a:ext>
            </a:extLst>
          </p:cNvPr>
          <p:cNvSpPr/>
          <p:nvPr/>
        </p:nvSpPr>
        <p:spPr>
          <a:xfrm>
            <a:off x="231335" y="938376"/>
            <a:ext cx="2494280" cy="882020"/>
          </a:xfrm>
          <a:prstGeom prst="roundRect">
            <a:avLst>
              <a:gd name="adj" fmla="val 50000"/>
            </a:avLst>
          </a:prstGeom>
          <a:solidFill>
            <a:schemeClr val="tx1">
              <a:lumMod val="75000"/>
              <a:lumOff val="25000"/>
            </a:schemeClr>
          </a:solid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rPr>
              <a:t>Câu 5</a:t>
            </a:r>
            <a:endParaRPr kumimoji="0" lang="zh-CN" altLang="en-US" sz="4400" b="1" i="0" u="none" strike="noStrike" kern="1200" cap="none" spc="0" normalizeH="0" baseline="0" noProof="0" dirty="0">
              <a:ln>
                <a:noFill/>
              </a:ln>
              <a:solidFill>
                <a:prstClr val="white"/>
              </a:solid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
        <p:nvSpPr>
          <p:cNvPr id="5" name="Rectangle 4"/>
          <p:cNvSpPr/>
          <p:nvPr/>
        </p:nvSpPr>
        <p:spPr>
          <a:xfrm>
            <a:off x="644236" y="2710163"/>
            <a:ext cx="10411691" cy="1868377"/>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Chắc</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chắn Mai sẽ rất xúc động khi biết việc ông nhạc sĩ đã làm cho mình. Mai có thể xin lỗi ông nhạc sĩ.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18458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675306" y="-114300"/>
            <a:ext cx="9034604" cy="4027521"/>
            <a:chOff x="2036915" y="2188477"/>
            <a:chExt cx="5918854" cy="2049877"/>
          </a:xfrm>
        </p:grpSpPr>
        <p:sp>
          <p:nvSpPr>
            <p:cNvPr id="2" name="矩形: 圆角 1">
              <a:extLst>
                <a:ext uri="{FF2B5EF4-FFF2-40B4-BE49-F238E27FC236}">
                  <a16:creationId xmlns:a16="http://schemas.microsoft.com/office/drawing/2014/main" id="{90C12816-B30E-8912-F43D-862C1FE20432}"/>
                </a:ext>
              </a:extLst>
            </p:cNvPr>
            <p:cNvSpPr/>
            <p:nvPr/>
          </p:nvSpPr>
          <p:spPr>
            <a:xfrm>
              <a:off x="2036915" y="2740234"/>
              <a:ext cx="5918854" cy="149812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29761" y="2188477"/>
              <a:ext cx="4928058" cy="2705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Nội dung</a:t>
              </a:r>
              <a:endParaRPr kumimoji="0" lang="zh-CN" altLang="en-US" sz="5000" b="0" i="0" u="none" strike="noStrike" kern="1200" cap="none" spc="0" normalizeH="0" baseline="0" noProof="0" dirty="0">
                <a:ln>
                  <a:solidFill>
                    <a:prstClr val="black"/>
                  </a:solidFill>
                </a:ln>
                <a:solidFill>
                  <a:srgbClr val="7030A0"/>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308428"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
        <p:nvSpPr>
          <p:cNvPr id="3" name="TextBox 2">
            <a:extLst>
              <a:ext uri="{FF2B5EF4-FFF2-40B4-BE49-F238E27FC236}">
                <a16:creationId xmlns:a16="http://schemas.microsoft.com/office/drawing/2014/main" id="{24452B88-B92E-E6E9-08E0-548C04B1B226}"/>
              </a:ext>
            </a:extLst>
          </p:cNvPr>
          <p:cNvSpPr txBox="1"/>
          <p:nvPr/>
        </p:nvSpPr>
        <p:spPr>
          <a:xfrm>
            <a:off x="1883572" y="1472000"/>
            <a:ext cx="8732520" cy="1938992"/>
          </a:xfrm>
          <a:prstGeom prst="rect">
            <a:avLst/>
          </a:prstGeom>
          <a:noFill/>
        </p:spPr>
        <p:txBody>
          <a:bodyPr wrap="square" rtlCol="0">
            <a:spAutoFit/>
          </a:bodyPr>
          <a:lstStyle/>
          <a:p>
            <a:pPr algn="just"/>
            <a:r>
              <a:rPr lang="en-US" sz="4000"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Câu chuyện thể hiện tấm lòng nhân hậu của ông nhạc sĩ, người đã đem đến niềm vui cho cô bé Mai. </a:t>
            </a:r>
            <a:endParaRPr lang="vi-VN"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63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04</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46106" y="2790983"/>
              <a:ext cx="3370538" cy="9567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r>
                <a:rPr kumimoji="0" lang="en-US" altLang="zh-CN"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4472C4"/>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lại</a:t>
              </a:r>
              <a:endParaRPr kumimoji="0" lang="zh-CN" altLang="en-US" sz="9600" b="0" i="0" u="none" strike="noStrike" kern="1200" cap="none" spc="0" normalizeH="0" baseline="0" noProof="0" dirty="0">
                <a:ln>
                  <a:solidFill>
                    <a:prstClr val="black"/>
                  </a:solidFill>
                </a:ln>
                <a:solidFill>
                  <a:srgbClr val="4472C4"/>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188037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Mai! Sao con ngắt hoa?- Mẹ ơi, con không ngắt. Con chỉ sơ ý thôi...</a:t>
            </a: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4668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07850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23589"/>
            <a:ext cx="1020241" cy="1734411"/>
          </a:xfrm>
          <a:prstGeom prst="rect">
            <a:avLst/>
          </a:prstGeom>
        </p:spPr>
      </p:pic>
      <p:pic>
        <p:nvPicPr>
          <p:cNvPr id="3" name="Picture 2">
            <a:extLst>
              <a:ext uri="{FF2B5EF4-FFF2-40B4-BE49-F238E27FC236}">
                <a16:creationId xmlns:a16="http://schemas.microsoft.com/office/drawing/2014/main" id="{1ADA839A-F030-B80C-42CE-1A4ECB506D9C}"/>
              </a:ext>
            </a:extLst>
          </p:cNvPr>
          <p:cNvPicPr>
            <a:picLocks noChangeAspect="1"/>
          </p:cNvPicPr>
          <p:nvPr/>
        </p:nvPicPr>
        <p:blipFill>
          <a:blip r:embed="rId3"/>
          <a:stretch>
            <a:fillRect/>
          </a:stretch>
        </p:blipFill>
        <p:spPr>
          <a:xfrm>
            <a:off x="95693" y="951080"/>
            <a:ext cx="12192000" cy="2637944"/>
          </a:xfrm>
          <a:prstGeom prst="rect">
            <a:avLst/>
          </a:prstGeom>
        </p:spPr>
      </p:pic>
    </p:spTree>
    <p:extLst>
      <p:ext uri="{BB962C8B-B14F-4D97-AF65-F5344CB8AC3E}">
        <p14:creationId xmlns:p14="http://schemas.microsoft.com/office/powerpoint/2010/main" val="275678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D98C"/>
        </a:solidFill>
        <a:effectLst/>
      </p:bgPr>
    </p:bg>
    <p:spTree>
      <p:nvGrpSpPr>
        <p:cNvPr id="1" name=""/>
        <p:cNvGrpSpPr/>
        <p:nvPr/>
      </p:nvGrpSpPr>
      <p:grpSpPr>
        <a:xfrm>
          <a:off x="0" y="0"/>
          <a:ext cx="0" cy="0"/>
          <a:chOff x="0" y="0"/>
          <a:chExt cx="0" cy="0"/>
        </a:xfrm>
      </p:grpSpPr>
      <p:sp>
        <p:nvSpPr>
          <p:cNvPr id="7" name="Rounded Rectangle 6"/>
          <p:cNvSpPr/>
          <p:nvPr/>
        </p:nvSpPr>
        <p:spPr>
          <a:xfrm>
            <a:off x="432954" y="561109"/>
            <a:ext cx="11326091" cy="5839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27号-布丁体" panose="020F0502020204030204"/>
              <a:cs typeface="+mn-cs"/>
            </a:endParaRPr>
          </a:p>
        </p:txBody>
      </p:sp>
      <p:pic>
        <p:nvPicPr>
          <p:cNvPr id="15" name="Picture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6868" y="98742"/>
            <a:ext cx="1664087" cy="1328496"/>
          </a:xfrm>
          <a:prstGeom prst="rect">
            <a:avLst/>
          </a:prstGeom>
        </p:spPr>
      </p:pic>
      <p:pic>
        <p:nvPicPr>
          <p:cNvPr id="2" name="[Điều Chúng Mình Chưa Biết] - Trích đoạn_ Ông Bụt trong truyện cổ tích">
            <a:hlinkClick r:id="" action="ppaction://media"/>
            <a:extLst>
              <a:ext uri="{FF2B5EF4-FFF2-40B4-BE49-F238E27FC236}">
                <a16:creationId xmlns:a16="http://schemas.microsoft.com/office/drawing/2014/main" id="{E608FE22-4CEB-7D77-51D8-AA26D6FAD8B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043" y="98742"/>
            <a:ext cx="12009912" cy="6759258"/>
          </a:xfrm>
          <a:prstGeom prst="rect">
            <a:avLst/>
          </a:prstGeom>
        </p:spPr>
      </p:pic>
    </p:spTree>
    <p:extLst>
      <p:ext uri="{BB962C8B-B14F-4D97-AF65-F5344CB8AC3E}">
        <p14:creationId xmlns:p14="http://schemas.microsoft.com/office/powerpoint/2010/main" val="383078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6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2920723" y="1147131"/>
            <a:ext cx="7431899" cy="4178376"/>
            <a:chOff x="2234078" y="2613362"/>
            <a:chExt cx="3966217"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496454" y="2906187"/>
              <a:ext cx="3565842" cy="7537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Cambria" panose="02040503050406030204" pitchFamily="18" charset="0"/>
                  <a:cs typeface="胡晓波男神体" panose="02010600030101010101" pitchFamily="2" charset="-122"/>
                </a:rPr>
                <a:t>Hãy kể những điều em đã biết về ông bụt trong truyện cổ tích?</a:t>
              </a:r>
              <a:endParaRPr kumimoji="0" lang="zh-CN" altLang="en-US" sz="5000" b="1" i="0" u="none" strike="noStrike" kern="1200" cap="none" spc="0" normalizeH="0" baseline="0" noProof="0" dirty="0">
                <a:ln>
                  <a:solidFill>
                    <a:prstClr val="black"/>
                  </a:solidFill>
                </a:ln>
                <a:solidFill>
                  <a:srgbClr val="FFC000">
                    <a:lumMod val="60000"/>
                    <a:lumOff val="40000"/>
                  </a:srgbClr>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845283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6654" y="0"/>
            <a:ext cx="1375346" cy="1375346"/>
          </a:xfrm>
          <a:prstGeom prst="rect">
            <a:avLst/>
          </a:prstGeom>
        </p:spPr>
      </p:pic>
      <p:pic>
        <p:nvPicPr>
          <p:cNvPr id="4" name="Picture 3">
            <a:extLst>
              <a:ext uri="{FF2B5EF4-FFF2-40B4-BE49-F238E27FC236}">
                <a16:creationId xmlns:a16="http://schemas.microsoft.com/office/drawing/2014/main" id="{882B405D-C284-404A-B56C-ABBAFB217EA8}"/>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71252" y="1669419"/>
            <a:ext cx="12334504" cy="470602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2783"/>
            <a:ext cx="3927906" cy="2945930"/>
          </a:xfrm>
          <a:prstGeom prst="rect">
            <a:avLst/>
          </a:prstGeom>
        </p:spPr>
      </p:pic>
      <p:pic>
        <p:nvPicPr>
          <p:cNvPr id="6" name="图片 20">
            <a:extLst>
              <a:ext uri="{FF2B5EF4-FFF2-40B4-BE49-F238E27FC236}">
                <a16:creationId xmlns:a16="http://schemas.microsoft.com/office/drawing/2014/main" id="{6AB9A62F-0576-2638-BAB7-E0E6AC6ED3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8" name="图片 20">
            <a:extLst>
              <a:ext uri="{FF2B5EF4-FFF2-40B4-BE49-F238E27FC236}">
                <a16:creationId xmlns:a16="http://schemas.microsoft.com/office/drawing/2014/main" id="{83076AC7-BCD0-69E8-0910-938F34BCB3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4004452" y="-1"/>
            <a:ext cx="4081670" cy="980661"/>
          </a:xfrm>
          <a:prstGeom prst="rect">
            <a:avLst/>
          </a:prstGeom>
        </p:spPr>
      </p:pic>
      <p:pic>
        <p:nvPicPr>
          <p:cNvPr id="10" name="图片 20">
            <a:extLst>
              <a:ext uri="{FF2B5EF4-FFF2-40B4-BE49-F238E27FC236}">
                <a16:creationId xmlns:a16="http://schemas.microsoft.com/office/drawing/2014/main" id="{2671BCA7-117B-4CE6-FD05-20F25C0877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915" b="85700"/>
          <a:stretch/>
        </p:blipFill>
        <p:spPr>
          <a:xfrm>
            <a:off x="8110330" y="-2"/>
            <a:ext cx="4081670" cy="980661"/>
          </a:xfrm>
          <a:prstGeom prst="rect">
            <a:avLst/>
          </a:prstGeom>
        </p:spPr>
      </p:pic>
      <p:pic>
        <p:nvPicPr>
          <p:cNvPr id="18" name="Picture 17">
            <a:extLst>
              <a:ext uri="{FF2B5EF4-FFF2-40B4-BE49-F238E27FC236}">
                <a16:creationId xmlns:a16="http://schemas.microsoft.com/office/drawing/2014/main" id="{A34D3090-FD91-CD96-237E-8A316DBA1276}"/>
              </a:ext>
            </a:extLst>
          </p:cNvPr>
          <p:cNvPicPr>
            <a:picLocks noChangeAspect="1"/>
          </p:cNvPicPr>
          <p:nvPr/>
        </p:nvPicPr>
        <p:blipFill>
          <a:blip r:embed="rId7"/>
          <a:stretch>
            <a:fillRect/>
          </a:stretch>
        </p:blipFill>
        <p:spPr>
          <a:xfrm>
            <a:off x="774813" y="899813"/>
            <a:ext cx="4675276" cy="1157288"/>
          </a:xfrm>
          <a:prstGeom prst="rect">
            <a:avLst/>
          </a:prstGeom>
        </p:spPr>
      </p:pic>
      <p:pic>
        <p:nvPicPr>
          <p:cNvPr id="19" name="Picture 18">
            <a:extLst>
              <a:ext uri="{FF2B5EF4-FFF2-40B4-BE49-F238E27FC236}">
                <a16:creationId xmlns:a16="http://schemas.microsoft.com/office/drawing/2014/main" id="{C9C8F730-F321-3EF5-0BE0-22044492C9F3}"/>
              </a:ext>
            </a:extLst>
          </p:cNvPr>
          <p:cNvPicPr>
            <a:picLocks noChangeAspect="1"/>
          </p:cNvPicPr>
          <p:nvPr/>
        </p:nvPicPr>
        <p:blipFill>
          <a:blip r:embed="rId8"/>
          <a:stretch>
            <a:fillRect/>
          </a:stretch>
        </p:blipFill>
        <p:spPr>
          <a:xfrm>
            <a:off x="3065986" y="1848107"/>
            <a:ext cx="4768205" cy="1274876"/>
          </a:xfrm>
          <a:prstGeom prst="rect">
            <a:avLst/>
          </a:prstGeom>
        </p:spPr>
      </p:pic>
      <p:sp>
        <p:nvSpPr>
          <p:cNvPr id="20" name="TextBox 19">
            <a:extLst>
              <a:ext uri="{FF2B5EF4-FFF2-40B4-BE49-F238E27FC236}">
                <a16:creationId xmlns:a16="http://schemas.microsoft.com/office/drawing/2014/main" id="{052F907A-2EF7-7B78-89DE-EA1D72FBF994}"/>
              </a:ext>
            </a:extLst>
          </p:cNvPr>
          <p:cNvSpPr txBox="1"/>
          <p:nvPr/>
        </p:nvSpPr>
        <p:spPr>
          <a:xfrm>
            <a:off x="3250899" y="3100666"/>
            <a:ext cx="21991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Võ Thu Hương</a:t>
            </a:r>
            <a:endParaRPr kumimoji="0" lang="vi-VN" sz="1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21" name="Rectangle: Rounded Corners 20">
            <a:extLst>
              <a:ext uri="{FF2B5EF4-FFF2-40B4-BE49-F238E27FC236}">
                <a16:creationId xmlns:a16="http://schemas.microsoft.com/office/drawing/2014/main" id="{C705DBD5-1880-D5F2-43FC-A23CCE8A9375}"/>
              </a:ext>
            </a:extLst>
          </p:cNvPr>
          <p:cNvSpPr/>
          <p:nvPr/>
        </p:nvSpPr>
        <p:spPr>
          <a:xfrm>
            <a:off x="2166985" y="308003"/>
            <a:ext cx="1431402" cy="479554"/>
          </a:xfrm>
          <a:prstGeom prst="roundRect">
            <a:avLst>
              <a:gd name="adj" fmla="val 50000"/>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rPr>
              <a:t>Đọc</a:t>
            </a:r>
            <a:endParaRPr kumimoji="0" lang="vi-VN" sz="3200" b="0" i="0" u="none" strike="noStrike" kern="1200" cap="none" spc="0" normalizeH="0" baseline="0" noProof="0" dirty="0">
              <a:ln>
                <a:noFill/>
              </a:ln>
              <a:solidFill>
                <a:srgbClr val="44546A">
                  <a:lumMod val="50000"/>
                </a:srgbClr>
              </a:solidFill>
              <a:effectLst/>
              <a:uLnTx/>
              <a:uFillTx/>
              <a:latin typeface="#9Slide03 AllRoundGothic" panose="020B0703020202020104" pitchFamily="34" charset="-93"/>
              <a:ea typeface="+mn-ea"/>
              <a:cs typeface="+mn-cs"/>
            </a:endParaRPr>
          </a:p>
        </p:txBody>
      </p:sp>
    </p:spTree>
    <p:extLst>
      <p:ext uri="{BB962C8B-B14F-4D97-AF65-F5344CB8AC3E}">
        <p14:creationId xmlns:p14="http://schemas.microsoft.com/office/powerpoint/2010/main" val="3216585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C2ECFF84-9237-0429-1B6F-2448DC0BB7E2}"/>
              </a:ext>
            </a:extLst>
          </p:cNvPr>
          <p:cNvGrpSpPr/>
          <p:nvPr/>
        </p:nvGrpSpPr>
        <p:grpSpPr>
          <a:xfrm>
            <a:off x="1293400" y="1147130"/>
            <a:ext cx="9059221" cy="4178376"/>
            <a:chOff x="1365617" y="2613362"/>
            <a:chExt cx="4834678" cy="1311960"/>
          </a:xfrm>
        </p:grpSpPr>
        <p:sp>
          <p:nvSpPr>
            <p:cNvPr id="2" name="矩形: 圆角 1">
              <a:extLst>
                <a:ext uri="{FF2B5EF4-FFF2-40B4-BE49-F238E27FC236}">
                  <a16:creationId xmlns:a16="http://schemas.microsoft.com/office/drawing/2014/main" id="{90C12816-B30E-8912-F43D-862C1FE20432}"/>
                </a:ext>
              </a:extLst>
            </p:cNvPr>
            <p:cNvSpPr/>
            <p:nvPr/>
          </p:nvSpPr>
          <p:spPr>
            <a:xfrm>
              <a:off x="2234078" y="2613362"/>
              <a:ext cx="3966217" cy="1311960"/>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圆角 9">
              <a:extLst>
                <a:ext uri="{FF2B5EF4-FFF2-40B4-BE49-F238E27FC236}">
                  <a16:creationId xmlns:a16="http://schemas.microsoft.com/office/drawing/2014/main" id="{6D0B8747-9E79-2684-B352-7E04693FC0C0}"/>
                </a:ext>
              </a:extLst>
            </p:cNvPr>
            <p:cNvSpPr/>
            <p:nvPr/>
          </p:nvSpPr>
          <p:spPr>
            <a:xfrm>
              <a:off x="1365617" y="2992710"/>
              <a:ext cx="1080489" cy="553264"/>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rPr>
                <a:t>02</a:t>
              </a:r>
              <a:endParaRPr kumimoji="0" lang="zh-CN" altLang="en-US" sz="9600" b="0" i="0" u="none" strike="noStrike" kern="1200" cap="none" spc="0" normalizeH="0" baseline="0" noProof="0" dirty="0">
                <a:ln>
                  <a:solidFill>
                    <a:prstClr val="black"/>
                  </a:solidFill>
                </a:ln>
                <a:solidFill>
                  <a:prstClr val="white"/>
                </a:solidFill>
                <a:effectLst/>
                <a:uLnTx/>
                <a:uFillTx/>
                <a:latin typeface="Forte" panose="03060902040502070203" pitchFamily="66" charset="0"/>
                <a:ea typeface="胡晓波男神体" panose="02010600030101010101" pitchFamily="2" charset="-122"/>
                <a:cs typeface="胡晓波男神体" panose="02010600030101010101" pitchFamily="2" charset="-122"/>
              </a:endParaRPr>
            </a:p>
          </p:txBody>
        </p:sp>
        <p:sp>
          <p:nvSpPr>
            <p:cNvPr id="12" name="文本框 11">
              <a:extLst>
                <a:ext uri="{FF2B5EF4-FFF2-40B4-BE49-F238E27FC236}">
                  <a16:creationId xmlns:a16="http://schemas.microsoft.com/office/drawing/2014/main" id="{E0086DAA-FA01-B648-E485-B48AFC66FE8D}"/>
                </a:ext>
              </a:extLst>
            </p:cNvPr>
            <p:cNvSpPr txBox="1"/>
            <p:nvPr/>
          </p:nvSpPr>
          <p:spPr>
            <a:xfrm>
              <a:off x="2568933" y="2992710"/>
              <a:ext cx="3370538" cy="4928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Luyện</a:t>
              </a:r>
              <a:r>
                <a:rPr kumimoji="0" lang="en-US" altLang="zh-CN"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 </a:t>
              </a:r>
              <a:r>
                <a:rPr kumimoji="0" lang="en-US" altLang="zh-CN" sz="9600" b="0" i="0" u="none" strike="noStrike" kern="1200" cap="none" spc="0" normalizeH="0" baseline="0" noProof="0" dirty="0" err="1">
                  <a:ln>
                    <a:solidFill>
                      <a:prstClr val="black"/>
                    </a:solidFill>
                  </a:ln>
                  <a:solidFill>
                    <a:srgbClr val="FFC000">
                      <a:lumMod val="60000"/>
                      <a:lumOff val="40000"/>
                    </a:srgbClr>
                  </a:solidFill>
                  <a:effectLst/>
                  <a:uLnTx/>
                  <a:uFillTx/>
                  <a:latin typeface="Segoe UI Black" panose="020B0A02040204020203" pitchFamily="34" charset="0"/>
                  <a:ea typeface="Segoe UI Black" panose="020B0A02040204020203" pitchFamily="34" charset="0"/>
                  <a:cs typeface="胡晓波男神体" panose="02010600030101010101" pitchFamily="2" charset="-122"/>
                </a:rPr>
                <a:t>đọc</a:t>
              </a:r>
              <a:endParaRPr kumimoji="0" lang="zh-CN" altLang="en-US" sz="9600" b="0" i="0" u="none" strike="noStrike" kern="1200" cap="none" spc="0" normalizeH="0" baseline="0" noProof="0" dirty="0">
                <a:ln>
                  <a:solidFill>
                    <a:prstClr val="black"/>
                  </a:solidFill>
                </a:ln>
                <a:solidFill>
                  <a:srgbClr val="FFC000">
                    <a:lumMod val="60000"/>
                    <a:lumOff val="40000"/>
                  </a:srgbClr>
                </a:solidFill>
                <a:effectLst/>
                <a:uLnTx/>
                <a:uFillTx/>
                <a:latin typeface="Segoe UI Black" panose="020B0A02040204020203" pitchFamily="34" charset="0"/>
                <a:ea typeface="胡晓波男神体" panose="02010600030101010101" pitchFamily="2" charset="-122"/>
                <a:cs typeface="胡晓波男神体" panose="02010600030101010101" pitchFamily="2" charset="-122"/>
              </a:endParaRPr>
            </a:p>
          </p:txBody>
        </p:sp>
      </p:grpSp>
      <p:pic>
        <p:nvPicPr>
          <p:cNvPr id="40" name="图片 39">
            <a:extLst>
              <a:ext uri="{FF2B5EF4-FFF2-40B4-BE49-F238E27FC236}">
                <a16:creationId xmlns:a16="http://schemas.microsoft.com/office/drawing/2014/main" id="{F2AEEF1F-EBAE-D983-66AD-706B7E3E906E}"/>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a:off x="10094040" y="156699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spTree>
    <p:extLst>
      <p:ext uri="{BB962C8B-B14F-4D97-AF65-F5344CB8AC3E}">
        <p14:creationId xmlns:p14="http://schemas.microsoft.com/office/powerpoint/2010/main" val="2571899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331807" y="313593"/>
            <a:ext cx="11528385"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dirty="0">
              <a:solidFill>
                <a:srgbClr val="000000"/>
              </a:solidFill>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vi-VN" sz="2800" b="0" i="0" dirty="0">
              <a:solidFill>
                <a:srgbClr val="000000"/>
              </a:solidFill>
              <a:effectLst/>
              <a:latin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 Sans" panose="020B0606030504020204" pitchFamily="34" charset="0"/>
                <a:ea typeface="Cambria" panose="020405030504060302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Open Sans" panose="020B0606030504020204" pitchFamily="34"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Cambria" panose="02040503050406030204" pitchFamily="18" charset="0"/>
                <a:ea typeface="Cambria" panose="02040503050406030204" pitchFamily="18" charset="0"/>
              </a:rPr>
              <a:t>	- Mai! Sao con ngắt hoa?- Mẹ ơi, con không ngắt. Con chỉ sơ ý thôi...</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5" name="TextBox 4">
            <a:extLst>
              <a:ext uri="{FF2B5EF4-FFF2-40B4-BE49-F238E27FC236}">
                <a16:creationId xmlns:a16="http://schemas.microsoft.com/office/drawing/2014/main" id="{E4E4D9C3-A59E-E607-3B67-2B47ADD23FDC}"/>
              </a:ext>
            </a:extLst>
          </p:cNvPr>
          <p:cNvSpPr txBox="1"/>
          <p:nvPr/>
        </p:nvSpPr>
        <p:spPr>
          <a:xfrm>
            <a:off x="608411" y="627187"/>
            <a:ext cx="10975176" cy="31393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626305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51B4E8A8-57A2-24C1-3D49-3EF849A543B6}"/>
              </a:ext>
            </a:extLst>
          </p:cNvPr>
          <p:cNvSpPr/>
          <p:nvPr/>
        </p:nvSpPr>
        <p:spPr>
          <a:xfrm>
            <a:off x="228601" y="518935"/>
            <a:ext cx="11715750" cy="6074555"/>
          </a:xfrm>
          <a:prstGeom prst="roundRect">
            <a:avLst>
              <a:gd name="adj" fmla="val 11843"/>
            </a:avLst>
          </a:prstGeom>
          <a:solidFill>
            <a:schemeClr val="bg1"/>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	</a:t>
            </a:r>
          </a:p>
          <a:p>
            <a:pPr algn="just"/>
            <a:r>
              <a:rPr lang="vi-VN" sz="2800" dirty="0">
                <a:solidFill>
                  <a:srgbClr val="000000"/>
                </a:solidFill>
                <a:latin typeface="Cambria" panose="02040503050406030204" pitchFamily="18" charset="0"/>
                <a:ea typeface="Cambria" panose="02040503050406030204" pitchFamily="18" charset="0"/>
              </a:rPr>
              <a:t>	</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Cô bé oà khóc. Người mẹ thở dài:</a:t>
            </a:r>
          </a:p>
          <a:p>
            <a:pPr algn="just"/>
            <a:r>
              <a:rPr lang="vi-VN" sz="2800" b="0" i="0" dirty="0">
                <a:solidFill>
                  <a:srgbClr val="000000"/>
                </a:solidFill>
                <a:effectLst/>
                <a:latin typeface="Cambria" panose="02040503050406030204" pitchFamily="18" charset="0"/>
                <a:ea typeface="Cambria" panose="02040503050406030204" pitchFamily="18" charset="0"/>
              </a:rPr>
              <a:t>	- Con có biết ông chủ nhà rất yêu hoa không? Con qua xin lỗi ông đi.</a:t>
            </a:r>
          </a:p>
          <a:p>
            <a:pPr algn="just"/>
            <a:r>
              <a:rPr lang="vi-VN" sz="2800" b="0" i="0" dirty="0">
                <a:solidFill>
                  <a:srgbClr val="000000"/>
                </a:solidFill>
                <a:effectLst/>
                <a:latin typeface="Cambria" panose="02040503050406030204" pitchFamily="18" charset="0"/>
                <a:ea typeface="Cambria" panose="02040503050406030204" pitchFamily="18" charset="0"/>
              </a:rPr>
              <a:t>	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vi-VN" sz="2800" b="0" i="0" dirty="0">
                <a:solidFill>
                  <a:srgbClr val="000000"/>
                </a:solidFill>
                <a:effectLst/>
                <a:latin typeface="Cambria" panose="02040503050406030204" pitchFamily="18" charset="0"/>
                <a:ea typeface="Cambria" panose="02040503050406030204" pitchFamily="18" charset="0"/>
              </a:rPr>
              <a:t>	Hôm sau, Mai vô cùng ngạc nhiên và sung sướng khi nhìn thấy chậu lan. Vẫn là một nhành hoa tím biếc bung nở tuyệt đẹp.</a:t>
            </a:r>
          </a:p>
          <a:p>
            <a:pPr algn="just"/>
            <a:r>
              <a:rPr lang="vi-VN" sz="2800" b="0" i="0" dirty="0">
                <a:solidFill>
                  <a:srgbClr val="000000"/>
                </a:solidFill>
                <a:effectLst/>
                <a:latin typeface="Cambria" panose="02040503050406030204" pitchFamily="18" charset="0"/>
                <a:ea typeface="Cambria" panose="02040503050406030204" pitchFamily="18" charset="0"/>
              </a:rPr>
              <a:t>	“Mẹ ơi, ông Bụt đã cứu con. – Mai kêu lên khe khẽ.</a:t>
            </a:r>
          </a:p>
          <a:p>
            <a:pPr algn="just"/>
            <a:r>
              <a:rPr lang="vi-VN" sz="2800" b="0" i="0" dirty="0">
                <a:solidFill>
                  <a:srgbClr val="000000"/>
                </a:solidFill>
                <a:effectLst/>
                <a:latin typeface="Cambria" panose="02040503050406030204" pitchFamily="18" charset="0"/>
                <a:ea typeface="Cambria" panose="020405030504060302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b="0" i="0" dirty="0">
              <a:solidFill>
                <a:srgbClr val="000000"/>
              </a:solidFill>
              <a:effectLst/>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Cambria" panose="02040503050406030204" pitchFamily="18" charset="0"/>
              <a:ea typeface="Cambria" panose="02040503050406030204" pitchFamily="18"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a:p>
            <a:pPr algn="just"/>
            <a:endParaRPr lang="vi-VN" sz="2800" dirty="0">
              <a:solidFill>
                <a:srgbClr val="000000"/>
              </a:solidFill>
              <a:latin typeface="Open Sans" panose="020B0606030504020204" pitchFamily="34" charset="0"/>
            </a:endParaRPr>
          </a:p>
          <a:p>
            <a:pPr algn="just"/>
            <a:endParaRPr lang="vi-VN" sz="2800" b="0" i="0" dirty="0">
              <a:solidFill>
                <a:srgbClr val="000000"/>
              </a:solidFill>
              <a:effectLst/>
              <a:latin typeface="Open Sans" panose="020B0606030504020204" pitchFamily="34" charset="0"/>
            </a:endParaRPr>
          </a:p>
        </p:txBody>
      </p:sp>
      <p:grpSp>
        <p:nvGrpSpPr>
          <p:cNvPr id="2" name="组合 1">
            <a:extLst>
              <a:ext uri="{FF2B5EF4-FFF2-40B4-BE49-F238E27FC236}">
                <a16:creationId xmlns:a16="http://schemas.microsoft.com/office/drawing/2014/main" id="{250A14C6-03F6-70F7-D635-1CD23E4597EE}"/>
              </a:ext>
            </a:extLst>
          </p:cNvPr>
          <p:cNvGrpSpPr/>
          <p:nvPr/>
        </p:nvGrpSpPr>
        <p:grpSpPr>
          <a:xfrm>
            <a:off x="3892991" y="0"/>
            <a:ext cx="4406017" cy="706056"/>
            <a:chOff x="4022007" y="1851811"/>
            <a:chExt cx="3686538" cy="984474"/>
          </a:xfrm>
        </p:grpSpPr>
        <p:sp>
          <p:nvSpPr>
            <p:cNvPr id="6" name="圆角矩形 2">
              <a:extLst>
                <a:ext uri="{FF2B5EF4-FFF2-40B4-BE49-F238E27FC236}">
                  <a16:creationId xmlns:a16="http://schemas.microsoft.com/office/drawing/2014/main" id="{DB68713E-A567-06E1-1406-E13EECDB98AE}"/>
                </a:ext>
              </a:extLst>
            </p:cNvPr>
            <p:cNvSpPr/>
            <p:nvPr/>
          </p:nvSpPr>
          <p:spPr>
            <a:xfrm>
              <a:off x="4397253" y="1981567"/>
              <a:ext cx="3311292" cy="854718"/>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altLang="zh-CN" sz="3600" b="1" dirty="0">
                  <a:solidFill>
                    <a:srgbClr val="FFFF00"/>
                  </a:solidFill>
                  <a:latin typeface="Cambria" panose="02040503050406030204" pitchFamily="18" charset="0"/>
                  <a:ea typeface="Cambria" panose="02040503050406030204" pitchFamily="18" charset="0"/>
                  <a:cs typeface="胡晓波男神体" panose="02010600030101010101" pitchFamily="2" charset="-122"/>
                </a:rPr>
                <a:t>Ông bụt đã đến</a:t>
              </a:r>
              <a:endParaRPr kumimoji="0" lang="zh-CN" altLang="en-US" sz="3600" b="1" i="0" u="none" strike="noStrike" kern="1200" cap="none" spc="0" normalizeH="0" baseline="0" noProof="0" dirty="0">
                <a:ln>
                  <a:noFill/>
                </a:ln>
                <a:solidFill>
                  <a:srgbClr val="FFFF00"/>
                </a:solidFill>
                <a:effectLst/>
                <a:uLnTx/>
                <a:uFillTx/>
                <a:latin typeface="Cambria" panose="02040503050406030204" pitchFamily="18" charset="0"/>
                <a:ea typeface="胡晓波男神体" panose="02010600030101010101" pitchFamily="2" charset="-122"/>
                <a:cs typeface="胡晓波男神体" panose="02010600030101010101" pitchFamily="2" charset="-122"/>
              </a:endParaRPr>
            </a:p>
          </p:txBody>
        </p:sp>
        <p:pic>
          <p:nvPicPr>
            <p:cNvPr id="25" name="图片 24">
              <a:extLst>
                <a:ext uri="{FF2B5EF4-FFF2-40B4-BE49-F238E27FC236}">
                  <a16:creationId xmlns:a16="http://schemas.microsoft.com/office/drawing/2014/main" id="{07691114-60F9-5DDA-7FAC-F9D6FFB8B891}"/>
                </a:ext>
              </a:extLst>
            </p:cNvPr>
            <p:cNvPicPr>
              <a:picLocks noChangeAspect="1"/>
            </p:cNvPicPr>
            <p:nvPr/>
          </p:nvPicPr>
          <p:blipFill rotWithShape="1">
            <a:blip r:embed="rId2">
              <a:extLst>
                <a:ext uri="{28A0092B-C50C-407E-A947-70E740481C1C}">
                  <a14:useLocalDpi xmlns:a14="http://schemas.microsoft.com/office/drawing/2010/main" val="0"/>
                </a:ext>
              </a:extLst>
            </a:blip>
            <a:srcRect l="52260" t="31979" r="39931" b="53248"/>
            <a:stretch/>
          </p:blipFill>
          <p:spPr>
            <a:xfrm flipH="1">
              <a:off x="4022007" y="1851811"/>
              <a:ext cx="1044105" cy="874505"/>
            </a:xfrm>
            <a:custGeom>
              <a:avLst/>
              <a:gdLst>
                <a:gd name="connsiteX0" fmla="*/ 0 w 1955800"/>
                <a:gd name="connsiteY0" fmla="*/ 0 h 1638108"/>
                <a:gd name="connsiteX1" fmla="*/ 1955800 w 1955800"/>
                <a:gd name="connsiteY1" fmla="*/ 0 h 1638108"/>
                <a:gd name="connsiteX2" fmla="*/ 1955800 w 1955800"/>
                <a:gd name="connsiteY2" fmla="*/ 1397871 h 1638108"/>
                <a:gd name="connsiteX3" fmla="*/ 1601820 w 1955800"/>
                <a:gd name="connsiteY3" fmla="*/ 1397871 h 1638108"/>
                <a:gd name="connsiteX4" fmla="*/ 1601820 w 1955800"/>
                <a:gd name="connsiteY4" fmla="*/ 1638108 h 1638108"/>
                <a:gd name="connsiteX5" fmla="*/ 0 w 1955800"/>
                <a:gd name="connsiteY5" fmla="*/ 1638108 h 163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5800" h="1638108">
                  <a:moveTo>
                    <a:pt x="0" y="0"/>
                  </a:moveTo>
                  <a:lnTo>
                    <a:pt x="1955800" y="0"/>
                  </a:lnTo>
                  <a:lnTo>
                    <a:pt x="1955800" y="1397871"/>
                  </a:lnTo>
                  <a:lnTo>
                    <a:pt x="1601820" y="1397871"/>
                  </a:lnTo>
                  <a:lnTo>
                    <a:pt x="1601820" y="1638108"/>
                  </a:lnTo>
                  <a:lnTo>
                    <a:pt x="0" y="1638108"/>
                  </a:lnTo>
                  <a:close/>
                </a:path>
              </a:pathLst>
            </a:custGeom>
          </p:spPr>
        </p:pic>
      </p:grpSp>
      <p:sp>
        <p:nvSpPr>
          <p:cNvPr id="8" name="TextBox 7">
            <a:extLst>
              <a:ext uri="{FF2B5EF4-FFF2-40B4-BE49-F238E27FC236}">
                <a16:creationId xmlns:a16="http://schemas.microsoft.com/office/drawing/2014/main" id="{BAD17891-CC72-FBC7-2E0E-EF11F33ED0C3}"/>
              </a:ext>
            </a:extLst>
          </p:cNvPr>
          <p:cNvSpPr txBox="1"/>
          <p:nvPr/>
        </p:nvSpPr>
        <p:spPr>
          <a:xfrm>
            <a:off x="9651699" y="6224158"/>
            <a:ext cx="2199190" cy="369332"/>
          </a:xfrm>
          <a:prstGeom prst="rect">
            <a:avLst/>
          </a:prstGeom>
          <a:noFill/>
        </p:spPr>
        <p:txBody>
          <a:bodyPr wrap="square" rtlCol="0">
            <a:spAutoFit/>
          </a:bodyPr>
          <a:lstStyle/>
          <a:p>
            <a:r>
              <a:rPr lang="en-US" b="1" dirty="0">
                <a:solidFill>
                  <a:srgbClr val="C00000"/>
                </a:solidFill>
                <a:latin typeface="Cambria" panose="02040503050406030204" pitchFamily="18" charset="0"/>
                <a:ea typeface="Cambria" panose="02040503050406030204" pitchFamily="18" charset="0"/>
              </a:rPr>
              <a:t>Võ Thu Hương</a:t>
            </a:r>
            <a:endParaRPr lang="vi-VN"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6994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37E0AC30-AEE3-408E-A76A-D6740BE711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0" y="0"/>
            <a:ext cx="4081670" cy="980661"/>
          </a:xfrm>
          <a:prstGeom prst="rect">
            <a:avLst/>
          </a:prstGeom>
        </p:spPr>
      </p:pic>
      <p:pic>
        <p:nvPicPr>
          <p:cNvPr id="17" name="图片 16">
            <a:extLst>
              <a:ext uri="{FF2B5EF4-FFF2-40B4-BE49-F238E27FC236}">
                <a16:creationId xmlns:a16="http://schemas.microsoft.com/office/drawing/2014/main" id="{38CA6394-FAC6-4CFB-9209-A30FAC903D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22792" y="-1"/>
            <a:ext cx="5632172" cy="980661"/>
          </a:xfrm>
          <a:prstGeom prst="rect">
            <a:avLst/>
          </a:prstGeom>
        </p:spPr>
      </p:pic>
      <p:pic>
        <p:nvPicPr>
          <p:cNvPr id="18" name="图片 17">
            <a:extLst>
              <a:ext uri="{FF2B5EF4-FFF2-40B4-BE49-F238E27FC236}">
                <a16:creationId xmlns:a16="http://schemas.microsoft.com/office/drawing/2014/main" id="{F4324FF9-FBC6-4822-BD36-A2F3554DFF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1498"/>
          <a:stretch/>
        </p:blipFill>
        <p:spPr>
          <a:xfrm>
            <a:off x="24210" y="4399722"/>
            <a:ext cx="12197165" cy="2458278"/>
          </a:xfrm>
          <a:prstGeom prst="rect">
            <a:avLst/>
          </a:prstGeom>
        </p:spPr>
      </p:pic>
      <p:pic>
        <p:nvPicPr>
          <p:cNvPr id="21" name="图片 20">
            <a:extLst>
              <a:ext uri="{FF2B5EF4-FFF2-40B4-BE49-F238E27FC236}">
                <a16:creationId xmlns:a16="http://schemas.microsoft.com/office/drawing/2014/main" id="{835C98A5-BA12-4ED0-B08B-1573DC5828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7915" b="85700"/>
          <a:stretch/>
        </p:blipFill>
        <p:spPr>
          <a:xfrm>
            <a:off x="24210" y="0"/>
            <a:ext cx="4081670" cy="980661"/>
          </a:xfrm>
          <a:prstGeom prst="rect">
            <a:avLst/>
          </a:prstGeom>
        </p:spPr>
      </p:pic>
      <p:pic>
        <p:nvPicPr>
          <p:cNvPr id="22" name="图片 21">
            <a:extLst>
              <a:ext uri="{FF2B5EF4-FFF2-40B4-BE49-F238E27FC236}">
                <a16:creationId xmlns:a16="http://schemas.microsoft.com/office/drawing/2014/main" id="{67998B7F-35EB-436E-A190-D7B0FFCF0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564" r="-636" b="85700"/>
          <a:stretch/>
        </p:blipFill>
        <p:spPr>
          <a:xfrm>
            <a:off x="6147002" y="-1"/>
            <a:ext cx="5632172" cy="980661"/>
          </a:xfrm>
          <a:prstGeom prst="rect">
            <a:avLst/>
          </a:prstGeom>
        </p:spPr>
      </p:pic>
      <p:sp>
        <p:nvSpPr>
          <p:cNvPr id="2" name="Rounded Rectangle 1"/>
          <p:cNvSpPr/>
          <p:nvPr/>
        </p:nvSpPr>
        <p:spPr>
          <a:xfrm>
            <a:off x="262126" y="463873"/>
            <a:ext cx="11632557" cy="6048377"/>
          </a:xfrm>
          <a:prstGeom prst="roundRect">
            <a:avLst>
              <a:gd name="adj" fmla="val 9499"/>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3" name="组合 44">
            <a:extLst>
              <a:ext uri="{FF2B5EF4-FFF2-40B4-BE49-F238E27FC236}">
                <a16:creationId xmlns:a16="http://schemas.microsoft.com/office/drawing/2014/main" id="{85C56351-589F-3B5A-C21E-E426EBA15B27}"/>
              </a:ext>
            </a:extLst>
          </p:cNvPr>
          <p:cNvGrpSpPr/>
          <p:nvPr/>
        </p:nvGrpSpPr>
        <p:grpSpPr>
          <a:xfrm>
            <a:off x="1651665" y="2060846"/>
            <a:ext cx="8047467" cy="997675"/>
            <a:chOff x="2360277" y="2671670"/>
            <a:chExt cx="3089358" cy="892629"/>
          </a:xfrm>
        </p:grpSpPr>
        <p:grpSp>
          <p:nvGrpSpPr>
            <p:cNvPr id="24" name="组合 30">
              <a:extLst>
                <a:ext uri="{FF2B5EF4-FFF2-40B4-BE49-F238E27FC236}">
                  <a16:creationId xmlns:a16="http://schemas.microsoft.com/office/drawing/2014/main" id="{AC793EE5-7FAD-D500-A931-1920EBC60A5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6" name="圆角矩形 27">
                <a:extLst>
                  <a:ext uri="{FF2B5EF4-FFF2-40B4-BE49-F238E27FC236}">
                    <a16:creationId xmlns:a16="http://schemas.microsoft.com/office/drawing/2014/main" id="{305A463D-AEF9-6C58-5431-6E9B1E2356F6}"/>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27" name="圆角矩形 28">
                <a:extLst>
                  <a:ext uri="{FF2B5EF4-FFF2-40B4-BE49-F238E27FC236}">
                    <a16:creationId xmlns:a16="http://schemas.microsoft.com/office/drawing/2014/main" id="{C7F9C397-E9BF-FAAA-364F-AE2A86E20D3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25" name="文本框 40">
              <a:extLst>
                <a:ext uri="{FF2B5EF4-FFF2-40B4-BE49-F238E27FC236}">
                  <a16:creationId xmlns:a16="http://schemas.microsoft.com/office/drawing/2014/main" id="{08C0AB92-8CFF-0402-0DEF-FDC8C6055AEC}"/>
                </a:ext>
              </a:extLst>
            </p:cNvPr>
            <p:cNvSpPr txBox="1"/>
            <p:nvPr/>
          </p:nvSpPr>
          <p:spPr>
            <a:xfrm>
              <a:off x="2591860" y="2784226"/>
              <a:ext cx="2636017"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Từ đầu</a:t>
              </a:r>
              <a:r>
                <a:rPr kumimoji="0" lang="en-US" sz="44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đến</a:t>
              </a:r>
              <a:r>
                <a:rPr kumimoji="0" lang="en-US" sz="4400" b="0"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cảnh tượng ấy</a:t>
              </a:r>
              <a:endParaRPr kumimoji="0" 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grpSp>
        <p:nvGrpSpPr>
          <p:cNvPr id="28" name="组合 44">
            <a:extLst>
              <a:ext uri="{FF2B5EF4-FFF2-40B4-BE49-F238E27FC236}">
                <a16:creationId xmlns:a16="http://schemas.microsoft.com/office/drawing/2014/main" id="{4EA7395E-188A-4772-C2F5-BD7C67FD0350}"/>
              </a:ext>
            </a:extLst>
          </p:cNvPr>
          <p:cNvGrpSpPr/>
          <p:nvPr/>
        </p:nvGrpSpPr>
        <p:grpSpPr>
          <a:xfrm>
            <a:off x="2037794" y="3411319"/>
            <a:ext cx="9091540" cy="997675"/>
            <a:chOff x="2360277" y="2671670"/>
            <a:chExt cx="3089358" cy="892629"/>
          </a:xfrm>
        </p:grpSpPr>
        <p:grpSp>
          <p:nvGrpSpPr>
            <p:cNvPr id="29" name="组合 30">
              <a:extLst>
                <a:ext uri="{FF2B5EF4-FFF2-40B4-BE49-F238E27FC236}">
                  <a16:creationId xmlns:a16="http://schemas.microsoft.com/office/drawing/2014/main" id="{CC89CF56-A5DE-D17E-DC39-44D7F94AA336}"/>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31" name="圆角矩形 27">
                <a:extLst>
                  <a:ext uri="{FF2B5EF4-FFF2-40B4-BE49-F238E27FC236}">
                    <a16:creationId xmlns:a16="http://schemas.microsoft.com/office/drawing/2014/main" id="{B3043BB5-AD57-B2D5-6D2D-69341894C6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32" name="圆角矩形 28">
                <a:extLst>
                  <a:ext uri="{FF2B5EF4-FFF2-40B4-BE49-F238E27FC236}">
                    <a16:creationId xmlns:a16="http://schemas.microsoft.com/office/drawing/2014/main" id="{A0266E30-1C73-3D46-3B16-8183BEB9E67A}"/>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30" name="文本框 40">
              <a:extLst>
                <a:ext uri="{FF2B5EF4-FFF2-40B4-BE49-F238E27FC236}">
                  <a16:creationId xmlns:a16="http://schemas.microsoft.com/office/drawing/2014/main" id="{D2A0FFC3-DD0C-D576-6C42-AAB6BBD22D5C}"/>
                </a:ext>
              </a:extLst>
            </p:cNvPr>
            <p:cNvSpPr txBox="1"/>
            <p:nvPr/>
          </p:nvSpPr>
          <p:spPr>
            <a:xfrm>
              <a:off x="2537154" y="2784437"/>
              <a:ext cx="2688796"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Tiếp theo </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đến </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xin lỗi ông đi</a:t>
              </a:r>
              <a:endParaRPr kumimoji="0" lang="zh-CN" alt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33" name="组合 44">
            <a:extLst>
              <a:ext uri="{FF2B5EF4-FFF2-40B4-BE49-F238E27FC236}">
                <a16:creationId xmlns:a16="http://schemas.microsoft.com/office/drawing/2014/main" id="{3250AFC8-A180-6FC0-675D-DDA8FB75CD5A}"/>
              </a:ext>
            </a:extLst>
          </p:cNvPr>
          <p:cNvGrpSpPr/>
          <p:nvPr/>
        </p:nvGrpSpPr>
        <p:grpSpPr>
          <a:xfrm>
            <a:off x="2386120" y="4916509"/>
            <a:ext cx="8047467" cy="997675"/>
            <a:chOff x="2360277" y="2671670"/>
            <a:chExt cx="3089358" cy="892629"/>
          </a:xfrm>
        </p:grpSpPr>
        <p:grpSp>
          <p:nvGrpSpPr>
            <p:cNvPr id="34" name="组合 30">
              <a:extLst>
                <a:ext uri="{FF2B5EF4-FFF2-40B4-BE49-F238E27FC236}">
                  <a16:creationId xmlns:a16="http://schemas.microsoft.com/office/drawing/2014/main" id="{65E5C428-A996-CEAC-F989-0912588762C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42" name="圆角矩形 27">
                <a:extLst>
                  <a:ext uri="{FF2B5EF4-FFF2-40B4-BE49-F238E27FC236}">
                    <a16:creationId xmlns:a16="http://schemas.microsoft.com/office/drawing/2014/main" id="{27117D37-45D5-E4D3-6A39-85D2964E83EE}"/>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sp>
            <p:nvSpPr>
              <p:cNvPr id="43" name="圆角矩形 28">
                <a:extLst>
                  <a:ext uri="{FF2B5EF4-FFF2-40B4-BE49-F238E27FC236}">
                    <a16:creationId xmlns:a16="http://schemas.microsoft.com/office/drawing/2014/main" id="{F401C8CC-6A58-D256-410C-A36A5303FFD3}"/>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思源黑体 CN"/>
                  <a:cs typeface="+mn-cs"/>
                </a:endParaRPr>
              </a:p>
            </p:txBody>
          </p:sp>
        </p:grpSp>
        <p:sp>
          <p:nvSpPr>
            <p:cNvPr id="41" name="文本框 40">
              <a:extLst>
                <a:ext uri="{FF2B5EF4-FFF2-40B4-BE49-F238E27FC236}">
                  <a16:creationId xmlns:a16="http://schemas.microsoft.com/office/drawing/2014/main" id="{AC7EB92A-6D9C-B0C5-B0C8-2310E572E608}"/>
                </a:ext>
              </a:extLst>
            </p:cNvPr>
            <p:cNvSpPr txBox="1"/>
            <p:nvPr/>
          </p:nvSpPr>
          <p:spPr>
            <a:xfrm>
              <a:off x="2632936" y="2813478"/>
              <a:ext cx="1266034" cy="6884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Phần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còn</a:t>
              </a:r>
              <a:r>
                <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cs typeface="+mn-cs"/>
                </a:rPr>
                <a:t>lại</a:t>
              </a:r>
              <a:endParaRPr kumimoji="0" lang="en-US" sz="44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mn-cs"/>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1875" b="90000" l="9970" r="96375"/>
                    </a14:imgEffect>
                  </a14:imgLayer>
                </a14:imgProps>
              </a:ext>
            </a:extLst>
          </a:blip>
          <a:stretch>
            <a:fillRect/>
          </a:stretch>
        </p:blipFill>
        <p:spPr>
          <a:xfrm>
            <a:off x="8937955" y="1325356"/>
            <a:ext cx="1745473" cy="1687466"/>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921" b="99603" l="9926" r="89706"/>
                    </a14:imgEffect>
                  </a14:imgLayer>
                </a14:imgProps>
              </a:ext>
            </a:extLst>
          </a:blip>
          <a:stretch>
            <a:fillRect/>
          </a:stretch>
        </p:blipFill>
        <p:spPr>
          <a:xfrm>
            <a:off x="1145779" y="3174726"/>
            <a:ext cx="1587594" cy="1470859"/>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9677" b="100000" l="9747" r="89892"/>
                    </a14:imgEffect>
                  </a14:imgLayer>
                </a14:imgProps>
              </a:ext>
            </a:extLst>
          </a:blip>
          <a:stretch>
            <a:fillRect/>
          </a:stretch>
        </p:blipFill>
        <p:spPr>
          <a:xfrm>
            <a:off x="9158077" y="4463722"/>
            <a:ext cx="1721101" cy="1540914"/>
          </a:xfrm>
          <a:prstGeom prst="rect">
            <a:avLst/>
          </a:prstGeom>
        </p:spPr>
      </p:pic>
      <p:sp>
        <p:nvSpPr>
          <p:cNvPr id="6" name="Oval 5"/>
          <p:cNvSpPr/>
          <p:nvPr/>
        </p:nvSpPr>
        <p:spPr>
          <a:xfrm>
            <a:off x="1090884" y="1733010"/>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1</a:t>
            </a:r>
          </a:p>
        </p:txBody>
      </p:sp>
      <p:sp>
        <p:nvSpPr>
          <p:cNvPr id="37" name="Oval 36"/>
          <p:cNvSpPr/>
          <p:nvPr/>
        </p:nvSpPr>
        <p:spPr>
          <a:xfrm>
            <a:off x="10809387" y="3290929"/>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2</a:t>
            </a:r>
          </a:p>
        </p:txBody>
      </p:sp>
      <p:sp>
        <p:nvSpPr>
          <p:cNvPr id="38" name="Oval 37"/>
          <p:cNvSpPr/>
          <p:nvPr/>
        </p:nvSpPr>
        <p:spPr>
          <a:xfrm>
            <a:off x="1878838" y="4904304"/>
            <a:ext cx="946910" cy="953601"/>
          </a:xfrm>
          <a:prstGeom prst="ellipse">
            <a:avLst/>
          </a:prstGeom>
          <a:solidFill>
            <a:schemeClr val="accent4">
              <a:lumMod val="20000"/>
              <a:lumOff val="80000"/>
            </a:schemeClr>
          </a:solid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D7D31">
                    <a:lumMod val="75000"/>
                  </a:srgbClr>
                </a:solidFill>
                <a:effectLst/>
                <a:uLnTx/>
                <a:uFillTx/>
                <a:latin typeface="SVN-Yahoo" panose="02040603050506020204" pitchFamily="18" charset="0"/>
                <a:cs typeface="+mn-cs"/>
              </a:rPr>
              <a:t>3</a:t>
            </a:r>
          </a:p>
        </p:txBody>
      </p:sp>
      <p:sp>
        <p:nvSpPr>
          <p:cNvPr id="35" name="文本框 11">
            <a:extLst>
              <a:ext uri="{FF2B5EF4-FFF2-40B4-BE49-F238E27FC236}">
                <a16:creationId xmlns:a16="http://schemas.microsoft.com/office/drawing/2014/main" id="{E0086DAA-FA01-B648-E485-B48AFC66FE8D}"/>
              </a:ext>
            </a:extLst>
          </p:cNvPr>
          <p:cNvSpPr txBox="1"/>
          <p:nvPr/>
        </p:nvSpPr>
        <p:spPr>
          <a:xfrm>
            <a:off x="1370416" y="565350"/>
            <a:ext cx="894339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Chia  </a:t>
            </a:r>
            <a:r>
              <a:rPr kumimoji="0" lang="en-US" altLang="zh-CN" sz="7200" b="0" i="0" u="none" strike="noStrike" kern="1200" cap="none" spc="0" normalizeH="0" baseline="0" noProof="0" dirty="0" err="1">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rPr>
              <a:t>đoạn</a:t>
            </a:r>
            <a:endParaRPr kumimoji="0" lang="zh-CN" altLang="en-US" sz="7200" b="0" i="0" u="none" strike="noStrike" kern="1200" cap="none" spc="0" normalizeH="0" baseline="0" noProof="0" dirty="0">
              <a:ln w="28575">
                <a:solidFill>
                  <a:prstClr val="black"/>
                </a:solidFill>
              </a:ln>
              <a:blipFill dpi="0" rotWithShape="1">
                <a:blip r:embed="rId11">
                  <a:extLst>
                    <a:ext uri="{28A0092B-C50C-407E-A947-70E740481C1C}">
                      <a14:useLocalDpi xmlns:a14="http://schemas.microsoft.com/office/drawing/2010/main" val="0"/>
                    </a:ext>
                  </a:extLst>
                </a:blip>
                <a:srcRect/>
                <a:stretch>
                  <a:fillRect/>
                </a:stretch>
              </a:blipFill>
              <a:effectLst/>
              <a:uLnTx/>
              <a:uFillTx/>
              <a:latin typeface="SVN-Yahoo" panose="02040603050506020204" pitchFamily="18" charset="0"/>
              <a:ea typeface="胡晓波男神体" panose="02010600030101010101" pitchFamily="2" charset="-122"/>
              <a:cs typeface="胡晓波男神体" panose="02010600030101010101" pitchFamily="2" charset="-122"/>
            </a:endParaRPr>
          </a:p>
        </p:txBody>
      </p:sp>
    </p:spTree>
    <p:extLst>
      <p:ext uri="{BB962C8B-B14F-4D97-AF65-F5344CB8AC3E}">
        <p14:creationId xmlns:p14="http://schemas.microsoft.com/office/powerpoint/2010/main" val="231125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randombar(horizontal)">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par>
                          <p:cTn id="33" fill="hold">
                            <p:stCondLst>
                              <p:cond delay="500"/>
                            </p:stCondLst>
                            <p:childTnLst>
                              <p:par>
                                <p:cTn id="34" presetID="22" presetClass="entr" presetSubtype="2"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p:stCondLst>
                              <p:cond delay="1000"/>
                            </p:stCondLst>
                            <p:childTnLst>
                              <p:par>
                                <p:cTn id="38" presetID="22" presetClass="entr" presetSubtype="2"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7" grpId="0" animBg="1"/>
      <p:bldP spid="38"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0ydlyk0">
      <a:majorFont>
        <a:latin typeface="字魂27号-布丁体" panose="020F0302020204030204"/>
        <a:ea typeface="字魂27号-布丁体"/>
        <a:cs typeface=""/>
      </a:majorFont>
      <a:minorFont>
        <a:latin typeface="字魂27号-布丁体" panose="020F0502020204030204"/>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319</Words>
  <Application>Microsoft Office PowerPoint</Application>
  <PresentationFormat>Widescreen</PresentationFormat>
  <Paragraphs>193</Paragraphs>
  <Slides>27</Slides>
  <Notes>3</Notes>
  <HiddenSlides>0</HiddenSlides>
  <MMClips>1</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27</vt:i4>
      </vt:variant>
    </vt:vector>
  </HeadingPairs>
  <TitlesOfParts>
    <vt:vector size="54" baseType="lpstr">
      <vt:lpstr>宋体</vt:lpstr>
      <vt:lpstr>#9Slide03 AllRoundGothic</vt:lpstr>
      <vt:lpstr>#9Slide03 IcielNovecento sans E</vt:lpstr>
      <vt:lpstr>#9Slide07 Altus</vt:lpstr>
      <vt:lpstr>#9Slide07 HoneyCream</vt:lpstr>
      <vt:lpstr>Arial</vt:lpstr>
      <vt:lpstr>Calibri</vt:lpstr>
      <vt:lpstr>Calibri Light</vt:lpstr>
      <vt:lpstr>Cambria</vt:lpstr>
      <vt:lpstr>等线</vt:lpstr>
      <vt:lpstr>等线 Light</vt:lpstr>
      <vt:lpstr>Forte</vt:lpstr>
      <vt:lpstr>Open Sans</vt:lpstr>
      <vt:lpstr>Segoe UI Black</vt:lpstr>
      <vt:lpstr>SVN-Newton</vt:lpstr>
      <vt:lpstr>SVN-Yahoo</vt:lpstr>
      <vt:lpstr>Times New Roman</vt:lpstr>
      <vt:lpstr>字魂131号-酷乐潮玩体</vt:lpstr>
      <vt:lpstr>字魂27号-布丁体</vt:lpstr>
      <vt:lpstr>思源黑体 CN</vt:lpstr>
      <vt:lpstr>胡晓波男神体</vt:lpstr>
      <vt:lpstr>阿里巴巴普惠体 Light</vt:lpstr>
      <vt:lpstr>Office Theme</vt:lpstr>
      <vt:lpstr>Office 主题​​</vt: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Laptop T&amp;T</cp:lastModifiedBy>
  <cp:revision>2</cp:revision>
  <dcterms:created xsi:type="dcterms:W3CDTF">2023-01-07T10:39:32Z</dcterms:created>
  <dcterms:modified xsi:type="dcterms:W3CDTF">2023-12-11T17:58:46Z</dcterms:modified>
</cp:coreProperties>
</file>