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87" r:id="rId9"/>
    <p:sldId id="291" r:id="rId10"/>
    <p:sldId id="288" r:id="rId11"/>
    <p:sldId id="292" r:id="rId12"/>
    <p:sldId id="293" r:id="rId13"/>
    <p:sldId id="294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8/21/2022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1.png"/><Relationship Id="rId5" Type="http://schemas.microsoft.com/office/2007/relationships/media" Target="../media/media6.mp3"/><Relationship Id="rId10" Type="http://schemas.openxmlformats.org/officeDocument/2006/relationships/image" Target="../media/image32.png"/><Relationship Id="rId4" Type="http://schemas.openxmlformats.org/officeDocument/2006/relationships/audio" Target="../media/media5.mp3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3.png"/><Relationship Id="rId4" Type="http://schemas.openxmlformats.org/officeDocument/2006/relationships/audio" Target="../media/media8.mp3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158</Words>
  <Application>Microsoft Office PowerPoint</Application>
  <PresentationFormat>Widescreen</PresentationFormat>
  <Paragraphs>24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T3D</cp:lastModifiedBy>
  <cp:revision>46</cp:revision>
  <dcterms:created xsi:type="dcterms:W3CDTF">2022-04-04T11:47:32Z</dcterms:created>
  <dcterms:modified xsi:type="dcterms:W3CDTF">2022-08-21T08:09:50Z</dcterms:modified>
</cp:coreProperties>
</file>