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482" r:id="rId2"/>
    <p:sldId id="499" r:id="rId3"/>
    <p:sldId id="480" r:id="rId4"/>
    <p:sldId id="515" r:id="rId5"/>
    <p:sldId id="507" r:id="rId6"/>
    <p:sldId id="483" r:id="rId7"/>
    <p:sldId id="509" r:id="rId8"/>
    <p:sldId id="508" r:id="rId9"/>
    <p:sldId id="511" r:id="rId10"/>
    <p:sldId id="512" r:id="rId11"/>
    <p:sldId id="513" r:id="rId12"/>
    <p:sldId id="514" r:id="rId13"/>
    <p:sldId id="442" r:id="rId14"/>
    <p:sldId id="492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84" y="4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E0E9EB-A4B0-475C-8E93-02804491B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578D-4EA6-4A59-A881-47C5173C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BBA4-6A3D-44B4-9727-29EF3B67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41C9-C0C5-4B77-AFBF-5F97CA1B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E57D-CE04-4F25-B5DB-23A8C346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99DB-C134-426C-86C5-13BE60C4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ACB-7ACA-49A7-8312-9444072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E647-801F-48BC-A16F-F6E9CC71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82A8-726C-4948-AAF6-A225D683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87EB-7254-42BD-BEED-9011A980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90EF-9B66-43A9-83B2-C3121297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FA58-829D-4053-8BCC-574D31A1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765B-A801-4D26-AF3C-0A19A6AC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52EA-FCF6-4F4C-9DDB-3F9E04D1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5582DF3C-05CE-41CD-8378-968E4A9F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7082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22675"/>
            <a:ext cx="1146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784600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622675"/>
            <a:ext cx="1144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84600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utre 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774950"/>
            <a:ext cx="869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77888" y="2700338"/>
            <a:ext cx="92170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KẾT HỢP VẬN ĐỘNG CƠ THỂ</a:t>
            </a:r>
            <a:b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57338"/>
            <a:ext cx="86074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32263"/>
            <a:ext cx="88407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1800" y="98266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9575" y="3492500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462213" y="2636838"/>
            <a:ext cx="6048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/>
          <a:stretch>
            <a:fillRect/>
          </a:stretch>
        </p:blipFill>
        <p:spPr bwMode="auto">
          <a:xfrm>
            <a:off x="1830388" y="1398588"/>
            <a:ext cx="36353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8588"/>
            <a:ext cx="37068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31900" y="2565400"/>
            <a:ext cx="8621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4694238" y="1784350"/>
            <a:ext cx="59055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2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4238"/>
            <a:ext cx="439261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7388" y="1330325"/>
            <a:ext cx="7058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36866" name="Picutre 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90800"/>
            <a:ext cx="8256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6525" y="4005263"/>
            <a:ext cx="904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 </a:t>
            </a:r>
            <a:r>
              <a:rPr lang="en-US" sz="2800" i="1">
                <a:solidFill>
                  <a:srgbClr val="1713CB"/>
                </a:solidFill>
              </a:rPr>
              <a:t>Cắc      tùng  tùng    tùng cắc cắc       tùng  tùng     tùng</a:t>
            </a:r>
            <a:endParaRPr lang="en-US" sz="2800">
              <a:solidFill>
                <a:srgbClr val="1713CB"/>
              </a:solidFill>
            </a:endParaRPr>
          </a:p>
        </p:txBody>
      </p:sp>
      <p:pic>
        <p:nvPicPr>
          <p:cNvPr id="8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2822575" y="3476625"/>
            <a:ext cx="550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3614738" y="3505200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4665663" y="34893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6999288" y="34766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7659688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8870950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212850" y="27003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D:\GIÁO ÁN 1 2020-2021\sach lop 2\KÊT NỐI 2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6092" r="38777" b="49525"/>
          <a:stretch>
            <a:fillRect/>
          </a:stretch>
        </p:blipFill>
        <p:spPr bwMode="auto">
          <a:xfrm>
            <a:off x="446088" y="908050"/>
            <a:ext cx="4365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628775"/>
            <a:ext cx="57340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>
            <a:fillRect/>
          </a:stretch>
        </p:blipFill>
        <p:spPr bwMode="auto">
          <a:xfrm>
            <a:off x="4694238" y="3284538"/>
            <a:ext cx="59055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9408</TotalTime>
  <Words>89</Words>
  <Application>Microsoft Office PowerPoint</Application>
  <PresentationFormat>Custom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629</cp:revision>
  <dcterms:created xsi:type="dcterms:W3CDTF">2010-04-30T18:19:48Z</dcterms:created>
  <dcterms:modified xsi:type="dcterms:W3CDTF">2024-12-05T15:19:05Z</dcterms:modified>
</cp:coreProperties>
</file>