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2" r:id="rId2"/>
    <p:sldId id="499" r:id="rId3"/>
    <p:sldId id="480" r:id="rId4"/>
    <p:sldId id="483" r:id="rId5"/>
    <p:sldId id="345" r:id="rId6"/>
    <p:sldId id="498" r:id="rId7"/>
    <p:sldId id="507" r:id="rId8"/>
    <p:sldId id="497" r:id="rId9"/>
    <p:sldId id="491" r:id="rId10"/>
    <p:sldId id="505" r:id="rId11"/>
    <p:sldId id="508" r:id="rId12"/>
    <p:sldId id="50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84" y="4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370013" y="2420938"/>
            <a:ext cx="8245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HÒA TẤU NHẠC CỤ BÀI HÁT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78200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49538"/>
            <a:ext cx="20875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TAI AI THÍNH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63681" r="58276" b="6467"/>
          <a:stretch>
            <a:fillRect/>
          </a:stretch>
        </p:blipFill>
        <p:spPr bwMode="auto">
          <a:xfrm>
            <a:off x="3038475" y="1628775"/>
            <a:ext cx="46386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16338"/>
            <a:ext cx="915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16338"/>
            <a:ext cx="9175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89050" y="2060575"/>
            <a:ext cx="85074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002088"/>
            <a:ext cx="825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57650"/>
            <a:ext cx="825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002088"/>
            <a:ext cx="825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884738"/>
            <a:ext cx="9429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72038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87913"/>
            <a:ext cx="9429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12825" y="2435225"/>
            <a:ext cx="8959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NHẠC CỤ THEO PHÁCH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BÀI HÁT 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9525"/>
            <a:ext cx="3952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385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83857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806825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793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111750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103813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96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6453188"/>
            <a:ext cx="395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42143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453188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6453188"/>
            <a:ext cx="396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54952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9291</TotalTime>
  <Words>67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622</cp:revision>
  <dcterms:created xsi:type="dcterms:W3CDTF">2010-04-30T18:19:48Z</dcterms:created>
  <dcterms:modified xsi:type="dcterms:W3CDTF">2024-12-05T15:19:17Z</dcterms:modified>
</cp:coreProperties>
</file>