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sldIdLst>
    <p:sldId id="256" r:id="rId3"/>
    <p:sldId id="279" r:id="rId4"/>
    <p:sldId id="257" r:id="rId5"/>
    <p:sldId id="258" r:id="rId6"/>
    <p:sldId id="272" r:id="rId7"/>
    <p:sldId id="273" r:id="rId8"/>
    <p:sldId id="274" r:id="rId9"/>
    <p:sldId id="275" r:id="rId10"/>
    <p:sldId id="276" r:id="rId11"/>
    <p:sldId id="277" r:id="rId12"/>
    <p:sldId id="267" r:id="rId13"/>
    <p:sldId id="26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4AA5"/>
    <a:srgbClr val="D76213"/>
    <a:srgbClr val="A62A7D"/>
    <a:srgbClr val="CC3399"/>
    <a:srgbClr val="007600"/>
    <a:srgbClr val="FFC301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43" autoAdjust="0"/>
    <p:restoredTop sz="94660"/>
  </p:normalViewPr>
  <p:slideViewPr>
    <p:cSldViewPr snapToGrid="0">
      <p:cViewPr varScale="1">
        <p:scale>
          <a:sx n="69" d="100"/>
          <a:sy n="69" d="100"/>
        </p:scale>
        <p:origin x="94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9D922E-E37F-406C-86D0-2CBEC09BD0EF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25E40E-CCDB-418D-8FD7-617CC822BC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760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đây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1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ví</a:t>
            </a:r>
            <a:r>
              <a:rPr lang="en-US" dirty="0"/>
              <a:t> </a:t>
            </a:r>
            <a:r>
              <a:rPr lang="en-US" dirty="0" err="1"/>
              <a:t>dụ</a:t>
            </a:r>
            <a:r>
              <a:rPr lang="en-US" dirty="0"/>
              <a:t>. </a:t>
            </a:r>
            <a:r>
              <a:rPr lang="en-US" dirty="0" err="1"/>
              <a:t>Với</a:t>
            </a:r>
            <a:r>
              <a:rPr lang="en-US" dirty="0"/>
              <a:t> BT </a:t>
            </a:r>
            <a:r>
              <a:rPr lang="en-US" dirty="0" err="1"/>
              <a:t>này</a:t>
            </a:r>
            <a:r>
              <a:rPr lang="en-US" dirty="0"/>
              <a:t> GV </a:t>
            </a:r>
            <a:r>
              <a:rPr lang="en-US" dirty="0" err="1"/>
              <a:t>cho</a:t>
            </a:r>
            <a:r>
              <a:rPr lang="en-US" dirty="0"/>
              <a:t> HS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chốt</a:t>
            </a:r>
            <a:r>
              <a:rPr lang="en-US" dirty="0"/>
              <a:t> </a:t>
            </a:r>
            <a:r>
              <a:rPr lang="en-US" dirty="0" err="1"/>
              <a:t>luôn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HS.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25E40E-CCDB-418D-8FD7-617CC822BCD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442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25E40E-CCDB-418D-8FD7-617CC822BCD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3012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25E40E-CCDB-418D-8FD7-617CC822BCD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9263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25E40E-CCDB-418D-8FD7-617CC822BCD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7734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25E40E-CCDB-418D-8FD7-617CC822BCD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8210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 </a:t>
            </a:r>
            <a:r>
              <a:rPr lang="en-US" dirty="0" err="1"/>
              <a:t>cho</a:t>
            </a:r>
            <a:r>
              <a:rPr lang="en-US" dirty="0"/>
              <a:t> HS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sát</a:t>
            </a:r>
            <a:r>
              <a:rPr lang="en-US"/>
              <a:t>, </a:t>
            </a:r>
            <a:r>
              <a:rPr lang="en-US" smtClean="0"/>
              <a:t>đếm </a:t>
            </a:r>
            <a:r>
              <a:rPr lang="en-US" dirty="0" err="1"/>
              <a:t>xem</a:t>
            </a:r>
            <a:r>
              <a:rPr lang="en-US" dirty="0"/>
              <a:t>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gấp</a:t>
            </a:r>
            <a:r>
              <a:rPr lang="en-US" dirty="0"/>
              <a:t> </a:t>
            </a:r>
            <a:r>
              <a:rPr lang="en-US" dirty="0" err="1"/>
              <a:t>khúc</a:t>
            </a:r>
            <a:r>
              <a:rPr lang="en-US" dirty="0"/>
              <a:t> </a:t>
            </a:r>
            <a:r>
              <a:rPr lang="en-US" dirty="0" err="1"/>
              <a:t>đi</a:t>
            </a:r>
            <a:r>
              <a:rPr lang="en-US" dirty="0"/>
              <a:t> qua bao </a:t>
            </a:r>
            <a:r>
              <a:rPr lang="en-US" dirty="0" err="1"/>
              <a:t>nhiêu</a:t>
            </a:r>
            <a:r>
              <a:rPr lang="en-US" dirty="0"/>
              <a:t> </a:t>
            </a:r>
            <a:r>
              <a:rPr lang="en-US" dirty="0" err="1"/>
              <a:t>cạnh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vuông</a:t>
            </a:r>
            <a:r>
              <a:rPr lang="en-US" dirty="0"/>
              <a:t> </a:t>
            </a:r>
            <a:r>
              <a:rPr lang="en-US" dirty="0" err="1"/>
              <a:t>rồi</a:t>
            </a:r>
            <a:r>
              <a:rPr lang="en-US" dirty="0"/>
              <a:t> </a:t>
            </a:r>
            <a:r>
              <a:rPr lang="en-US" dirty="0" err="1"/>
              <a:t>xác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xem</a:t>
            </a:r>
            <a:r>
              <a:rPr lang="en-US" dirty="0"/>
              <a:t>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gấp</a:t>
            </a:r>
            <a:r>
              <a:rPr lang="en-US" dirty="0"/>
              <a:t> </a:t>
            </a:r>
            <a:r>
              <a:rPr lang="en-US" dirty="0" err="1"/>
              <a:t>khúc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dài</a:t>
            </a:r>
            <a:r>
              <a:rPr lang="en-US" dirty="0"/>
              <a:t> </a:t>
            </a:r>
            <a:r>
              <a:rPr lang="en-US" dirty="0" err="1"/>
              <a:t>hơn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25E40E-CCDB-418D-8FD7-617CC822BCD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0230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25E40E-CCDB-418D-8FD7-617CC822BCD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459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76140-567E-412A-9450-DF8B304B15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70AF23-D14F-4DB4-8177-A9C3B05282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CA4E61-619B-4985-B8B2-181F21DD0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239CC-D358-4E40-B145-843852C2FDA3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F3B896-F3E1-4724-9B11-E185B99D3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D9BB91-E1CC-4BF0-86DB-B68B2AAB4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717DC-D455-47A2-A261-43DDE25CE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822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2736E-6B16-4359-98C8-39D101591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2A0F38-4BCF-4C61-A533-25F38ADB09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1D88CA-E948-4FA8-9DBA-F488AB48A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239CC-D358-4E40-B145-843852C2FDA3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CE2692-C769-476E-8BE8-89637FD31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0D131B-5036-4452-9FB0-6C39C8327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717DC-D455-47A2-A261-43DDE25CE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315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4A1B3D-098D-4294-BC68-B2CD6FD971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A9B055-41B3-4C07-BE79-EAB9B01FED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8C1C98-E102-40DA-A38D-02890BA6F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239CC-D358-4E40-B145-843852C2FDA3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8E890B-07CC-4C03-8F7A-169851A19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D739DA-16F2-40AA-A8D7-D1859FCF5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717DC-D455-47A2-A261-43DDE25CE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5991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DCC56-F5E1-4C44-AD86-F1B8EB7F8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507852-9A7E-4F06-86D7-DBE085B30F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5D0A2A-C2A4-4C64-BBC0-C18F193E2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9C5F93-887A-4481-A204-754FB144E4B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549A9-ADD6-4C8C-936F-8BDB0273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B67A7-BC8F-483B-BDBA-EC669FAF6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4E047B-2186-4570-B73E-AAD78CC2AB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4743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7C249-3B70-4FA6-93F0-C231D5DB5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87E01-A3A5-4334-914B-F24DC27B1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F0F003-333E-4D29-A09D-C78034639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9C5F93-887A-4481-A204-754FB144E4B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D16D9-B845-4551-9DDF-45C4E07B1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BC130-9B5D-4315-9904-85626D9CD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4E047B-2186-4570-B73E-AAD78CC2AB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50211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E6A4-0F6D-47B3-B1B0-C81BEF1D1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862201-2032-4EF5-B29F-61630F432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A8B075-1BD0-4D86-91C9-AFB9542B6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9C5F93-887A-4481-A204-754FB144E4B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6A3AD1-44DC-4640-BD35-E86F637E8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B325A1-EB8B-45A0-9544-25DE745A9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4E047B-2186-4570-B73E-AAD78CC2AB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47667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F7812-5831-4B47-867E-6AACD3E4E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893B5-3A4A-48F8-A774-0DE8F58E86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23DB5A-3027-4D38-8798-A30633BCD6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C59029-2351-43F4-BE15-A0B05CDDC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9C5F93-887A-4481-A204-754FB144E4B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82C413-63C8-4708-B04B-22EA3CBE0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35F2F7-954D-4718-AB34-12C970AED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4E047B-2186-4570-B73E-AAD78CC2AB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53530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F00AA-FC9B-4B22-909A-66E2B4E79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AE43A2-95F0-4FDA-A3A9-994D72DF7D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A94606-FDC0-44C6-B2F6-78A0EE4BDF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4136C7-42FF-44D1-9DDD-2AFC74A0E9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383972-0D86-400F-AFB9-057E6E403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A12704-9F3B-4E5D-B37A-A65FB6639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9C5F93-887A-4481-A204-754FB144E4B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D14B6A-D31E-4E4E-9999-2A037F28C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3CE0C2-879A-464E-B0C6-8927F16B4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4E047B-2186-4570-B73E-AAD78CC2AB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519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84C4B-E99A-4637-B2A5-62A92ADAB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C2A881-E3AF-49DA-A4B1-579A0F39F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9C5F93-887A-4481-A204-754FB144E4B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5913B2-3613-49A3-8703-7439B1EE9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282779-E726-41E8-A702-F4E40F136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4E047B-2186-4570-B73E-AAD78CC2AB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26029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118B78-BCE9-4DA8-80F2-24A4C0524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9C5F93-887A-4481-A204-754FB144E4B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5BF5D5-4750-4FE3-AE67-46C67F70B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6C7EBF-F997-4A98-BFCB-A2F2CFCE8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4E047B-2186-4570-B73E-AAD78CC2AB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13636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0F86B-DE1B-47E5-AF1E-F1E43D126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39149-F5C9-4A3E-B1F1-64AC32A8C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B49737-FC39-46B3-AA8E-88ED0BBE3D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70A5A9-3EC5-49B2-BB5D-3ADB82122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9C5F93-887A-4481-A204-754FB144E4B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834B9C-1E2F-4435-98A0-7D4AACDEA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319B98-E521-4405-A564-3AB1026FD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4E047B-2186-4570-B73E-AAD78CC2AB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6216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0C009-DF87-4EB8-8BD2-AEBD9E35E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360F75-864F-4A40-B242-D3132AC866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8DA356-97A3-4FFB-B80E-C35C16B69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239CC-D358-4E40-B145-843852C2FDA3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F6D07E-1CBD-4727-8948-2B455DC71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4C5D29-2D61-4C67-A915-3962F8A4B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717DC-D455-47A2-A261-43DDE25CE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1174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9B37F-F0AD-4E46-B21B-5C2CD9174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6602EB-C689-4796-BE01-E59E221EA9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6E3EE4-9555-4C63-94C7-F6ACA3E82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6BCC5D-691D-47D3-874F-80E55C572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9C5F93-887A-4481-A204-754FB144E4B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FBD8AA-F3E0-4242-98F6-9558B68AF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ED071D-48D1-4743-B5AE-2DF612398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4E047B-2186-4570-B73E-AAD78CC2AB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20349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F7EA7-A850-4B31-BFB1-05DC9C4AE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12A992-B0AB-4724-97D7-DC5BFD05ED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E3DB81-A2CE-4DE2-A81D-BE3D0803E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9C5F93-887A-4481-A204-754FB144E4B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F8850-939A-42C1-BE67-B5974749F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2DB53-C194-42C0-9EA0-8FF03CFF5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4E047B-2186-4570-B73E-AAD78CC2AB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67958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A1348F-F778-4CB0-B111-7C97E7CBD8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5C8359-3C7A-4EFE-854C-E2DE54F09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42ADB-39AF-4F4B-85BE-175AEF9F9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9C5F93-887A-4481-A204-754FB144E4B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F9F293-897F-4929-9E42-96D4A6D15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2CD7FF-3FFB-49B0-AA83-669D525ED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4E047B-2186-4570-B73E-AAD78CC2AB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8159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ECAFF-C52D-4504-8D6E-DACE93398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64CAE6-0DCD-46FB-B424-163314AE8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BA2AB6-228B-4A44-B855-1070801B6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239CC-D358-4E40-B145-843852C2FDA3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98F435-A2D8-43B7-89DA-D8D18D926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86ADF4-8060-4F6E-B434-86C65DB43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717DC-D455-47A2-A261-43DDE25CE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012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C4C1A-C33C-4EDE-BA20-FFF64968C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B2F9C0-C2DC-4971-8644-3F80CBB384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32EB29-0C3A-44B7-95DB-E41AB36604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8B5F12-2D9A-4F10-AAD2-1CF158ACC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239CC-D358-4E40-B145-843852C2FDA3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C7C22D-E873-420A-ABD8-7D70D94A1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28D1A7-84C2-4BB6-8DB4-9405FB4DE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717DC-D455-47A2-A261-43DDE25CE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264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64F5F-7DEC-4CEA-B011-4BE5A5B8B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23D67B-7C61-4ADE-9D4F-BC27E28FF6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650BB6-4008-4267-BB2D-423DA4FD56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71B308-47FA-4524-8A1B-20826460DA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66F9F1-D177-4F6D-B683-78E1D6802D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96E11B-DE3B-4938-83CD-FDE5C9CBD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239CC-D358-4E40-B145-843852C2FDA3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231FFCE-1702-42B4-B205-420A79126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34D4DF-6550-4122-85A8-8D7E84A91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717DC-D455-47A2-A261-43DDE25CE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956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DC2F0-670F-4560-B24B-33BDBA3DC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7CCDF3-2166-476E-93F9-14140C8F1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239CC-D358-4E40-B145-843852C2FDA3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238942-D6C0-4518-8187-C254D23B9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F9908A-831E-42FA-818A-DCEB19E3C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717DC-D455-47A2-A261-43DDE25CE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937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0F1C6A-9A0F-4585-9249-60D870EEC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239CC-D358-4E40-B145-843852C2FDA3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EF40FE-EF57-4ECC-BCA5-EB82655E2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0682AB-8C3D-4EBD-ACBF-C4BCBCDE8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717DC-D455-47A2-A261-43DDE25CE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915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9A699-03FD-45E2-8384-3B97EC378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FAEFD5-803D-44AE-9357-1CBDCC16BB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BBAA60-9C03-488E-BD97-5D8652DF52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3DEFF5-F8F5-47BF-AA16-04DD24B6A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239CC-D358-4E40-B145-843852C2FDA3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B72E53-AB57-445E-8BF2-E3457D4FF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8F7078-43EF-4155-B116-8F21BBFDA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717DC-D455-47A2-A261-43DDE25CE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204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5A9D5-F54D-49E8-8560-45F78D2A0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1C5D8E-CC4E-450B-9CB1-A88587555B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96186C-315F-48AB-9667-1DFF23DA5F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D9A1A5-1DCC-451F-937F-19D956B32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239CC-D358-4E40-B145-843852C2FDA3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1CC482-2CD1-4529-9E41-451A3FE8D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D4880B-A366-4AB1-892A-049242340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717DC-D455-47A2-A261-43DDE25CE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025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D12017-9018-4D4B-B9EE-36CF517A0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59ECB6-2CA6-41CF-9102-A726D48C43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83F572-6373-427C-A89D-E3C0A8D1FE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9239CC-D358-4E40-B145-843852C2FDA3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C5D787-D982-44AB-8272-AD445C054A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87F465-EF28-46D2-B70B-5DA2AC6073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717DC-D455-47A2-A261-43DDE25CE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745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F7407B-4E2C-408B-B389-F57864F2D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F7A4D6-DEAC-485D-B330-F569F9C47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3AB30-B58C-41B9-BE13-88ED91F345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9C5F93-887A-4481-A204-754FB144E4B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3CEE2-EF76-4032-8D9E-DB3CC52D39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41C0C-DBC5-49B1-BED0-EED11950E2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4E047B-2186-4570-B73E-AAD78CC2AB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2796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3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microsoft.com/office/2007/relationships/hdphoto" Target="../media/hdphoto3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microsoft.com/office/2007/relationships/hdphoto" Target="../media/hdphoto1.wdp"/><Relationship Id="rId9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A985934-4C0B-47FE-9263-F1822EE27F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7321" y1="97656" x2="94436" y2="97917"/>
                        <a14:foregroundMark x1="4539" y1="1823" x2="97950" y2="1823"/>
                        <a14:foregroundMark x1="1318" y1="2865" x2="4246" y2="1302"/>
                        <a14:foregroundMark x1="586" y1="98438" x2="11713" y2="98698"/>
                        <a14:backgroundMark x1="1464" y1="5469" x2="97804" y2="9896"/>
                        <a14:backgroundMark x1="98829" y1="13281" x2="96193" y2="85417"/>
                        <a14:backgroundMark x1="96193" y1="85417" x2="9224" y2="87500"/>
                        <a14:backgroundMark x1="9224" y1="87500" x2="5271" y2="12240"/>
                        <a14:backgroundMark x1="5710" y1="12760" x2="83748" y2="35156"/>
                        <a14:backgroundMark x1="3514" y1="68229" x2="6442" y2="89583"/>
                        <a14:backgroundMark x1="21523" y1="41667" x2="59297" y2="69792"/>
                        <a14:backgroundMark x1="82723" y1="34635" x2="98243" y2="51302"/>
                        <a14:backgroundMark x1="18009" y1="32292" x2="35286" y2="41406"/>
                        <a14:backgroundMark x1="14934" y1="46615" x2="36457" y2="70573"/>
                      </a14:backgroundRemoval>
                    </a14:imgEffect>
                  </a14:imgLayer>
                </a14:imgProps>
              </a:ext>
            </a:extLst>
          </a:blip>
          <a:srcRect t="94227"/>
          <a:stretch/>
        </p:blipFill>
        <p:spPr>
          <a:xfrm>
            <a:off x="0" y="6460136"/>
            <a:ext cx="12192000" cy="397864"/>
          </a:xfrm>
          <a:prstGeom prst="rect">
            <a:avLst/>
          </a:prstGeom>
        </p:spPr>
      </p:pic>
      <p:pic>
        <p:nvPicPr>
          <p:cNvPr id="6" name="图片 7">
            <a:extLst>
              <a:ext uri="{FF2B5EF4-FFF2-40B4-BE49-F238E27FC236}">
                <a16:creationId xmlns:a16="http://schemas.microsoft.com/office/drawing/2014/main" id="{789A4B02-83E1-41DE-9367-4E1357B5160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7206" t="51297" r="-1170" b="-4757"/>
          <a:stretch/>
        </p:blipFill>
        <p:spPr>
          <a:xfrm rot="19619480" flipH="1">
            <a:off x="313834" y="2047684"/>
            <a:ext cx="1586549" cy="2047231"/>
          </a:xfrm>
          <a:prstGeom prst="rect">
            <a:avLst/>
          </a:prstGeom>
        </p:spPr>
      </p:pic>
      <p:pic>
        <p:nvPicPr>
          <p:cNvPr id="9" name="图片 7">
            <a:extLst>
              <a:ext uri="{FF2B5EF4-FFF2-40B4-BE49-F238E27FC236}">
                <a16:creationId xmlns:a16="http://schemas.microsoft.com/office/drawing/2014/main" id="{452D41F7-37DD-4577-B0F3-59D5EF80A2D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3893" r="85748"/>
          <a:stretch/>
        </p:blipFill>
        <p:spPr>
          <a:xfrm rot="17758331">
            <a:off x="10140119" y="4865029"/>
            <a:ext cx="1772966" cy="1514004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E7482738-8A4E-4318-A281-B84DF3A63472}"/>
              </a:ext>
            </a:extLst>
          </p:cNvPr>
          <p:cNvGrpSpPr/>
          <p:nvPr/>
        </p:nvGrpSpPr>
        <p:grpSpPr>
          <a:xfrm>
            <a:off x="1762275" y="-37467"/>
            <a:ext cx="10197496" cy="2018182"/>
            <a:chOff x="2180216" y="1968007"/>
            <a:chExt cx="6699183" cy="2018182"/>
          </a:xfrm>
        </p:grpSpPr>
        <p:sp>
          <p:nvSpPr>
            <p:cNvPr id="14" name="Rounded Rectangle 10">
              <a:extLst>
                <a:ext uri="{FF2B5EF4-FFF2-40B4-BE49-F238E27FC236}">
                  <a16:creationId xmlns:a16="http://schemas.microsoft.com/office/drawing/2014/main" id="{9B696CF3-5945-429D-B7B1-B06D4DEE7172}"/>
                </a:ext>
              </a:extLst>
            </p:cNvPr>
            <p:cNvSpPr/>
            <p:nvPr/>
          </p:nvSpPr>
          <p:spPr>
            <a:xfrm>
              <a:off x="2180216" y="2210248"/>
              <a:ext cx="6699183" cy="1775941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ed Rectangle 11">
              <a:extLst>
                <a:ext uri="{FF2B5EF4-FFF2-40B4-BE49-F238E27FC236}">
                  <a16:creationId xmlns:a16="http://schemas.microsoft.com/office/drawing/2014/main" id="{16A8BBFB-787F-4989-98A2-E64D56717F3C}"/>
                </a:ext>
              </a:extLst>
            </p:cNvPr>
            <p:cNvSpPr/>
            <p:nvPr/>
          </p:nvSpPr>
          <p:spPr>
            <a:xfrm>
              <a:off x="2252630" y="2397582"/>
              <a:ext cx="6554356" cy="149061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2">
              <a:extLst>
                <a:ext uri="{FF2B5EF4-FFF2-40B4-BE49-F238E27FC236}">
                  <a16:creationId xmlns:a16="http://schemas.microsoft.com/office/drawing/2014/main" id="{9FA89992-3387-4CA2-AABC-0C659C1F854D}"/>
                </a:ext>
              </a:extLst>
            </p:cNvPr>
            <p:cNvSpPr/>
            <p:nvPr/>
          </p:nvSpPr>
          <p:spPr>
            <a:xfrm>
              <a:off x="3274407" y="1974972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3">
              <a:extLst>
                <a:ext uri="{FF2B5EF4-FFF2-40B4-BE49-F238E27FC236}">
                  <a16:creationId xmlns:a16="http://schemas.microsoft.com/office/drawing/2014/main" id="{A6FBD9BA-FFB1-4570-90B7-1210A228C527}"/>
                </a:ext>
              </a:extLst>
            </p:cNvPr>
            <p:cNvSpPr/>
            <p:nvPr/>
          </p:nvSpPr>
          <p:spPr>
            <a:xfrm>
              <a:off x="7874390" y="1968007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92A35051-3591-44E6-BBDC-45D9D8903FC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4582"/>
          <a:stretch/>
        </p:blipFill>
        <p:spPr>
          <a:xfrm>
            <a:off x="0" y="-237679"/>
            <a:ext cx="2329970" cy="2017012"/>
          </a:xfrm>
          <a:prstGeom prst="rect">
            <a:avLst/>
          </a:prstGeom>
        </p:spPr>
      </p:pic>
      <p:sp>
        <p:nvSpPr>
          <p:cNvPr id="19" name="文本框 22">
            <a:extLst>
              <a:ext uri="{FF2B5EF4-FFF2-40B4-BE49-F238E27FC236}">
                <a16:creationId xmlns:a16="http://schemas.microsoft.com/office/drawing/2014/main" id="{31AD9DFE-2B78-4FA7-820E-BFAF89626BE3}"/>
              </a:ext>
            </a:extLst>
          </p:cNvPr>
          <p:cNvSpPr txBox="1"/>
          <p:nvPr/>
        </p:nvSpPr>
        <p:spPr>
          <a:xfrm>
            <a:off x="3497724" y="3563961"/>
            <a:ext cx="51965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Tiết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2: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Luyện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tập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ED38B83-FB61-4342-B8C1-8105D9734574}"/>
              </a:ext>
            </a:extLst>
          </p:cNvPr>
          <p:cNvSpPr txBox="1"/>
          <p:nvPr/>
        </p:nvSpPr>
        <p:spPr>
          <a:xfrm>
            <a:off x="265644" y="326498"/>
            <a:ext cx="1903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Bài</a:t>
            </a:r>
            <a:r>
              <a:rPr lang="en-US" sz="3600" b="1" dirty="0">
                <a:solidFill>
                  <a:schemeClr val="bg1"/>
                </a:solidFill>
                <a:latin typeface="Arial Black" panose="020B0A04020102020204" pitchFamily="34" charset="0"/>
              </a:rPr>
              <a:t> 26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3DF0E51-5E3E-4B54-B407-22D8E4AD08DF}"/>
              </a:ext>
            </a:extLst>
          </p:cNvPr>
          <p:cNvSpPr txBox="1"/>
          <p:nvPr/>
        </p:nvSpPr>
        <p:spPr>
          <a:xfrm>
            <a:off x="2407268" y="454163"/>
            <a:ext cx="94132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ĐƯỜNG GẤP KHÚC</a:t>
            </a:r>
          </a:p>
          <a:p>
            <a:pPr algn="ctr"/>
            <a:r>
              <a:rPr lang="en-US" sz="4000" dirty="0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 TỨ GIÁC</a:t>
            </a:r>
          </a:p>
        </p:txBody>
      </p:sp>
      <p:pic>
        <p:nvPicPr>
          <p:cNvPr id="22" name="图片 7">
            <a:extLst>
              <a:ext uri="{FF2B5EF4-FFF2-40B4-BE49-F238E27FC236}">
                <a16:creationId xmlns:a16="http://schemas.microsoft.com/office/drawing/2014/main" id="{AC84ED0C-71D2-4BDA-92D7-6A97FE8A457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7905" t="48165" r="-1170" b="-4757"/>
          <a:stretch/>
        </p:blipFill>
        <p:spPr>
          <a:xfrm flipH="1">
            <a:off x="6861023" y="5084596"/>
            <a:ext cx="1790699" cy="1964650"/>
          </a:xfrm>
          <a:prstGeom prst="rect">
            <a:avLst/>
          </a:prstGeom>
        </p:spPr>
      </p:pic>
      <p:pic>
        <p:nvPicPr>
          <p:cNvPr id="23" name="图片 7">
            <a:extLst>
              <a:ext uri="{FF2B5EF4-FFF2-40B4-BE49-F238E27FC236}">
                <a16:creationId xmlns:a16="http://schemas.microsoft.com/office/drawing/2014/main" id="{7E21CC16-F51F-4939-8C94-2C27ECED992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546" t="472" r="34513" b="63484"/>
          <a:stretch/>
        </p:blipFill>
        <p:spPr>
          <a:xfrm flipH="1">
            <a:off x="3320745" y="5536438"/>
            <a:ext cx="2133601" cy="1734797"/>
          </a:xfrm>
          <a:prstGeom prst="rect">
            <a:avLst/>
          </a:prstGeom>
        </p:spPr>
      </p:pic>
      <p:pic>
        <p:nvPicPr>
          <p:cNvPr id="24" name="图片 7">
            <a:extLst>
              <a:ext uri="{FF2B5EF4-FFF2-40B4-BE49-F238E27FC236}">
                <a16:creationId xmlns:a16="http://schemas.microsoft.com/office/drawing/2014/main" id="{A13EFF7A-6323-4973-A8E1-72DD661D125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162" t="5712" r="64708" b="50189"/>
          <a:stretch/>
        </p:blipFill>
        <p:spPr>
          <a:xfrm flipH="1">
            <a:off x="33565" y="4570265"/>
            <a:ext cx="3190554" cy="2478981"/>
          </a:xfrm>
          <a:prstGeom prst="rect">
            <a:avLst/>
          </a:prstGeom>
        </p:spPr>
      </p:pic>
      <p:pic>
        <p:nvPicPr>
          <p:cNvPr id="25" name="图片 7">
            <a:extLst>
              <a:ext uri="{FF2B5EF4-FFF2-40B4-BE49-F238E27FC236}">
                <a16:creationId xmlns:a16="http://schemas.microsoft.com/office/drawing/2014/main" id="{0104D1AD-19B3-47C1-A370-A7225A567C0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3209" t="11266" r="10549" b="48066"/>
          <a:stretch/>
        </p:blipFill>
        <p:spPr>
          <a:xfrm rot="14945965" flipH="1">
            <a:off x="10107324" y="1836005"/>
            <a:ext cx="2351823" cy="198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778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C72A5402-B61A-459C-80C6-F133D10149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321" y1="97656" x2="94436" y2="97917"/>
                        <a14:foregroundMark x1="4539" y1="1823" x2="97950" y2="1823"/>
                        <a14:foregroundMark x1="1318" y1="2865" x2="4246" y2="1302"/>
                        <a14:foregroundMark x1="586" y1="98438" x2="11713" y2="98698"/>
                        <a14:backgroundMark x1="1464" y1="5469" x2="97804" y2="9896"/>
                        <a14:backgroundMark x1="98829" y1="13281" x2="96193" y2="85417"/>
                        <a14:backgroundMark x1="96193" y1="85417" x2="9224" y2="87500"/>
                        <a14:backgroundMark x1="9224" y1="87500" x2="5271" y2="12240"/>
                        <a14:backgroundMark x1="5710" y1="12760" x2="83748" y2="35156"/>
                        <a14:backgroundMark x1="3514" y1="68229" x2="6442" y2="89583"/>
                        <a14:backgroundMark x1="21523" y1="41667" x2="59297" y2="69792"/>
                        <a14:backgroundMark x1="82723" y1="34635" x2="98243" y2="51302"/>
                        <a14:backgroundMark x1="18009" y1="32292" x2="35286" y2="41406"/>
                        <a14:backgroundMark x1="14934" y1="46615" x2="36457" y2="70573"/>
                      </a14:backgroundRemoval>
                    </a14:imgEffect>
                  </a14:imgLayer>
                </a14:imgProps>
              </a:ext>
            </a:extLst>
          </a:blip>
          <a:srcRect t="94227"/>
          <a:stretch/>
        </p:blipFill>
        <p:spPr>
          <a:xfrm rot="10800000">
            <a:off x="0" y="0"/>
            <a:ext cx="12192000" cy="397864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E5EE4085-D6A6-4C0B-A439-A851FF2CC10A}"/>
              </a:ext>
            </a:extLst>
          </p:cNvPr>
          <p:cNvGrpSpPr/>
          <p:nvPr/>
        </p:nvGrpSpPr>
        <p:grpSpPr>
          <a:xfrm>
            <a:off x="0" y="5729700"/>
            <a:ext cx="12192000" cy="1128300"/>
            <a:chOff x="0" y="5729700"/>
            <a:chExt cx="12192000" cy="112830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B7A0F2A-7900-4DAF-AF8A-3C3174206E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/>
          </p:blipFill>
          <p:spPr>
            <a:xfrm>
              <a:off x="0" y="6460136"/>
              <a:ext cx="12192000" cy="397864"/>
            </a:xfrm>
            <a:prstGeom prst="rect">
              <a:avLst/>
            </a:prstGeom>
          </p:spPr>
        </p:pic>
        <p:pic>
          <p:nvPicPr>
            <p:cNvPr id="13" name="图片 7">
              <a:extLst>
                <a:ext uri="{FF2B5EF4-FFF2-40B4-BE49-F238E27FC236}">
                  <a16:creationId xmlns:a16="http://schemas.microsoft.com/office/drawing/2014/main" id="{3051F928-9AEA-4BA3-92CD-2F4D3B8DC0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r="62396" b="72843"/>
            <a:stretch/>
          </p:blipFill>
          <p:spPr>
            <a:xfrm flipH="1">
              <a:off x="7132132" y="6022518"/>
              <a:ext cx="1699938" cy="832494"/>
            </a:xfrm>
            <a:prstGeom prst="rect">
              <a:avLst/>
            </a:prstGeom>
          </p:spPr>
        </p:pic>
        <p:pic>
          <p:nvPicPr>
            <p:cNvPr id="14" name="图片 7">
              <a:extLst>
                <a:ext uri="{FF2B5EF4-FFF2-40B4-BE49-F238E27FC236}">
                  <a16:creationId xmlns:a16="http://schemas.microsoft.com/office/drawing/2014/main" id="{C2DE4A4B-2AA8-4EB6-BC5C-EC8594E056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63893" r="85748"/>
            <a:stretch/>
          </p:blipFill>
          <p:spPr>
            <a:xfrm rot="17758331">
              <a:off x="11244476" y="5792447"/>
              <a:ext cx="859187" cy="733693"/>
            </a:xfrm>
            <a:prstGeom prst="rect">
              <a:avLst/>
            </a:prstGeom>
          </p:spPr>
        </p:pic>
      </p:grp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5919F1B8-51C0-484B-81DA-C6AF1B9BE5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6178309"/>
              </p:ext>
            </p:extLst>
          </p:nvPr>
        </p:nvGraphicFramePr>
        <p:xfrm>
          <a:off x="3396000" y="1855655"/>
          <a:ext cx="5400000" cy="45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0000">
                  <a:extLst>
                    <a:ext uri="{9D8B030D-6E8A-4147-A177-3AD203B41FA5}">
                      <a16:colId xmlns:a16="http://schemas.microsoft.com/office/drawing/2014/main" val="3114602895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3348953843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550640999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72800784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1821096006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3721384911"/>
                    </a:ext>
                  </a:extLst>
                </a:gridCol>
              </a:tblGrid>
              <a:tr h="900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0998617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7763026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8658461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3978446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9948610"/>
                  </a:ext>
                </a:extLst>
              </a:tr>
            </a:tbl>
          </a:graphicData>
        </a:graphic>
      </p:graphicFrame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8E968B4-6757-437C-968A-83FF1BCA7C62}"/>
              </a:ext>
            </a:extLst>
          </p:cNvPr>
          <p:cNvCxnSpPr>
            <a:cxnSpLocks/>
          </p:cNvCxnSpPr>
          <p:nvPr/>
        </p:nvCxnSpPr>
        <p:spPr>
          <a:xfrm>
            <a:off x="3395999" y="6355655"/>
            <a:ext cx="903201" cy="0"/>
          </a:xfrm>
          <a:prstGeom prst="straightConnector1">
            <a:avLst/>
          </a:prstGeom>
          <a:ln w="57150">
            <a:solidFill>
              <a:srgbClr val="D7621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69967AE-AC38-405C-92DB-F8BBCEEFF244}"/>
              </a:ext>
            </a:extLst>
          </p:cNvPr>
          <p:cNvCxnSpPr>
            <a:cxnSpLocks/>
          </p:cNvCxnSpPr>
          <p:nvPr/>
        </p:nvCxnSpPr>
        <p:spPr>
          <a:xfrm flipV="1">
            <a:off x="4299200" y="5427125"/>
            <a:ext cx="0" cy="928530"/>
          </a:xfrm>
          <a:prstGeom prst="straightConnector1">
            <a:avLst/>
          </a:prstGeom>
          <a:ln w="57150">
            <a:solidFill>
              <a:srgbClr val="D7621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6476122-B3AF-4CB8-BF1A-424F190F6A08}"/>
              </a:ext>
            </a:extLst>
          </p:cNvPr>
          <p:cNvCxnSpPr>
            <a:cxnSpLocks/>
          </p:cNvCxnSpPr>
          <p:nvPr/>
        </p:nvCxnSpPr>
        <p:spPr>
          <a:xfrm>
            <a:off x="4299200" y="5444058"/>
            <a:ext cx="2675467" cy="0"/>
          </a:xfrm>
          <a:prstGeom prst="straightConnector1">
            <a:avLst/>
          </a:prstGeom>
          <a:ln w="57150">
            <a:solidFill>
              <a:srgbClr val="D7621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9AD3739-8C6D-44B2-A148-C6A6CFD6A150}"/>
              </a:ext>
            </a:extLst>
          </p:cNvPr>
          <p:cNvCxnSpPr>
            <a:cxnSpLocks/>
          </p:cNvCxnSpPr>
          <p:nvPr/>
        </p:nvCxnSpPr>
        <p:spPr>
          <a:xfrm flipV="1">
            <a:off x="8796000" y="1852667"/>
            <a:ext cx="0" cy="884771"/>
          </a:xfrm>
          <a:prstGeom prst="straightConnector1">
            <a:avLst/>
          </a:prstGeom>
          <a:ln w="57150">
            <a:solidFill>
              <a:srgbClr val="D7621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C96BD9B-0043-4BEF-BDBB-525AAA5F1D5E}"/>
              </a:ext>
            </a:extLst>
          </p:cNvPr>
          <p:cNvCxnSpPr>
            <a:cxnSpLocks/>
          </p:cNvCxnSpPr>
          <p:nvPr/>
        </p:nvCxnSpPr>
        <p:spPr>
          <a:xfrm flipV="1">
            <a:off x="6974667" y="2726258"/>
            <a:ext cx="0" cy="2717800"/>
          </a:xfrm>
          <a:prstGeom prst="straightConnector1">
            <a:avLst/>
          </a:prstGeom>
          <a:ln w="57150">
            <a:solidFill>
              <a:srgbClr val="D7621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EFF1254-EC25-4A24-954E-75A82A13A2A9}"/>
              </a:ext>
            </a:extLst>
          </p:cNvPr>
          <p:cNvCxnSpPr>
            <a:cxnSpLocks/>
          </p:cNvCxnSpPr>
          <p:nvPr/>
        </p:nvCxnSpPr>
        <p:spPr>
          <a:xfrm>
            <a:off x="6974667" y="2737438"/>
            <a:ext cx="1821333" cy="0"/>
          </a:xfrm>
          <a:prstGeom prst="straightConnector1">
            <a:avLst/>
          </a:prstGeom>
          <a:ln w="57150">
            <a:solidFill>
              <a:srgbClr val="D7621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95C2F47-AC50-47D1-A956-41A5B1180132}"/>
              </a:ext>
            </a:extLst>
          </p:cNvPr>
          <p:cNvCxnSpPr>
            <a:cxnSpLocks/>
          </p:cNvCxnSpPr>
          <p:nvPr/>
        </p:nvCxnSpPr>
        <p:spPr>
          <a:xfrm flipV="1">
            <a:off x="3403544" y="1849680"/>
            <a:ext cx="0" cy="4505975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E0909175-393D-485E-BDEE-759DF6EA790E}"/>
              </a:ext>
            </a:extLst>
          </p:cNvPr>
          <p:cNvCxnSpPr>
            <a:cxnSpLocks/>
          </p:cNvCxnSpPr>
          <p:nvPr/>
        </p:nvCxnSpPr>
        <p:spPr>
          <a:xfrm>
            <a:off x="3395999" y="1852667"/>
            <a:ext cx="5400001" cy="0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>
            <a:extLst>
              <a:ext uri="{FF2B5EF4-FFF2-40B4-BE49-F238E27FC236}">
                <a16:creationId xmlns:a16="http://schemas.microsoft.com/office/drawing/2014/main" id="{4DF65C59-1C02-4A24-A2FF-3D209DD8716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0521" t="12179" r="11250" b="12507"/>
          <a:stretch/>
        </p:blipFill>
        <p:spPr>
          <a:xfrm>
            <a:off x="9117832" y="803680"/>
            <a:ext cx="3032658" cy="210892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B9682543-E1A6-4D27-87AA-73741C26BDA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67688" y="4927385"/>
            <a:ext cx="1899698" cy="1666875"/>
          </a:xfrm>
          <a:prstGeom prst="rect">
            <a:avLst/>
          </a:prstGeom>
        </p:spPr>
      </p:pic>
      <p:sp>
        <p:nvSpPr>
          <p:cNvPr id="40" name="Rounded Rectangle 2">
            <a:extLst>
              <a:ext uri="{FF2B5EF4-FFF2-40B4-BE49-F238E27FC236}">
                <a16:creationId xmlns:a16="http://schemas.microsoft.com/office/drawing/2014/main" id="{78BCA0E5-9119-4617-B223-20EDB3D82FAA}"/>
              </a:ext>
            </a:extLst>
          </p:cNvPr>
          <p:cNvSpPr/>
          <p:nvPr/>
        </p:nvSpPr>
        <p:spPr>
          <a:xfrm>
            <a:off x="199611" y="263740"/>
            <a:ext cx="9275414" cy="148743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thử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đoán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Kiến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tổ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gấp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khúc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tím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hay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cam </a:t>
            </a:r>
            <a:r>
              <a:rPr lang="en-US" sz="3200" b="1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thì</a:t>
            </a: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nhanh nhất?</a:t>
            </a:r>
            <a:endParaRPr lang="en-US" sz="2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589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000"/>
                            </p:stCondLst>
                            <p:childTnLst>
                              <p:par>
                                <p:cTn id="8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000"/>
                            </p:stCondLst>
                            <p:childTnLst>
                              <p:par>
                                <p:cTn id="9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000"/>
                            </p:stCondLst>
                            <p:childTnLst>
                              <p:par>
                                <p:cTn id="9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0"/>
                            </p:stCondLst>
                            <p:childTnLst>
                              <p:par>
                                <p:cTn id="9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7DD87F2-E893-4A1B-A28B-27D2DAD77677}"/>
              </a:ext>
            </a:extLst>
          </p:cNvPr>
          <p:cNvGrpSpPr/>
          <p:nvPr/>
        </p:nvGrpSpPr>
        <p:grpSpPr>
          <a:xfrm>
            <a:off x="-102302" y="5726723"/>
            <a:ext cx="12294302" cy="1517081"/>
            <a:chOff x="-102302" y="5726723"/>
            <a:chExt cx="12294302" cy="151708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532E675-E676-45E8-84C0-75428F084E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/>
          </p:blipFill>
          <p:spPr>
            <a:xfrm>
              <a:off x="0" y="6460136"/>
              <a:ext cx="12192000" cy="397864"/>
            </a:xfrm>
            <a:prstGeom prst="rect">
              <a:avLst/>
            </a:prstGeom>
          </p:spPr>
        </p:pic>
        <p:pic>
          <p:nvPicPr>
            <p:cNvPr id="5" name="图片 2">
              <a:extLst>
                <a:ext uri="{FF2B5EF4-FFF2-40B4-BE49-F238E27FC236}">
                  <a16:creationId xmlns:a16="http://schemas.microsoft.com/office/drawing/2014/main" id="{C1DC8928-E538-49BA-954D-7AABF032BB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r="62396" b="49205"/>
            <a:stretch/>
          </p:blipFill>
          <p:spPr>
            <a:xfrm rot="3299304">
              <a:off x="-166032" y="5790453"/>
              <a:ext cx="1517081" cy="1389621"/>
            </a:xfrm>
            <a:prstGeom prst="rect">
              <a:avLst/>
            </a:prstGeom>
          </p:spPr>
        </p:pic>
        <p:pic>
          <p:nvPicPr>
            <p:cNvPr id="6" name="图片 7">
              <a:extLst>
                <a:ext uri="{FF2B5EF4-FFF2-40B4-BE49-F238E27FC236}">
                  <a16:creationId xmlns:a16="http://schemas.microsoft.com/office/drawing/2014/main" id="{9D546607-4C78-4B62-A009-4169E75D46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r="62396" b="72843"/>
            <a:stretch/>
          </p:blipFill>
          <p:spPr>
            <a:xfrm flipH="1">
              <a:off x="7132132" y="6022518"/>
              <a:ext cx="1699938" cy="832494"/>
            </a:xfrm>
            <a:prstGeom prst="rect">
              <a:avLst/>
            </a:prstGeom>
          </p:spPr>
        </p:pic>
        <p:pic>
          <p:nvPicPr>
            <p:cNvPr id="9" name="图片 7">
              <a:extLst>
                <a:ext uri="{FF2B5EF4-FFF2-40B4-BE49-F238E27FC236}">
                  <a16:creationId xmlns:a16="http://schemas.microsoft.com/office/drawing/2014/main" id="{3C3A4903-840E-406C-90CB-197A2CE9DB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63893" r="85748"/>
            <a:stretch/>
          </p:blipFill>
          <p:spPr>
            <a:xfrm rot="17758331">
              <a:off x="11244476" y="5792447"/>
              <a:ext cx="859187" cy="733693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D123ACCC-4B89-4A7B-A8A7-69FE42CD444D}"/>
              </a:ext>
            </a:extLst>
          </p:cNvPr>
          <p:cNvGrpSpPr/>
          <p:nvPr/>
        </p:nvGrpSpPr>
        <p:grpSpPr>
          <a:xfrm>
            <a:off x="0" y="-1"/>
            <a:ext cx="12333834" cy="1454069"/>
            <a:chOff x="0" y="-1"/>
            <a:chExt cx="12333834" cy="1454069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72A5402-B61A-459C-80C6-F133D10149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/>
          </p:blipFill>
          <p:spPr>
            <a:xfrm rot="10800000">
              <a:off x="0" y="0"/>
              <a:ext cx="12192000" cy="397864"/>
            </a:xfrm>
            <a:prstGeom prst="rect">
              <a:avLst/>
            </a:prstGeom>
          </p:spPr>
        </p:pic>
        <p:pic>
          <p:nvPicPr>
            <p:cNvPr id="20" name="图片 2">
              <a:extLst>
                <a:ext uri="{FF2B5EF4-FFF2-40B4-BE49-F238E27FC236}">
                  <a16:creationId xmlns:a16="http://schemas.microsoft.com/office/drawing/2014/main" id="{2EDFEA16-7C1A-4593-B8BA-15768C2912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t="-5528" r="62396" b="71295"/>
            <a:stretch/>
          </p:blipFill>
          <p:spPr>
            <a:xfrm rot="10800000">
              <a:off x="9978442" y="-1"/>
              <a:ext cx="2355392" cy="1454069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F33250E-394A-43E4-BC5A-FE2EDF2A3496}"/>
              </a:ext>
            </a:extLst>
          </p:cNvPr>
          <p:cNvGrpSpPr/>
          <p:nvPr/>
        </p:nvGrpSpPr>
        <p:grpSpPr>
          <a:xfrm>
            <a:off x="432154" y="1383042"/>
            <a:ext cx="10997847" cy="2396611"/>
            <a:chOff x="263110" y="810540"/>
            <a:chExt cx="10997847" cy="2396611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C89AF87-50F6-4272-84C9-91FDC37F04DD}"/>
                </a:ext>
              </a:extLst>
            </p:cNvPr>
            <p:cNvGrpSpPr/>
            <p:nvPr/>
          </p:nvGrpSpPr>
          <p:grpSpPr>
            <a:xfrm>
              <a:off x="263110" y="810540"/>
              <a:ext cx="1631306" cy="1376748"/>
              <a:chOff x="1326142" y="875879"/>
              <a:chExt cx="1631306" cy="1376748"/>
            </a:xfrm>
          </p:grpSpPr>
          <p:pic>
            <p:nvPicPr>
              <p:cNvPr id="10" name="图片 7">
                <a:extLst>
                  <a:ext uri="{FF2B5EF4-FFF2-40B4-BE49-F238E27FC236}">
                    <a16:creationId xmlns:a16="http://schemas.microsoft.com/office/drawing/2014/main" id="{8FEF3121-719E-4A23-A755-E64D62DF399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73209" t="11266" r="10549" b="48066"/>
              <a:stretch/>
            </p:blipFill>
            <p:spPr>
              <a:xfrm rot="20705450" flipH="1">
                <a:off x="1326142" y="875879"/>
                <a:ext cx="1631306" cy="1376748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65D00A0E-245D-409A-87AB-B8697489000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hq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32500" b="81650" l="2250" r="94050">
                            <a14:foregroundMark x1="14650" y1="36500" x2="14200" y2="48000"/>
                            <a14:foregroundMark x1="50450" y1="37300" x2="52000" y2="45200"/>
                            <a14:foregroundMark x1="69550" y1="39600" x2="70300" y2="50450"/>
                            <a14:foregroundMark x1="84550" y1="37750" x2="83000" y2="45050"/>
                            <a14:foregroundMark x1="85500" y1="61350" x2="90750" y2="71700"/>
                            <a14:foregroundMark x1="63350" y1="65350" x2="69400" y2="70950"/>
                            <a14:foregroundMark x1="47850" y1="65800" x2="44250" y2="76850"/>
                            <a14:foregroundMark x1="35100" y1="61950" x2="30300" y2="76500"/>
                            <a14:foregroundMark x1="14950" y1="64100" x2="10000" y2="72500"/>
                            <a14:foregroundMark x1="17450" y1="69700" x2="18050" y2="75900"/>
                            <a14:foregroundMark x1="18550" y1="59950" x2="17000" y2="64750"/>
                            <a14:foregroundMark x1="26600" y1="60700" x2="33900" y2="59150"/>
                            <a14:foregroundMark x1="25650" y1="67050" x2="27650" y2="67200"/>
                            <a14:foregroundMark x1="51100" y1="45500" x2="52300" y2="52350"/>
                            <a14:foregroundMark x1="81950" y1="38550" x2="87050" y2="36350"/>
                            <a14:foregroundMark x1="81800" y1="37750" x2="84550" y2="36850"/>
                            <a14:foregroundMark x1="91400" y1="44450" x2="90300" y2="52800"/>
                            <a14:foregroundMark x1="80850" y1="51700" x2="82700" y2="54500"/>
                            <a14:foregroundMark x1="73250" y1="65500" x2="69700" y2="74950"/>
                            <a14:foregroundMark x1="86850" y1="35850" x2="89050" y2="35450"/>
                            <a14:foregroundMark x1="29200" y1="35050" x2="31950" y2="35550"/>
                            <a14:foregroundMark x1="37900" y1="65000" x2="36050" y2="69650"/>
                            <a14:foregroundMark x1="42950" y1="52350" x2="44550" y2="5365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83" t="32423" r="79841" b="43971"/>
              <a:stretch/>
            </p:blipFill>
            <p:spPr>
              <a:xfrm>
                <a:off x="2087690" y="1518911"/>
                <a:ext cx="453492" cy="700781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3B0BE70-EC05-46AE-ADE9-B3CFEB2FA9AC}"/>
                </a:ext>
              </a:extLst>
            </p:cNvPr>
            <p:cNvSpPr txBox="1"/>
            <p:nvPr/>
          </p:nvSpPr>
          <p:spPr>
            <a:xfrm>
              <a:off x="1743355" y="990069"/>
              <a:ext cx="9517602" cy="22170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Tìm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xem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cuộc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sống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những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đồ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vật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dạng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đường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gấp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khúc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;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tứ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giác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Rèn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kĩ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năng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độ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dài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đường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gấp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khúc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6E13F30-8EFA-41FE-9DAA-2AAEE35BA2DB}"/>
              </a:ext>
            </a:extLst>
          </p:cNvPr>
          <p:cNvGrpSpPr/>
          <p:nvPr/>
        </p:nvGrpSpPr>
        <p:grpSpPr>
          <a:xfrm>
            <a:off x="1420448" y="4072245"/>
            <a:ext cx="10606452" cy="1674322"/>
            <a:chOff x="1840692" y="2123349"/>
            <a:chExt cx="10606452" cy="1674322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C974CF38-2C79-467D-932A-800B2977187D}"/>
                </a:ext>
              </a:extLst>
            </p:cNvPr>
            <p:cNvGrpSpPr/>
            <p:nvPr/>
          </p:nvGrpSpPr>
          <p:grpSpPr>
            <a:xfrm>
              <a:off x="1840692" y="2123349"/>
              <a:ext cx="1631306" cy="1376748"/>
              <a:chOff x="1093468" y="2250622"/>
              <a:chExt cx="1631306" cy="1376748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6699113A-344F-43BA-84D0-A7E95E40738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hq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32500" b="81650" l="2250" r="94050">
                            <a14:foregroundMark x1="14650" y1="36500" x2="14200" y2="48000"/>
                            <a14:foregroundMark x1="50450" y1="37300" x2="52000" y2="45200"/>
                            <a14:foregroundMark x1="69550" y1="39600" x2="70300" y2="50450"/>
                            <a14:foregroundMark x1="84550" y1="37750" x2="83000" y2="45050"/>
                            <a14:foregroundMark x1="85500" y1="61350" x2="90750" y2="71700"/>
                            <a14:foregroundMark x1="63350" y1="65350" x2="69400" y2="70950"/>
                            <a14:foregroundMark x1="47850" y1="65800" x2="44250" y2="76850"/>
                            <a14:foregroundMark x1="35100" y1="61950" x2="30300" y2="76500"/>
                            <a14:foregroundMark x1="14950" y1="64100" x2="10000" y2="72500"/>
                            <a14:foregroundMark x1="17450" y1="69700" x2="18050" y2="75900"/>
                            <a14:foregroundMark x1="18550" y1="59950" x2="17000" y2="64750"/>
                            <a14:foregroundMark x1="26600" y1="60700" x2="33900" y2="59150"/>
                            <a14:foregroundMark x1="25650" y1="67050" x2="27650" y2="67200"/>
                            <a14:foregroundMark x1="51100" y1="45500" x2="52300" y2="52350"/>
                            <a14:foregroundMark x1="81950" y1="38550" x2="87050" y2="36350"/>
                            <a14:foregroundMark x1="81800" y1="37750" x2="84550" y2="36850"/>
                            <a14:foregroundMark x1="91400" y1="44450" x2="90300" y2="52800"/>
                            <a14:foregroundMark x1="80850" y1="51700" x2="82700" y2="54500"/>
                            <a14:foregroundMark x1="73250" y1="65500" x2="69700" y2="74950"/>
                            <a14:foregroundMark x1="86850" y1="35850" x2="89050" y2="35450"/>
                            <a14:foregroundMark x1="29200" y1="35050" x2="31950" y2="35550"/>
                            <a14:foregroundMark x1="37900" y1="65000" x2="36050" y2="69650"/>
                            <a14:foregroundMark x1="42950" y1="52350" x2="44550" y2="5365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749" t="34401" r="61577" b="43465"/>
              <a:stretch/>
            </p:blipFill>
            <p:spPr>
              <a:xfrm>
                <a:off x="1926516" y="2972198"/>
                <a:ext cx="496651" cy="647946"/>
              </a:xfrm>
              <a:prstGeom prst="rect">
                <a:avLst/>
              </a:prstGeom>
            </p:spPr>
          </p:pic>
          <p:pic>
            <p:nvPicPr>
              <p:cNvPr id="17" name="图片 7">
                <a:extLst>
                  <a:ext uri="{FF2B5EF4-FFF2-40B4-BE49-F238E27FC236}">
                    <a16:creationId xmlns:a16="http://schemas.microsoft.com/office/drawing/2014/main" id="{8E091019-F1BB-4B31-935F-4F9A83D97AA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73209" t="11266" r="10549" b="48066"/>
              <a:stretch/>
            </p:blipFill>
            <p:spPr>
              <a:xfrm rot="20705450" flipH="1">
                <a:off x="1093468" y="2250622"/>
                <a:ext cx="1631306" cy="1376748"/>
              </a:xfrm>
              <a:prstGeom prst="rect">
                <a:avLst/>
              </a:prstGeom>
            </p:spPr>
          </p:pic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ADC73C4-A5F8-4E3F-8883-179D7FCF988E}"/>
                </a:ext>
              </a:extLst>
            </p:cNvPr>
            <p:cNvSpPr txBox="1"/>
            <p:nvPr/>
          </p:nvSpPr>
          <p:spPr>
            <a:xfrm>
              <a:off x="3262996" y="2319253"/>
              <a:ext cx="9184148" cy="14784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Xem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trước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sau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: “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hành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gấp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cắt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ghép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xếp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Vẽ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đoạn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thẳng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”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trang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106,107”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17D1F140-4E6F-43AA-8E12-114A114600A6}"/>
              </a:ext>
            </a:extLst>
          </p:cNvPr>
          <p:cNvSpPr txBox="1"/>
          <p:nvPr/>
        </p:nvSpPr>
        <p:spPr>
          <a:xfrm>
            <a:off x="3378294" y="467719"/>
            <a:ext cx="543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Củng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cố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-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dặn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dò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083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A985934-4C0B-47FE-9263-F1822EE27F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7321" y1="97656" x2="94436" y2="97917"/>
                        <a14:foregroundMark x1="4539" y1="1823" x2="97950" y2="1823"/>
                        <a14:foregroundMark x1="1318" y1="2865" x2="4246" y2="1302"/>
                        <a14:foregroundMark x1="586" y1="98438" x2="11713" y2="98698"/>
                        <a14:backgroundMark x1="1464" y1="5469" x2="97804" y2="9896"/>
                        <a14:backgroundMark x1="98829" y1="13281" x2="96193" y2="85417"/>
                        <a14:backgroundMark x1="96193" y1="85417" x2="9224" y2="87500"/>
                        <a14:backgroundMark x1="9224" y1="87500" x2="5271" y2="12240"/>
                        <a14:backgroundMark x1="5710" y1="12760" x2="83748" y2="35156"/>
                        <a14:backgroundMark x1="3514" y1="68229" x2="6442" y2="89583"/>
                        <a14:backgroundMark x1="21523" y1="41667" x2="59297" y2="69792"/>
                        <a14:backgroundMark x1="82723" y1="34635" x2="98243" y2="51302"/>
                        <a14:backgroundMark x1="18009" y1="32292" x2="35286" y2="41406"/>
                        <a14:backgroundMark x1="14934" y1="46615" x2="36457" y2="70573"/>
                      </a14:backgroundRemoval>
                    </a14:imgEffect>
                  </a14:imgLayer>
                </a14:imgProps>
              </a:ext>
            </a:extLst>
          </a:blip>
          <a:srcRect t="94227"/>
          <a:stretch/>
        </p:blipFill>
        <p:spPr>
          <a:xfrm>
            <a:off x="0" y="6460136"/>
            <a:ext cx="12192000" cy="397864"/>
          </a:xfrm>
          <a:prstGeom prst="rect">
            <a:avLst/>
          </a:prstGeom>
        </p:spPr>
      </p:pic>
      <p:pic>
        <p:nvPicPr>
          <p:cNvPr id="6" name="图片 7">
            <a:extLst>
              <a:ext uri="{FF2B5EF4-FFF2-40B4-BE49-F238E27FC236}">
                <a16:creationId xmlns:a16="http://schemas.microsoft.com/office/drawing/2014/main" id="{789A4B02-83E1-41DE-9367-4E1357B5160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7206" t="51297" r="-1170" b="-4757"/>
          <a:stretch/>
        </p:blipFill>
        <p:spPr>
          <a:xfrm rot="17860501" flipH="1">
            <a:off x="387548" y="1875139"/>
            <a:ext cx="1586549" cy="2047231"/>
          </a:xfrm>
          <a:prstGeom prst="rect">
            <a:avLst/>
          </a:prstGeom>
        </p:spPr>
      </p:pic>
      <p:pic>
        <p:nvPicPr>
          <p:cNvPr id="9" name="图片 7">
            <a:extLst>
              <a:ext uri="{FF2B5EF4-FFF2-40B4-BE49-F238E27FC236}">
                <a16:creationId xmlns:a16="http://schemas.microsoft.com/office/drawing/2014/main" id="{452D41F7-37DD-4577-B0F3-59D5EF80A2D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3893" r="85748"/>
          <a:stretch/>
        </p:blipFill>
        <p:spPr>
          <a:xfrm rot="17758331">
            <a:off x="10333371" y="4843792"/>
            <a:ext cx="1772966" cy="1514004"/>
          </a:xfrm>
          <a:prstGeom prst="rect">
            <a:avLst/>
          </a:prstGeom>
        </p:spPr>
      </p:pic>
      <p:pic>
        <p:nvPicPr>
          <p:cNvPr id="22" name="图片 7">
            <a:extLst>
              <a:ext uri="{FF2B5EF4-FFF2-40B4-BE49-F238E27FC236}">
                <a16:creationId xmlns:a16="http://schemas.microsoft.com/office/drawing/2014/main" id="{AC84ED0C-71D2-4BDA-92D7-6A97FE8A457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7905" t="48165" r="-1170" b="-4757"/>
          <a:stretch/>
        </p:blipFill>
        <p:spPr>
          <a:xfrm flipH="1">
            <a:off x="7224656" y="4893350"/>
            <a:ext cx="1790699" cy="1964650"/>
          </a:xfrm>
          <a:prstGeom prst="rect">
            <a:avLst/>
          </a:prstGeom>
        </p:spPr>
      </p:pic>
      <p:pic>
        <p:nvPicPr>
          <p:cNvPr id="23" name="图片 7">
            <a:extLst>
              <a:ext uri="{FF2B5EF4-FFF2-40B4-BE49-F238E27FC236}">
                <a16:creationId xmlns:a16="http://schemas.microsoft.com/office/drawing/2014/main" id="{7E21CC16-F51F-4939-8C94-2C27ECED992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546" t="472" r="34513" b="63484"/>
          <a:stretch/>
        </p:blipFill>
        <p:spPr>
          <a:xfrm flipH="1">
            <a:off x="3025690" y="5990601"/>
            <a:ext cx="2133601" cy="1734797"/>
          </a:xfrm>
          <a:prstGeom prst="rect">
            <a:avLst/>
          </a:prstGeom>
        </p:spPr>
      </p:pic>
      <p:pic>
        <p:nvPicPr>
          <p:cNvPr id="24" name="图片 7">
            <a:extLst>
              <a:ext uri="{FF2B5EF4-FFF2-40B4-BE49-F238E27FC236}">
                <a16:creationId xmlns:a16="http://schemas.microsoft.com/office/drawing/2014/main" id="{A13EFF7A-6323-4973-A8E1-72DD661D125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162" t="5712" r="64708" b="50189"/>
          <a:stretch/>
        </p:blipFill>
        <p:spPr>
          <a:xfrm flipH="1">
            <a:off x="-96626" y="4102660"/>
            <a:ext cx="3190554" cy="2478981"/>
          </a:xfrm>
          <a:prstGeom prst="rect">
            <a:avLst/>
          </a:prstGeom>
        </p:spPr>
      </p:pic>
      <p:pic>
        <p:nvPicPr>
          <p:cNvPr id="25" name="图片 7">
            <a:extLst>
              <a:ext uri="{FF2B5EF4-FFF2-40B4-BE49-F238E27FC236}">
                <a16:creationId xmlns:a16="http://schemas.microsoft.com/office/drawing/2014/main" id="{0104D1AD-19B3-47C1-A370-A7225A567C0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3209" t="11266" r="10549" b="48066"/>
          <a:stretch/>
        </p:blipFill>
        <p:spPr>
          <a:xfrm rot="14945965" flipH="1">
            <a:off x="10149150" y="1779170"/>
            <a:ext cx="2351823" cy="1984831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F4D64CF5-CC31-46FE-864E-1398D05C3E2C}"/>
              </a:ext>
            </a:extLst>
          </p:cNvPr>
          <p:cNvGrpSpPr/>
          <p:nvPr/>
        </p:nvGrpSpPr>
        <p:grpSpPr>
          <a:xfrm>
            <a:off x="0" y="-1"/>
            <a:ext cx="12333834" cy="1454069"/>
            <a:chOff x="0" y="-1"/>
            <a:chExt cx="12333834" cy="1454069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214A04D3-8C91-4DBC-8BEA-F1A2238383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/>
          </p:blipFill>
          <p:spPr>
            <a:xfrm rot="10800000">
              <a:off x="0" y="0"/>
              <a:ext cx="12192000" cy="397864"/>
            </a:xfrm>
            <a:prstGeom prst="rect">
              <a:avLst/>
            </a:prstGeom>
          </p:spPr>
        </p:pic>
        <p:pic>
          <p:nvPicPr>
            <p:cNvPr id="28" name="图片 2">
              <a:extLst>
                <a:ext uri="{FF2B5EF4-FFF2-40B4-BE49-F238E27FC236}">
                  <a16:creationId xmlns:a16="http://schemas.microsoft.com/office/drawing/2014/main" id="{D2FA1984-079D-489B-9842-C44CEEE457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t="-5528" r="62396" b="71295"/>
            <a:stretch/>
          </p:blipFill>
          <p:spPr>
            <a:xfrm rot="10800000">
              <a:off x="9978442" y="-1"/>
              <a:ext cx="2355392" cy="1454069"/>
            </a:xfrm>
            <a:prstGeom prst="rect">
              <a:avLst/>
            </a:prstGeom>
          </p:spPr>
        </p:pic>
      </p:grpSp>
      <p:pic>
        <p:nvPicPr>
          <p:cNvPr id="29" name="图片 7">
            <a:extLst>
              <a:ext uri="{FF2B5EF4-FFF2-40B4-BE49-F238E27FC236}">
                <a16:creationId xmlns:a16="http://schemas.microsoft.com/office/drawing/2014/main" id="{3DD81825-EF25-4220-8D4D-2455B6216F5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3209" t="11266" r="10549" b="48066"/>
          <a:stretch/>
        </p:blipFill>
        <p:spPr>
          <a:xfrm flipH="1">
            <a:off x="1092465" y="-220411"/>
            <a:ext cx="2351823" cy="1984831"/>
          </a:xfrm>
          <a:prstGeom prst="rect">
            <a:avLst/>
          </a:prstGeom>
        </p:spPr>
      </p:pic>
      <p:pic>
        <p:nvPicPr>
          <p:cNvPr id="30" name="图片 7">
            <a:extLst>
              <a:ext uri="{FF2B5EF4-FFF2-40B4-BE49-F238E27FC236}">
                <a16:creationId xmlns:a16="http://schemas.microsoft.com/office/drawing/2014/main" id="{5E2A3F28-0CD5-4819-BD78-B40E0F42E70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546" t="472" r="34513" b="63484"/>
          <a:stretch/>
        </p:blipFill>
        <p:spPr>
          <a:xfrm flipH="1">
            <a:off x="5256117" y="-491633"/>
            <a:ext cx="2133601" cy="1734797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2ADC7DAD-FC0F-405D-B5FE-484750A9A0D6}"/>
              </a:ext>
            </a:extLst>
          </p:cNvPr>
          <p:cNvSpPr txBox="1"/>
          <p:nvPr/>
        </p:nvSpPr>
        <p:spPr>
          <a:xfrm>
            <a:off x="2154145" y="2453765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037099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046" b="58453"/>
          <a:stretch/>
        </p:blipFill>
        <p:spPr>
          <a:xfrm>
            <a:off x="1302327" y="1534390"/>
            <a:ext cx="9354689" cy="31484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81200" y="1825334"/>
            <a:ext cx="8132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latin typeface="HP001 4 hàng" panose="020B0603050302020204" pitchFamily="34" charset="0"/>
              </a:rPr>
              <a:t>Thứ bảy ngày 11 tháng 12 năm 2021</a:t>
            </a:r>
            <a:endParaRPr lang="en-US" sz="3600" b="1">
              <a:latin typeface="HP001 4 hàng" panose="020B06030503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96692" y="2496914"/>
            <a:ext cx="1787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latin typeface="HP001 4 hàng" panose="020B0603050302020204" pitchFamily="34" charset="0"/>
              </a:rPr>
              <a:t>Toán</a:t>
            </a:r>
            <a:endParaRPr lang="en-US" sz="3600" b="1">
              <a:latin typeface="HP001 4 hàng" panose="020B06030503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81200" y="3168494"/>
            <a:ext cx="7744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latin typeface="HP001 4 hàng" panose="020B0603050302020204" pitchFamily="34" charset="0"/>
              </a:rPr>
              <a:t>Đường gấp khúc, hình tứ giác (tiết 2)</a:t>
            </a:r>
            <a:endParaRPr lang="en-US" sz="3600" b="1"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76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7DD87F2-E893-4A1B-A28B-27D2DAD77677}"/>
              </a:ext>
            </a:extLst>
          </p:cNvPr>
          <p:cNvGrpSpPr/>
          <p:nvPr/>
        </p:nvGrpSpPr>
        <p:grpSpPr>
          <a:xfrm>
            <a:off x="-102302" y="5726723"/>
            <a:ext cx="12294302" cy="1517081"/>
            <a:chOff x="-102302" y="5726723"/>
            <a:chExt cx="12294302" cy="151708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532E675-E676-45E8-84C0-75428F084E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/>
          </p:blipFill>
          <p:spPr>
            <a:xfrm>
              <a:off x="0" y="6460136"/>
              <a:ext cx="12192000" cy="397864"/>
            </a:xfrm>
            <a:prstGeom prst="rect">
              <a:avLst/>
            </a:prstGeom>
          </p:spPr>
        </p:pic>
        <p:pic>
          <p:nvPicPr>
            <p:cNvPr id="5" name="图片 2">
              <a:extLst>
                <a:ext uri="{FF2B5EF4-FFF2-40B4-BE49-F238E27FC236}">
                  <a16:creationId xmlns:a16="http://schemas.microsoft.com/office/drawing/2014/main" id="{C1DC8928-E538-49BA-954D-7AABF032BB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r="62396" b="49205"/>
            <a:stretch/>
          </p:blipFill>
          <p:spPr>
            <a:xfrm rot="3299304">
              <a:off x="-166032" y="5790453"/>
              <a:ext cx="1517081" cy="1389621"/>
            </a:xfrm>
            <a:prstGeom prst="rect">
              <a:avLst/>
            </a:prstGeom>
          </p:spPr>
        </p:pic>
        <p:pic>
          <p:nvPicPr>
            <p:cNvPr id="6" name="图片 7">
              <a:extLst>
                <a:ext uri="{FF2B5EF4-FFF2-40B4-BE49-F238E27FC236}">
                  <a16:creationId xmlns:a16="http://schemas.microsoft.com/office/drawing/2014/main" id="{9D546607-4C78-4B62-A009-4169E75D46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r="62396" b="72843"/>
            <a:stretch/>
          </p:blipFill>
          <p:spPr>
            <a:xfrm flipH="1">
              <a:off x="7132132" y="6022518"/>
              <a:ext cx="1699938" cy="832494"/>
            </a:xfrm>
            <a:prstGeom prst="rect">
              <a:avLst/>
            </a:prstGeom>
          </p:spPr>
        </p:pic>
        <p:pic>
          <p:nvPicPr>
            <p:cNvPr id="9" name="图片 7">
              <a:extLst>
                <a:ext uri="{FF2B5EF4-FFF2-40B4-BE49-F238E27FC236}">
                  <a16:creationId xmlns:a16="http://schemas.microsoft.com/office/drawing/2014/main" id="{3C3A4903-840E-406C-90CB-197A2CE9DB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63893" r="85748"/>
            <a:stretch/>
          </p:blipFill>
          <p:spPr>
            <a:xfrm rot="17758331">
              <a:off x="11244476" y="5792447"/>
              <a:ext cx="859187" cy="733693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D123ACCC-4B89-4A7B-A8A7-69FE42CD444D}"/>
              </a:ext>
            </a:extLst>
          </p:cNvPr>
          <p:cNvGrpSpPr/>
          <p:nvPr/>
        </p:nvGrpSpPr>
        <p:grpSpPr>
          <a:xfrm>
            <a:off x="0" y="-1"/>
            <a:ext cx="12333834" cy="1454069"/>
            <a:chOff x="0" y="-1"/>
            <a:chExt cx="12333834" cy="1454069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72A5402-B61A-459C-80C6-F133D10149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/>
          </p:blipFill>
          <p:spPr>
            <a:xfrm rot="10800000">
              <a:off x="0" y="0"/>
              <a:ext cx="12192000" cy="397864"/>
            </a:xfrm>
            <a:prstGeom prst="rect">
              <a:avLst/>
            </a:prstGeom>
          </p:spPr>
        </p:pic>
        <p:pic>
          <p:nvPicPr>
            <p:cNvPr id="20" name="图片 2">
              <a:extLst>
                <a:ext uri="{FF2B5EF4-FFF2-40B4-BE49-F238E27FC236}">
                  <a16:creationId xmlns:a16="http://schemas.microsoft.com/office/drawing/2014/main" id="{2EDFEA16-7C1A-4593-B8BA-15768C2912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t="-5528" r="62396" b="71295"/>
            <a:stretch/>
          </p:blipFill>
          <p:spPr>
            <a:xfrm rot="10800000">
              <a:off x="9978442" y="-1"/>
              <a:ext cx="2355392" cy="1454069"/>
            </a:xfrm>
            <a:prstGeom prst="rect">
              <a:avLst/>
            </a:prstGeom>
          </p:spPr>
        </p:pic>
      </p:grpSp>
      <p:sp>
        <p:nvSpPr>
          <p:cNvPr id="11" name="文本框 22">
            <a:extLst>
              <a:ext uri="{FF2B5EF4-FFF2-40B4-BE49-F238E27FC236}">
                <a16:creationId xmlns:a16="http://schemas.microsoft.com/office/drawing/2014/main" id="{B56ED462-3CF4-4537-B797-9C3CBCE9FBD8}"/>
              </a:ext>
            </a:extLst>
          </p:cNvPr>
          <p:cNvSpPr txBox="1"/>
          <p:nvPr/>
        </p:nvSpPr>
        <p:spPr>
          <a:xfrm>
            <a:off x="4601661" y="146654"/>
            <a:ext cx="3196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Mục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tiêu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F33250E-394A-43E4-BC5A-FE2EDF2A3496}"/>
              </a:ext>
            </a:extLst>
          </p:cNvPr>
          <p:cNvGrpSpPr/>
          <p:nvPr/>
        </p:nvGrpSpPr>
        <p:grpSpPr>
          <a:xfrm>
            <a:off x="263110" y="810540"/>
            <a:ext cx="12177023" cy="1376748"/>
            <a:chOff x="263110" y="810540"/>
            <a:chExt cx="12177023" cy="1376748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C89AF87-50F6-4272-84C9-91FDC37F04DD}"/>
                </a:ext>
              </a:extLst>
            </p:cNvPr>
            <p:cNvGrpSpPr/>
            <p:nvPr/>
          </p:nvGrpSpPr>
          <p:grpSpPr>
            <a:xfrm>
              <a:off x="263110" y="810540"/>
              <a:ext cx="1631306" cy="1376748"/>
              <a:chOff x="1326142" y="875879"/>
              <a:chExt cx="1631306" cy="1376748"/>
            </a:xfrm>
          </p:grpSpPr>
          <p:pic>
            <p:nvPicPr>
              <p:cNvPr id="10" name="图片 7">
                <a:extLst>
                  <a:ext uri="{FF2B5EF4-FFF2-40B4-BE49-F238E27FC236}">
                    <a16:creationId xmlns:a16="http://schemas.microsoft.com/office/drawing/2014/main" id="{8FEF3121-719E-4A23-A755-E64D62DF399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73209" t="11266" r="10549" b="48066"/>
              <a:stretch/>
            </p:blipFill>
            <p:spPr>
              <a:xfrm rot="20705450" flipH="1">
                <a:off x="1326142" y="875879"/>
                <a:ext cx="1631306" cy="1376748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65D00A0E-245D-409A-87AB-B8697489000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hq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32500" b="81650" l="2250" r="94050">
                            <a14:foregroundMark x1="14650" y1="36500" x2="14200" y2="48000"/>
                            <a14:foregroundMark x1="50450" y1="37300" x2="52000" y2="45200"/>
                            <a14:foregroundMark x1="69550" y1="39600" x2="70300" y2="50450"/>
                            <a14:foregroundMark x1="84550" y1="37750" x2="83000" y2="45050"/>
                            <a14:foregroundMark x1="85500" y1="61350" x2="90750" y2="71700"/>
                            <a14:foregroundMark x1="63350" y1="65350" x2="69400" y2="70950"/>
                            <a14:foregroundMark x1="47850" y1="65800" x2="44250" y2="76850"/>
                            <a14:foregroundMark x1="35100" y1="61950" x2="30300" y2="76500"/>
                            <a14:foregroundMark x1="14950" y1="64100" x2="10000" y2="72500"/>
                            <a14:foregroundMark x1="17450" y1="69700" x2="18050" y2="75900"/>
                            <a14:foregroundMark x1="18550" y1="59950" x2="17000" y2="64750"/>
                            <a14:foregroundMark x1="26600" y1="60700" x2="33900" y2="59150"/>
                            <a14:foregroundMark x1="25650" y1="67050" x2="27650" y2="67200"/>
                            <a14:foregroundMark x1="51100" y1="45500" x2="52300" y2="52350"/>
                            <a14:foregroundMark x1="81950" y1="38550" x2="87050" y2="36350"/>
                            <a14:foregroundMark x1="81800" y1="37750" x2="84550" y2="36850"/>
                            <a14:foregroundMark x1="91400" y1="44450" x2="90300" y2="52800"/>
                            <a14:foregroundMark x1="80850" y1="51700" x2="82700" y2="54500"/>
                            <a14:foregroundMark x1="73250" y1="65500" x2="69700" y2="74950"/>
                            <a14:foregroundMark x1="86850" y1="35850" x2="89050" y2="35450"/>
                            <a14:foregroundMark x1="29200" y1="35050" x2="31950" y2="35550"/>
                            <a14:foregroundMark x1="37900" y1="65000" x2="36050" y2="69650"/>
                            <a14:foregroundMark x1="42950" y1="52350" x2="44550" y2="5365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83" t="32423" r="79841" b="43971"/>
              <a:stretch/>
            </p:blipFill>
            <p:spPr>
              <a:xfrm>
                <a:off x="2087690" y="1518911"/>
                <a:ext cx="453492" cy="700781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3B0BE70-EC05-46AE-ADE9-B3CFEB2FA9AC}"/>
                </a:ext>
              </a:extLst>
            </p:cNvPr>
            <p:cNvSpPr txBox="1"/>
            <p:nvPr/>
          </p:nvSpPr>
          <p:spPr>
            <a:xfrm>
              <a:off x="1743354" y="990069"/>
              <a:ext cx="10696779" cy="11318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Nhận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biết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đường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gấp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khúc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thông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qua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ảnh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trực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quan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độ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dài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đường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gấp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khúc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biết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độ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dài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cạnh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đó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BFE0318-5202-4140-B240-6BF3AC7B1090}"/>
              </a:ext>
            </a:extLst>
          </p:cNvPr>
          <p:cNvGrpSpPr/>
          <p:nvPr/>
        </p:nvGrpSpPr>
        <p:grpSpPr>
          <a:xfrm>
            <a:off x="1781610" y="4783558"/>
            <a:ext cx="9007043" cy="1381177"/>
            <a:chOff x="1781610" y="4783558"/>
            <a:chExt cx="9007043" cy="1381177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0F0408AE-E569-4592-953E-201C90A7B8C8}"/>
                </a:ext>
              </a:extLst>
            </p:cNvPr>
            <p:cNvGrpSpPr/>
            <p:nvPr/>
          </p:nvGrpSpPr>
          <p:grpSpPr>
            <a:xfrm>
              <a:off x="1781610" y="4783558"/>
              <a:ext cx="1631306" cy="1381177"/>
              <a:chOff x="3180901" y="2917327"/>
              <a:chExt cx="1631306" cy="1381177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E43C3A01-04E0-4FF9-B35E-5865DD79A25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hq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32500" b="81650" l="2250" r="94050">
                            <a14:foregroundMark x1="14650" y1="36500" x2="14200" y2="48000"/>
                            <a14:foregroundMark x1="50450" y1="37300" x2="52000" y2="45200"/>
                            <a14:foregroundMark x1="69550" y1="39600" x2="70300" y2="50450"/>
                            <a14:foregroundMark x1="84550" y1="37750" x2="83000" y2="45050"/>
                            <a14:foregroundMark x1="85500" y1="61350" x2="90750" y2="71700"/>
                            <a14:foregroundMark x1="63350" y1="65350" x2="69400" y2="70950"/>
                            <a14:foregroundMark x1="47850" y1="65800" x2="44250" y2="76850"/>
                            <a14:foregroundMark x1="35100" y1="61950" x2="30300" y2="76500"/>
                            <a14:foregroundMark x1="14950" y1="64100" x2="10000" y2="72500"/>
                            <a14:foregroundMark x1="17450" y1="69700" x2="18050" y2="75900"/>
                            <a14:foregroundMark x1="18550" y1="59950" x2="17000" y2="64750"/>
                            <a14:foregroundMark x1="26600" y1="60700" x2="33900" y2="59150"/>
                            <a14:foregroundMark x1="25650" y1="67050" x2="27650" y2="67200"/>
                            <a14:foregroundMark x1="51100" y1="45500" x2="52300" y2="52350"/>
                            <a14:foregroundMark x1="81950" y1="38550" x2="87050" y2="36350"/>
                            <a14:foregroundMark x1="81800" y1="37750" x2="84550" y2="36850"/>
                            <a14:foregroundMark x1="91400" y1="44450" x2="90300" y2="52800"/>
                            <a14:foregroundMark x1="80850" y1="51700" x2="82700" y2="54500"/>
                            <a14:foregroundMark x1="73250" y1="65500" x2="69700" y2="74950"/>
                            <a14:foregroundMark x1="86850" y1="35850" x2="89050" y2="35450"/>
                            <a14:foregroundMark x1="29200" y1="35050" x2="31950" y2="35550"/>
                            <a14:foregroundMark x1="37900" y1="65000" x2="36050" y2="69650"/>
                            <a14:foregroundMark x1="42950" y1="52350" x2="44550" y2="5365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8992" t="34263" r="23333" b="44382"/>
              <a:stretch/>
            </p:blipFill>
            <p:spPr>
              <a:xfrm>
                <a:off x="3996553" y="3607916"/>
                <a:ext cx="571573" cy="690588"/>
              </a:xfrm>
              <a:prstGeom prst="rect">
                <a:avLst/>
              </a:prstGeom>
            </p:spPr>
          </p:pic>
          <p:pic>
            <p:nvPicPr>
              <p:cNvPr id="18" name="图片 7">
                <a:extLst>
                  <a:ext uri="{FF2B5EF4-FFF2-40B4-BE49-F238E27FC236}">
                    <a16:creationId xmlns:a16="http://schemas.microsoft.com/office/drawing/2014/main" id="{B978A64C-A9EF-4568-8BBA-8C56F8964B7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73209" t="11266" r="10549" b="48066"/>
              <a:stretch/>
            </p:blipFill>
            <p:spPr>
              <a:xfrm rot="20705450" flipH="1">
                <a:off x="3180901" y="2917327"/>
                <a:ext cx="1631306" cy="1376748"/>
              </a:xfrm>
              <a:prstGeom prst="rect">
                <a:avLst/>
              </a:prstGeom>
            </p:spPr>
          </p:pic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45C338D-7489-43E1-B7FB-CDA106F52AD3}"/>
                </a:ext>
              </a:extLst>
            </p:cNvPr>
            <p:cNvSpPr txBox="1"/>
            <p:nvPr/>
          </p:nvSpPr>
          <p:spPr>
            <a:xfrm>
              <a:off x="3475610" y="5024340"/>
              <a:ext cx="7313043" cy="11318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Phát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triển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năng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lực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mô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hoá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toán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học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giao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tiếp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toán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học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1EDB119-C50B-4496-9295-B4B6346F2FA6}"/>
              </a:ext>
            </a:extLst>
          </p:cNvPr>
          <p:cNvGrpSpPr/>
          <p:nvPr/>
        </p:nvGrpSpPr>
        <p:grpSpPr>
          <a:xfrm>
            <a:off x="270266" y="3439486"/>
            <a:ext cx="11351120" cy="1376748"/>
            <a:chOff x="270266" y="3439486"/>
            <a:chExt cx="11351120" cy="1376748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E1F062D-4ABB-4345-8377-F6CA3666B233}"/>
                </a:ext>
              </a:extLst>
            </p:cNvPr>
            <p:cNvGrpSpPr/>
            <p:nvPr/>
          </p:nvGrpSpPr>
          <p:grpSpPr>
            <a:xfrm>
              <a:off x="270266" y="3439486"/>
              <a:ext cx="1631306" cy="1376748"/>
              <a:chOff x="959507" y="4676471"/>
              <a:chExt cx="1631306" cy="1376748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F3F909A9-C7E9-47A6-A65E-AF9BB8A4E29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hq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32500" b="81650" l="2250" r="94050">
                            <a14:foregroundMark x1="14650" y1="36500" x2="14200" y2="48000"/>
                            <a14:foregroundMark x1="50450" y1="37300" x2="52000" y2="45200"/>
                            <a14:foregroundMark x1="69550" y1="39600" x2="70300" y2="50450"/>
                            <a14:foregroundMark x1="84550" y1="37750" x2="83000" y2="45050"/>
                            <a14:foregroundMark x1="85500" y1="61350" x2="90750" y2="71700"/>
                            <a14:foregroundMark x1="63350" y1="65350" x2="69400" y2="70950"/>
                            <a14:foregroundMark x1="47850" y1="65800" x2="44250" y2="76850"/>
                            <a14:foregroundMark x1="35100" y1="61950" x2="30300" y2="76500"/>
                            <a14:foregroundMark x1="14950" y1="64100" x2="10000" y2="72500"/>
                            <a14:foregroundMark x1="17450" y1="69700" x2="18050" y2="75900"/>
                            <a14:foregroundMark x1="18550" y1="59950" x2="17000" y2="64750"/>
                            <a14:foregroundMark x1="26600" y1="60700" x2="33900" y2="59150"/>
                            <a14:foregroundMark x1="25650" y1="67050" x2="27650" y2="67200"/>
                            <a14:foregroundMark x1="51100" y1="45500" x2="52300" y2="52350"/>
                            <a14:foregroundMark x1="81950" y1="38550" x2="87050" y2="36350"/>
                            <a14:foregroundMark x1="81800" y1="37750" x2="84550" y2="36850"/>
                            <a14:foregroundMark x1="91400" y1="44450" x2="90300" y2="52800"/>
                            <a14:foregroundMark x1="80850" y1="51700" x2="82700" y2="54500"/>
                            <a14:foregroundMark x1="73250" y1="65500" x2="69700" y2="74950"/>
                            <a14:foregroundMark x1="86850" y1="35850" x2="89050" y2="35450"/>
                            <a14:foregroundMark x1="29200" y1="35050" x2="31950" y2="35550"/>
                            <a14:foregroundMark x1="37900" y1="65000" x2="36050" y2="69650"/>
                            <a14:foregroundMark x1="42950" y1="52350" x2="44550" y2="5365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560" t="34263" r="42765" b="44382"/>
              <a:stretch/>
            </p:blipFill>
            <p:spPr>
              <a:xfrm>
                <a:off x="1775160" y="5394419"/>
                <a:ext cx="531057" cy="641635"/>
              </a:xfrm>
              <a:prstGeom prst="rect">
                <a:avLst/>
              </a:prstGeom>
            </p:spPr>
          </p:pic>
          <p:pic>
            <p:nvPicPr>
              <p:cNvPr id="21" name="图片 7">
                <a:extLst>
                  <a:ext uri="{FF2B5EF4-FFF2-40B4-BE49-F238E27FC236}">
                    <a16:creationId xmlns:a16="http://schemas.microsoft.com/office/drawing/2014/main" id="{E77987B4-2564-4DC1-ACFC-EA91D16A95D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73209" t="11266" r="10549" b="48066"/>
              <a:stretch/>
            </p:blipFill>
            <p:spPr>
              <a:xfrm rot="20705450" flipH="1">
                <a:off x="959507" y="4676471"/>
                <a:ext cx="1631306" cy="1376748"/>
              </a:xfrm>
              <a:prstGeom prst="rect">
                <a:avLst/>
              </a:prstGeom>
            </p:spPr>
          </p:pic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B94EECD-5373-4521-A7AD-726F3DD47365}"/>
                </a:ext>
              </a:extLst>
            </p:cNvPr>
            <p:cNvSpPr txBox="1"/>
            <p:nvPr/>
          </p:nvSpPr>
          <p:spPr>
            <a:xfrm>
              <a:off x="1829867" y="3667221"/>
              <a:ext cx="9791519" cy="11318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Giải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quyết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vấn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đề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tiễn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đơn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giản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liên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quan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đến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đã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học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6E13F30-8EFA-41FE-9DAA-2AAEE35BA2DB}"/>
              </a:ext>
            </a:extLst>
          </p:cNvPr>
          <p:cNvGrpSpPr/>
          <p:nvPr/>
        </p:nvGrpSpPr>
        <p:grpSpPr>
          <a:xfrm>
            <a:off x="1840692" y="2123349"/>
            <a:ext cx="9697982" cy="1376748"/>
            <a:chOff x="1840692" y="2123349"/>
            <a:chExt cx="9697982" cy="1376748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C974CF38-2C79-467D-932A-800B2977187D}"/>
                </a:ext>
              </a:extLst>
            </p:cNvPr>
            <p:cNvGrpSpPr/>
            <p:nvPr/>
          </p:nvGrpSpPr>
          <p:grpSpPr>
            <a:xfrm>
              <a:off x="1840692" y="2123349"/>
              <a:ext cx="1631306" cy="1376748"/>
              <a:chOff x="1093468" y="2250622"/>
              <a:chExt cx="1631306" cy="1376748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6699113A-344F-43BA-84D0-A7E95E40738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hq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32500" b="81650" l="2250" r="94050">
                            <a14:foregroundMark x1="14650" y1="36500" x2="14200" y2="48000"/>
                            <a14:foregroundMark x1="50450" y1="37300" x2="52000" y2="45200"/>
                            <a14:foregroundMark x1="69550" y1="39600" x2="70300" y2="50450"/>
                            <a14:foregroundMark x1="84550" y1="37750" x2="83000" y2="45050"/>
                            <a14:foregroundMark x1="85500" y1="61350" x2="90750" y2="71700"/>
                            <a14:foregroundMark x1="63350" y1="65350" x2="69400" y2="70950"/>
                            <a14:foregroundMark x1="47850" y1="65800" x2="44250" y2="76850"/>
                            <a14:foregroundMark x1="35100" y1="61950" x2="30300" y2="76500"/>
                            <a14:foregroundMark x1="14950" y1="64100" x2="10000" y2="72500"/>
                            <a14:foregroundMark x1="17450" y1="69700" x2="18050" y2="75900"/>
                            <a14:foregroundMark x1="18550" y1="59950" x2="17000" y2="64750"/>
                            <a14:foregroundMark x1="26600" y1="60700" x2="33900" y2="59150"/>
                            <a14:foregroundMark x1="25650" y1="67050" x2="27650" y2="67200"/>
                            <a14:foregroundMark x1="51100" y1="45500" x2="52300" y2="52350"/>
                            <a14:foregroundMark x1="81950" y1="38550" x2="87050" y2="36350"/>
                            <a14:foregroundMark x1="81800" y1="37750" x2="84550" y2="36850"/>
                            <a14:foregroundMark x1="91400" y1="44450" x2="90300" y2="52800"/>
                            <a14:foregroundMark x1="80850" y1="51700" x2="82700" y2="54500"/>
                            <a14:foregroundMark x1="73250" y1="65500" x2="69700" y2="74950"/>
                            <a14:foregroundMark x1="86850" y1="35850" x2="89050" y2="35450"/>
                            <a14:foregroundMark x1="29200" y1="35050" x2="31950" y2="35550"/>
                            <a14:foregroundMark x1="37900" y1="65000" x2="36050" y2="69650"/>
                            <a14:foregroundMark x1="42950" y1="52350" x2="44550" y2="5365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749" t="34401" r="61577" b="43465"/>
              <a:stretch/>
            </p:blipFill>
            <p:spPr>
              <a:xfrm>
                <a:off x="1926516" y="2972198"/>
                <a:ext cx="496651" cy="647946"/>
              </a:xfrm>
              <a:prstGeom prst="rect">
                <a:avLst/>
              </a:prstGeom>
            </p:spPr>
          </p:pic>
          <p:pic>
            <p:nvPicPr>
              <p:cNvPr id="17" name="图片 7">
                <a:extLst>
                  <a:ext uri="{FF2B5EF4-FFF2-40B4-BE49-F238E27FC236}">
                    <a16:creationId xmlns:a16="http://schemas.microsoft.com/office/drawing/2014/main" id="{8E091019-F1BB-4B31-935F-4F9A83D97AA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73209" t="11266" r="10549" b="48066"/>
              <a:stretch/>
            </p:blipFill>
            <p:spPr>
              <a:xfrm rot="20705450" flipH="1">
                <a:off x="1093468" y="2250622"/>
                <a:ext cx="1631306" cy="1376748"/>
              </a:xfrm>
              <a:prstGeom prst="rect">
                <a:avLst/>
              </a:prstGeom>
            </p:spPr>
          </p:pic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ADC73C4-A5F8-4E3F-8883-179D7FCF988E}"/>
                </a:ext>
              </a:extLst>
            </p:cNvPr>
            <p:cNvSpPr txBox="1"/>
            <p:nvPr/>
          </p:nvSpPr>
          <p:spPr>
            <a:xfrm>
              <a:off x="3262996" y="2319253"/>
              <a:ext cx="8275678" cy="11318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Nhận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dạng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tứ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giác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thông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qua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việc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sử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dụng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đồ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dùng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học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nhân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hoặc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vật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thật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02897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32E675-E676-45E8-84C0-75428F084EC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321" y1="97656" x2="94436" y2="97917"/>
                        <a14:foregroundMark x1="4539" y1="1823" x2="97950" y2="1823"/>
                        <a14:foregroundMark x1="1318" y1="2865" x2="4246" y2="1302"/>
                        <a14:foregroundMark x1="586" y1="98438" x2="11713" y2="98698"/>
                        <a14:backgroundMark x1="1464" y1="5469" x2="97804" y2="9896"/>
                        <a14:backgroundMark x1="98829" y1="13281" x2="96193" y2="85417"/>
                        <a14:backgroundMark x1="96193" y1="85417" x2="9224" y2="87500"/>
                        <a14:backgroundMark x1="9224" y1="87500" x2="5271" y2="12240"/>
                        <a14:backgroundMark x1="5710" y1="12760" x2="83748" y2="35156"/>
                        <a14:backgroundMark x1="3514" y1="68229" x2="6442" y2="89583"/>
                        <a14:backgroundMark x1="21523" y1="41667" x2="59297" y2="69792"/>
                        <a14:backgroundMark x1="82723" y1="34635" x2="98243" y2="51302"/>
                        <a14:backgroundMark x1="18009" y1="32292" x2="35286" y2="41406"/>
                        <a14:backgroundMark x1="14934" y1="46615" x2="36457" y2="70573"/>
                      </a14:backgroundRemoval>
                    </a14:imgEffect>
                  </a14:imgLayer>
                </a14:imgProps>
              </a:ext>
            </a:extLst>
          </a:blip>
          <a:srcRect t="94227"/>
          <a:stretch/>
        </p:blipFill>
        <p:spPr>
          <a:xfrm>
            <a:off x="0" y="6460136"/>
            <a:ext cx="12192000" cy="39786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72A5402-B61A-459C-80C6-F133D10149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321" y1="97656" x2="94436" y2="97917"/>
                        <a14:foregroundMark x1="4539" y1="1823" x2="97950" y2="1823"/>
                        <a14:foregroundMark x1="1318" y1="2865" x2="4246" y2="1302"/>
                        <a14:foregroundMark x1="586" y1="98438" x2="11713" y2="98698"/>
                        <a14:backgroundMark x1="1464" y1="5469" x2="97804" y2="9896"/>
                        <a14:backgroundMark x1="98829" y1="13281" x2="96193" y2="85417"/>
                        <a14:backgroundMark x1="96193" y1="85417" x2="9224" y2="87500"/>
                        <a14:backgroundMark x1="9224" y1="87500" x2="5271" y2="12240"/>
                        <a14:backgroundMark x1="5710" y1="12760" x2="83748" y2="35156"/>
                        <a14:backgroundMark x1="3514" y1="68229" x2="6442" y2="89583"/>
                        <a14:backgroundMark x1="21523" y1="41667" x2="59297" y2="69792"/>
                        <a14:backgroundMark x1="82723" y1="34635" x2="98243" y2="51302"/>
                        <a14:backgroundMark x1="18009" y1="32292" x2="35286" y2="41406"/>
                        <a14:backgroundMark x1="14934" y1="46615" x2="36457" y2="70573"/>
                      </a14:backgroundRemoval>
                    </a14:imgEffect>
                  </a14:imgLayer>
                </a14:imgProps>
              </a:ext>
            </a:extLst>
          </a:blip>
          <a:srcRect t="94227"/>
          <a:stretch/>
        </p:blipFill>
        <p:spPr>
          <a:xfrm rot="10800000">
            <a:off x="0" y="0"/>
            <a:ext cx="12192000" cy="397864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E0E0028A-79CA-4160-9B58-2346DB33C82A}"/>
              </a:ext>
            </a:extLst>
          </p:cNvPr>
          <p:cNvGrpSpPr/>
          <p:nvPr/>
        </p:nvGrpSpPr>
        <p:grpSpPr>
          <a:xfrm>
            <a:off x="-55604" y="397865"/>
            <a:ext cx="4875254" cy="2891435"/>
            <a:chOff x="157402" y="1865894"/>
            <a:chExt cx="4875254" cy="2891435"/>
          </a:xfrm>
        </p:grpSpPr>
        <p:sp>
          <p:nvSpPr>
            <p:cNvPr id="17" name="Rounded Rectangle 2">
              <a:extLst>
                <a:ext uri="{FF2B5EF4-FFF2-40B4-BE49-F238E27FC236}">
                  <a16:creationId xmlns:a16="http://schemas.microsoft.com/office/drawing/2014/main" id="{099CF12D-C8DF-4150-A210-4AEAFB209F2E}"/>
                </a:ext>
              </a:extLst>
            </p:cNvPr>
            <p:cNvSpPr/>
            <p:nvPr/>
          </p:nvSpPr>
          <p:spPr>
            <a:xfrm>
              <a:off x="157402" y="2712629"/>
              <a:ext cx="4875254" cy="20447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a)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Tìm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hai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đồ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vật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có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dạng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đường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gấp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khúc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.</a:t>
              </a:r>
            </a:p>
            <a:p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b)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Tìm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hai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đồ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vật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có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dạng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hình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tứ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giác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.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96D4DC42-3A15-4ED7-97A0-C4D22856B314}"/>
                </a:ext>
              </a:extLst>
            </p:cNvPr>
            <p:cNvSpPr/>
            <p:nvPr/>
          </p:nvSpPr>
          <p:spPr>
            <a:xfrm>
              <a:off x="481252" y="1865894"/>
              <a:ext cx="609600" cy="609600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170E2E26-0C14-4FD7-B4F4-79746075B57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6354" t="35370" r="33750" b="12226"/>
          <a:stretch/>
        </p:blipFill>
        <p:spPr>
          <a:xfrm>
            <a:off x="4819650" y="-1"/>
            <a:ext cx="7142494" cy="6841033"/>
          </a:xfrm>
          <a:prstGeom prst="round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1131E64-B210-4B3D-A504-AB51C66A03C3}"/>
              </a:ext>
            </a:extLst>
          </p:cNvPr>
          <p:cNvSpPr/>
          <p:nvPr/>
        </p:nvSpPr>
        <p:spPr>
          <a:xfrm>
            <a:off x="5164667" y="1765298"/>
            <a:ext cx="1399116" cy="761999"/>
          </a:xfrm>
          <a:custGeom>
            <a:avLst/>
            <a:gdLst>
              <a:gd name="connsiteX0" fmla="*/ 1270000 w 1270000"/>
              <a:gd name="connsiteY0" fmla="*/ 0 h 736600"/>
              <a:gd name="connsiteX1" fmla="*/ 1263650 w 1270000"/>
              <a:gd name="connsiteY1" fmla="*/ 406400 h 736600"/>
              <a:gd name="connsiteX2" fmla="*/ 0 w 1270000"/>
              <a:gd name="connsiteY2" fmla="*/ 393700 h 736600"/>
              <a:gd name="connsiteX3" fmla="*/ 0 w 1270000"/>
              <a:gd name="connsiteY3" fmla="*/ 730250 h 736600"/>
              <a:gd name="connsiteX4" fmla="*/ 1016000 w 1270000"/>
              <a:gd name="connsiteY4" fmla="*/ 736600 h 73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0000" h="736600">
                <a:moveTo>
                  <a:pt x="1270000" y="0"/>
                </a:moveTo>
                <a:lnTo>
                  <a:pt x="1263650" y="406400"/>
                </a:lnTo>
                <a:lnTo>
                  <a:pt x="0" y="393700"/>
                </a:lnTo>
                <a:lnTo>
                  <a:pt x="0" y="730250"/>
                </a:lnTo>
                <a:lnTo>
                  <a:pt x="1016000" y="736600"/>
                </a:lnTo>
              </a:path>
            </a:pathLst>
          </a:cu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EE8F6702-79B6-4C7D-A17C-15BB67E7EC89}"/>
              </a:ext>
            </a:extLst>
          </p:cNvPr>
          <p:cNvSpPr/>
          <p:nvPr/>
        </p:nvSpPr>
        <p:spPr>
          <a:xfrm>
            <a:off x="7044267" y="2366432"/>
            <a:ext cx="1854199" cy="825500"/>
          </a:xfrm>
          <a:custGeom>
            <a:avLst/>
            <a:gdLst>
              <a:gd name="connsiteX0" fmla="*/ 0 w 1644650"/>
              <a:gd name="connsiteY0" fmla="*/ 0 h 762000"/>
              <a:gd name="connsiteX1" fmla="*/ 0 w 1644650"/>
              <a:gd name="connsiteY1" fmla="*/ 387350 h 762000"/>
              <a:gd name="connsiteX2" fmla="*/ 857250 w 1644650"/>
              <a:gd name="connsiteY2" fmla="*/ 400050 h 762000"/>
              <a:gd name="connsiteX3" fmla="*/ 857250 w 1644650"/>
              <a:gd name="connsiteY3" fmla="*/ 762000 h 762000"/>
              <a:gd name="connsiteX4" fmla="*/ 1644650 w 1644650"/>
              <a:gd name="connsiteY4" fmla="*/ 76200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4650" h="762000">
                <a:moveTo>
                  <a:pt x="0" y="0"/>
                </a:moveTo>
                <a:lnTo>
                  <a:pt x="0" y="387350"/>
                </a:lnTo>
                <a:lnTo>
                  <a:pt x="857250" y="400050"/>
                </a:lnTo>
                <a:lnTo>
                  <a:pt x="857250" y="762000"/>
                </a:lnTo>
                <a:lnTo>
                  <a:pt x="1644650" y="762000"/>
                </a:lnTo>
              </a:path>
            </a:pathLst>
          </a:cu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8C9AF00D-728E-423F-90E2-9CD40070C830}"/>
              </a:ext>
            </a:extLst>
          </p:cNvPr>
          <p:cNvSpPr/>
          <p:nvPr/>
        </p:nvSpPr>
        <p:spPr>
          <a:xfrm>
            <a:off x="5262033" y="137583"/>
            <a:ext cx="1325034" cy="702734"/>
          </a:xfrm>
          <a:custGeom>
            <a:avLst/>
            <a:gdLst>
              <a:gd name="connsiteX0" fmla="*/ 0 w 1325034"/>
              <a:gd name="connsiteY0" fmla="*/ 349250 h 702734"/>
              <a:gd name="connsiteX1" fmla="*/ 668867 w 1325034"/>
              <a:gd name="connsiteY1" fmla="*/ 0 h 702734"/>
              <a:gd name="connsiteX2" fmla="*/ 1325034 w 1325034"/>
              <a:gd name="connsiteY2" fmla="*/ 355600 h 702734"/>
              <a:gd name="connsiteX3" fmla="*/ 664634 w 1325034"/>
              <a:gd name="connsiteY3" fmla="*/ 702734 h 702734"/>
              <a:gd name="connsiteX4" fmla="*/ 0 w 1325034"/>
              <a:gd name="connsiteY4" fmla="*/ 349250 h 70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5034" h="702734">
                <a:moveTo>
                  <a:pt x="0" y="349250"/>
                </a:moveTo>
                <a:lnTo>
                  <a:pt x="668867" y="0"/>
                </a:lnTo>
                <a:lnTo>
                  <a:pt x="1325034" y="355600"/>
                </a:lnTo>
                <a:lnTo>
                  <a:pt x="664634" y="702734"/>
                </a:lnTo>
                <a:lnTo>
                  <a:pt x="0" y="34925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FDD7E87-87CB-4EC1-A0B2-539D732ECF2D}"/>
              </a:ext>
            </a:extLst>
          </p:cNvPr>
          <p:cNvSpPr/>
          <p:nvPr/>
        </p:nvSpPr>
        <p:spPr>
          <a:xfrm>
            <a:off x="9616440" y="513080"/>
            <a:ext cx="889147" cy="133095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90E1E46-6891-43C5-B306-3B339653E1B4}"/>
              </a:ext>
            </a:extLst>
          </p:cNvPr>
          <p:cNvSpPr/>
          <p:nvPr/>
        </p:nvSpPr>
        <p:spPr>
          <a:xfrm>
            <a:off x="4978399" y="4550833"/>
            <a:ext cx="1350433" cy="3978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591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123ACCC-4B89-4A7B-A8A7-69FE42CD444D}"/>
              </a:ext>
            </a:extLst>
          </p:cNvPr>
          <p:cNvGrpSpPr/>
          <p:nvPr/>
        </p:nvGrpSpPr>
        <p:grpSpPr>
          <a:xfrm>
            <a:off x="0" y="-1"/>
            <a:ext cx="12333834" cy="1454069"/>
            <a:chOff x="0" y="-1"/>
            <a:chExt cx="12333834" cy="1454069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72A5402-B61A-459C-80C6-F133D10149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/>
          </p:blipFill>
          <p:spPr>
            <a:xfrm rot="10800000">
              <a:off x="0" y="0"/>
              <a:ext cx="12192000" cy="397864"/>
            </a:xfrm>
            <a:prstGeom prst="rect">
              <a:avLst/>
            </a:prstGeom>
          </p:spPr>
        </p:pic>
        <p:pic>
          <p:nvPicPr>
            <p:cNvPr id="20" name="图片 2">
              <a:extLst>
                <a:ext uri="{FF2B5EF4-FFF2-40B4-BE49-F238E27FC236}">
                  <a16:creationId xmlns:a16="http://schemas.microsoft.com/office/drawing/2014/main" id="{2EDFEA16-7C1A-4593-B8BA-15768C2912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t="-5528" r="62396" b="71295"/>
            <a:stretch/>
          </p:blipFill>
          <p:spPr>
            <a:xfrm rot="10800000">
              <a:off x="9978442" y="-1"/>
              <a:ext cx="2355392" cy="1454069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5EE4085-D6A6-4C0B-A439-A851FF2CC10A}"/>
              </a:ext>
            </a:extLst>
          </p:cNvPr>
          <p:cNvGrpSpPr/>
          <p:nvPr/>
        </p:nvGrpSpPr>
        <p:grpSpPr>
          <a:xfrm>
            <a:off x="0" y="5729700"/>
            <a:ext cx="12192000" cy="1128300"/>
            <a:chOff x="0" y="5729700"/>
            <a:chExt cx="12192000" cy="112830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B7A0F2A-7900-4DAF-AF8A-3C3174206E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/>
          </p:blipFill>
          <p:spPr>
            <a:xfrm>
              <a:off x="0" y="6460136"/>
              <a:ext cx="12192000" cy="397864"/>
            </a:xfrm>
            <a:prstGeom prst="rect">
              <a:avLst/>
            </a:prstGeom>
          </p:spPr>
        </p:pic>
        <p:pic>
          <p:nvPicPr>
            <p:cNvPr id="13" name="图片 7">
              <a:extLst>
                <a:ext uri="{FF2B5EF4-FFF2-40B4-BE49-F238E27FC236}">
                  <a16:creationId xmlns:a16="http://schemas.microsoft.com/office/drawing/2014/main" id="{3051F928-9AEA-4BA3-92CD-2F4D3B8DC0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r="62396" b="72843"/>
            <a:stretch/>
          </p:blipFill>
          <p:spPr>
            <a:xfrm flipH="1">
              <a:off x="7132132" y="6022518"/>
              <a:ext cx="1699938" cy="832494"/>
            </a:xfrm>
            <a:prstGeom prst="rect">
              <a:avLst/>
            </a:prstGeom>
          </p:spPr>
        </p:pic>
        <p:pic>
          <p:nvPicPr>
            <p:cNvPr id="14" name="图片 7">
              <a:extLst>
                <a:ext uri="{FF2B5EF4-FFF2-40B4-BE49-F238E27FC236}">
                  <a16:creationId xmlns:a16="http://schemas.microsoft.com/office/drawing/2014/main" id="{C2DE4A4B-2AA8-4EB6-BC5C-EC8594E056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63893" r="85748"/>
            <a:stretch/>
          </p:blipFill>
          <p:spPr>
            <a:xfrm rot="17758331">
              <a:off x="11244476" y="5792447"/>
              <a:ext cx="859187" cy="733693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6F4840E-000C-4E04-97C0-B77CD6A00B69}"/>
              </a:ext>
            </a:extLst>
          </p:cNvPr>
          <p:cNvGrpSpPr/>
          <p:nvPr/>
        </p:nvGrpSpPr>
        <p:grpSpPr>
          <a:xfrm>
            <a:off x="268246" y="397865"/>
            <a:ext cx="10588042" cy="632835"/>
            <a:chOff x="481252" y="1865894"/>
            <a:chExt cx="10588042" cy="632835"/>
          </a:xfrm>
        </p:grpSpPr>
        <p:sp>
          <p:nvSpPr>
            <p:cNvPr id="16" name="Rounded Rectangle 2">
              <a:extLst>
                <a:ext uri="{FF2B5EF4-FFF2-40B4-BE49-F238E27FC236}">
                  <a16:creationId xmlns:a16="http://schemas.microsoft.com/office/drawing/2014/main" id="{3D01AC87-20B8-47DA-9E38-D78043B82594}"/>
                </a:ext>
              </a:extLst>
            </p:cNvPr>
            <p:cNvSpPr/>
            <p:nvPr/>
          </p:nvSpPr>
          <p:spPr>
            <a:xfrm>
              <a:off x="1035248" y="1891395"/>
              <a:ext cx="10034046" cy="60733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Trong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mỗi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hình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dưới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đây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có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mấy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hình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tứ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giác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145ECE1-B62D-4891-B8EA-A1C0CDCD3E1A}"/>
                </a:ext>
              </a:extLst>
            </p:cNvPr>
            <p:cNvSpPr/>
            <p:nvPr/>
          </p:nvSpPr>
          <p:spPr>
            <a:xfrm>
              <a:off x="481252" y="1865894"/>
              <a:ext cx="609600" cy="609600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</p:grpSp>
      <p:sp>
        <p:nvSpPr>
          <p:cNvPr id="5" name="Flowchart: Manual Operation 4">
            <a:extLst>
              <a:ext uri="{FF2B5EF4-FFF2-40B4-BE49-F238E27FC236}">
                <a16:creationId xmlns:a16="http://schemas.microsoft.com/office/drawing/2014/main" id="{7645D754-7A11-4656-9448-436869584885}"/>
              </a:ext>
            </a:extLst>
          </p:cNvPr>
          <p:cNvSpPr/>
          <p:nvPr/>
        </p:nvSpPr>
        <p:spPr>
          <a:xfrm>
            <a:off x="636580" y="3926985"/>
            <a:ext cx="2690854" cy="504812"/>
          </a:xfrm>
          <a:prstGeom prst="flowChartManualOperation">
            <a:avLst/>
          </a:prstGeom>
          <a:solidFill>
            <a:srgbClr val="FFC30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060B189B-8C4C-4913-BF0A-61CC8509A546}"/>
              </a:ext>
            </a:extLst>
          </p:cNvPr>
          <p:cNvSpPr/>
          <p:nvPr/>
        </p:nvSpPr>
        <p:spPr>
          <a:xfrm>
            <a:off x="1955834" y="2043002"/>
            <a:ext cx="1016000" cy="1812595"/>
          </a:xfrm>
          <a:prstGeom prst="rtTriangle">
            <a:avLst/>
          </a:prstGeom>
          <a:solidFill>
            <a:srgbClr val="FFC30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Triangle 20">
            <a:extLst>
              <a:ext uri="{FF2B5EF4-FFF2-40B4-BE49-F238E27FC236}">
                <a16:creationId xmlns:a16="http://schemas.microsoft.com/office/drawing/2014/main" id="{A948276B-9559-432D-B7DD-3AF00C8EAF9F}"/>
              </a:ext>
            </a:extLst>
          </p:cNvPr>
          <p:cNvSpPr/>
          <p:nvPr/>
        </p:nvSpPr>
        <p:spPr>
          <a:xfrm flipH="1">
            <a:off x="1117634" y="2474343"/>
            <a:ext cx="711200" cy="1358900"/>
          </a:xfrm>
          <a:prstGeom prst="rtTriangle">
            <a:avLst/>
          </a:prstGeom>
          <a:solidFill>
            <a:srgbClr val="FFC30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1BC88BF-9060-40F4-92BF-CB0C0D1DC98E}"/>
              </a:ext>
            </a:extLst>
          </p:cNvPr>
          <p:cNvSpPr/>
          <p:nvPr/>
        </p:nvSpPr>
        <p:spPr>
          <a:xfrm>
            <a:off x="4425948" y="3733573"/>
            <a:ext cx="711200" cy="711200"/>
          </a:xfrm>
          <a:prstGeom prst="ellipse">
            <a:avLst/>
          </a:prstGeom>
          <a:solidFill>
            <a:srgbClr val="FFC30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F9F839D-9A5C-4055-9E31-4720A2B8F519}"/>
              </a:ext>
            </a:extLst>
          </p:cNvPr>
          <p:cNvSpPr/>
          <p:nvPr/>
        </p:nvSpPr>
        <p:spPr>
          <a:xfrm>
            <a:off x="5302248" y="3733573"/>
            <a:ext cx="711200" cy="711200"/>
          </a:xfrm>
          <a:prstGeom prst="ellipse">
            <a:avLst/>
          </a:prstGeom>
          <a:solidFill>
            <a:srgbClr val="FFC30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E199F98-D318-4C6D-9989-6DDF336CE223}"/>
              </a:ext>
            </a:extLst>
          </p:cNvPr>
          <p:cNvSpPr/>
          <p:nvPr/>
        </p:nvSpPr>
        <p:spPr>
          <a:xfrm>
            <a:off x="6178548" y="3733573"/>
            <a:ext cx="711200" cy="711200"/>
          </a:xfrm>
          <a:prstGeom prst="ellipse">
            <a:avLst/>
          </a:prstGeom>
          <a:solidFill>
            <a:srgbClr val="FFC30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09294FE4-BB69-482B-98E5-8B6350526CD6}"/>
              </a:ext>
            </a:extLst>
          </p:cNvPr>
          <p:cNvSpPr/>
          <p:nvPr/>
        </p:nvSpPr>
        <p:spPr>
          <a:xfrm>
            <a:off x="7049580" y="3733573"/>
            <a:ext cx="711200" cy="711200"/>
          </a:xfrm>
          <a:prstGeom prst="ellipse">
            <a:avLst/>
          </a:prstGeom>
          <a:solidFill>
            <a:srgbClr val="FFC30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arallelogram 17">
            <a:extLst>
              <a:ext uri="{FF2B5EF4-FFF2-40B4-BE49-F238E27FC236}">
                <a16:creationId xmlns:a16="http://schemas.microsoft.com/office/drawing/2014/main" id="{7B421FC3-BB11-42D1-9255-41D16B915332}"/>
              </a:ext>
            </a:extLst>
          </p:cNvPr>
          <p:cNvSpPr/>
          <p:nvPr/>
        </p:nvSpPr>
        <p:spPr>
          <a:xfrm>
            <a:off x="6476998" y="2608338"/>
            <a:ext cx="1854200" cy="984800"/>
          </a:xfrm>
          <a:prstGeom prst="parallelogram">
            <a:avLst/>
          </a:prstGeom>
          <a:solidFill>
            <a:srgbClr val="FFC30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lowchart: Manual Input 24">
            <a:extLst>
              <a:ext uri="{FF2B5EF4-FFF2-40B4-BE49-F238E27FC236}">
                <a16:creationId xmlns:a16="http://schemas.microsoft.com/office/drawing/2014/main" id="{C88BD292-F027-4583-A1AC-86560D01A71D}"/>
              </a:ext>
            </a:extLst>
          </p:cNvPr>
          <p:cNvSpPr/>
          <p:nvPr/>
        </p:nvSpPr>
        <p:spPr>
          <a:xfrm>
            <a:off x="5861048" y="2062304"/>
            <a:ext cx="508000" cy="1560110"/>
          </a:xfrm>
          <a:prstGeom prst="flowChartManualInput">
            <a:avLst/>
          </a:prstGeom>
          <a:solidFill>
            <a:srgbClr val="FFC30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lowchart: Manual Input 25">
            <a:extLst>
              <a:ext uri="{FF2B5EF4-FFF2-40B4-BE49-F238E27FC236}">
                <a16:creationId xmlns:a16="http://schemas.microsoft.com/office/drawing/2014/main" id="{67F4CD06-4EEC-4979-847B-600C76ACD6E7}"/>
              </a:ext>
            </a:extLst>
          </p:cNvPr>
          <p:cNvSpPr/>
          <p:nvPr/>
        </p:nvSpPr>
        <p:spPr>
          <a:xfrm rot="16200000" flipH="1">
            <a:off x="4421062" y="2300805"/>
            <a:ext cx="1024501" cy="1639569"/>
          </a:xfrm>
          <a:prstGeom prst="flowChartManualInput">
            <a:avLst/>
          </a:prstGeom>
          <a:solidFill>
            <a:srgbClr val="FFC30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rapezoid 26">
            <a:extLst>
              <a:ext uri="{FF2B5EF4-FFF2-40B4-BE49-F238E27FC236}">
                <a16:creationId xmlns:a16="http://schemas.microsoft.com/office/drawing/2014/main" id="{34DEF14E-D2C6-424D-B986-9D5C3A5199E9}"/>
              </a:ext>
            </a:extLst>
          </p:cNvPr>
          <p:cNvSpPr/>
          <p:nvPr/>
        </p:nvSpPr>
        <p:spPr>
          <a:xfrm>
            <a:off x="9215983" y="2788576"/>
            <a:ext cx="2223246" cy="833838"/>
          </a:xfrm>
          <a:prstGeom prst="trapezoid">
            <a:avLst>
              <a:gd name="adj" fmla="val 62128"/>
            </a:avLst>
          </a:prstGeom>
          <a:solidFill>
            <a:srgbClr val="FFC30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rapezoid 27">
            <a:extLst>
              <a:ext uri="{FF2B5EF4-FFF2-40B4-BE49-F238E27FC236}">
                <a16:creationId xmlns:a16="http://schemas.microsoft.com/office/drawing/2014/main" id="{5AAB8229-7F64-4647-9B8A-573BF619F40C}"/>
              </a:ext>
            </a:extLst>
          </p:cNvPr>
          <p:cNvSpPr/>
          <p:nvPr/>
        </p:nvSpPr>
        <p:spPr>
          <a:xfrm>
            <a:off x="9500822" y="2155740"/>
            <a:ext cx="1639569" cy="634339"/>
          </a:xfrm>
          <a:prstGeom prst="trapezoid">
            <a:avLst>
              <a:gd name="adj" fmla="val 62128"/>
            </a:avLst>
          </a:prstGeom>
          <a:solidFill>
            <a:srgbClr val="FFC30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EB41E784-9ABE-4177-A0FA-DAC737F6F20B}"/>
              </a:ext>
            </a:extLst>
          </p:cNvPr>
          <p:cNvSpPr/>
          <p:nvPr/>
        </p:nvSpPr>
        <p:spPr>
          <a:xfrm>
            <a:off x="9678063" y="1253891"/>
            <a:ext cx="1278765" cy="910828"/>
          </a:xfrm>
          <a:prstGeom prst="triangle">
            <a:avLst>
              <a:gd name="adj" fmla="val 49303"/>
            </a:avLst>
          </a:prstGeom>
          <a:solidFill>
            <a:srgbClr val="FFC30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Triangle 29">
            <a:extLst>
              <a:ext uri="{FF2B5EF4-FFF2-40B4-BE49-F238E27FC236}">
                <a16:creationId xmlns:a16="http://schemas.microsoft.com/office/drawing/2014/main" id="{6EEEFF91-E813-4101-A529-4282ABA696F4}"/>
              </a:ext>
            </a:extLst>
          </p:cNvPr>
          <p:cNvSpPr/>
          <p:nvPr/>
        </p:nvSpPr>
        <p:spPr>
          <a:xfrm rot="5400000">
            <a:off x="9364034" y="3470201"/>
            <a:ext cx="808522" cy="1104623"/>
          </a:xfrm>
          <a:prstGeom prst="rtTriangle">
            <a:avLst/>
          </a:prstGeom>
          <a:solidFill>
            <a:srgbClr val="FFC30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Triangle 32">
            <a:extLst>
              <a:ext uri="{FF2B5EF4-FFF2-40B4-BE49-F238E27FC236}">
                <a16:creationId xmlns:a16="http://schemas.microsoft.com/office/drawing/2014/main" id="{78943556-DD54-41F7-A7AD-DD55500313CD}"/>
              </a:ext>
            </a:extLst>
          </p:cNvPr>
          <p:cNvSpPr/>
          <p:nvPr/>
        </p:nvSpPr>
        <p:spPr>
          <a:xfrm rot="16200000" flipH="1">
            <a:off x="10482656" y="3472161"/>
            <a:ext cx="808522" cy="1104623"/>
          </a:xfrm>
          <a:prstGeom prst="rtTriangle">
            <a:avLst/>
          </a:prstGeom>
          <a:solidFill>
            <a:srgbClr val="FFC30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2">
            <a:extLst>
              <a:ext uri="{FF2B5EF4-FFF2-40B4-BE49-F238E27FC236}">
                <a16:creationId xmlns:a16="http://schemas.microsoft.com/office/drawing/2014/main" id="{EC995C95-4020-4351-AB29-B7C954F3B908}"/>
              </a:ext>
            </a:extLst>
          </p:cNvPr>
          <p:cNvSpPr/>
          <p:nvPr/>
        </p:nvSpPr>
        <p:spPr>
          <a:xfrm>
            <a:off x="-27802" y="1241014"/>
            <a:ext cx="850044" cy="60733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a)</a:t>
            </a:r>
          </a:p>
        </p:txBody>
      </p:sp>
      <p:sp>
        <p:nvSpPr>
          <p:cNvPr id="35" name="Rounded Rectangle 2">
            <a:extLst>
              <a:ext uri="{FF2B5EF4-FFF2-40B4-BE49-F238E27FC236}">
                <a16:creationId xmlns:a16="http://schemas.microsoft.com/office/drawing/2014/main" id="{F4A4E64A-5CEE-4DF7-8459-5306121E80B2}"/>
              </a:ext>
            </a:extLst>
          </p:cNvPr>
          <p:cNvSpPr/>
          <p:nvPr/>
        </p:nvSpPr>
        <p:spPr>
          <a:xfrm>
            <a:off x="3821397" y="1241014"/>
            <a:ext cx="850044" cy="60733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b)</a:t>
            </a:r>
          </a:p>
        </p:txBody>
      </p:sp>
      <p:sp>
        <p:nvSpPr>
          <p:cNvPr id="36" name="Rounded Rectangle 2">
            <a:extLst>
              <a:ext uri="{FF2B5EF4-FFF2-40B4-BE49-F238E27FC236}">
                <a16:creationId xmlns:a16="http://schemas.microsoft.com/office/drawing/2014/main" id="{C851C0F5-2167-4544-A906-101E33FF5080}"/>
              </a:ext>
            </a:extLst>
          </p:cNvPr>
          <p:cNvSpPr/>
          <p:nvPr/>
        </p:nvSpPr>
        <p:spPr>
          <a:xfrm>
            <a:off x="8644456" y="1241014"/>
            <a:ext cx="850044" cy="60733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c)</a:t>
            </a:r>
          </a:p>
        </p:txBody>
      </p:sp>
    </p:spTree>
    <p:extLst>
      <p:ext uri="{BB962C8B-B14F-4D97-AF65-F5344CB8AC3E}">
        <p14:creationId xmlns:p14="http://schemas.microsoft.com/office/powerpoint/2010/main" val="529506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  <p:set>
                                      <p:cBhvr>
                                        <p:cTn id="1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  <p:set>
                                      <p:cBhvr>
                                        <p:cTn id="11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  <p:set>
                                      <p:cBhvr>
                                        <p:cTn id="11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  <p:set>
                                      <p:cBhvr>
                                        <p:cTn id="12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  <p:set>
                                      <p:cBhvr>
                                        <p:cTn id="12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21" grpId="0" animBg="1"/>
      <p:bldP spid="8" grpId="0" animBg="1"/>
      <p:bldP spid="22" grpId="0" animBg="1"/>
      <p:bldP spid="23" grpId="0" animBg="1"/>
      <p:bldP spid="24" grpId="0" animBg="1"/>
      <p:bldP spid="18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3" grpId="0" animBg="1"/>
      <p:bldP spid="34" grpId="0"/>
      <p:bldP spid="35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059B292F-2DAF-4B47-AA2A-A6BF8BBB2FBC}"/>
              </a:ext>
            </a:extLst>
          </p:cNvPr>
          <p:cNvGrpSpPr/>
          <p:nvPr/>
        </p:nvGrpSpPr>
        <p:grpSpPr>
          <a:xfrm>
            <a:off x="-377378" y="5810802"/>
            <a:ext cx="12569378" cy="1047198"/>
            <a:chOff x="-377378" y="5810802"/>
            <a:chExt cx="12569378" cy="1047198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B7A0F2A-7900-4DAF-AF8A-3C3174206E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/>
          </p:blipFill>
          <p:spPr>
            <a:xfrm>
              <a:off x="0" y="6460136"/>
              <a:ext cx="12192000" cy="397864"/>
            </a:xfrm>
            <a:prstGeom prst="rect">
              <a:avLst/>
            </a:prstGeom>
          </p:spPr>
        </p:pic>
        <p:pic>
          <p:nvPicPr>
            <p:cNvPr id="22" name="图片 7">
              <a:extLst>
                <a:ext uri="{FF2B5EF4-FFF2-40B4-BE49-F238E27FC236}">
                  <a16:creationId xmlns:a16="http://schemas.microsoft.com/office/drawing/2014/main" id="{0F7D3665-2B3F-4CE0-B6FA-BF863F2A4C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r="62396" b="72843"/>
            <a:stretch/>
          </p:blipFill>
          <p:spPr>
            <a:xfrm flipH="1">
              <a:off x="-377378" y="6020654"/>
              <a:ext cx="1699938" cy="832494"/>
            </a:xfrm>
            <a:prstGeom prst="rect">
              <a:avLst/>
            </a:prstGeom>
          </p:spPr>
        </p:pic>
        <p:pic>
          <p:nvPicPr>
            <p:cNvPr id="23" name="图片 7">
              <a:extLst>
                <a:ext uri="{FF2B5EF4-FFF2-40B4-BE49-F238E27FC236}">
                  <a16:creationId xmlns:a16="http://schemas.microsoft.com/office/drawing/2014/main" id="{3AD9890C-D847-46D4-9D70-5498D1D3C0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63893" r="85748"/>
            <a:stretch/>
          </p:blipFill>
          <p:spPr>
            <a:xfrm rot="17758331">
              <a:off x="11244476" y="5873549"/>
              <a:ext cx="859187" cy="733693"/>
            </a:xfrm>
            <a:prstGeom prst="rect">
              <a:avLst/>
            </a:prstGeom>
          </p:spPr>
        </p:pic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C72A5402-B61A-459C-80C6-F133D10149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321" y1="97656" x2="94436" y2="97917"/>
                        <a14:foregroundMark x1="4539" y1="1823" x2="97950" y2="1823"/>
                        <a14:foregroundMark x1="1318" y1="2865" x2="4246" y2="1302"/>
                        <a14:foregroundMark x1="586" y1="98438" x2="11713" y2="98698"/>
                        <a14:backgroundMark x1="1464" y1="5469" x2="97804" y2="9896"/>
                        <a14:backgroundMark x1="98829" y1="13281" x2="96193" y2="85417"/>
                        <a14:backgroundMark x1="96193" y1="85417" x2="9224" y2="87500"/>
                        <a14:backgroundMark x1="9224" y1="87500" x2="5271" y2="12240"/>
                        <a14:backgroundMark x1="5710" y1="12760" x2="83748" y2="35156"/>
                        <a14:backgroundMark x1="3514" y1="68229" x2="6442" y2="89583"/>
                        <a14:backgroundMark x1="21523" y1="41667" x2="59297" y2="69792"/>
                        <a14:backgroundMark x1="82723" y1="34635" x2="98243" y2="51302"/>
                        <a14:backgroundMark x1="18009" y1="32292" x2="35286" y2="41406"/>
                        <a14:backgroundMark x1="14934" y1="46615" x2="36457" y2="70573"/>
                      </a14:backgroundRemoval>
                    </a14:imgEffect>
                  </a14:imgLayer>
                </a14:imgProps>
              </a:ext>
            </a:extLst>
          </a:blip>
          <a:srcRect t="94227"/>
          <a:stretch/>
        </p:blipFill>
        <p:spPr>
          <a:xfrm rot="10800000">
            <a:off x="0" y="0"/>
            <a:ext cx="12192000" cy="3978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70BFA61-7066-408E-B9D5-2F51186BC39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39278" t="33564" r="15344" b="31997"/>
          <a:stretch/>
        </p:blipFill>
        <p:spPr>
          <a:xfrm>
            <a:off x="1497329" y="3125303"/>
            <a:ext cx="8709661" cy="3732697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7B9D2B6B-0E86-4548-94CB-9BF9180E9116}"/>
              </a:ext>
            </a:extLst>
          </p:cNvPr>
          <p:cNvGrpSpPr/>
          <p:nvPr/>
        </p:nvGrpSpPr>
        <p:grpSpPr>
          <a:xfrm>
            <a:off x="268246" y="81447"/>
            <a:ext cx="11923754" cy="632835"/>
            <a:chOff x="481252" y="1865894"/>
            <a:chExt cx="11583703" cy="632835"/>
          </a:xfrm>
        </p:grpSpPr>
        <p:sp>
          <p:nvSpPr>
            <p:cNvPr id="17" name="Rounded Rectangle 2">
              <a:extLst>
                <a:ext uri="{FF2B5EF4-FFF2-40B4-BE49-F238E27FC236}">
                  <a16:creationId xmlns:a16="http://schemas.microsoft.com/office/drawing/2014/main" id="{20BAE7E8-AACB-4606-B60C-9FA7E4A2273F}"/>
                </a:ext>
              </a:extLst>
            </p:cNvPr>
            <p:cNvSpPr/>
            <p:nvPr/>
          </p:nvSpPr>
          <p:spPr>
            <a:xfrm>
              <a:off x="1035248" y="1891395"/>
              <a:ext cx="11029707" cy="60733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Rô-bốt</a:t>
              </a:r>
              <a:r>
                <a:rPr 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Việt</a:t>
              </a:r>
              <a:r>
                <a:rPr 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và</a:t>
              </a:r>
              <a:r>
                <a:rPr 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Mai </a:t>
              </a:r>
              <a:r>
                <a:rPr 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chạy</a:t>
              </a:r>
              <a:r>
                <a:rPr 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qua </a:t>
              </a:r>
              <a:r>
                <a:rPr 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một</a:t>
              </a:r>
              <a:r>
                <a:rPr 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bãi</a:t>
              </a:r>
              <a:r>
                <a:rPr 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b="1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cỏ</a:t>
              </a:r>
              <a:r>
                <a:rPr lang="en-US" sz="2600" b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b="1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theo ba </a:t>
              </a:r>
              <a:r>
                <a:rPr 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đường</a:t>
              </a:r>
              <a:r>
                <a:rPr 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như</a:t>
              </a:r>
              <a:r>
                <a:rPr 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hình</a:t>
              </a:r>
              <a:r>
                <a:rPr 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vẽ</a:t>
              </a:r>
              <a:r>
                <a:rPr 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.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75F00E5C-09AF-45D7-8BB7-7D1D67F9036F}"/>
                </a:ext>
              </a:extLst>
            </p:cNvPr>
            <p:cNvSpPr/>
            <p:nvPr/>
          </p:nvSpPr>
          <p:spPr>
            <a:xfrm>
              <a:off x="481252" y="1865894"/>
              <a:ext cx="609600" cy="609600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</p:grpSp>
      <p:sp>
        <p:nvSpPr>
          <p:cNvPr id="21" name="Rounded Rectangle 2">
            <a:extLst>
              <a:ext uri="{FF2B5EF4-FFF2-40B4-BE49-F238E27FC236}">
                <a16:creationId xmlns:a16="http://schemas.microsoft.com/office/drawing/2014/main" id="{D5D311A5-6AEF-43FC-B48A-C0B834B1B57F}"/>
              </a:ext>
            </a:extLst>
          </p:cNvPr>
          <p:cNvSpPr/>
          <p:nvPr/>
        </p:nvSpPr>
        <p:spPr>
          <a:xfrm>
            <a:off x="1536910" y="714282"/>
            <a:ext cx="9118180" cy="228083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a)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Đọc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tên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chạy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b)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chạy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qua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bãi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cỏ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gấp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khúc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>
              <a:lnSpc>
                <a:spcPct val="130000"/>
              </a:lnSpc>
            </a:pP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c)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chạy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gồm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đoạn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thẳng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>
              <a:lnSpc>
                <a:spcPct val="130000"/>
              </a:lnSpc>
            </a:pP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chạy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gồm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ba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đoạn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thẳng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56892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F7B88ABB-8700-4BE1-9504-1AAEDBF625BA}"/>
              </a:ext>
            </a:extLst>
          </p:cNvPr>
          <p:cNvGrpSpPr/>
          <p:nvPr/>
        </p:nvGrpSpPr>
        <p:grpSpPr>
          <a:xfrm>
            <a:off x="0" y="-1"/>
            <a:ext cx="12333834" cy="1454069"/>
            <a:chOff x="0" y="-1"/>
            <a:chExt cx="12333834" cy="1454069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72A5402-B61A-459C-80C6-F133D10149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/>
          </p:blipFill>
          <p:spPr>
            <a:xfrm rot="10800000">
              <a:off x="0" y="0"/>
              <a:ext cx="12192000" cy="397864"/>
            </a:xfrm>
            <a:prstGeom prst="rect">
              <a:avLst/>
            </a:prstGeom>
          </p:spPr>
        </p:pic>
        <p:pic>
          <p:nvPicPr>
            <p:cNvPr id="26" name="图片 2">
              <a:extLst>
                <a:ext uri="{FF2B5EF4-FFF2-40B4-BE49-F238E27FC236}">
                  <a16:creationId xmlns:a16="http://schemas.microsoft.com/office/drawing/2014/main" id="{7923AF65-6F63-4559-9E7F-82977708ED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t="-5528" r="62396" b="71295"/>
            <a:stretch/>
          </p:blipFill>
          <p:spPr>
            <a:xfrm rot="10800000">
              <a:off x="9978442" y="-1"/>
              <a:ext cx="2355392" cy="1454069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438F2BF-CD3C-4303-9D49-66E0240FB2CD}"/>
              </a:ext>
            </a:extLst>
          </p:cNvPr>
          <p:cNvGrpSpPr/>
          <p:nvPr/>
        </p:nvGrpSpPr>
        <p:grpSpPr>
          <a:xfrm>
            <a:off x="-377378" y="5810802"/>
            <a:ext cx="12569378" cy="1047198"/>
            <a:chOff x="-377378" y="5810802"/>
            <a:chExt cx="12569378" cy="1047198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B3F83B56-D0E8-4F6B-B883-C16C0086F9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/>
          </p:blipFill>
          <p:spPr>
            <a:xfrm>
              <a:off x="0" y="6460136"/>
              <a:ext cx="12192000" cy="397864"/>
            </a:xfrm>
            <a:prstGeom prst="rect">
              <a:avLst/>
            </a:prstGeom>
          </p:spPr>
        </p:pic>
        <p:pic>
          <p:nvPicPr>
            <p:cNvPr id="24" name="图片 7">
              <a:extLst>
                <a:ext uri="{FF2B5EF4-FFF2-40B4-BE49-F238E27FC236}">
                  <a16:creationId xmlns:a16="http://schemas.microsoft.com/office/drawing/2014/main" id="{35579F58-19C1-4B35-8F72-A22A75A206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r="62396" b="72843"/>
            <a:stretch/>
          </p:blipFill>
          <p:spPr>
            <a:xfrm flipH="1">
              <a:off x="-377378" y="6020654"/>
              <a:ext cx="1699938" cy="832494"/>
            </a:xfrm>
            <a:prstGeom prst="rect">
              <a:avLst/>
            </a:prstGeom>
          </p:spPr>
        </p:pic>
        <p:pic>
          <p:nvPicPr>
            <p:cNvPr id="25" name="图片 7">
              <a:extLst>
                <a:ext uri="{FF2B5EF4-FFF2-40B4-BE49-F238E27FC236}">
                  <a16:creationId xmlns:a16="http://schemas.microsoft.com/office/drawing/2014/main" id="{196BFF8A-61E0-48E9-820B-BD1D7B7674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63893" r="85748"/>
            <a:stretch/>
          </p:blipFill>
          <p:spPr>
            <a:xfrm rot="17758331">
              <a:off x="11244476" y="5873549"/>
              <a:ext cx="859187" cy="733693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17332A39-11CA-457D-9093-C8F5F09ED78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39278" t="33564" r="15344" b="31997"/>
          <a:stretch/>
        </p:blipFill>
        <p:spPr>
          <a:xfrm>
            <a:off x="1655427" y="3051810"/>
            <a:ext cx="8881145" cy="3806190"/>
          </a:xfrm>
          <a:prstGeom prst="rect">
            <a:avLst/>
          </a:prstGeom>
        </p:spPr>
      </p:pic>
      <p:sp>
        <p:nvSpPr>
          <p:cNvPr id="16" name="Rounded Rectangle 2">
            <a:extLst>
              <a:ext uri="{FF2B5EF4-FFF2-40B4-BE49-F238E27FC236}">
                <a16:creationId xmlns:a16="http://schemas.microsoft.com/office/drawing/2014/main" id="{07439055-695E-4A1C-9D73-B888E97BB12D}"/>
              </a:ext>
            </a:extLst>
          </p:cNvPr>
          <p:cNvSpPr/>
          <p:nvPr/>
        </p:nvSpPr>
        <p:spPr>
          <a:xfrm>
            <a:off x="218249" y="198932"/>
            <a:ext cx="9118180" cy="174457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a,b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Rô-bốt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chạy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qua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bãi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cỏ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28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đoạn thẳng AB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Việt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chạy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qua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bãi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cỏ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gấp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khúc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CDEG.</a:t>
            </a:r>
          </a:p>
          <a:p>
            <a:pPr>
              <a:lnSpc>
                <a:spcPct val="130000"/>
              </a:lnSpc>
            </a:pP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Mai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chạy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qua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bãi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cỏ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gấp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khúc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HIK.</a:t>
            </a:r>
          </a:p>
        </p:txBody>
      </p:sp>
      <p:sp>
        <p:nvSpPr>
          <p:cNvPr id="17" name="Rounded Rectangle 2">
            <a:extLst>
              <a:ext uri="{FF2B5EF4-FFF2-40B4-BE49-F238E27FC236}">
                <a16:creationId xmlns:a16="http://schemas.microsoft.com/office/drawing/2014/main" id="{5D0D3B88-D7B8-47A0-AAA8-DE9FAD9F7487}"/>
              </a:ext>
            </a:extLst>
          </p:cNvPr>
          <p:cNvSpPr/>
          <p:nvPr/>
        </p:nvSpPr>
        <p:spPr>
          <a:xfrm>
            <a:off x="4338062" y="1878923"/>
            <a:ext cx="9118180" cy="115021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c)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chạy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Việt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gồm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3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đoạn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thẳng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chạy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Mai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gồm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đoạn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thẳng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52BF871-5146-45AD-811E-7102F357D90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1427785" y="198932"/>
            <a:ext cx="1974116" cy="248851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758FB91-E0B4-49FB-BCE5-5601E1FF9021}"/>
              </a:ext>
            </a:extLst>
          </p:cNvPr>
          <p:cNvSpPr txBox="1"/>
          <p:nvPr/>
        </p:nvSpPr>
        <p:spPr>
          <a:xfrm>
            <a:off x="3401901" y="822848"/>
            <a:ext cx="7362313" cy="14784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 con,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sức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chạy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bãi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9953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1" uiExpand="1" build="allAtOnce"/>
      <p:bldP spid="17" grpId="0"/>
      <p:bldP spid="17" grpId="1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123ACCC-4B89-4A7B-A8A7-69FE42CD444D}"/>
              </a:ext>
            </a:extLst>
          </p:cNvPr>
          <p:cNvGrpSpPr/>
          <p:nvPr/>
        </p:nvGrpSpPr>
        <p:grpSpPr>
          <a:xfrm>
            <a:off x="0" y="-25410"/>
            <a:ext cx="12420857" cy="1774974"/>
            <a:chOff x="0" y="-25410"/>
            <a:chExt cx="12420857" cy="1774974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72A5402-B61A-459C-80C6-F133D10149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/>
          </p:blipFill>
          <p:spPr>
            <a:xfrm rot="10800000">
              <a:off x="0" y="0"/>
              <a:ext cx="12192000" cy="397864"/>
            </a:xfrm>
            <a:prstGeom prst="rect">
              <a:avLst/>
            </a:prstGeom>
          </p:spPr>
        </p:pic>
        <p:pic>
          <p:nvPicPr>
            <p:cNvPr id="20" name="图片 2">
              <a:extLst>
                <a:ext uri="{FF2B5EF4-FFF2-40B4-BE49-F238E27FC236}">
                  <a16:creationId xmlns:a16="http://schemas.microsoft.com/office/drawing/2014/main" id="{2EDFEA16-7C1A-4593-B8BA-15768C2912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t="-5528" r="62396" b="71295"/>
            <a:stretch/>
          </p:blipFill>
          <p:spPr>
            <a:xfrm rot="10800000">
              <a:off x="9545643" y="-25410"/>
              <a:ext cx="2875214" cy="1774974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5EE4085-D6A6-4C0B-A439-A851FF2CC10A}"/>
              </a:ext>
            </a:extLst>
          </p:cNvPr>
          <p:cNvGrpSpPr/>
          <p:nvPr/>
        </p:nvGrpSpPr>
        <p:grpSpPr>
          <a:xfrm>
            <a:off x="-52815" y="5729700"/>
            <a:ext cx="12244815" cy="1406085"/>
            <a:chOff x="-52815" y="5729700"/>
            <a:chExt cx="12244815" cy="140608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B7A0F2A-7900-4DAF-AF8A-3C3174206E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/>
          </p:blipFill>
          <p:spPr>
            <a:xfrm>
              <a:off x="0" y="6460136"/>
              <a:ext cx="12192000" cy="397864"/>
            </a:xfrm>
            <a:prstGeom prst="rect">
              <a:avLst/>
            </a:prstGeom>
          </p:spPr>
        </p:pic>
        <p:pic>
          <p:nvPicPr>
            <p:cNvPr id="12" name="图片 2">
              <a:extLst>
                <a:ext uri="{FF2B5EF4-FFF2-40B4-BE49-F238E27FC236}">
                  <a16:creationId xmlns:a16="http://schemas.microsoft.com/office/drawing/2014/main" id="{4EDD9EA0-861E-455B-9C1B-4FEBD21F6C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r="62396" b="49205"/>
            <a:stretch/>
          </p:blipFill>
          <p:spPr>
            <a:xfrm rot="3299304">
              <a:off x="-109580" y="5841252"/>
              <a:ext cx="1351298" cy="1237767"/>
            </a:xfrm>
            <a:prstGeom prst="rect">
              <a:avLst/>
            </a:prstGeom>
          </p:spPr>
        </p:pic>
        <p:pic>
          <p:nvPicPr>
            <p:cNvPr id="13" name="图片 7">
              <a:extLst>
                <a:ext uri="{FF2B5EF4-FFF2-40B4-BE49-F238E27FC236}">
                  <a16:creationId xmlns:a16="http://schemas.microsoft.com/office/drawing/2014/main" id="{3051F928-9AEA-4BA3-92CD-2F4D3B8DC0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r="62396" b="72843"/>
            <a:stretch/>
          </p:blipFill>
          <p:spPr>
            <a:xfrm flipH="1">
              <a:off x="7132132" y="6022518"/>
              <a:ext cx="1699938" cy="832494"/>
            </a:xfrm>
            <a:prstGeom prst="rect">
              <a:avLst/>
            </a:prstGeom>
          </p:spPr>
        </p:pic>
        <p:pic>
          <p:nvPicPr>
            <p:cNvPr id="14" name="图片 7">
              <a:extLst>
                <a:ext uri="{FF2B5EF4-FFF2-40B4-BE49-F238E27FC236}">
                  <a16:creationId xmlns:a16="http://schemas.microsoft.com/office/drawing/2014/main" id="{C2DE4A4B-2AA8-4EB6-BC5C-EC8594E056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63893" r="85748"/>
            <a:stretch/>
          </p:blipFill>
          <p:spPr>
            <a:xfrm rot="17758331">
              <a:off x="11244476" y="5792447"/>
              <a:ext cx="859187" cy="733693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0351F74-627A-421E-8913-21DDA7CDACFB}"/>
              </a:ext>
            </a:extLst>
          </p:cNvPr>
          <p:cNvGrpSpPr/>
          <p:nvPr/>
        </p:nvGrpSpPr>
        <p:grpSpPr>
          <a:xfrm>
            <a:off x="134123" y="410615"/>
            <a:ext cx="11923754" cy="632835"/>
            <a:chOff x="481252" y="1865894"/>
            <a:chExt cx="11583703" cy="632835"/>
          </a:xfrm>
        </p:grpSpPr>
        <p:sp>
          <p:nvSpPr>
            <p:cNvPr id="16" name="Rounded Rectangle 2">
              <a:extLst>
                <a:ext uri="{FF2B5EF4-FFF2-40B4-BE49-F238E27FC236}">
                  <a16:creationId xmlns:a16="http://schemas.microsoft.com/office/drawing/2014/main" id="{1F36E3F7-5A40-4F82-804C-D384B186F8F0}"/>
                </a:ext>
              </a:extLst>
            </p:cNvPr>
            <p:cNvSpPr/>
            <p:nvPr/>
          </p:nvSpPr>
          <p:spPr>
            <a:xfrm>
              <a:off x="1035248" y="1891395"/>
              <a:ext cx="11029707" cy="60733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Tính</a:t>
              </a:r>
              <a:r>
                <a:rPr 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độ</a:t>
              </a:r>
              <a:r>
                <a:rPr 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dài</a:t>
              </a:r>
              <a:r>
                <a:rPr 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đường</a:t>
              </a:r>
              <a:r>
                <a:rPr 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gấp</a:t>
              </a:r>
              <a:r>
                <a:rPr 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khúc</a:t>
              </a:r>
              <a:r>
                <a:rPr 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ABC </a:t>
              </a:r>
              <a:r>
                <a:rPr 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và</a:t>
              </a:r>
              <a:r>
                <a:rPr 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MNPQ.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8A1F0029-F504-41F5-8834-2C90A247B32B}"/>
                </a:ext>
              </a:extLst>
            </p:cNvPr>
            <p:cNvSpPr/>
            <p:nvPr/>
          </p:nvSpPr>
          <p:spPr>
            <a:xfrm>
              <a:off x="481252" y="1865894"/>
              <a:ext cx="609600" cy="609600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4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65CC549D-6383-4BBC-A56D-C4604006E573}"/>
              </a:ext>
            </a:extLst>
          </p:cNvPr>
          <p:cNvGrpSpPr/>
          <p:nvPr/>
        </p:nvGrpSpPr>
        <p:grpSpPr>
          <a:xfrm>
            <a:off x="1187984" y="1292087"/>
            <a:ext cx="4230199" cy="2271898"/>
            <a:chOff x="761618" y="1287748"/>
            <a:chExt cx="4230199" cy="2271898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0DF2D118-1385-4B44-A994-9DB4F30FF404}"/>
                </a:ext>
              </a:extLst>
            </p:cNvPr>
            <p:cNvGrpSpPr/>
            <p:nvPr/>
          </p:nvGrpSpPr>
          <p:grpSpPr>
            <a:xfrm>
              <a:off x="945269" y="1789312"/>
              <a:ext cx="3308781" cy="1673095"/>
              <a:chOff x="945269" y="1789312"/>
              <a:chExt cx="3308781" cy="1673095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8B0F44C7-44F9-4A52-91C5-F6FEEA4BCAD8}"/>
                  </a:ext>
                </a:extLst>
              </p:cNvPr>
              <p:cNvGrpSpPr/>
              <p:nvPr/>
            </p:nvGrpSpPr>
            <p:grpSpPr>
              <a:xfrm>
                <a:off x="988827" y="1809000"/>
                <a:ext cx="3240000" cy="1620000"/>
                <a:chOff x="1137683" y="1609081"/>
                <a:chExt cx="3240000" cy="1620000"/>
              </a:xfrm>
            </p:grpSpPr>
            <p:cxnSp>
              <p:nvCxnSpPr>
                <p:cNvPr id="4" name="Straight Connector 3">
                  <a:extLst>
                    <a:ext uri="{FF2B5EF4-FFF2-40B4-BE49-F238E27FC236}">
                      <a16:creationId xmlns:a16="http://schemas.microsoft.com/office/drawing/2014/main" id="{38D9D7C2-0326-452B-BF9C-259E505AEF6D}"/>
                    </a:ext>
                  </a:extLst>
                </p:cNvPr>
                <p:cNvCxnSpPr/>
                <p:nvPr/>
              </p:nvCxnSpPr>
              <p:spPr>
                <a:xfrm>
                  <a:off x="4359349" y="1609081"/>
                  <a:ext cx="0" cy="1620000"/>
                </a:xfrm>
                <a:prstGeom prst="line">
                  <a:avLst/>
                </a:prstGeom>
                <a:ln w="3810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" name="Straight Connector 5">
                  <a:extLst>
                    <a:ext uri="{FF2B5EF4-FFF2-40B4-BE49-F238E27FC236}">
                      <a16:creationId xmlns:a16="http://schemas.microsoft.com/office/drawing/2014/main" id="{29BEF418-5038-4598-80CE-4D6C9A0812E9}"/>
                    </a:ext>
                  </a:extLst>
                </p:cNvPr>
                <p:cNvCxnSpPr/>
                <p:nvPr/>
              </p:nvCxnSpPr>
              <p:spPr>
                <a:xfrm flipH="1">
                  <a:off x="1137683" y="3229080"/>
                  <a:ext cx="3240000" cy="0"/>
                </a:xfrm>
                <a:prstGeom prst="line">
                  <a:avLst/>
                </a:prstGeom>
                <a:ln w="3810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829D9E66-BB8D-4493-8B1A-B7AB23CF882B}"/>
                  </a:ext>
                </a:extLst>
              </p:cNvPr>
              <p:cNvSpPr/>
              <p:nvPr/>
            </p:nvSpPr>
            <p:spPr>
              <a:xfrm>
                <a:off x="945269" y="3375292"/>
                <a:ext cx="87115" cy="87115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4A96622E-8096-4929-960E-9D72F052B229}"/>
                  </a:ext>
                </a:extLst>
              </p:cNvPr>
              <p:cNvSpPr/>
              <p:nvPr/>
            </p:nvSpPr>
            <p:spPr>
              <a:xfrm>
                <a:off x="4166935" y="3375292"/>
                <a:ext cx="87115" cy="87115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45ADCCF0-9C87-42F1-88A5-E3B8AF264115}"/>
                  </a:ext>
                </a:extLst>
              </p:cNvPr>
              <p:cNvSpPr/>
              <p:nvPr/>
            </p:nvSpPr>
            <p:spPr>
              <a:xfrm>
                <a:off x="4166935" y="1789312"/>
                <a:ext cx="87115" cy="87115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3" name="Rounded Rectangle 2">
              <a:extLst>
                <a:ext uri="{FF2B5EF4-FFF2-40B4-BE49-F238E27FC236}">
                  <a16:creationId xmlns:a16="http://schemas.microsoft.com/office/drawing/2014/main" id="{434997CF-15FB-404D-8CC0-1D4AE6C41AED}"/>
                </a:ext>
              </a:extLst>
            </p:cNvPr>
            <p:cNvSpPr/>
            <p:nvPr/>
          </p:nvSpPr>
          <p:spPr>
            <a:xfrm>
              <a:off x="761618" y="2839508"/>
              <a:ext cx="734230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C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35F606E-E086-4C68-A300-1FFE26068A6E}"/>
                </a:ext>
              </a:extLst>
            </p:cNvPr>
            <p:cNvSpPr txBox="1"/>
            <p:nvPr/>
          </p:nvSpPr>
          <p:spPr>
            <a:xfrm>
              <a:off x="1982988" y="2722653"/>
              <a:ext cx="1234882" cy="7397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 cm</a:t>
              </a:r>
            </a:p>
          </p:txBody>
        </p:sp>
        <p:sp>
          <p:nvSpPr>
            <p:cNvPr id="36" name="Rounded Rectangle 2">
              <a:extLst>
                <a:ext uri="{FF2B5EF4-FFF2-40B4-BE49-F238E27FC236}">
                  <a16:creationId xmlns:a16="http://schemas.microsoft.com/office/drawing/2014/main" id="{2043C2A9-6BBB-41DF-947A-A3573160FA7E}"/>
                </a:ext>
              </a:extLst>
            </p:cNvPr>
            <p:cNvSpPr/>
            <p:nvPr/>
          </p:nvSpPr>
          <p:spPr>
            <a:xfrm>
              <a:off x="4257587" y="3026246"/>
              <a:ext cx="734230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B</a:t>
              </a:r>
            </a:p>
          </p:txBody>
        </p:sp>
        <p:sp>
          <p:nvSpPr>
            <p:cNvPr id="37" name="Rounded Rectangle 2">
              <a:extLst>
                <a:ext uri="{FF2B5EF4-FFF2-40B4-BE49-F238E27FC236}">
                  <a16:creationId xmlns:a16="http://schemas.microsoft.com/office/drawing/2014/main" id="{37475868-5F6C-4AB7-A1B6-668D6BE49BA1}"/>
                </a:ext>
              </a:extLst>
            </p:cNvPr>
            <p:cNvSpPr/>
            <p:nvPr/>
          </p:nvSpPr>
          <p:spPr>
            <a:xfrm>
              <a:off x="3993649" y="1287748"/>
              <a:ext cx="734230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A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3AF27110-84FC-427F-897F-33F5431858DA}"/>
                </a:ext>
              </a:extLst>
            </p:cNvPr>
            <p:cNvSpPr txBox="1"/>
            <p:nvPr/>
          </p:nvSpPr>
          <p:spPr>
            <a:xfrm rot="16200000">
              <a:off x="3231254" y="2085097"/>
              <a:ext cx="1234882" cy="7397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 cm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2E0238A7-386B-49D1-B10B-4542C02E94E9}"/>
              </a:ext>
            </a:extLst>
          </p:cNvPr>
          <p:cNvGrpSpPr/>
          <p:nvPr/>
        </p:nvGrpSpPr>
        <p:grpSpPr>
          <a:xfrm>
            <a:off x="6491052" y="1386220"/>
            <a:ext cx="5283589" cy="2133264"/>
            <a:chOff x="6048312" y="1399985"/>
            <a:chExt cx="5283589" cy="2133264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99C71D40-3C87-4DEC-804E-AA645F5B1A88}"/>
                </a:ext>
              </a:extLst>
            </p:cNvPr>
            <p:cNvGrpSpPr/>
            <p:nvPr/>
          </p:nvGrpSpPr>
          <p:grpSpPr>
            <a:xfrm>
              <a:off x="6327640" y="1907175"/>
              <a:ext cx="4535009" cy="1576814"/>
              <a:chOff x="6327640" y="1907175"/>
              <a:chExt cx="4535009" cy="1576814"/>
            </a:xfrm>
          </p:grpSpPr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F4EEDBD2-C247-4B6F-B9D5-6E6180F17562}"/>
                  </a:ext>
                </a:extLst>
              </p:cNvPr>
              <p:cNvCxnSpPr>
                <a:cxnSpLocks/>
              </p:cNvCxnSpPr>
              <p:nvPr/>
            </p:nvCxnSpPr>
            <p:spPr>
              <a:xfrm rot="-2220000">
                <a:off x="6327640" y="2709502"/>
                <a:ext cx="2520000" cy="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3E35321E-A5FB-45D7-8586-6171DF14AC3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02010" y="3428999"/>
                <a:ext cx="2520000" cy="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9110460B-1D71-4C4B-8564-4747AF153DF6}"/>
                  </a:ext>
                </a:extLst>
              </p:cNvPr>
              <p:cNvCxnSpPr>
                <a:cxnSpLocks/>
              </p:cNvCxnSpPr>
              <p:nvPr/>
            </p:nvCxnSpPr>
            <p:spPr>
              <a:xfrm rot="2160000">
                <a:off x="8342649" y="2681192"/>
                <a:ext cx="2520000" cy="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C74859D7-38AC-480A-A315-777EF3852E63}"/>
                  </a:ext>
                </a:extLst>
              </p:cNvPr>
              <p:cNvSpPr/>
              <p:nvPr/>
            </p:nvSpPr>
            <p:spPr>
              <a:xfrm>
                <a:off x="6558968" y="3396874"/>
                <a:ext cx="87115" cy="87115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10E5217A-FF8E-45C8-8192-637849A28467}"/>
                  </a:ext>
                </a:extLst>
              </p:cNvPr>
              <p:cNvSpPr/>
              <p:nvPr/>
            </p:nvSpPr>
            <p:spPr>
              <a:xfrm>
                <a:off x="10552291" y="3375292"/>
                <a:ext cx="87115" cy="87115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A1040045-2313-425F-BB02-8F6603B06AF5}"/>
                  </a:ext>
                </a:extLst>
              </p:cNvPr>
              <p:cNvSpPr/>
              <p:nvPr/>
            </p:nvSpPr>
            <p:spPr>
              <a:xfrm>
                <a:off x="8550363" y="1907175"/>
                <a:ext cx="87115" cy="87115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48C1D9C4-D2FB-4BD3-9566-D0C2E3A5B6FF}"/>
                  </a:ext>
                </a:extLst>
              </p:cNvPr>
              <p:cNvSpPr/>
              <p:nvPr/>
            </p:nvSpPr>
            <p:spPr>
              <a:xfrm>
                <a:off x="8076402" y="3375292"/>
                <a:ext cx="87115" cy="87115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8" name="Rounded Rectangle 2">
              <a:extLst>
                <a:ext uri="{FF2B5EF4-FFF2-40B4-BE49-F238E27FC236}">
                  <a16:creationId xmlns:a16="http://schemas.microsoft.com/office/drawing/2014/main" id="{91E87D90-7DF4-40FC-B813-20CF7A0030BE}"/>
                </a:ext>
              </a:extLst>
            </p:cNvPr>
            <p:cNvSpPr/>
            <p:nvPr/>
          </p:nvSpPr>
          <p:spPr>
            <a:xfrm>
              <a:off x="6048312" y="2991387"/>
              <a:ext cx="734230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M</a:t>
              </a:r>
            </a:p>
          </p:txBody>
        </p:sp>
        <p:sp>
          <p:nvSpPr>
            <p:cNvPr id="39" name="Rounded Rectangle 2">
              <a:extLst>
                <a:ext uri="{FF2B5EF4-FFF2-40B4-BE49-F238E27FC236}">
                  <a16:creationId xmlns:a16="http://schemas.microsoft.com/office/drawing/2014/main" id="{5D183E4C-FD4A-426B-9ADF-DCB47C1B5EB2}"/>
                </a:ext>
              </a:extLst>
            </p:cNvPr>
            <p:cNvSpPr/>
            <p:nvPr/>
          </p:nvSpPr>
          <p:spPr>
            <a:xfrm>
              <a:off x="8386327" y="1399985"/>
              <a:ext cx="734230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N</a:t>
              </a:r>
            </a:p>
          </p:txBody>
        </p:sp>
        <p:sp>
          <p:nvSpPr>
            <p:cNvPr id="40" name="Rounded Rectangle 2">
              <a:extLst>
                <a:ext uri="{FF2B5EF4-FFF2-40B4-BE49-F238E27FC236}">
                  <a16:creationId xmlns:a16="http://schemas.microsoft.com/office/drawing/2014/main" id="{4ECFEC9F-79BA-4084-9AA7-982B5A38641B}"/>
                </a:ext>
              </a:extLst>
            </p:cNvPr>
            <p:cNvSpPr/>
            <p:nvPr/>
          </p:nvSpPr>
          <p:spPr>
            <a:xfrm>
              <a:off x="10597671" y="2999849"/>
              <a:ext cx="734230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P</a:t>
              </a:r>
            </a:p>
          </p:txBody>
        </p:sp>
        <p:sp>
          <p:nvSpPr>
            <p:cNvPr id="41" name="Rounded Rectangle 2">
              <a:extLst>
                <a:ext uri="{FF2B5EF4-FFF2-40B4-BE49-F238E27FC236}">
                  <a16:creationId xmlns:a16="http://schemas.microsoft.com/office/drawing/2014/main" id="{340E82E7-7C38-4275-88FF-FC516DFBBC18}"/>
                </a:ext>
              </a:extLst>
            </p:cNvPr>
            <p:cNvSpPr/>
            <p:nvPr/>
          </p:nvSpPr>
          <p:spPr>
            <a:xfrm>
              <a:off x="7859690" y="2869417"/>
              <a:ext cx="734230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Q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97E49D8A-C96A-436A-A5C6-FA9DBCC1B574}"/>
                </a:ext>
              </a:extLst>
            </p:cNvPr>
            <p:cNvSpPr txBox="1"/>
            <p:nvPr/>
          </p:nvSpPr>
          <p:spPr>
            <a:xfrm rot="19360855">
              <a:off x="6853669" y="1970332"/>
              <a:ext cx="1234882" cy="7397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 cm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FC8BAC8-A018-4232-A617-93DAB3C1983C}"/>
                </a:ext>
              </a:extLst>
            </p:cNvPr>
            <p:cNvSpPr txBox="1"/>
            <p:nvPr/>
          </p:nvSpPr>
          <p:spPr>
            <a:xfrm rot="2202648">
              <a:off x="9206985" y="2058159"/>
              <a:ext cx="1234882" cy="7397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 cm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52490653-7030-4AF1-8D56-E3DA7ED739E0}"/>
                </a:ext>
              </a:extLst>
            </p:cNvPr>
            <p:cNvSpPr txBox="1"/>
            <p:nvPr/>
          </p:nvSpPr>
          <p:spPr>
            <a:xfrm>
              <a:off x="8666888" y="2720216"/>
              <a:ext cx="1234882" cy="7397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 cm</a:t>
              </a:r>
            </a:p>
          </p:txBody>
        </p:sp>
      </p:grpSp>
      <p:sp>
        <p:nvSpPr>
          <p:cNvPr id="48" name="Rounded Rectangle 2">
            <a:extLst>
              <a:ext uri="{FF2B5EF4-FFF2-40B4-BE49-F238E27FC236}">
                <a16:creationId xmlns:a16="http://schemas.microsoft.com/office/drawing/2014/main" id="{CDFDF9F3-264E-4300-8F42-32DBFCF2CC24}"/>
              </a:ext>
            </a:extLst>
          </p:cNvPr>
          <p:cNvSpPr/>
          <p:nvPr/>
        </p:nvSpPr>
        <p:spPr>
          <a:xfrm>
            <a:off x="267023" y="1116265"/>
            <a:ext cx="734230" cy="76678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a)</a:t>
            </a:r>
          </a:p>
        </p:txBody>
      </p:sp>
      <p:sp>
        <p:nvSpPr>
          <p:cNvPr id="49" name="Rounded Rectangle 2">
            <a:extLst>
              <a:ext uri="{FF2B5EF4-FFF2-40B4-BE49-F238E27FC236}">
                <a16:creationId xmlns:a16="http://schemas.microsoft.com/office/drawing/2014/main" id="{E472333C-498E-415D-A72B-D435A5925370}"/>
              </a:ext>
            </a:extLst>
          </p:cNvPr>
          <p:cNvSpPr/>
          <p:nvPr/>
        </p:nvSpPr>
        <p:spPr>
          <a:xfrm>
            <a:off x="6188778" y="1116265"/>
            <a:ext cx="734230" cy="76678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b)</a:t>
            </a:r>
          </a:p>
        </p:txBody>
      </p:sp>
      <p:sp>
        <p:nvSpPr>
          <p:cNvPr id="50" name="Rounded Rectangle 8">
            <a:extLst>
              <a:ext uri="{FF2B5EF4-FFF2-40B4-BE49-F238E27FC236}">
                <a16:creationId xmlns:a16="http://schemas.microsoft.com/office/drawing/2014/main" id="{C8620600-F91E-49FC-8913-BE21C2FF1E6E}"/>
              </a:ext>
            </a:extLst>
          </p:cNvPr>
          <p:cNvSpPr/>
          <p:nvPr/>
        </p:nvSpPr>
        <p:spPr>
          <a:xfrm>
            <a:off x="1990768" y="4147736"/>
            <a:ext cx="1928470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63" lvl="1"/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giải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Rounded Rectangle 9">
            <a:extLst>
              <a:ext uri="{FF2B5EF4-FFF2-40B4-BE49-F238E27FC236}">
                <a16:creationId xmlns:a16="http://schemas.microsoft.com/office/drawing/2014/main" id="{66CA8018-78E7-4319-BAE6-132989C02BA4}"/>
              </a:ext>
            </a:extLst>
          </p:cNvPr>
          <p:cNvSpPr/>
          <p:nvPr/>
        </p:nvSpPr>
        <p:spPr>
          <a:xfrm>
            <a:off x="-245327" y="4545912"/>
            <a:ext cx="6008885" cy="16155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1" algn="ctr"/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Độ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dài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gấp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khúc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ABC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285750" lvl="1" algn="ctr"/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 + 3 = 9 (cm)</a:t>
            </a:r>
          </a:p>
          <a:p>
            <a:pPr marL="285750" lvl="1" algn="ctr"/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9 cm</a:t>
            </a:r>
          </a:p>
        </p:txBody>
      </p:sp>
      <p:sp>
        <p:nvSpPr>
          <p:cNvPr id="52" name="Rounded Rectangle 9">
            <a:extLst>
              <a:ext uri="{FF2B5EF4-FFF2-40B4-BE49-F238E27FC236}">
                <a16:creationId xmlns:a16="http://schemas.microsoft.com/office/drawing/2014/main" id="{88D8CD43-2469-45D8-9A84-CB2A790E19CD}"/>
              </a:ext>
            </a:extLst>
          </p:cNvPr>
          <p:cNvSpPr/>
          <p:nvPr/>
        </p:nvSpPr>
        <p:spPr>
          <a:xfrm>
            <a:off x="5665184" y="4545912"/>
            <a:ext cx="6392693" cy="16155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1" algn="ctr"/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Độ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dài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gấp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khúc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MNPQ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285750" lvl="1" algn="ctr"/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 + 4 + 4 = 12 (cm)</a:t>
            </a:r>
          </a:p>
          <a:p>
            <a:pPr marL="285750" lvl="1" algn="ctr"/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12 cm</a:t>
            </a: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54F49AE2-02C7-4514-8AF9-7A2BFBAF0AFC}"/>
              </a:ext>
            </a:extLst>
          </p:cNvPr>
          <p:cNvSpPr/>
          <p:nvPr/>
        </p:nvSpPr>
        <p:spPr>
          <a:xfrm>
            <a:off x="5887843" y="3627726"/>
            <a:ext cx="0" cy="2832410"/>
          </a:xfrm>
          <a:custGeom>
            <a:avLst/>
            <a:gdLst>
              <a:gd name="connsiteX0" fmla="*/ 0 w 0"/>
              <a:gd name="connsiteY0" fmla="*/ 0 h 2832410"/>
              <a:gd name="connsiteX1" fmla="*/ 0 w 0"/>
              <a:gd name="connsiteY1" fmla="*/ 2832410 h 2832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2832410">
                <a:moveTo>
                  <a:pt x="0" y="0"/>
                </a:moveTo>
                <a:lnTo>
                  <a:pt x="0" y="2832410"/>
                </a:lnTo>
              </a:path>
            </a:pathLst>
          </a:custGeom>
          <a:noFill/>
          <a:ln w="57150">
            <a:solidFill>
              <a:srgbClr val="0076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ounded Rectangle 8">
            <a:extLst>
              <a:ext uri="{FF2B5EF4-FFF2-40B4-BE49-F238E27FC236}">
                <a16:creationId xmlns:a16="http://schemas.microsoft.com/office/drawing/2014/main" id="{F2023CE0-8A2B-45A5-9548-D3B1B2B44E48}"/>
              </a:ext>
            </a:extLst>
          </p:cNvPr>
          <p:cNvSpPr/>
          <p:nvPr/>
        </p:nvSpPr>
        <p:spPr>
          <a:xfrm>
            <a:off x="8039666" y="4147736"/>
            <a:ext cx="1928470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63" lvl="1"/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giải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734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0" grpId="0"/>
      <p:bldP spid="51" grpId="0"/>
      <p:bldP spid="52" grpId="0"/>
      <p:bldP spid="59" grpId="0" animBg="1"/>
      <p:bldP spid="6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123ACCC-4B89-4A7B-A8A7-69FE42CD444D}"/>
              </a:ext>
            </a:extLst>
          </p:cNvPr>
          <p:cNvGrpSpPr/>
          <p:nvPr/>
        </p:nvGrpSpPr>
        <p:grpSpPr>
          <a:xfrm>
            <a:off x="0" y="-1"/>
            <a:ext cx="12333834" cy="1454069"/>
            <a:chOff x="0" y="-1"/>
            <a:chExt cx="12333834" cy="1454069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72A5402-B61A-459C-80C6-F133D10149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/>
          </p:blipFill>
          <p:spPr>
            <a:xfrm rot="10800000">
              <a:off x="0" y="0"/>
              <a:ext cx="12192000" cy="397864"/>
            </a:xfrm>
            <a:prstGeom prst="rect">
              <a:avLst/>
            </a:prstGeom>
          </p:spPr>
        </p:pic>
        <p:pic>
          <p:nvPicPr>
            <p:cNvPr id="20" name="图片 2">
              <a:extLst>
                <a:ext uri="{FF2B5EF4-FFF2-40B4-BE49-F238E27FC236}">
                  <a16:creationId xmlns:a16="http://schemas.microsoft.com/office/drawing/2014/main" id="{2EDFEA16-7C1A-4593-B8BA-15768C2912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t="-5528" r="62396" b="71295"/>
            <a:stretch/>
          </p:blipFill>
          <p:spPr>
            <a:xfrm rot="10800000">
              <a:off x="9978442" y="-1"/>
              <a:ext cx="2355392" cy="1454069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5EE4085-D6A6-4C0B-A439-A851FF2CC10A}"/>
              </a:ext>
            </a:extLst>
          </p:cNvPr>
          <p:cNvGrpSpPr/>
          <p:nvPr/>
        </p:nvGrpSpPr>
        <p:grpSpPr>
          <a:xfrm>
            <a:off x="-219865" y="5141755"/>
            <a:ext cx="12411865" cy="2355392"/>
            <a:chOff x="-219865" y="5141755"/>
            <a:chExt cx="12411865" cy="2355392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B7A0F2A-7900-4DAF-AF8A-3C3174206E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/>
          </p:blipFill>
          <p:spPr>
            <a:xfrm>
              <a:off x="0" y="6460136"/>
              <a:ext cx="12192000" cy="397864"/>
            </a:xfrm>
            <a:prstGeom prst="rect">
              <a:avLst/>
            </a:prstGeom>
          </p:spPr>
        </p:pic>
        <p:pic>
          <p:nvPicPr>
            <p:cNvPr id="12" name="图片 2">
              <a:extLst>
                <a:ext uri="{FF2B5EF4-FFF2-40B4-BE49-F238E27FC236}">
                  <a16:creationId xmlns:a16="http://schemas.microsoft.com/office/drawing/2014/main" id="{4EDD9EA0-861E-455B-9C1B-4FEBD21F6C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r="62396" b="49205"/>
            <a:stretch/>
          </p:blipFill>
          <p:spPr>
            <a:xfrm rot="3299304">
              <a:off x="-318811" y="5240701"/>
              <a:ext cx="2355392" cy="2157500"/>
            </a:xfrm>
            <a:prstGeom prst="rect">
              <a:avLst/>
            </a:prstGeom>
          </p:spPr>
        </p:pic>
        <p:pic>
          <p:nvPicPr>
            <p:cNvPr id="13" name="图片 7">
              <a:extLst>
                <a:ext uri="{FF2B5EF4-FFF2-40B4-BE49-F238E27FC236}">
                  <a16:creationId xmlns:a16="http://schemas.microsoft.com/office/drawing/2014/main" id="{3051F928-9AEA-4BA3-92CD-2F4D3B8DC0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r="62396" b="72843"/>
            <a:stretch/>
          </p:blipFill>
          <p:spPr>
            <a:xfrm flipH="1">
              <a:off x="7132132" y="6022518"/>
              <a:ext cx="1699938" cy="832494"/>
            </a:xfrm>
            <a:prstGeom prst="rect">
              <a:avLst/>
            </a:prstGeom>
          </p:spPr>
        </p:pic>
        <p:pic>
          <p:nvPicPr>
            <p:cNvPr id="14" name="图片 7">
              <a:extLst>
                <a:ext uri="{FF2B5EF4-FFF2-40B4-BE49-F238E27FC236}">
                  <a16:creationId xmlns:a16="http://schemas.microsoft.com/office/drawing/2014/main" id="{C2DE4A4B-2AA8-4EB6-BC5C-EC8594E056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63893" r="85748"/>
            <a:stretch/>
          </p:blipFill>
          <p:spPr>
            <a:xfrm rot="17758331">
              <a:off x="11244476" y="5792447"/>
              <a:ext cx="859187" cy="733693"/>
            </a:xfrm>
            <a:prstGeom prst="rect">
              <a:avLst/>
            </a:prstGeom>
          </p:spPr>
        </p:pic>
      </p:grp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A78763A1-75B6-4AAC-B4C6-CB99070C24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7218794"/>
              </p:ext>
            </p:extLst>
          </p:nvPr>
        </p:nvGraphicFramePr>
        <p:xfrm>
          <a:off x="1898186" y="1891155"/>
          <a:ext cx="8640000" cy="345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00">
                  <a:extLst>
                    <a:ext uri="{9D8B030D-6E8A-4147-A177-3AD203B41FA5}">
                      <a16:colId xmlns:a16="http://schemas.microsoft.com/office/drawing/2014/main" val="2437419809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1571077606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4057148941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1118561064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469006632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982942650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80347326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1640281242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1614460812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786132818"/>
                    </a:ext>
                  </a:extLst>
                </a:gridCol>
              </a:tblGrid>
              <a:tr h="864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4681649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8717831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259129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3493730"/>
                  </a:ext>
                </a:extLst>
              </a:tr>
            </a:tbl>
          </a:graphicData>
        </a:graphic>
      </p:graphicFrame>
      <p:grpSp>
        <p:nvGrpSpPr>
          <p:cNvPr id="17" name="Group 16">
            <a:extLst>
              <a:ext uri="{FF2B5EF4-FFF2-40B4-BE49-F238E27FC236}">
                <a16:creationId xmlns:a16="http://schemas.microsoft.com/office/drawing/2014/main" id="{64C06D62-C952-4B03-8117-3BB70352630E}"/>
              </a:ext>
            </a:extLst>
          </p:cNvPr>
          <p:cNvGrpSpPr/>
          <p:nvPr/>
        </p:nvGrpSpPr>
        <p:grpSpPr>
          <a:xfrm>
            <a:off x="134123" y="410615"/>
            <a:ext cx="5961879" cy="632835"/>
            <a:chOff x="481252" y="1865894"/>
            <a:chExt cx="5791853" cy="632835"/>
          </a:xfrm>
        </p:grpSpPr>
        <p:sp>
          <p:nvSpPr>
            <p:cNvPr id="18" name="Rounded Rectangle 2">
              <a:extLst>
                <a:ext uri="{FF2B5EF4-FFF2-40B4-BE49-F238E27FC236}">
                  <a16:creationId xmlns:a16="http://schemas.microsoft.com/office/drawing/2014/main" id="{D0E6F672-57B9-42E3-80D8-F4AA51E37C01}"/>
                </a:ext>
              </a:extLst>
            </p:cNvPr>
            <p:cNvSpPr/>
            <p:nvPr/>
          </p:nvSpPr>
          <p:spPr>
            <a:xfrm>
              <a:off x="1035249" y="1891395"/>
              <a:ext cx="5237856" cy="60733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Đường</a:t>
              </a:r>
              <a:r>
                <a:rPr 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gấp</a:t>
              </a:r>
              <a:r>
                <a:rPr 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khúc</a:t>
              </a:r>
              <a:r>
                <a:rPr 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nào</a:t>
              </a:r>
              <a:r>
                <a:rPr 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dài</a:t>
              </a:r>
              <a:r>
                <a:rPr 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hơn</a:t>
              </a:r>
              <a:r>
                <a:rPr 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864EE197-3460-44B6-B3D7-90B92CE0919A}"/>
                </a:ext>
              </a:extLst>
            </p:cNvPr>
            <p:cNvSpPr/>
            <p:nvPr/>
          </p:nvSpPr>
          <p:spPr>
            <a:xfrm>
              <a:off x="481252" y="1865894"/>
              <a:ext cx="609600" cy="609600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5</a:t>
              </a:r>
            </a:p>
          </p:txBody>
        </p:sp>
      </p:grp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FD1DCE6D-A2F1-403E-9772-75667D4217AC}"/>
              </a:ext>
            </a:extLst>
          </p:cNvPr>
          <p:cNvSpPr/>
          <p:nvPr/>
        </p:nvSpPr>
        <p:spPr>
          <a:xfrm>
            <a:off x="2762250" y="1879600"/>
            <a:ext cx="1714500" cy="3460750"/>
          </a:xfrm>
          <a:custGeom>
            <a:avLst/>
            <a:gdLst>
              <a:gd name="connsiteX0" fmla="*/ 0 w 1714500"/>
              <a:gd name="connsiteY0" fmla="*/ 3460750 h 3460750"/>
              <a:gd name="connsiteX1" fmla="*/ 0 w 1714500"/>
              <a:gd name="connsiteY1" fmla="*/ 2590800 h 3460750"/>
              <a:gd name="connsiteX2" fmla="*/ 1714500 w 1714500"/>
              <a:gd name="connsiteY2" fmla="*/ 2590800 h 3460750"/>
              <a:gd name="connsiteX3" fmla="*/ 1714500 w 1714500"/>
              <a:gd name="connsiteY3" fmla="*/ 0 h 3460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500" h="3460750">
                <a:moveTo>
                  <a:pt x="0" y="3460750"/>
                </a:moveTo>
                <a:lnTo>
                  <a:pt x="0" y="2590800"/>
                </a:lnTo>
                <a:lnTo>
                  <a:pt x="1714500" y="2590800"/>
                </a:lnTo>
                <a:lnTo>
                  <a:pt x="1714500" y="0"/>
                </a:lnTo>
              </a:path>
            </a:pathLst>
          </a:custGeom>
          <a:noFill/>
          <a:ln w="57150">
            <a:solidFill>
              <a:srgbClr val="CC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294EABC-EC13-4ED2-BD18-C3A9FCD0FD7A}"/>
              </a:ext>
            </a:extLst>
          </p:cNvPr>
          <p:cNvSpPr/>
          <p:nvPr/>
        </p:nvSpPr>
        <p:spPr>
          <a:xfrm>
            <a:off x="7080250" y="1885950"/>
            <a:ext cx="1739900" cy="3467100"/>
          </a:xfrm>
          <a:custGeom>
            <a:avLst/>
            <a:gdLst>
              <a:gd name="connsiteX0" fmla="*/ 863600 w 1739900"/>
              <a:gd name="connsiteY0" fmla="*/ 3467100 h 3467100"/>
              <a:gd name="connsiteX1" fmla="*/ 863600 w 1739900"/>
              <a:gd name="connsiteY1" fmla="*/ 2590800 h 3467100"/>
              <a:gd name="connsiteX2" fmla="*/ 0 w 1739900"/>
              <a:gd name="connsiteY2" fmla="*/ 2590800 h 3467100"/>
              <a:gd name="connsiteX3" fmla="*/ 0 w 1739900"/>
              <a:gd name="connsiteY3" fmla="*/ 1720850 h 3467100"/>
              <a:gd name="connsiteX4" fmla="*/ 1739900 w 1739900"/>
              <a:gd name="connsiteY4" fmla="*/ 1720850 h 3467100"/>
              <a:gd name="connsiteX5" fmla="*/ 1739900 w 1739900"/>
              <a:gd name="connsiteY5" fmla="*/ 0 h 3467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9900" h="3467100">
                <a:moveTo>
                  <a:pt x="863600" y="3467100"/>
                </a:moveTo>
                <a:lnTo>
                  <a:pt x="863600" y="2590800"/>
                </a:lnTo>
                <a:lnTo>
                  <a:pt x="0" y="2590800"/>
                </a:lnTo>
                <a:lnTo>
                  <a:pt x="0" y="1720850"/>
                </a:lnTo>
                <a:lnTo>
                  <a:pt x="1739900" y="1720850"/>
                </a:lnTo>
                <a:lnTo>
                  <a:pt x="1739900" y="0"/>
                </a:lnTo>
              </a:path>
            </a:pathLst>
          </a:cu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F079843-027D-4137-A7FB-06FEEC6E2FB1}"/>
              </a:ext>
            </a:extLst>
          </p:cNvPr>
          <p:cNvCxnSpPr>
            <a:cxnSpLocks/>
            <a:stCxn id="23" idx="0"/>
            <a:endCxn id="23" idx="1"/>
          </p:cNvCxnSpPr>
          <p:nvPr/>
        </p:nvCxnSpPr>
        <p:spPr>
          <a:xfrm flipV="1">
            <a:off x="2762250" y="4470400"/>
            <a:ext cx="0" cy="869950"/>
          </a:xfrm>
          <a:prstGeom prst="line">
            <a:avLst/>
          </a:prstGeom>
          <a:ln w="57150">
            <a:solidFill>
              <a:srgbClr val="D24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63A97A1-D4AC-472E-8F2D-86D66B89EEB4}"/>
              </a:ext>
            </a:extLst>
          </p:cNvPr>
          <p:cNvCxnSpPr>
            <a:cxnSpLocks/>
            <a:stCxn id="23" idx="2"/>
          </p:cNvCxnSpPr>
          <p:nvPr/>
        </p:nvCxnSpPr>
        <p:spPr>
          <a:xfrm flipH="1">
            <a:off x="2762252" y="4470400"/>
            <a:ext cx="1714498" cy="0"/>
          </a:xfrm>
          <a:prstGeom prst="line">
            <a:avLst/>
          </a:prstGeom>
          <a:ln w="57150">
            <a:solidFill>
              <a:srgbClr val="D24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4AC0FD3-70CC-43B9-9A5E-F820376FEF1E}"/>
              </a:ext>
            </a:extLst>
          </p:cNvPr>
          <p:cNvCxnSpPr>
            <a:cxnSpLocks/>
            <a:stCxn id="23" idx="2"/>
          </p:cNvCxnSpPr>
          <p:nvPr/>
        </p:nvCxnSpPr>
        <p:spPr>
          <a:xfrm flipV="1">
            <a:off x="4476750" y="1872795"/>
            <a:ext cx="0" cy="2597605"/>
          </a:xfrm>
          <a:prstGeom prst="line">
            <a:avLst/>
          </a:prstGeom>
          <a:ln w="57150">
            <a:solidFill>
              <a:srgbClr val="D24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8391138C-E2DA-4F31-AA79-45BE4A24A11B}"/>
              </a:ext>
            </a:extLst>
          </p:cNvPr>
          <p:cNvCxnSpPr>
            <a:cxnSpLocks/>
            <a:stCxn id="24" idx="4"/>
            <a:endCxn id="24" idx="5"/>
          </p:cNvCxnSpPr>
          <p:nvPr/>
        </p:nvCxnSpPr>
        <p:spPr>
          <a:xfrm flipV="1">
            <a:off x="8820150" y="1885950"/>
            <a:ext cx="0" cy="172085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FD8A72BC-7691-44D1-A7E8-1D047802B079}"/>
              </a:ext>
            </a:extLst>
          </p:cNvPr>
          <p:cNvCxnSpPr>
            <a:cxnSpLocks/>
          </p:cNvCxnSpPr>
          <p:nvPr/>
        </p:nvCxnSpPr>
        <p:spPr>
          <a:xfrm flipV="1">
            <a:off x="7939696" y="4467125"/>
            <a:ext cx="4154" cy="887856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087478BB-DF0D-4975-84E2-8BEBFC54AE4C}"/>
              </a:ext>
            </a:extLst>
          </p:cNvPr>
          <p:cNvCxnSpPr>
            <a:cxnSpLocks/>
            <a:stCxn id="24" idx="1"/>
          </p:cNvCxnSpPr>
          <p:nvPr/>
        </p:nvCxnSpPr>
        <p:spPr>
          <a:xfrm flipH="1">
            <a:off x="7069826" y="4476750"/>
            <a:ext cx="874024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65525BB3-1B25-4EAE-95C7-ED4CB3A9CD53}"/>
              </a:ext>
            </a:extLst>
          </p:cNvPr>
          <p:cNvCxnSpPr>
            <a:cxnSpLocks/>
            <a:stCxn id="24" idx="3"/>
            <a:endCxn id="24" idx="2"/>
          </p:cNvCxnSpPr>
          <p:nvPr/>
        </p:nvCxnSpPr>
        <p:spPr>
          <a:xfrm>
            <a:off x="7080250" y="3606800"/>
            <a:ext cx="0" cy="86995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0CDCCB0-DB6B-45C9-AB50-AA351BBC1727}"/>
              </a:ext>
            </a:extLst>
          </p:cNvPr>
          <p:cNvCxnSpPr>
            <a:cxnSpLocks/>
            <a:stCxn id="24" idx="3"/>
            <a:endCxn id="24" idx="4"/>
          </p:cNvCxnSpPr>
          <p:nvPr/>
        </p:nvCxnSpPr>
        <p:spPr>
          <a:xfrm>
            <a:off x="7080250" y="3606800"/>
            <a:ext cx="1739900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3037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550</Words>
  <Application>Microsoft Office PowerPoint</Application>
  <PresentationFormat>Widescreen</PresentationFormat>
  <Paragraphs>74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Arial</vt:lpstr>
      <vt:lpstr>Arial Black</vt:lpstr>
      <vt:lpstr>Calibri</vt:lpstr>
      <vt:lpstr>Calibri Light</vt:lpstr>
      <vt:lpstr>HP001 4 hàng</vt:lpstr>
      <vt:lpstr>iCiel Cadena</vt:lpstr>
      <vt:lpstr>iCiel Crocante</vt:lpstr>
      <vt:lpstr>Times New Roman</vt:lpstr>
      <vt:lpstr>思源黑体 CN Bold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User</cp:lastModifiedBy>
  <cp:revision>118</cp:revision>
  <dcterms:created xsi:type="dcterms:W3CDTF">2021-06-08T15:09:33Z</dcterms:created>
  <dcterms:modified xsi:type="dcterms:W3CDTF">2021-12-11T04:16:14Z</dcterms:modified>
</cp:coreProperties>
</file>