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"/>
  </p:notesMasterIdLst>
  <p:sldIdLst>
    <p:sldId id="276" r:id="rId5"/>
    <p:sldId id="264" r:id="rId6"/>
    <p:sldId id="278" r:id="rId7"/>
    <p:sldId id="272" r:id="rId8"/>
    <p:sldId id="273" r:id="rId9"/>
    <p:sldId id="274" r:id="rId10"/>
    <p:sldId id="275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2" autoAdjust="0"/>
    <p:restoredTop sz="93961" autoAdjust="0"/>
  </p:normalViewPr>
  <p:slideViewPr>
    <p:cSldViewPr snapToGrid="0">
      <p:cViewPr varScale="1">
        <p:scale>
          <a:sx n="61" d="100"/>
          <a:sy n="61" d="100"/>
        </p:scale>
        <p:origin x="121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72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759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116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096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5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0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677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32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9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41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89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11122" y="1687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 rot="172959">
            <a:off x="3135933" y="1758377"/>
            <a:ext cx="5600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324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6940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23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4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9313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68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8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02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6607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microsoft.com/office/2007/relationships/hdphoto" Target="../media/hdphoto3.wdp"/><Relationship Id="rId18" Type="http://schemas.openxmlformats.org/officeDocument/2006/relationships/image" Target="../media/image37.pn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4.png"/><Relationship Id="rId17" Type="http://schemas.microsoft.com/office/2007/relationships/hdphoto" Target="../media/hdphoto5.wdp"/><Relationship Id="rId2" Type="http://schemas.openxmlformats.org/officeDocument/2006/relationships/image" Target="../media/image25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g"/><Relationship Id="rId11" Type="http://schemas.microsoft.com/office/2007/relationships/hdphoto" Target="../media/hdphoto2.wdp"/><Relationship Id="rId5" Type="http://schemas.openxmlformats.org/officeDocument/2006/relationships/image" Target="../media/image28.jpg"/><Relationship Id="rId1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42908" y="1689410"/>
            <a:ext cx="93326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 : LÀM QUEN VỚI HÌNH </a:t>
            </a:r>
            <a:r>
              <a:rPr lang="en-US" sz="36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49109" y="3924960"/>
            <a:ext cx="2032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02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66889" y="23563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780136" y="3669721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5" name="Oval 4"/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3" name="TextBox 22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30" name="Picture 6" descr="Ruler Vector at GetDrawings |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40" name="Oval 39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302785" y="4698326"/>
            <a:ext cx="4889737" cy="1232577"/>
            <a:chOff x="3302785" y="4698326"/>
            <a:chExt cx="4889737" cy="1232577"/>
          </a:xfrm>
        </p:grpSpPr>
        <p:grpSp>
          <p:nvGrpSpPr>
            <p:cNvPr id="42" name="Google Shape;2032;p71"/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43" name="Google Shape;2033;p71"/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Google Shape;2034;p71"/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Google Shape;2036;p71"/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727441" y="4917788"/>
              <a:ext cx="446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đoạn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đoạn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9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45416" r="27176" b="14584"/>
          <a:stretch/>
        </p:blipFill>
        <p:spPr bwMode="auto">
          <a:xfrm>
            <a:off x="3450768" y="567712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16974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các điểm có 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các đoạn thẳng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 thẳng AB, đoạn thẳng CD</a:t>
            </a: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649029" y="4167668"/>
            <a:ext cx="3301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B, C, D, H, G.</a:t>
            </a:r>
          </a:p>
        </p:txBody>
      </p:sp>
    </p:spTree>
    <p:extLst>
      <p:ext uri="{BB962C8B-B14F-4D97-AF65-F5344CB8AC3E}">
        <p14:creationId xmlns:p14="http://schemas.microsoft.com/office/powerpoint/2010/main" val="30038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các đoạn thẳng có trong hình vẽ.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40000" r="55711" b="27823"/>
          <a:stretch/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0000" r="20941" b="27823"/>
          <a:stretch/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a: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MN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NP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b: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AB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BC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CD</a:t>
            </a:r>
          </a:p>
        </p:txBody>
      </p:sp>
    </p:spTree>
    <p:extLst>
      <p:ext uri="{BB962C8B-B14F-4D97-AF65-F5344CB8AC3E}">
        <p14:creationId xmlns:p14="http://schemas.microsoft.com/office/powerpoint/2010/main" val="1222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1" t="50000" r="22117" b="25000"/>
          <a:stretch/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4475308"/>
            <a:ext cx="71474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AB dài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9012" y="3119530"/>
            <a:ext cx="960866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Dùng thước đo độ dài đoạn thẳng (theo mẫu)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65" y="2867400"/>
            <a:ext cx="3129702" cy="1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231155" y="1208775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MN dài        cm.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424051" y="3190495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Đoạn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thẳng PQ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dài      cm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267141" y="129332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416487" y="3332427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24999" y="3285116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67141" y="1303396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05701" y="3880872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249950" y="3100590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cm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93770" y="3087514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42501" y="296106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5" y="1652589"/>
            <a:ext cx="4295774" cy="13126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91" y="3594553"/>
            <a:ext cx="5492972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0"/>
      <p:bldP spid="12" grpId="0"/>
      <p:bldP spid="49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317</Words>
  <Application>Microsoft Office PowerPoint</Application>
  <PresentationFormat>Widescreen</PresentationFormat>
  <Paragraphs>108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iCiel Cadena</vt:lpstr>
      <vt:lpstr>iCiel Crocante</vt:lpstr>
      <vt:lpstr>Times New Roman</vt:lpstr>
      <vt:lpstr>UTM Cookies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Nga Trần</cp:lastModifiedBy>
  <cp:revision>198</cp:revision>
  <dcterms:created xsi:type="dcterms:W3CDTF">2021-05-29T04:05:18Z</dcterms:created>
  <dcterms:modified xsi:type="dcterms:W3CDTF">2022-12-05T15:37:24Z</dcterms:modified>
</cp:coreProperties>
</file>