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0" r:id="rId3"/>
    <p:sldMasterId id="2147483706" r:id="rId4"/>
    <p:sldMasterId id="2147483711" r:id="rId5"/>
  </p:sldMasterIdLst>
  <p:notesMasterIdLst>
    <p:notesMasterId r:id="rId29"/>
  </p:notesMasterIdLst>
  <p:sldIdLst>
    <p:sldId id="343" r:id="rId6"/>
    <p:sldId id="342" r:id="rId7"/>
    <p:sldId id="275" r:id="rId8"/>
    <p:sldId id="276" r:id="rId9"/>
    <p:sldId id="277" r:id="rId10"/>
    <p:sldId id="344" r:id="rId11"/>
    <p:sldId id="345" r:id="rId12"/>
    <p:sldId id="335" r:id="rId13"/>
    <p:sldId id="336" r:id="rId14"/>
    <p:sldId id="337" r:id="rId15"/>
    <p:sldId id="338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346" r:id="rId24"/>
    <p:sldId id="295" r:id="rId25"/>
    <p:sldId id="296" r:id="rId26"/>
    <p:sldId id="328" r:id="rId27"/>
    <p:sldId id="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CC"/>
    <a:srgbClr val="00FF00"/>
    <a:srgbClr val="FFFF00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54" y="-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31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85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3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6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5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9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9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79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4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13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91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8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9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94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60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59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8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7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384564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47674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7641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693890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542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86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1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48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9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9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8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7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50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5144" y="3048000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vi-VN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</a:t>
            </a:r>
            <a:r>
              <a:rPr lang="en-US" sz="54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ỚI TIẾT ĐẠO ĐỨC LỚP 2</a:t>
            </a:r>
          </a:p>
        </p:txBody>
      </p:sp>
    </p:spTree>
    <p:extLst>
      <p:ext uri="{BB962C8B-B14F-4D97-AF65-F5344CB8AC3E}">
        <p14:creationId xmlns:p14="http://schemas.microsoft.com/office/powerpoint/2010/main" val="182204752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2C5F99-ECB3-402E-8587-7648F3B8E9EA}"/>
              </a:ext>
            </a:extLst>
          </p:cNvPr>
          <p:cNvSpPr txBox="1"/>
          <p:nvPr/>
        </p:nvSpPr>
        <p:spPr>
          <a:xfrm>
            <a:off x="102588" y="56333"/>
            <a:ext cx="1218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8F7CC-0B7F-44AD-AF05-29336D2F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68" y="991567"/>
            <a:ext cx="4156722" cy="3222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AE120B-67AB-4A2F-B8D7-5E3E58B3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055" y="830132"/>
            <a:ext cx="4187266" cy="3383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1AF621-12D1-4D27-AC44-4BEF4ED5C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029" y="991569"/>
            <a:ext cx="4246971" cy="3222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498722" y="4832920"/>
            <a:ext cx="11218661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0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724CA0-37AE-4C2A-A9E3-87F74CB9A467}"/>
              </a:ext>
            </a:extLst>
          </p:cNvPr>
          <p:cNvSpPr txBox="1"/>
          <p:nvPr/>
        </p:nvSpPr>
        <p:spPr>
          <a:xfrm>
            <a:off x="4114" y="0"/>
            <a:ext cx="1218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C8F7CC-0B7F-44AD-AF05-29336D2F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" y="991567"/>
            <a:ext cx="4058840" cy="3222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EAE120B-67AB-4A2F-B8D7-5E3E58B3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055" y="991567"/>
            <a:ext cx="4187266" cy="3222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1AF621-12D1-4D27-AC44-4BEF4ED5C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029" y="991569"/>
            <a:ext cx="4246971" cy="32222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4383" y="4542803"/>
            <a:ext cx="367774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9185" y="4552884"/>
            <a:ext cx="367774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tủ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01321" y="4542803"/>
            <a:ext cx="367774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sạch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dép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kệ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tủ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dép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0416" y="196551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419" y="261644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xách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426" y="32828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426" y="394929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020558"/>
              </p:ext>
            </p:extLst>
          </p:nvPr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896938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879669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39666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04949"/>
              </p:ext>
            </p:extLst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điều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lưu</a:t>
            </a:r>
            <a:r>
              <a:rPr lang="en-US" sz="4000" b="1" dirty="0">
                <a:solidFill>
                  <a:srgbClr val="002060"/>
                </a:solidFill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giày</a:t>
            </a:r>
            <a:r>
              <a:rPr lang="en-US" sz="2800" dirty="0"/>
              <a:t> </a:t>
            </a:r>
            <a:r>
              <a:rPr lang="en-US" sz="2800" dirty="0" err="1"/>
              <a:t>dép</a:t>
            </a:r>
            <a:r>
              <a:rPr lang="en-US" sz="2800" dirty="0"/>
              <a:t>,</a:t>
            </a:r>
          </a:p>
          <a:p>
            <a:pPr algn="ctr"/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Treo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;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giày</a:t>
            </a:r>
            <a:r>
              <a:rPr lang="en-US" sz="2800" dirty="0"/>
              <a:t>, </a:t>
            </a:r>
            <a:r>
              <a:rPr lang="en-US" sz="2800" dirty="0" err="1"/>
              <a:t>dép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,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,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giày</a:t>
            </a:r>
            <a:r>
              <a:rPr lang="en-US" sz="2800" dirty="0"/>
              <a:t>, </a:t>
            </a:r>
            <a:r>
              <a:rPr lang="en-US" sz="2800" dirty="0" err="1"/>
              <a:t>dép</a:t>
            </a:r>
            <a:r>
              <a:rPr lang="en-US" sz="2800" dirty="0"/>
              <a:t>,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r>
              <a:rPr lang="en-US" sz="2800" dirty="0"/>
              <a:t>, </a:t>
            </a:r>
            <a:r>
              <a:rPr lang="en-US" sz="2800" dirty="0" err="1"/>
              <a:t>giày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dép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, </a:t>
            </a:r>
            <a:r>
              <a:rPr lang="en-US" sz="2800" dirty="0" err="1"/>
              <a:t>bụi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/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328800"/>
              </p:ext>
            </p:extLst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điều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lưu</a:t>
            </a:r>
            <a:r>
              <a:rPr lang="en-US" sz="4000" b="1" dirty="0">
                <a:solidFill>
                  <a:srgbClr val="002060"/>
                </a:solidFill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Xếp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phân</a:t>
            </a:r>
            <a:r>
              <a:rPr lang="en-US" sz="2800" dirty="0">
                <a:solidFill>
                  <a:srgbClr val="002060"/>
                </a:solidFill>
              </a:rPr>
              <a:t> chia </a:t>
            </a:r>
            <a:r>
              <a:rPr lang="en-US" sz="2800" dirty="0" err="1">
                <a:solidFill>
                  <a:srgbClr val="002060"/>
                </a:solidFill>
              </a:rPr>
              <a:t>theo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loại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giữ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sạch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bừa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bãi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vệ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84242BA8-F8E6-4645-AB69-552497509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9" y="-46495"/>
            <a:ext cx="12491634" cy="706722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Những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điều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cần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lưu</a:t>
            </a:r>
            <a:r>
              <a:rPr lang="en-US" sz="4000" b="1" dirty="0">
                <a:solidFill>
                  <a:schemeClr val="bg1"/>
                </a:solidFill>
              </a:rPr>
              <a:t> ý </a:t>
            </a:r>
            <a:r>
              <a:rPr lang="en-US" sz="4000" b="1" dirty="0" err="1">
                <a:solidFill>
                  <a:schemeClr val="bg1"/>
                </a:solidFill>
              </a:rPr>
              <a:t>khi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bảo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quản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đồ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dùng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cá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nhân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 </a:t>
            </a:r>
            <a:r>
              <a:rPr lang="en-US" sz="2800" dirty="0" err="1"/>
              <a:t>phẳng</a:t>
            </a:r>
            <a:r>
              <a:rPr lang="en-US" sz="2800" dirty="0"/>
              <a:t> </a:t>
            </a:r>
            <a:r>
              <a:rPr lang="en-US" sz="2800" dirty="0" err="1"/>
              <a:t>phiu</a:t>
            </a:r>
            <a:r>
              <a:rPr lang="en-US" sz="2800" dirty="0"/>
              <a:t>, </a:t>
            </a:r>
            <a:r>
              <a:rPr lang="en-US" sz="2800" dirty="0" err="1"/>
              <a:t>thơm</a:t>
            </a:r>
            <a:r>
              <a:rPr lang="en-US" sz="2800" dirty="0"/>
              <a:t> </a:t>
            </a:r>
            <a:r>
              <a:rPr lang="en-US" sz="2800" dirty="0" err="1"/>
              <a:t>tho</a:t>
            </a:r>
            <a:r>
              <a:rPr lang="en-US" sz="2800" dirty="0"/>
              <a:t>,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nhàu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, </a:t>
            </a:r>
            <a:r>
              <a:rPr lang="en-US" sz="2800" dirty="0" err="1"/>
              <a:t>bẩn</a:t>
            </a:r>
            <a:r>
              <a:rPr lang="en-US" sz="2800" dirty="0"/>
              <a:t>,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rganized Closet 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/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989932" y="936260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2:</a:t>
            </a:r>
            <a:endParaRPr lang="zh-CN" altLang="en-US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7765" y="2133895"/>
            <a:ext cx="83599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việc</a:t>
            </a:r>
            <a:endParaRPr lang="en-US" altLang="zh-CN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pPr algn="ctr"/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endParaRPr lang="zh-CN" altLang="en-US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253877" y="1644794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2396" y="1534587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Mai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73" y="588245"/>
            <a:ext cx="6040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Đọc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huống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hỏi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982" y="5848965"/>
            <a:ext cx="992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Điều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gì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đã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xảy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ra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khi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Mai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không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?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983" y="4815878"/>
            <a:ext cx="1138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Nhận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xét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Linh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Mai.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2" grpId="0"/>
      <p:bldP spid="1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981" y="3954990"/>
            <a:ext cx="11237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Điều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gì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đã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xảy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ra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khi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Mai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không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?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820" y="696373"/>
            <a:ext cx="11385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Nhận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xét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cách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Linh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Mai.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88" y="1499236"/>
            <a:ext cx="1138581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	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Trong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tình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huống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Linh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là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sinh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cẩn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thận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mình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sau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sử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dụng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đóng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nắp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để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hộp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cẩn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thận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 Mai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chưa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giữ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gìn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mình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788" y="4900367"/>
            <a:ext cx="1138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	Mai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chưa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giữ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gìn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mình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thường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bị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rơi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dẫn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đến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bị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hỏng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ngòi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viết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được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9" grpId="0"/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589" y="2683749"/>
            <a:ext cx="3798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85" y="-209991"/>
            <a:ext cx="9509942" cy="672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7472" y="365125"/>
            <a:ext cx="52083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Rèn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30" y="4453689"/>
            <a:ext cx="5595394" cy="24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0"/>
            <a:ext cx="12223439" cy="68580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784" y="8117"/>
            <a:ext cx="2856216" cy="1225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7086" y="268536"/>
            <a:ext cx="4219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Nhiệm</a:t>
            </a:r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vụ</a:t>
            </a:r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828" y="961673"/>
            <a:ext cx="8964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Kể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về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những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thân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cách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em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hằng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ngày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ghi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lại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cảm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nhận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em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theo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gợi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ý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sau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94071"/>
              </p:ext>
            </p:extLst>
          </p:nvPr>
        </p:nvGraphicFramePr>
        <p:xfrm>
          <a:off x="647179" y="2450365"/>
          <a:ext cx="10771095" cy="38709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90365">
                  <a:extLst>
                    <a:ext uri="{9D8B030D-6E8A-4147-A177-3AD203B41FA5}">
                      <a16:colId xmlns:a16="http://schemas.microsoft.com/office/drawing/2014/main" xmlns="" val="2868484921"/>
                    </a:ext>
                  </a:extLst>
                </a:gridCol>
                <a:gridCol w="3590365">
                  <a:extLst>
                    <a:ext uri="{9D8B030D-6E8A-4147-A177-3AD203B41FA5}">
                      <a16:colId xmlns:a16="http://schemas.microsoft.com/office/drawing/2014/main" xmlns="" val="2674062682"/>
                    </a:ext>
                  </a:extLst>
                </a:gridCol>
                <a:gridCol w="3590365">
                  <a:extLst>
                    <a:ext uri="{9D8B030D-6E8A-4147-A177-3AD203B41FA5}">
                      <a16:colId xmlns:a16="http://schemas.microsoft.com/office/drawing/2014/main" xmlns="" val="28026823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endParaRPr lang="en-US" sz="3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771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5056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Giày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dép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áo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mũ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635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218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8449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6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25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598564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2’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bai 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94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11" y="707886"/>
            <a:ext cx="8936503" cy="5957668"/>
          </a:xfrm>
        </p:spPr>
      </p:pic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Kiểm</a:t>
            </a:r>
            <a:r>
              <a:rPr lang="en-US" altLang="zh-CN" sz="400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tra</a:t>
            </a:r>
            <a:r>
              <a:rPr lang="en-US" altLang="zh-CN" sz="400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đáp</a:t>
            </a:r>
            <a:r>
              <a:rPr lang="en-US" altLang="zh-CN" sz="400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án</a:t>
            </a:r>
            <a:r>
              <a:rPr lang="en-US" altLang="zh-CN" sz="400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: </a:t>
            </a:r>
            <a:endParaRPr lang="zh-CN" altLang="en-US" sz="400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668" y="120614"/>
            <a:ext cx="11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Hãy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chia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sẻ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cách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sử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dụng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,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bảo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quản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một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số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đồ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dùng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cá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nhân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mà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em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đã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liệt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kê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.</a:t>
            </a:r>
            <a:endParaRPr lang="zh-CN" altLang="en-US" sz="2800" dirty="0">
              <a:ln w="3155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28874" y="695980"/>
            <a:ext cx="801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863608"/>
            <a:ext cx="9629775" cy="363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876" y="1942521"/>
            <a:ext cx="7087386" cy="1362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352262" y="2140782"/>
            <a:ext cx="3607490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779" y="452487"/>
            <a:ext cx="7092483" cy="146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534338" y="781770"/>
            <a:ext cx="4516153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628" y="3226029"/>
            <a:ext cx="7103633" cy="13374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26" y="4391332"/>
            <a:ext cx="7092636" cy="1415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757" y="4816618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8380" y="1146327"/>
            <a:ext cx="1147476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7901" y="2249678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1354" y="330222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TextBox 71"/>
          <p:cNvSpPr txBox="1"/>
          <p:nvPr/>
        </p:nvSpPr>
        <p:spPr>
          <a:xfrm>
            <a:off x="3543765" y="3526047"/>
            <a:ext cx="4663533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543765" y="4732370"/>
            <a:ext cx="4663533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Nhắc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nhở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3765" y="2233848"/>
            <a:ext cx="46635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4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812" y="2284095"/>
            <a:ext cx="7572375" cy="3268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874" y="0"/>
            <a:ext cx="1615126" cy="19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74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5892D5-0F13-49FF-987D-0F1878CC4587}"/>
              </a:ext>
            </a:extLst>
          </p:cNvPr>
          <p:cNvSpPr txBox="1"/>
          <p:nvPr/>
        </p:nvSpPr>
        <p:spPr>
          <a:xfrm>
            <a:off x="4149794" y="1333076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1:</a:t>
            </a:r>
            <a:endParaRPr lang="zh-CN" altLang="en-US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B748A1-22AA-4A71-A052-F3F757A7930D}"/>
              </a:ext>
            </a:extLst>
          </p:cNvPr>
          <p:cNvSpPr txBox="1"/>
          <p:nvPr/>
        </p:nvSpPr>
        <p:spPr>
          <a:xfrm>
            <a:off x="1617657" y="2286295"/>
            <a:ext cx="97449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biểu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hiện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endParaRPr lang="zh-CN" altLang="en-US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2DCE7736-424B-4DBE-A384-F0C20BA7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58" y="4100400"/>
            <a:ext cx="6783379" cy="29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523" y="0"/>
            <a:ext cx="1921477" cy="22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897</Words>
  <Application>Microsoft Office PowerPoint</Application>
  <PresentationFormat>Custom</PresentationFormat>
  <Paragraphs>117</Paragraphs>
  <Slides>23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Office Theme</vt:lpstr>
      <vt:lpstr>Office 主题</vt:lpstr>
      <vt:lpstr>1_Office Theme</vt:lpstr>
      <vt:lpstr>4_Office 主题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88</cp:revision>
  <dcterms:created xsi:type="dcterms:W3CDTF">2021-06-14T04:01:58Z</dcterms:created>
  <dcterms:modified xsi:type="dcterms:W3CDTF">2021-12-05T04:45:40Z</dcterms:modified>
</cp:coreProperties>
</file>