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311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6519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5483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6814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867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820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7676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5619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740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84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6773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5184629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59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864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30A7-CDA4-4472-8EA4-8DD7894E1BF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499682" y="-1410679"/>
            <a:ext cx="1200271" cy="1238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718887" y="-1603184"/>
            <a:ext cx="1200271" cy="12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16" r:id="rId8"/>
    <p:sldLayoutId id="2147483715" r:id="rId9"/>
    <p:sldLayoutId id="2147483714" r:id="rId10"/>
    <p:sldLayoutId id="2147483713" r:id="rId11"/>
    <p:sldLayoutId id="2147483712" r:id="rId12"/>
    <p:sldLayoutId id="2147483711" r:id="rId13"/>
    <p:sldLayoutId id="2147483710" r:id="rId14"/>
    <p:sldLayoutId id="2147483709" r:id="rId15"/>
    <p:sldLayoutId id="2147483708" r:id="rId16"/>
    <p:sldLayoutId id="2147483707" r:id="rId17"/>
    <p:sldLayoutId id="2147483706" r:id="rId18"/>
    <p:sldLayoutId id="2147483705" r:id="rId19"/>
    <p:sldLayoutId id="2147483704" r:id="rId20"/>
    <p:sldLayoutId id="2147483702" r:id="rId21"/>
    <p:sldLayoutId id="2147483701" r:id="rId22"/>
    <p:sldLayoutId id="2147483700" r:id="rId23"/>
    <p:sldLayoutId id="2147483699" r:id="rId24"/>
    <p:sldLayoutId id="2147483698" r:id="rId25"/>
    <p:sldLayoutId id="2147483697" r:id="rId26"/>
    <p:sldLayoutId id="2147483696" r:id="rId27"/>
    <p:sldLayoutId id="2147483695" r:id="rId28"/>
    <p:sldLayoutId id="2147483694" r:id="rId29"/>
    <p:sldLayoutId id="2147483693" r:id="rId30"/>
    <p:sldLayoutId id="2147483692" r:id="rId31"/>
    <p:sldLayoutId id="2147483691" r:id="rId32"/>
    <p:sldLayoutId id="2147483690" r:id="rId33"/>
    <p:sldLayoutId id="2147483689" r:id="rId34"/>
    <p:sldLayoutId id="2147483688" r:id="rId35"/>
    <p:sldLayoutId id="2147483687" r:id="rId36"/>
    <p:sldLayoutId id="2147483686" r:id="rId37"/>
    <p:sldLayoutId id="2147483685" r:id="rId38"/>
    <p:sldLayoutId id="2147483680" r:id="rId39"/>
    <p:sldLayoutId id="2147483681" r:id="rId40"/>
    <p:sldLayoutId id="2147483682" r:id="rId41"/>
    <p:sldLayoutId id="2147483683" r:id="rId42"/>
    <p:sldLayoutId id="2147483717" r:id="rId43"/>
    <p:sldLayoutId id="2147483703" r:id="rId4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6111" y="1215740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61" y="2406911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843" y="1212911"/>
            <a:ext cx="1014462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7025" y="1098268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857025" y="1098268"/>
            <a:ext cx="724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2459" y="3861984"/>
            <a:ext cx="4836196" cy="632950"/>
            <a:chOff x="538556" y="4846493"/>
            <a:chExt cx="4836196" cy="632950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48361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86196" y="4846493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954009" y="3861792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03348" y="4384073"/>
            <a:ext cx="9523761" cy="1569660"/>
            <a:chOff x="392732" y="5781290"/>
            <a:chExt cx="9523761" cy="1569660"/>
          </a:xfrm>
        </p:grpSpPr>
        <p:sp>
          <p:nvSpPr>
            <p:cNvPr id="48" name="Rectangle 47"/>
            <p:cNvSpPr/>
            <p:nvPr/>
          </p:nvSpPr>
          <p:spPr>
            <a:xfrm>
              <a:off x="392732" y="5781290"/>
              <a:ext cx="952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 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69580" y="5837638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200699" y="6591960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57025" y="1098268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sz="1200" dirty="0">
              <a:solidFill>
                <a:srgbClr val="07408A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7374" t="686" r="63151" b="41068"/>
          <a:stretch/>
        </p:blipFill>
        <p:spPr>
          <a:xfrm>
            <a:off x="2098442" y="1289134"/>
            <a:ext cx="2075488" cy="25662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66357" t="8562" r="14422" b="40013"/>
          <a:stretch/>
        </p:blipFill>
        <p:spPr>
          <a:xfrm>
            <a:off x="7938337" y="1442408"/>
            <a:ext cx="2117019" cy="241296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93218" y="3758488"/>
            <a:ext cx="5445722" cy="669251"/>
            <a:chOff x="538556" y="4810192"/>
            <a:chExt cx="5445722" cy="669251"/>
          </a:xfrm>
        </p:grpSpPr>
        <p:sp>
          <p:nvSpPr>
            <p:cNvPr id="54" name="Rectangle 53"/>
            <p:cNvSpPr/>
            <p:nvPr/>
          </p:nvSpPr>
          <p:spPr>
            <a:xfrm>
              <a:off x="538556" y="4894668"/>
              <a:ext cx="54457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644800" y="48101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353885" y="3741892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7064" y="4491920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6684" y="4407766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892959" y="5175101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19821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39" grpId="0"/>
      <p:bldP spid="40" grpId="0"/>
      <p:bldP spid="51" grpId="0" animBg="1"/>
      <p:bldP spid="56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081" y="1398390"/>
            <a:ext cx="1027265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762" y="1167053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</a:t>
            </a:r>
            <a:endParaRPr lang="en-GB" sz="1200" dirty="0">
              <a:solidFill>
                <a:srgbClr val="0740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2176" y="1220553"/>
            <a:ext cx="5973811" cy="1384995"/>
            <a:chOff x="1002176" y="1220553"/>
            <a:chExt cx="5973811" cy="1384995"/>
          </a:xfrm>
        </p:grpSpPr>
        <p:sp>
          <p:nvSpPr>
            <p:cNvPr id="3" name="Rectangle 2"/>
            <p:cNvSpPr/>
            <p:nvPr/>
          </p:nvSpPr>
          <p:spPr>
            <a:xfrm>
              <a:off x="1002177" y="1232828"/>
              <a:ext cx="5973810" cy="1274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2176" y="1220553"/>
              <a:ext cx="5772734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250 g + 300 g = 550 g</a:t>
              </a:r>
            </a:p>
            <a:p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	   40 g : 5 = 8 g</a:t>
              </a:r>
            </a:p>
            <a:p>
              <a:endParaRPr lang="en-GB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200" dirty="0">
                    <a:solidFill>
                      <a:srgbClr val="07408A"/>
                    </a:solidFill>
                  </a:rPr>
                  <a:t> </a:t>
                </a:r>
                <a:r>
                  <a:rPr lang="en-GB" sz="36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en-GB" sz="1200" dirty="0">
                    <a:solidFill>
                      <a:srgbClr val="0740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  <a:blipFill>
                <a:blip r:embed="rId3"/>
                <a:stretch>
                  <a:fillRect l="-7634" t="-15094" r="-610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/>
          <p:cNvSpPr/>
          <p:nvPr/>
        </p:nvSpPr>
        <p:spPr>
          <a:xfrm>
            <a:off x="5485791" y="3232353"/>
            <a:ext cx="5088803" cy="267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002" y="2370086"/>
            <a:ext cx="4523014" cy="4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123" y="1536364"/>
            <a:ext cx="6338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= 380 g </a:t>
            </a:r>
            <a:endParaRPr lang="en-GB" sz="4400" dirty="0">
              <a:solidFill>
                <a:srgbClr val="0740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dirty="0">
                    <a:solidFill>
                      <a:srgbClr val="07408A"/>
                    </a:solidFill>
                  </a:rPr>
                  <a:t> </a:t>
                </a:r>
                <a:r>
                  <a:rPr lang="en-GB" sz="44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= 60 g</a:t>
                </a:r>
                <a:r>
                  <a:rPr lang="en-GB" sz="4400" dirty="0">
                    <a:solidFill>
                      <a:srgbClr val="0740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  <a:blipFill>
                <a:blip r:embed="rId3"/>
                <a:stretch>
                  <a:fillRect l="-5270" t="-17323" r="-1542" b="-3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76" y="1632386"/>
            <a:ext cx="4523014" cy="445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12" y="508985"/>
            <a:ext cx="3529442" cy="1764720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090" y="3972615"/>
            <a:ext cx="3529442" cy="1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10469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21116" y="4508726"/>
            <a:ext cx="2229481" cy="1066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3483628" y="4404835"/>
            <a:ext cx="2224426" cy="10661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0943" y="4414634"/>
            <a:ext cx="2429775" cy="1066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27164" y="4406255"/>
            <a:ext cx="2171413" cy="10661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g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439"/>
          <a:stretch/>
        </p:blipFill>
        <p:spPr>
          <a:xfrm>
            <a:off x="857025" y="1901217"/>
            <a:ext cx="2287712" cy="232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225" r="55698"/>
          <a:stretch/>
        </p:blipFill>
        <p:spPr>
          <a:xfrm>
            <a:off x="3417485" y="1901217"/>
            <a:ext cx="2350613" cy="235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578" t="-933" r="33334"/>
          <a:stretch/>
        </p:blipFill>
        <p:spPr>
          <a:xfrm>
            <a:off x="6090943" y="1875600"/>
            <a:ext cx="2088444" cy="242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686" t="1291" r="682"/>
          <a:stretch/>
        </p:blipFill>
        <p:spPr>
          <a:xfrm>
            <a:off x="8502232" y="1908848"/>
            <a:ext cx="3073999" cy="2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4101 -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3828 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20625 -0.0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1263 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0" y="2008284"/>
            <a:ext cx="4582527" cy="403533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985173" y="589217"/>
            <a:ext cx="6316811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7494" y="1158106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320" y="1259016"/>
            <a:ext cx="973615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0" r="89730">
                        <a14:foregroundMark x1="16757" y1="42986" x2="74054" y2="90950"/>
                        <a14:foregroundMark x1="43784" y1="96833" x2="65405" y2="40724"/>
                        <a14:foregroundMark x1="38919" y1="43439" x2="52432" y2="69231"/>
                        <a14:foregroundMark x1="63243" y1="57919" x2="75676" y2="47511"/>
                        <a14:foregroundMark x1="13514" y1="44344" x2="18919" y2="32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345" y="1368348"/>
            <a:ext cx="3988273" cy="4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95723" y="571157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563697"/>
            <a:ext cx="6037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62576" y="3180432"/>
            <a:ext cx="70679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8724" y="43540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animBg="1"/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5723" y="57115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0787834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359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Diep</cp:lastModifiedBy>
  <cp:revision>36</cp:revision>
  <dcterms:created xsi:type="dcterms:W3CDTF">2022-10-27T13:32:02Z</dcterms:created>
  <dcterms:modified xsi:type="dcterms:W3CDTF">2024-12-05T13:55:29Z</dcterms:modified>
</cp:coreProperties>
</file>