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sldIdLst>
    <p:sldId id="284" r:id="rId2"/>
    <p:sldId id="286" r:id="rId3"/>
    <p:sldId id="261" r:id="rId4"/>
    <p:sldId id="279" r:id="rId5"/>
    <p:sldId id="285" r:id="rId6"/>
    <p:sldId id="259" r:id="rId7"/>
    <p:sldId id="291" r:id="rId8"/>
    <p:sldId id="278" r:id="rId9"/>
    <p:sldId id="258" r:id="rId10"/>
    <p:sldId id="260" r:id="rId11"/>
    <p:sldId id="289" r:id="rId12"/>
    <p:sldId id="273" r:id="rId13"/>
    <p:sldId id="263" r:id="rId14"/>
    <p:sldId id="269" r:id="rId15"/>
    <p:sldId id="267" r:id="rId16"/>
    <p:sldId id="265" r:id="rId17"/>
    <p:sldId id="274" r:id="rId18"/>
    <p:sldId id="266" r:id="rId19"/>
    <p:sldId id="276" r:id="rId20"/>
    <p:sldId id="292" r:id="rId21"/>
    <p:sldId id="275" r:id="rId22"/>
  </p:sldIdLst>
  <p:sldSz cx="12192000" cy="6858000"/>
  <p:notesSz cx="6858000" cy="9144000"/>
  <p:embeddedFontLst>
    <p:embeddedFont>
      <p:font typeface="等线" panose="02010600030101010101" pitchFamily="2" charset="-122"/>
      <p:regular r:id="rId24"/>
    </p:embeddedFont>
    <p:embeddedFont>
      <p:font typeface="#9Slide07 HoneyCream" panose="020B0604020202020204" charset="0"/>
      <p:regular r:id="rId25"/>
    </p:embeddedFont>
    <p:embeddedFont>
      <p:font typeface="Cambria" panose="02040503050406030204" pitchFamily="18" charset="0"/>
      <p:regular r:id="rId26"/>
      <p:bold r:id="rId27"/>
      <p:italic r:id="rId28"/>
      <p:boldItalic r:id="rId29"/>
    </p:embeddedFont>
    <p:embeddedFont>
      <p:font typeface="UTM Scriptina KT" panose="020B0604020202020204" charset="0"/>
      <p:regular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7678"/>
    <a:srgbClr val="EA9E1A"/>
    <a:srgbClr val="EC6333"/>
    <a:srgbClr val="F3F0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124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23CBE-9169-47AD-BFDF-DE343B093160}"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2E2C6-5BC0-4020-A14B-0A0EE284C33B}" type="slidenum">
              <a:rPr lang="en-US" smtClean="0"/>
              <a:t>‹#›</a:t>
            </a:fld>
            <a:endParaRPr lang="en-US"/>
          </a:p>
        </p:txBody>
      </p:sp>
    </p:spTree>
    <p:extLst>
      <p:ext uri="{BB962C8B-B14F-4D97-AF65-F5344CB8AC3E}">
        <p14:creationId xmlns:p14="http://schemas.microsoft.com/office/powerpoint/2010/main" val="1609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7171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5537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4550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838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D91DD-CBF0-405C-91C4-2B95C22F0B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9775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D91DD-CBF0-405C-91C4-2B95C22F0B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9504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0070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D91DD-CBF0-405C-91C4-2B95C22F0B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6297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72119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4835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6803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52089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3403960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0718296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8904940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8532938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3329677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9486616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318122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555318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119674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345677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576018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342696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493D3D-637C-41BC-9826-98691430BAA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E5073D-11FF-42B4-AEC6-55A802B766C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DB6008-5EE2-4EF5-B3DA-2CF56F2977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5" name="页脚占位符 4">
            <a:extLst>
              <a:ext uri="{FF2B5EF4-FFF2-40B4-BE49-F238E27FC236}">
                <a16:creationId xmlns:a16="http://schemas.microsoft.com/office/drawing/2014/main" id="{8FFFB976-2F0D-490F-B501-F0B3510379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6" name="灯片编号占位符 5">
            <a:extLst>
              <a:ext uri="{FF2B5EF4-FFF2-40B4-BE49-F238E27FC236}">
                <a16:creationId xmlns:a16="http://schemas.microsoft.com/office/drawing/2014/main" id="{35B2DADA-1A50-4E36-8A16-4BB823542B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41149137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52A03B-7ECA-4201-8AEA-2CB4DF7D61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8515B8-ECE8-44C1-81BA-6445C900CF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5B3A2B5-F123-4F82-8307-1F9288268A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5" name="页脚占位符 4">
            <a:extLst>
              <a:ext uri="{FF2B5EF4-FFF2-40B4-BE49-F238E27FC236}">
                <a16:creationId xmlns:a16="http://schemas.microsoft.com/office/drawing/2014/main" id="{47303145-2991-47CD-B27E-82A3A22435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6" name="灯片编号占位符 5">
            <a:extLst>
              <a:ext uri="{FF2B5EF4-FFF2-40B4-BE49-F238E27FC236}">
                <a16:creationId xmlns:a16="http://schemas.microsoft.com/office/drawing/2014/main" id="{AA5F8529-04E6-444D-8D36-F648A7D59C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788295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B0107F-53A3-4B1C-A466-F6047752682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BF4E8B-CDC7-4C2A-A214-284A25FA17A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77C9D5B-4CE3-42C3-BB09-4E03235C59F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E8360F8-F802-4E51-8599-9A7B6C6D37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6" name="页脚占位符 5">
            <a:extLst>
              <a:ext uri="{FF2B5EF4-FFF2-40B4-BE49-F238E27FC236}">
                <a16:creationId xmlns:a16="http://schemas.microsoft.com/office/drawing/2014/main" id="{78565D8A-F51D-4B0C-8C20-BC8064F17C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7" name="灯片编号占位符 6">
            <a:extLst>
              <a:ext uri="{FF2B5EF4-FFF2-40B4-BE49-F238E27FC236}">
                <a16:creationId xmlns:a16="http://schemas.microsoft.com/office/drawing/2014/main" id="{7DA600BF-17DA-4B5B-852A-9CD23AE025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42067549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F0704-B13E-4FD6-AF64-F1213A24FB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131B8AF-9E40-4AEB-A36B-41C0C948A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C5D65BA-E219-4A10-8432-E1ED99FF80F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518669C-F477-4A20-9308-CC3C11E00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1AC1A3C-4B8A-4A83-A4A8-02F57E7B687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282C579-AC89-4C07-9667-09C18FC357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8" name="页脚占位符 7">
            <a:extLst>
              <a:ext uri="{FF2B5EF4-FFF2-40B4-BE49-F238E27FC236}">
                <a16:creationId xmlns:a16="http://schemas.microsoft.com/office/drawing/2014/main" id="{76A11463-E5B2-4AF0-9732-C209F1FB47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9" name="灯片编号占位符 8">
            <a:extLst>
              <a:ext uri="{FF2B5EF4-FFF2-40B4-BE49-F238E27FC236}">
                <a16:creationId xmlns:a16="http://schemas.microsoft.com/office/drawing/2014/main" id="{407CA73C-46AE-4527-8A36-0AFE575352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24246803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D9E88A-8C1C-480E-953D-4DAFAA4DBE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E4E40D1-9B55-42D2-8B88-E7DD848FC3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4" name="页脚占位符 3">
            <a:extLst>
              <a:ext uri="{FF2B5EF4-FFF2-40B4-BE49-F238E27FC236}">
                <a16:creationId xmlns:a16="http://schemas.microsoft.com/office/drawing/2014/main" id="{E30C04E3-E0DA-487E-8671-F3676DE6CB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5" name="灯片编号占位符 4">
            <a:extLst>
              <a:ext uri="{FF2B5EF4-FFF2-40B4-BE49-F238E27FC236}">
                <a16:creationId xmlns:a16="http://schemas.microsoft.com/office/drawing/2014/main" id="{8DA1C2D8-7F01-4FF6-A911-D72C716B32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23879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DAF2DA7-FA78-4710-9A90-15144C8F95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3" name="页脚占位符 2">
            <a:extLst>
              <a:ext uri="{FF2B5EF4-FFF2-40B4-BE49-F238E27FC236}">
                <a16:creationId xmlns:a16="http://schemas.microsoft.com/office/drawing/2014/main" id="{DBBE594B-E5C1-4FA5-BDF5-67E49A27FE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4" name="灯片编号占位符 3">
            <a:extLst>
              <a:ext uri="{FF2B5EF4-FFF2-40B4-BE49-F238E27FC236}">
                <a16:creationId xmlns:a16="http://schemas.microsoft.com/office/drawing/2014/main" id="{7BB2B562-7D04-46A5-895E-C90E0A79B5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0603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05F47A-C648-4237-96FD-CB26659F459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599918D-5968-460A-851A-65D137B0A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310012D-FD34-4448-BD0C-C7657D711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ED09E7-B185-487E-A08A-9FB13D53F9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6" name="页脚占位符 5">
            <a:extLst>
              <a:ext uri="{FF2B5EF4-FFF2-40B4-BE49-F238E27FC236}">
                <a16:creationId xmlns:a16="http://schemas.microsoft.com/office/drawing/2014/main" id="{7BA2F33D-9063-4712-BBA9-DD12237DF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7" name="灯片编号占位符 6">
            <a:extLst>
              <a:ext uri="{FF2B5EF4-FFF2-40B4-BE49-F238E27FC236}">
                <a16:creationId xmlns:a16="http://schemas.microsoft.com/office/drawing/2014/main" id="{8C9DCDB0-30B5-439B-9837-F1C8EAB01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9013187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B24054-3BDA-4F02-B238-1687619F420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D3DEFA1-C3A8-43A2-9AFC-BD6C54CBE7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E80CDED-B9C0-46CA-8125-E3711DF8F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681251-32D2-4A1D-AC4B-8D84D53630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6" name="页脚占位符 5">
            <a:extLst>
              <a:ext uri="{FF2B5EF4-FFF2-40B4-BE49-F238E27FC236}">
                <a16:creationId xmlns:a16="http://schemas.microsoft.com/office/drawing/2014/main" id="{C5479E90-1DFF-4E61-ABAD-9BFC01C6EF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7" name="灯片编号占位符 6">
            <a:extLst>
              <a:ext uri="{FF2B5EF4-FFF2-40B4-BE49-F238E27FC236}">
                <a16:creationId xmlns:a16="http://schemas.microsoft.com/office/drawing/2014/main" id="{673C3C80-6BC8-434D-990B-9893C7B065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597375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C8F9D-49A7-4AA8-A8C9-392FCAAE67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4E25FA3-1968-48B0-883F-CEA845A0AE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A41F4C-471E-4BA6-A1F7-78B82C961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5" name="页脚占位符 4">
            <a:extLst>
              <a:ext uri="{FF2B5EF4-FFF2-40B4-BE49-F238E27FC236}">
                <a16:creationId xmlns:a16="http://schemas.microsoft.com/office/drawing/2014/main" id="{6B16CC2F-9285-4268-AAE0-C2C96A6481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6" name="灯片编号占位符 5">
            <a:extLst>
              <a:ext uri="{FF2B5EF4-FFF2-40B4-BE49-F238E27FC236}">
                <a16:creationId xmlns:a16="http://schemas.microsoft.com/office/drawing/2014/main" id="{52BEB5D2-FC21-4A2D-AB04-7E6CC3599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14159496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2DED9DA-DA2A-4B54-B058-BC643ECA4C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6DB16F-F08C-4593-A1D9-B561BC348E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9CFBDC-5BEE-4F30-915B-4AA50783EA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5" name="页脚占位符 4">
            <a:extLst>
              <a:ext uri="{FF2B5EF4-FFF2-40B4-BE49-F238E27FC236}">
                <a16:creationId xmlns:a16="http://schemas.microsoft.com/office/drawing/2014/main" id="{2C93206B-1E0E-480C-9676-254A387D60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6" name="灯片编号占位符 5">
            <a:extLst>
              <a:ext uri="{FF2B5EF4-FFF2-40B4-BE49-F238E27FC236}">
                <a16:creationId xmlns:a16="http://schemas.microsoft.com/office/drawing/2014/main" id="{0B45BA2E-CE84-41E0-8A18-BFB3300503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Tree>
    <p:extLst>
      <p:ext uri="{BB962C8B-B14F-4D97-AF65-F5344CB8AC3E}">
        <p14:creationId xmlns:p14="http://schemas.microsoft.com/office/powerpoint/2010/main" val="367809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6521226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C90AA8-62D6-4509-9DAF-365D1D2930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7" t="1807" r="1807" b="1807"/>
          <a:stretch/>
        </p:blipFill>
        <p:spPr>
          <a:xfrm rot="5400000">
            <a:off x="2667001" y="-2667000"/>
            <a:ext cx="6857998" cy="12192004"/>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085219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26204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018382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497516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902024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751108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3716000"/>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4350930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EF64B45-E398-4E1E-B54B-C3295C788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2C21241-F35E-455A-A21E-6537FC45C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9DAE28-48B1-40EC-B483-253BF6986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10A4C8-2D2F-4A66-BD0E-00ADB63B60A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5" name="页脚占位符 4">
            <a:extLst>
              <a:ext uri="{FF2B5EF4-FFF2-40B4-BE49-F238E27FC236}">
                <a16:creationId xmlns:a16="http://schemas.microsoft.com/office/drawing/2014/main" id="{F101C6E3-9CE3-48AE-9D8F-61BA46A25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6" name="灯片编号占位符 5">
            <a:extLst>
              <a:ext uri="{FF2B5EF4-FFF2-40B4-BE49-F238E27FC236}">
                <a16:creationId xmlns:a16="http://schemas.microsoft.com/office/drawing/2014/main" id="{81EDA1A2-6665-4A3D-BAF5-97F101D55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8557DF-8456-4DDA-B92A-4AC235C2ED4C}"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3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73136890"/>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93" r:id="rId12"/>
    <p:sldLayoutId id="2147483692" r:id="rId13"/>
    <p:sldLayoutId id="2147483691" r:id="rId14"/>
    <p:sldLayoutId id="2147483690" r:id="rId15"/>
    <p:sldLayoutId id="2147483689" r:id="rId16"/>
    <p:sldLayoutId id="2147483688" r:id="rId17"/>
    <p:sldLayoutId id="2147483687" r:id="rId18"/>
    <p:sldLayoutId id="2147483686" r:id="rId19"/>
    <p:sldLayoutId id="2147483662" r:id="rId20"/>
    <p:sldLayoutId id="2147483663" r:id="rId21"/>
    <p:sldLayoutId id="2147483664"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338" y="-348097"/>
            <a:ext cx="12583235" cy="7206097"/>
          </a:xfrm>
          <a:prstGeom prst="rect">
            <a:avLst/>
          </a:prstGeom>
        </p:spPr>
      </p:pic>
    </p:spTree>
    <p:extLst>
      <p:ext uri="{BB962C8B-B14F-4D97-AF65-F5344CB8AC3E}">
        <p14:creationId xmlns:p14="http://schemas.microsoft.com/office/powerpoint/2010/main" val="6553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ŝḷîḑè">
            <a:extLst>
              <a:ext uri="{FF2B5EF4-FFF2-40B4-BE49-F238E27FC236}">
                <a16:creationId xmlns:a16="http://schemas.microsoft.com/office/drawing/2014/main" id="{ADB9D72B-372D-4918-85AF-E05DE6D0B2E7}"/>
              </a:ext>
            </a:extLst>
          </p:cNvPr>
          <p:cNvSpPr/>
          <p:nvPr/>
        </p:nvSpPr>
        <p:spPr>
          <a:xfrm rot="5400000">
            <a:off x="225104" y="1492378"/>
            <a:ext cx="4724646" cy="4356099"/>
          </a:xfrm>
          <a:prstGeom prst="blockArc">
            <a:avLst>
              <a:gd name="adj1" fmla="val 11276733"/>
              <a:gd name="adj2" fmla="val 21282006"/>
              <a:gd name="adj3" fmla="val 12745"/>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F0502020204030204"/>
              <a:cs typeface="+mn-cs"/>
            </a:endParaRPr>
          </a:p>
        </p:txBody>
      </p:sp>
      <p:grpSp>
        <p:nvGrpSpPr>
          <p:cNvPr id="3" name="îśľïďé">
            <a:extLst>
              <a:ext uri="{FF2B5EF4-FFF2-40B4-BE49-F238E27FC236}">
                <a16:creationId xmlns:a16="http://schemas.microsoft.com/office/drawing/2014/main" id="{ACB52814-D09A-4AEE-838A-D5C65DE38AE6}"/>
              </a:ext>
            </a:extLst>
          </p:cNvPr>
          <p:cNvGrpSpPr/>
          <p:nvPr/>
        </p:nvGrpSpPr>
        <p:grpSpPr>
          <a:xfrm>
            <a:off x="3893873" y="2090152"/>
            <a:ext cx="7976643" cy="1024610"/>
            <a:chOff x="3959841" y="3043696"/>
            <a:chExt cx="7976643" cy="1024610"/>
          </a:xfrm>
        </p:grpSpPr>
        <p:grpSp>
          <p:nvGrpSpPr>
            <p:cNvPr id="4" name="iSlîdê">
              <a:extLst>
                <a:ext uri="{FF2B5EF4-FFF2-40B4-BE49-F238E27FC236}">
                  <a16:creationId xmlns:a16="http://schemas.microsoft.com/office/drawing/2014/main" id="{A24016CA-F1FE-4E26-8B54-DEA84C6DCEB4}"/>
                </a:ext>
              </a:extLst>
            </p:cNvPr>
            <p:cNvGrpSpPr/>
            <p:nvPr/>
          </p:nvGrpSpPr>
          <p:grpSpPr>
            <a:xfrm>
              <a:off x="3959841" y="3043696"/>
              <a:ext cx="1024614" cy="1024610"/>
              <a:chOff x="2805568" y="3043696"/>
              <a:chExt cx="1024614" cy="1024610"/>
            </a:xfrm>
          </p:grpSpPr>
          <p:sp>
            <p:nvSpPr>
              <p:cNvPr id="7" name="í$ľïḓê">
                <a:extLst>
                  <a:ext uri="{FF2B5EF4-FFF2-40B4-BE49-F238E27FC236}">
                    <a16:creationId xmlns:a16="http://schemas.microsoft.com/office/drawing/2014/main" id="{5D07A76F-8AA8-4E04-A29C-58396F4C8040}"/>
                  </a:ext>
                </a:extLst>
              </p:cNvPr>
              <p:cNvSpPr/>
              <p:nvPr/>
            </p:nvSpPr>
            <p:spPr>
              <a:xfrm>
                <a:off x="2805568" y="3043696"/>
                <a:ext cx="1024614" cy="1024610"/>
              </a:xfrm>
              <a:prstGeom prst="ellipse">
                <a:avLst/>
              </a:prstGeom>
              <a:solidFill>
                <a:schemeClr val="accent1"/>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
            <p:nvSpPr>
              <p:cNvPr id="8" name="íṩ1îḍè">
                <a:extLst>
                  <a:ext uri="{FF2B5EF4-FFF2-40B4-BE49-F238E27FC236}">
                    <a16:creationId xmlns:a16="http://schemas.microsoft.com/office/drawing/2014/main" id="{6DB766B9-ABFB-4337-AA4E-EAC2CD348D83}"/>
                  </a:ext>
                </a:extLst>
              </p:cNvPr>
              <p:cNvSpPr/>
              <p:nvPr/>
            </p:nvSpPr>
            <p:spPr bwMode="auto">
              <a:xfrm>
                <a:off x="3060211" y="3251491"/>
                <a:ext cx="515327" cy="6090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grpSp>
        <p:sp>
          <p:nvSpPr>
            <p:cNvPr id="6" name="iṧľiďé">
              <a:extLst>
                <a:ext uri="{FF2B5EF4-FFF2-40B4-BE49-F238E27FC236}">
                  <a16:creationId xmlns:a16="http://schemas.microsoft.com/office/drawing/2014/main" id="{FA484119-CC61-4A08-8AEF-C5BE737C7BDE}"/>
                </a:ext>
              </a:extLst>
            </p:cNvPr>
            <p:cNvSpPr txBox="1"/>
            <p:nvPr/>
          </p:nvSpPr>
          <p:spPr bwMode="auto">
            <a:xfrm>
              <a:off x="5186174" y="3583188"/>
              <a:ext cx="6750310" cy="41888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50000"/>
                </a:lnSpc>
                <a:spcBef>
                  <a:spcPct val="0"/>
                </a:spcBef>
                <a:spcAft>
                  <a:spcPts val="0"/>
                </a:spcAft>
                <a:buClrTx/>
                <a:buSzTx/>
                <a:buFontTx/>
                <a:buNone/>
                <a:tabLst/>
                <a:defRPr/>
              </a:pPr>
              <a:r>
                <a:rPr kumimoji="0" lang="en-US" altLang="zh-CN" sz="3600"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Từ</a:t>
              </a:r>
              <a:r>
                <a:rPr kumimoji="0" lang="en-US" altLang="zh-CN" sz="360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đầu</a:t>
              </a:r>
              <a:r>
                <a:rPr kumimoji="0" lang="en-US" altLang="zh-CN" sz="360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đến</a:t>
              </a:r>
              <a:r>
                <a:rPr kumimoji="0" lang="en-US" altLang="zh-CN" sz="360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1"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hệt</a:t>
              </a:r>
              <a:r>
                <a:rPr kumimoji="0" lang="en-US" altLang="zh-CN" sz="3600" b="1" i="1"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1"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như</a:t>
              </a:r>
              <a:r>
                <a:rPr kumimoji="0" lang="en-US" altLang="zh-CN" sz="3600" b="1" i="1"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1"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một</a:t>
              </a:r>
              <a:r>
                <a:rPr kumimoji="0" lang="en-US" altLang="zh-CN" sz="3600" b="1" i="1"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1"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đứa</a:t>
              </a:r>
              <a:r>
                <a:rPr kumimoji="0" lang="en-US" altLang="zh-CN" sz="3600" b="1" i="1"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1"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trẻ</a:t>
              </a:r>
              <a:r>
                <a:rPr kumimoji="0" lang="en-US" altLang="zh-CN" sz="3600" b="1" i="1"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1"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làm</a:t>
              </a:r>
              <a:r>
                <a:rPr kumimoji="0" lang="en-US" altLang="zh-CN" sz="3600" b="1" i="1"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1"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nũng</a:t>
              </a:r>
              <a:r>
                <a:rPr kumimoji="0" lang="en-US" altLang="zh-CN" sz="3600" b="1" i="1"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altLang="zh-CN" sz="3600" b="1" i="1"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mẹ</a:t>
              </a:r>
              <a:r>
                <a:rPr kumimoji="0" lang="en-US" altLang="zh-CN" sz="36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a:t>
              </a:r>
              <a:endParaRPr kumimoji="0" lang="en-US" altLang="zh-CN"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grpSp>
      <p:grpSp>
        <p:nvGrpSpPr>
          <p:cNvPr id="15" name="íSḻîďé">
            <a:extLst>
              <a:ext uri="{FF2B5EF4-FFF2-40B4-BE49-F238E27FC236}">
                <a16:creationId xmlns:a16="http://schemas.microsoft.com/office/drawing/2014/main" id="{3BD4F728-6A3F-4F0B-B163-A68C473F973D}"/>
              </a:ext>
            </a:extLst>
          </p:cNvPr>
          <p:cNvGrpSpPr/>
          <p:nvPr/>
        </p:nvGrpSpPr>
        <p:grpSpPr>
          <a:xfrm>
            <a:off x="3893873" y="3961939"/>
            <a:ext cx="3994621" cy="1124352"/>
            <a:chOff x="3959841" y="3043696"/>
            <a:chExt cx="3994621" cy="1124352"/>
          </a:xfrm>
        </p:grpSpPr>
        <p:grpSp>
          <p:nvGrpSpPr>
            <p:cNvPr id="16" name="îśḻïďè">
              <a:extLst>
                <a:ext uri="{FF2B5EF4-FFF2-40B4-BE49-F238E27FC236}">
                  <a16:creationId xmlns:a16="http://schemas.microsoft.com/office/drawing/2014/main" id="{99ABA79D-DEE9-42FC-9102-C35FADE9E229}"/>
                </a:ext>
              </a:extLst>
            </p:cNvPr>
            <p:cNvGrpSpPr/>
            <p:nvPr/>
          </p:nvGrpSpPr>
          <p:grpSpPr>
            <a:xfrm>
              <a:off x="3959841" y="3043696"/>
              <a:ext cx="1024614" cy="1024610"/>
              <a:chOff x="2805568" y="3043696"/>
              <a:chExt cx="1024614" cy="1024610"/>
            </a:xfrm>
          </p:grpSpPr>
          <p:sp>
            <p:nvSpPr>
              <p:cNvPr id="19" name="íṣľïḍé">
                <a:extLst>
                  <a:ext uri="{FF2B5EF4-FFF2-40B4-BE49-F238E27FC236}">
                    <a16:creationId xmlns:a16="http://schemas.microsoft.com/office/drawing/2014/main" id="{782E1CD7-3331-49C0-A987-6E8EA446DC75}"/>
                  </a:ext>
                </a:extLst>
              </p:cNvPr>
              <p:cNvSpPr/>
              <p:nvPr/>
            </p:nvSpPr>
            <p:spPr>
              <a:xfrm>
                <a:off x="2805568" y="3043696"/>
                <a:ext cx="1024614" cy="1024610"/>
              </a:xfrm>
              <a:prstGeom prst="ellipse">
                <a:avLst/>
              </a:prstGeom>
              <a:solidFill>
                <a:schemeClr val="accent2"/>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
            <p:nvSpPr>
              <p:cNvPr id="20" name="îSľîḑè">
                <a:extLst>
                  <a:ext uri="{FF2B5EF4-FFF2-40B4-BE49-F238E27FC236}">
                    <a16:creationId xmlns:a16="http://schemas.microsoft.com/office/drawing/2014/main" id="{9D4071A0-CB5D-4212-9C74-EEF1AECCDBBB}"/>
                  </a:ext>
                </a:extLst>
              </p:cNvPr>
              <p:cNvSpPr/>
              <p:nvPr/>
            </p:nvSpPr>
            <p:spPr bwMode="auto">
              <a:xfrm>
                <a:off x="3060211" y="3251491"/>
                <a:ext cx="515327" cy="6090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grpSp>
        <p:sp>
          <p:nvSpPr>
            <p:cNvPr id="17" name="ïšlíḑê">
              <a:extLst>
                <a:ext uri="{FF2B5EF4-FFF2-40B4-BE49-F238E27FC236}">
                  <a16:creationId xmlns:a16="http://schemas.microsoft.com/office/drawing/2014/main" id="{87218F4B-5C94-4BCC-9009-E1D59557673C}"/>
                </a:ext>
              </a:extLst>
            </p:cNvPr>
            <p:cNvSpPr/>
            <p:nvPr/>
          </p:nvSpPr>
          <p:spPr bwMode="auto">
            <a:xfrm>
              <a:off x="5239098" y="3251491"/>
              <a:ext cx="2715364" cy="91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CN" sz="3600" b="1" noProof="0" dirty="0" err="1">
                  <a:solidFill>
                    <a:schemeClr val="accent2">
                      <a:lumMod val="75000"/>
                    </a:schemeClr>
                  </a:solidFill>
                  <a:latin typeface="Cambria" panose="02040503050406030204" pitchFamily="18" charset="0"/>
                  <a:ea typeface="Cambria" panose="02040503050406030204" pitchFamily="18" charset="0"/>
                </a:rPr>
                <a:t>Còn</a:t>
              </a:r>
              <a:r>
                <a:rPr lang="en-US" altLang="zh-CN" sz="3600" b="1" noProof="0" dirty="0">
                  <a:solidFill>
                    <a:schemeClr val="accent2">
                      <a:lumMod val="75000"/>
                    </a:schemeClr>
                  </a:solidFill>
                  <a:latin typeface="Cambria" panose="02040503050406030204" pitchFamily="18" charset="0"/>
                  <a:ea typeface="Cambria" panose="02040503050406030204" pitchFamily="18" charset="0"/>
                </a:rPr>
                <a:t> </a:t>
              </a:r>
              <a:r>
                <a:rPr lang="en-US" altLang="zh-CN" sz="3600" b="1" noProof="0" dirty="0" err="1">
                  <a:solidFill>
                    <a:schemeClr val="accent2">
                      <a:lumMod val="75000"/>
                    </a:schemeClr>
                  </a:solidFill>
                  <a:latin typeface="Cambria" panose="02040503050406030204" pitchFamily="18" charset="0"/>
                  <a:ea typeface="Cambria" panose="02040503050406030204" pitchFamily="18" charset="0"/>
                </a:rPr>
                <a:t>lại</a:t>
              </a:r>
              <a:endParaRPr kumimoji="0" lang="en-US" altLang="zh-CN"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grpSp>
      <p:pic>
        <p:nvPicPr>
          <p:cNvPr id="36" name="图片 35">
            <a:extLst>
              <a:ext uri="{FF2B5EF4-FFF2-40B4-BE49-F238E27FC236}">
                <a16:creationId xmlns:a16="http://schemas.microsoft.com/office/drawing/2014/main" id="{3E2EF438-F027-4C2D-B9C6-207A607CA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648" y="1764640"/>
            <a:ext cx="3839225" cy="3839225"/>
          </a:xfrm>
          <a:prstGeom prst="rect">
            <a:avLst/>
          </a:prstGeom>
        </p:spPr>
      </p:pic>
      <p:pic>
        <p:nvPicPr>
          <p:cNvPr id="27" name="Picture 26"/>
          <p:cNvPicPr>
            <a:picLocks noChangeAspect="1"/>
          </p:cNvPicPr>
          <p:nvPr/>
        </p:nvPicPr>
        <p:blipFill>
          <a:blip r:embed="rId4"/>
          <a:stretch>
            <a:fillRect/>
          </a:stretch>
        </p:blipFill>
        <p:spPr>
          <a:xfrm>
            <a:off x="171942" y="-185419"/>
            <a:ext cx="7443861" cy="2225233"/>
          </a:xfrm>
          <a:prstGeom prst="rect">
            <a:avLst/>
          </a:prstGeom>
        </p:spPr>
      </p:pic>
    </p:spTree>
    <p:extLst>
      <p:ext uri="{BB962C8B-B14F-4D97-AF65-F5344CB8AC3E}">
        <p14:creationId xmlns:p14="http://schemas.microsoft.com/office/powerpoint/2010/main" val="380119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2F9F1C5B-049C-42A7-9577-8E7C54FADA50}"/>
              </a:ext>
            </a:extLst>
          </p:cNvPr>
          <p:cNvSpPr txBox="1"/>
          <p:nvPr/>
        </p:nvSpPr>
        <p:spPr>
          <a:xfrm>
            <a:off x="1783080" y="2863211"/>
            <a:ext cx="3733799" cy="953453"/>
          </a:xfrm>
          <a:prstGeom prst="roundRect">
            <a:avLst/>
          </a:prstGeom>
          <a:solidFill>
            <a:schemeClr val="accent2"/>
          </a:solidFill>
          <a:ln w="38100">
            <a:solidFill>
              <a:schemeClr val="accent2"/>
            </a:solidFill>
          </a:ln>
        </p:spPr>
        <p:txBody>
          <a:bodyPr wrap="square" rtlCol="0">
            <a:spAutoFit/>
          </a:bodyPr>
          <a:lstStyle/>
          <a:p>
            <a:pPr lvl="0" algn="ctr"/>
            <a:r>
              <a:rPr lang="vi-VN" sz="5000" b="1" dirty="0">
                <a:solidFill>
                  <a:schemeClr val="bg1"/>
                </a:solidFill>
                <a:latin typeface="Cambria" panose="02040503050406030204" pitchFamily="18" charset="0"/>
                <a:ea typeface="Cambria" panose="02040503050406030204" pitchFamily="18" charset="0"/>
              </a:rPr>
              <a:t>Loáng ướt</a:t>
            </a:r>
            <a:endParaRPr kumimoji="0" lang="zh-CN" altLang="en-US" sz="5000" b="1" i="0" u="none" strike="noStrike" kern="1200" cap="none" spc="0" normalizeH="0" baseline="0" noProof="0" dirty="0">
              <a:ln>
                <a:noFill/>
              </a:ln>
              <a:solidFill>
                <a:schemeClr val="bg1"/>
              </a:solidFill>
              <a:effectLst/>
              <a:uLnTx/>
              <a:uFillTx/>
              <a:latin typeface="Cambria" panose="02040503050406030204" pitchFamily="18" charset="0"/>
              <a:ea typeface="思源黑体 CN Heavy" panose="020B0A00000000000000" pitchFamily="34" charset="-122"/>
            </a:endParaRPr>
          </a:p>
        </p:txBody>
      </p:sp>
      <p:sp>
        <p:nvSpPr>
          <p:cNvPr id="28" name="文本框 27">
            <a:extLst>
              <a:ext uri="{FF2B5EF4-FFF2-40B4-BE49-F238E27FC236}">
                <a16:creationId xmlns:a16="http://schemas.microsoft.com/office/drawing/2014/main" id="{858E2F26-DC15-4849-98EE-BC214F42C700}"/>
              </a:ext>
            </a:extLst>
          </p:cNvPr>
          <p:cNvSpPr txBox="1"/>
          <p:nvPr/>
        </p:nvSpPr>
        <p:spPr>
          <a:xfrm>
            <a:off x="7073051" y="2863210"/>
            <a:ext cx="2601463" cy="953453"/>
          </a:xfrm>
          <a:prstGeom prst="roundRect">
            <a:avLst/>
          </a:prstGeom>
          <a:solidFill>
            <a:schemeClr val="accent2"/>
          </a:solidFill>
          <a:ln w="38100">
            <a:solidFill>
              <a:schemeClr val="accent2"/>
            </a:solidFill>
          </a:ln>
        </p:spPr>
        <p:txBody>
          <a:bodyPr wrap="square" rtlCol="0">
            <a:spAutoFit/>
          </a:bodyPr>
          <a:lstStyle/>
          <a:p>
            <a:pPr lvl="0" algn="ctr"/>
            <a:r>
              <a:rPr lang="en-US" sz="5000" b="1" dirty="0" err="1">
                <a:solidFill>
                  <a:schemeClr val="bg1"/>
                </a:solidFill>
                <a:latin typeface="Cambria" panose="02040503050406030204" pitchFamily="18" charset="0"/>
                <a:ea typeface="Cambria" panose="02040503050406030204" pitchFamily="18" charset="0"/>
              </a:rPr>
              <a:t>Nức</a:t>
            </a:r>
            <a:r>
              <a:rPr lang="en-US" sz="5000" b="1" dirty="0">
                <a:solidFill>
                  <a:schemeClr val="bg1"/>
                </a:solidFill>
                <a:latin typeface="Cambria" panose="02040503050406030204" pitchFamily="18" charset="0"/>
                <a:ea typeface="Cambria" panose="02040503050406030204" pitchFamily="18" charset="0"/>
              </a:rPr>
              <a:t> </a:t>
            </a:r>
            <a:r>
              <a:rPr lang="en-US" sz="5000" b="1" dirty="0" err="1">
                <a:solidFill>
                  <a:schemeClr val="bg1"/>
                </a:solidFill>
                <a:latin typeface="Cambria" panose="02040503050406030204" pitchFamily="18" charset="0"/>
                <a:ea typeface="Cambria" panose="02040503050406030204" pitchFamily="18" charset="0"/>
              </a:rPr>
              <a:t>lên</a:t>
            </a:r>
            <a:endParaRPr kumimoji="0" lang="zh-CN" altLang="en-US" sz="5000" b="1" i="0" u="none" strike="noStrike" kern="1200" cap="none" spc="0" normalizeH="0" baseline="0" noProof="0" dirty="0">
              <a:ln>
                <a:noFill/>
              </a:ln>
              <a:solidFill>
                <a:schemeClr val="bg1"/>
              </a:solidFill>
              <a:effectLst/>
              <a:uLnTx/>
              <a:uFillTx/>
              <a:latin typeface="Cambria" panose="02040503050406030204" pitchFamily="18" charset="0"/>
              <a:ea typeface="思源黑体 CN Heavy" panose="020B0A00000000000000" pitchFamily="34" charset="-122"/>
            </a:endParaRPr>
          </a:p>
        </p:txBody>
      </p:sp>
      <p:pic>
        <p:nvPicPr>
          <p:cNvPr id="3" name="Picture 2"/>
          <p:cNvPicPr>
            <a:picLocks noChangeAspect="1"/>
          </p:cNvPicPr>
          <p:nvPr/>
        </p:nvPicPr>
        <p:blipFill>
          <a:blip r:embed="rId2"/>
          <a:stretch>
            <a:fillRect/>
          </a:stretch>
        </p:blipFill>
        <p:spPr>
          <a:xfrm>
            <a:off x="1035869" y="332156"/>
            <a:ext cx="10394581" cy="1743607"/>
          </a:xfrm>
          <a:prstGeom prst="rect">
            <a:avLst/>
          </a:prstGeom>
        </p:spPr>
      </p:pic>
      <p:sp>
        <p:nvSpPr>
          <p:cNvPr id="2" name="TextBox 1"/>
          <p:cNvSpPr txBox="1"/>
          <p:nvPr/>
        </p:nvSpPr>
        <p:spPr>
          <a:xfrm>
            <a:off x="1554480" y="4279392"/>
            <a:ext cx="4151376" cy="1446550"/>
          </a:xfrm>
          <a:prstGeom prst="rect">
            <a:avLst/>
          </a:prstGeom>
          <a:noFill/>
        </p:spPr>
        <p:txBody>
          <a:bodyPr wrap="square" rtlCol="0">
            <a:spAutoFit/>
          </a:bodyPr>
          <a:lstStyle/>
          <a:p>
            <a:pPr algn="ctr"/>
            <a:r>
              <a:rPr lang="vi-VN" sz="4400" dirty="0"/>
              <a:t>Ư</a:t>
            </a:r>
            <a:r>
              <a:rPr lang="en-US" sz="4400" dirty="0" err="1"/>
              <a:t>ớt</a:t>
            </a:r>
            <a:r>
              <a:rPr lang="en-US" sz="4400" dirty="0"/>
              <a:t> </a:t>
            </a:r>
            <a:r>
              <a:rPr lang="en-US" sz="4400" dirty="0" err="1"/>
              <a:t>và</a:t>
            </a:r>
            <a:r>
              <a:rPr lang="en-US" sz="4400" dirty="0"/>
              <a:t> </a:t>
            </a:r>
            <a:r>
              <a:rPr lang="en-US" sz="4400" dirty="0" err="1"/>
              <a:t>có</a:t>
            </a:r>
            <a:r>
              <a:rPr lang="en-US" sz="4400" dirty="0"/>
              <a:t> </a:t>
            </a:r>
            <a:r>
              <a:rPr lang="en-US" sz="4400" dirty="0" err="1"/>
              <a:t>ánh</a:t>
            </a:r>
            <a:r>
              <a:rPr lang="en-US" sz="4400" dirty="0"/>
              <a:t> </a:t>
            </a:r>
            <a:r>
              <a:rPr lang="en-US" sz="4400" dirty="0" err="1"/>
              <a:t>sáng</a:t>
            </a:r>
            <a:r>
              <a:rPr lang="en-US" sz="4400" dirty="0"/>
              <a:t> </a:t>
            </a:r>
            <a:r>
              <a:rPr lang="en-US" sz="4400" dirty="0" err="1"/>
              <a:t>chiếu</a:t>
            </a:r>
            <a:r>
              <a:rPr lang="en-US" sz="4400" dirty="0"/>
              <a:t> </a:t>
            </a:r>
            <a:r>
              <a:rPr lang="en-US" sz="4400" dirty="0" err="1"/>
              <a:t>vào</a:t>
            </a:r>
            <a:endParaRPr lang="en-US" sz="4400" dirty="0"/>
          </a:p>
        </p:txBody>
      </p:sp>
      <p:sp>
        <p:nvSpPr>
          <p:cNvPr id="6" name="TextBox 5"/>
          <p:cNvSpPr txBox="1"/>
          <p:nvPr/>
        </p:nvSpPr>
        <p:spPr>
          <a:xfrm>
            <a:off x="6233159" y="4279392"/>
            <a:ext cx="4840224" cy="2123658"/>
          </a:xfrm>
          <a:prstGeom prst="rect">
            <a:avLst/>
          </a:prstGeom>
          <a:noFill/>
        </p:spPr>
        <p:txBody>
          <a:bodyPr wrap="square" rtlCol="0">
            <a:spAutoFit/>
          </a:bodyPr>
          <a:lstStyle/>
          <a:p>
            <a:pPr algn="ctr"/>
            <a:r>
              <a:rPr lang="en-US" sz="4400" dirty="0" err="1"/>
              <a:t>Bật</a:t>
            </a:r>
            <a:r>
              <a:rPr lang="en-US" sz="4400" dirty="0"/>
              <a:t> </a:t>
            </a:r>
            <a:r>
              <a:rPr lang="en-US" sz="4400" dirty="0" err="1"/>
              <a:t>mạnh</a:t>
            </a:r>
            <a:r>
              <a:rPr lang="en-US" sz="4400" dirty="0"/>
              <a:t> </a:t>
            </a:r>
            <a:r>
              <a:rPr lang="en-US" sz="4400" dirty="0" err="1"/>
              <a:t>hơi</a:t>
            </a:r>
            <a:r>
              <a:rPr lang="en-US" sz="4400" dirty="0"/>
              <a:t> </a:t>
            </a:r>
            <a:r>
              <a:rPr lang="en-US" sz="4400" dirty="0" err="1"/>
              <a:t>từ</a:t>
            </a:r>
            <a:r>
              <a:rPr lang="en-US" sz="4400" dirty="0"/>
              <a:t> </a:t>
            </a:r>
            <a:r>
              <a:rPr lang="en-US" sz="4400" dirty="0" err="1"/>
              <a:t>trong</a:t>
            </a:r>
            <a:r>
              <a:rPr lang="en-US" sz="4400" dirty="0"/>
              <a:t> </a:t>
            </a:r>
            <a:r>
              <a:rPr lang="en-US" sz="4400" dirty="0" err="1"/>
              <a:t>cổ</a:t>
            </a:r>
            <a:r>
              <a:rPr lang="en-US" sz="4400" dirty="0"/>
              <a:t> </a:t>
            </a:r>
            <a:r>
              <a:rPr lang="en-US" sz="4400" dirty="0" err="1"/>
              <a:t>ra</a:t>
            </a:r>
            <a:r>
              <a:rPr lang="en-US" sz="4400" dirty="0"/>
              <a:t> </a:t>
            </a:r>
            <a:r>
              <a:rPr lang="en-US" sz="4400" dirty="0" err="1"/>
              <a:t>thành</a:t>
            </a:r>
            <a:r>
              <a:rPr lang="en-US" sz="4400" dirty="0"/>
              <a:t> </a:t>
            </a:r>
            <a:r>
              <a:rPr lang="en-US" sz="4400" dirty="0" err="1"/>
              <a:t>tiếng</a:t>
            </a:r>
            <a:r>
              <a:rPr lang="en-US" sz="4400" dirty="0"/>
              <a:t> </a:t>
            </a:r>
            <a:r>
              <a:rPr lang="en-US" sz="4400" dirty="0" err="1"/>
              <a:t>cách</a:t>
            </a:r>
            <a:r>
              <a:rPr lang="en-US" sz="4400" dirty="0"/>
              <a:t> </a:t>
            </a:r>
            <a:r>
              <a:rPr lang="en-US" sz="4400" dirty="0" err="1"/>
              <a:t>quãng</a:t>
            </a:r>
            <a:endParaRPr lang="en-US" sz="4400" dirty="0"/>
          </a:p>
        </p:txBody>
      </p:sp>
    </p:spTree>
    <p:extLst>
      <p:ext uri="{BB962C8B-B14F-4D97-AF65-F5344CB8AC3E}">
        <p14:creationId xmlns:p14="http://schemas.microsoft.com/office/powerpoint/2010/main" val="293443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1A26990-4CE2-4E89-A600-14D40B145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541" y="1676401"/>
            <a:ext cx="6113179" cy="5181599"/>
          </a:xfrm>
          <a:prstGeom prst="rect">
            <a:avLst/>
          </a:prstGeom>
        </p:spPr>
      </p:pic>
      <p:pic>
        <p:nvPicPr>
          <p:cNvPr id="3" name="Picture 2"/>
          <p:cNvPicPr>
            <a:picLocks noChangeAspect="1"/>
          </p:cNvPicPr>
          <p:nvPr/>
        </p:nvPicPr>
        <p:blipFill>
          <a:blip r:embed="rId4"/>
          <a:stretch>
            <a:fillRect/>
          </a:stretch>
        </p:blipFill>
        <p:spPr>
          <a:xfrm>
            <a:off x="-344848" y="369219"/>
            <a:ext cx="8961897" cy="1993565"/>
          </a:xfrm>
          <a:prstGeom prst="rect">
            <a:avLst/>
          </a:prstGeom>
        </p:spPr>
      </p:pic>
    </p:spTree>
    <p:extLst>
      <p:ext uri="{BB962C8B-B14F-4D97-AF65-F5344CB8AC3E}">
        <p14:creationId xmlns:p14="http://schemas.microsoft.com/office/powerpoint/2010/main" val="3411860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72323" y="-1257299"/>
            <a:ext cx="8858250" cy="9127935"/>
            <a:chOff x="1630363" y="-1257299"/>
            <a:chExt cx="8858250" cy="9127935"/>
          </a:xfrm>
        </p:grpSpPr>
        <p:grpSp>
          <p:nvGrpSpPr>
            <p:cNvPr id="10" name="组合 9">
              <a:extLst>
                <a:ext uri="{FF2B5EF4-FFF2-40B4-BE49-F238E27FC236}">
                  <a16:creationId xmlns:a16="http://schemas.microsoft.com/office/drawing/2014/main" id="{1E648CCA-7AA7-4F71-82EE-F1BDD0F28FD9}"/>
                </a:ext>
              </a:extLst>
            </p:cNvPr>
            <p:cNvGrpSpPr/>
            <p:nvPr/>
          </p:nvGrpSpPr>
          <p:grpSpPr>
            <a:xfrm>
              <a:off x="1630363" y="-1257299"/>
              <a:ext cx="8858250" cy="9127935"/>
              <a:chOff x="1630363" y="-1257299"/>
              <a:chExt cx="8858250" cy="9127935"/>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363" y="-1257299"/>
                <a:ext cx="8858250" cy="8858250"/>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0237" y="2454444"/>
                <a:ext cx="3829050" cy="5416192"/>
              </a:xfrm>
              <a:prstGeom prst="rect">
                <a:avLst/>
              </a:prstGeom>
            </p:spPr>
          </p:pic>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3117902" y="2038991"/>
              <a:ext cx="4645555" cy="2780017"/>
            </a:xfrm>
            <a:prstGeom prst="rect">
              <a:avLst/>
            </a:prstGeom>
          </p:spPr>
        </p:pic>
      </p:grpSp>
    </p:spTree>
    <p:extLst>
      <p:ext uri="{BB962C8B-B14F-4D97-AF65-F5344CB8AC3E}">
        <p14:creationId xmlns:p14="http://schemas.microsoft.com/office/powerpoint/2010/main" val="3343175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a:extLst>
              <a:ext uri="{FF2B5EF4-FFF2-40B4-BE49-F238E27FC236}">
                <a16:creationId xmlns:a16="http://schemas.microsoft.com/office/drawing/2014/main" id="{C9C56357-7FF5-4161-9A56-89A90F29072C}"/>
              </a:ext>
            </a:extLst>
          </p:cNvPr>
          <p:cNvGrpSpPr/>
          <p:nvPr/>
        </p:nvGrpSpPr>
        <p:grpSpPr>
          <a:xfrm>
            <a:off x="5953788" y="1432219"/>
            <a:ext cx="4421459" cy="737142"/>
            <a:chOff x="5953788" y="1432219"/>
            <a:chExt cx="4421459" cy="737142"/>
          </a:xfrm>
        </p:grpSpPr>
        <p:sp>
          <p:nvSpPr>
            <p:cNvPr id="35" name="íṩlïḓe">
              <a:extLst>
                <a:ext uri="{FF2B5EF4-FFF2-40B4-BE49-F238E27FC236}">
                  <a16:creationId xmlns:a16="http://schemas.microsoft.com/office/drawing/2014/main" id="{335A0105-282D-4E61-8360-ADF5A6D201DE}"/>
                </a:ext>
              </a:extLst>
            </p:cNvPr>
            <p:cNvSpPr txBox="1"/>
            <p:nvPr/>
          </p:nvSpPr>
          <p:spPr bwMode="auto">
            <a:xfrm>
              <a:off x="6868945" y="1585156"/>
              <a:ext cx="3506302" cy="40038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Câu</a:t>
              </a:r>
              <a:r>
                <a:rPr kumimoji="0" lang="en-US" altLang="zh-CN" sz="32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1</a:t>
              </a:r>
              <a:endParaRPr kumimoji="0" lang="en-US" altLang="zh-CN"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grpSp>
          <p:nvGrpSpPr>
            <p:cNvPr id="12" name="íšlíḓê">
              <a:extLst>
                <a:ext uri="{FF2B5EF4-FFF2-40B4-BE49-F238E27FC236}">
                  <a16:creationId xmlns:a16="http://schemas.microsoft.com/office/drawing/2014/main" id="{77C7763E-CD8F-4E5B-976C-ABEDE653AAF4}"/>
                </a:ext>
              </a:extLst>
            </p:cNvPr>
            <p:cNvGrpSpPr/>
            <p:nvPr/>
          </p:nvGrpSpPr>
          <p:grpSpPr>
            <a:xfrm>
              <a:off x="5953788" y="1432219"/>
              <a:ext cx="735196" cy="737142"/>
              <a:chOff x="7197692" y="1432220"/>
              <a:chExt cx="735196" cy="737142"/>
            </a:xfrm>
          </p:grpSpPr>
          <p:sp>
            <p:nvSpPr>
              <p:cNvPr id="28" name="ïşļíḑê">
                <a:extLst>
                  <a:ext uri="{FF2B5EF4-FFF2-40B4-BE49-F238E27FC236}">
                    <a16:creationId xmlns:a16="http://schemas.microsoft.com/office/drawing/2014/main" id="{C5BA6DAF-2F2F-481F-9DCC-2F086B266B6B}"/>
                  </a:ext>
                </a:extLst>
              </p:cNvPr>
              <p:cNvSpPr/>
              <p:nvPr/>
            </p:nvSpPr>
            <p:spPr bwMode="auto">
              <a:xfrm>
                <a:off x="7197692" y="1432220"/>
                <a:ext cx="735196" cy="737142"/>
              </a:xfrm>
              <a:prstGeom prst="ellipse">
                <a:avLst/>
              </a:prstGeom>
              <a:solidFill>
                <a:schemeClr val="accent2"/>
              </a:solidFill>
              <a:ln w="28575">
                <a:solidFill>
                  <a:schemeClr val="bg1">
                    <a:lumMod val="95000"/>
                  </a:schemeClr>
                </a:solidFill>
              </a:ln>
            </p:spPr>
            <p:txBody>
              <a:bodyPr vert="horz" wrap="square" lIns="91440" tIns="45720" rIns="91440" bIns="45720" numCol="1" anchor="ctr" anchorCtr="0" compatLnSpc="1">
                <a:prstTxWarp prst="textNoShape">
                  <a:avLst/>
                </a:prstTxWarp>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
            <p:nvSpPr>
              <p:cNvPr id="29" name="ïṥļiḍê">
                <a:extLst>
                  <a:ext uri="{FF2B5EF4-FFF2-40B4-BE49-F238E27FC236}">
                    <a16:creationId xmlns:a16="http://schemas.microsoft.com/office/drawing/2014/main" id="{C03F7592-22B8-4944-9ADC-446272A1558D}"/>
                  </a:ext>
                </a:extLst>
              </p:cNvPr>
              <p:cNvSpPr/>
              <p:nvPr/>
            </p:nvSpPr>
            <p:spPr bwMode="auto">
              <a:xfrm>
                <a:off x="7371118" y="1620138"/>
                <a:ext cx="388344" cy="361306"/>
              </a:xfrm>
              <a:custGeom>
                <a:avLst/>
                <a:gdLst>
                  <a:gd name="connsiteX0" fmla="*/ 362096 w 576922"/>
                  <a:gd name="connsiteY0" fmla="*/ 472751 h 536754"/>
                  <a:gd name="connsiteX1" fmla="*/ 376350 w 576922"/>
                  <a:gd name="connsiteY1" fmla="*/ 536754 h 536754"/>
                  <a:gd name="connsiteX2" fmla="*/ 362096 w 576922"/>
                  <a:gd name="connsiteY2" fmla="*/ 536754 h 536754"/>
                  <a:gd name="connsiteX3" fmla="*/ 214826 w 576922"/>
                  <a:gd name="connsiteY3" fmla="*/ 472751 h 536754"/>
                  <a:gd name="connsiteX4" fmla="*/ 214826 w 576922"/>
                  <a:gd name="connsiteY4" fmla="*/ 536754 h 536754"/>
                  <a:gd name="connsiteX5" fmla="*/ 200572 w 576922"/>
                  <a:gd name="connsiteY5" fmla="*/ 536754 h 536754"/>
                  <a:gd name="connsiteX6" fmla="*/ 288461 w 576922"/>
                  <a:gd name="connsiteY6" fmla="*/ 200761 h 536754"/>
                  <a:gd name="connsiteX7" fmla="*/ 221958 w 576922"/>
                  <a:gd name="connsiteY7" fmla="*/ 267171 h 536754"/>
                  <a:gd name="connsiteX8" fmla="*/ 288461 w 576922"/>
                  <a:gd name="connsiteY8" fmla="*/ 346317 h 536754"/>
                  <a:gd name="connsiteX9" fmla="*/ 354963 w 576922"/>
                  <a:gd name="connsiteY9" fmla="*/ 267171 h 536754"/>
                  <a:gd name="connsiteX10" fmla="*/ 288461 w 576922"/>
                  <a:gd name="connsiteY10" fmla="*/ 200761 h 536754"/>
                  <a:gd name="connsiteX11" fmla="*/ 279958 w 576922"/>
                  <a:gd name="connsiteY11" fmla="*/ 97355 h 536754"/>
                  <a:gd name="connsiteX12" fmla="*/ 296963 w 576922"/>
                  <a:gd name="connsiteY12" fmla="*/ 97355 h 536754"/>
                  <a:gd name="connsiteX13" fmla="*/ 494649 w 576922"/>
                  <a:gd name="connsiteY13" fmla="*/ 267626 h 536754"/>
                  <a:gd name="connsiteX14" fmla="*/ 499204 w 576922"/>
                  <a:gd name="connsiteY14" fmla="*/ 277481 h 536754"/>
                  <a:gd name="connsiteX15" fmla="*/ 499204 w 576922"/>
                  <a:gd name="connsiteY15" fmla="*/ 523715 h 536754"/>
                  <a:gd name="connsiteX16" fmla="*/ 486147 w 576922"/>
                  <a:gd name="connsiteY16" fmla="*/ 536754 h 536754"/>
                  <a:gd name="connsiteX17" fmla="*/ 430272 w 576922"/>
                  <a:gd name="connsiteY17" fmla="*/ 536754 h 536754"/>
                  <a:gd name="connsiteX18" fmla="*/ 398084 w 576922"/>
                  <a:gd name="connsiteY18" fmla="*/ 393017 h 536754"/>
                  <a:gd name="connsiteX19" fmla="*/ 385634 w 576922"/>
                  <a:gd name="connsiteY19" fmla="*/ 376035 h 536754"/>
                  <a:gd name="connsiteX20" fmla="*/ 298482 w 576922"/>
                  <a:gd name="connsiteY20" fmla="*/ 352231 h 536754"/>
                  <a:gd name="connsiteX21" fmla="*/ 291953 w 576922"/>
                  <a:gd name="connsiteY21" fmla="*/ 365270 h 536754"/>
                  <a:gd name="connsiteX22" fmla="*/ 291801 w 576922"/>
                  <a:gd name="connsiteY22" fmla="*/ 365270 h 536754"/>
                  <a:gd name="connsiteX23" fmla="*/ 309565 w 576922"/>
                  <a:gd name="connsiteY23" fmla="*/ 502943 h 536754"/>
                  <a:gd name="connsiteX24" fmla="*/ 290131 w 576922"/>
                  <a:gd name="connsiteY24" fmla="*/ 536754 h 536754"/>
                  <a:gd name="connsiteX25" fmla="*/ 286791 w 576922"/>
                  <a:gd name="connsiteY25" fmla="*/ 536754 h 536754"/>
                  <a:gd name="connsiteX26" fmla="*/ 267356 w 576922"/>
                  <a:gd name="connsiteY26" fmla="*/ 502943 h 536754"/>
                  <a:gd name="connsiteX27" fmla="*/ 285120 w 576922"/>
                  <a:gd name="connsiteY27" fmla="*/ 365270 h 536754"/>
                  <a:gd name="connsiteX28" fmla="*/ 284969 w 576922"/>
                  <a:gd name="connsiteY28" fmla="*/ 365270 h 536754"/>
                  <a:gd name="connsiteX29" fmla="*/ 278440 w 576922"/>
                  <a:gd name="connsiteY29" fmla="*/ 352231 h 536754"/>
                  <a:gd name="connsiteX30" fmla="*/ 191288 w 576922"/>
                  <a:gd name="connsiteY30" fmla="*/ 376035 h 536754"/>
                  <a:gd name="connsiteX31" fmla="*/ 178838 w 576922"/>
                  <a:gd name="connsiteY31" fmla="*/ 393017 h 536754"/>
                  <a:gd name="connsiteX32" fmla="*/ 146649 w 576922"/>
                  <a:gd name="connsiteY32" fmla="*/ 536754 h 536754"/>
                  <a:gd name="connsiteX33" fmla="*/ 90775 w 576922"/>
                  <a:gd name="connsiteY33" fmla="*/ 536754 h 536754"/>
                  <a:gd name="connsiteX34" fmla="*/ 77717 w 576922"/>
                  <a:gd name="connsiteY34" fmla="*/ 523715 h 536754"/>
                  <a:gd name="connsiteX35" fmla="*/ 77717 w 576922"/>
                  <a:gd name="connsiteY35" fmla="*/ 277481 h 536754"/>
                  <a:gd name="connsiteX36" fmla="*/ 82272 w 576922"/>
                  <a:gd name="connsiteY36" fmla="*/ 267626 h 536754"/>
                  <a:gd name="connsiteX37" fmla="*/ 288461 w 576922"/>
                  <a:gd name="connsiteY37" fmla="*/ 0 h 536754"/>
                  <a:gd name="connsiteX38" fmla="*/ 305620 w 576922"/>
                  <a:gd name="connsiteY38" fmla="*/ 6254 h 536754"/>
                  <a:gd name="connsiteX39" fmla="*/ 567855 w 576922"/>
                  <a:gd name="connsiteY39" fmla="*/ 231550 h 536754"/>
                  <a:gd name="connsiteX40" fmla="*/ 570588 w 576922"/>
                  <a:gd name="connsiteY40" fmla="*/ 268392 h 536754"/>
                  <a:gd name="connsiteX41" fmla="*/ 550696 w 576922"/>
                  <a:gd name="connsiteY41" fmla="*/ 277488 h 536754"/>
                  <a:gd name="connsiteX42" fmla="*/ 533690 w 576922"/>
                  <a:gd name="connsiteY42" fmla="*/ 271272 h 536754"/>
                  <a:gd name="connsiteX43" fmla="*/ 288461 w 576922"/>
                  <a:gd name="connsiteY43" fmla="*/ 60683 h 536754"/>
                  <a:gd name="connsiteX44" fmla="*/ 43232 w 576922"/>
                  <a:gd name="connsiteY44" fmla="*/ 271272 h 536754"/>
                  <a:gd name="connsiteX45" fmla="*/ 6334 w 576922"/>
                  <a:gd name="connsiteY45" fmla="*/ 268392 h 536754"/>
                  <a:gd name="connsiteX46" fmla="*/ 9067 w 576922"/>
                  <a:gd name="connsiteY46" fmla="*/ 231550 h 536754"/>
                  <a:gd name="connsiteX47" fmla="*/ 271303 w 576922"/>
                  <a:gd name="connsiteY47" fmla="*/ 6254 h 536754"/>
                  <a:gd name="connsiteX48" fmla="*/ 288461 w 576922"/>
                  <a:gd name="connsiteY48" fmla="*/ 0 h 53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6922" h="536754">
                    <a:moveTo>
                      <a:pt x="362096" y="472751"/>
                    </a:moveTo>
                    <a:lnTo>
                      <a:pt x="376350" y="536754"/>
                    </a:lnTo>
                    <a:lnTo>
                      <a:pt x="362096" y="536754"/>
                    </a:lnTo>
                    <a:close/>
                    <a:moveTo>
                      <a:pt x="214826" y="472751"/>
                    </a:moveTo>
                    <a:lnTo>
                      <a:pt x="214826" y="536754"/>
                    </a:lnTo>
                    <a:lnTo>
                      <a:pt x="200572" y="536754"/>
                    </a:lnTo>
                    <a:close/>
                    <a:moveTo>
                      <a:pt x="288461" y="200761"/>
                    </a:moveTo>
                    <a:cubicBezTo>
                      <a:pt x="251717" y="200761"/>
                      <a:pt x="221958" y="230478"/>
                      <a:pt x="221958" y="267171"/>
                    </a:cubicBezTo>
                    <a:cubicBezTo>
                      <a:pt x="221958" y="303712"/>
                      <a:pt x="251717" y="346317"/>
                      <a:pt x="288461" y="346317"/>
                    </a:cubicBezTo>
                    <a:cubicBezTo>
                      <a:pt x="325204" y="346317"/>
                      <a:pt x="354963" y="303712"/>
                      <a:pt x="354963" y="267171"/>
                    </a:cubicBezTo>
                    <a:cubicBezTo>
                      <a:pt x="354963" y="230478"/>
                      <a:pt x="325204" y="200761"/>
                      <a:pt x="288461" y="200761"/>
                    </a:cubicBezTo>
                    <a:close/>
                    <a:moveTo>
                      <a:pt x="279958" y="97355"/>
                    </a:moveTo>
                    <a:cubicBezTo>
                      <a:pt x="284817" y="93109"/>
                      <a:pt x="292105" y="93109"/>
                      <a:pt x="296963" y="97355"/>
                    </a:cubicBezTo>
                    <a:lnTo>
                      <a:pt x="494649" y="267626"/>
                    </a:lnTo>
                    <a:cubicBezTo>
                      <a:pt x="497534" y="270052"/>
                      <a:pt x="499204" y="273691"/>
                      <a:pt x="499204" y="277481"/>
                    </a:cubicBezTo>
                    <a:lnTo>
                      <a:pt x="499204" y="523715"/>
                    </a:lnTo>
                    <a:cubicBezTo>
                      <a:pt x="499204" y="530993"/>
                      <a:pt x="493283" y="536754"/>
                      <a:pt x="486147" y="536754"/>
                    </a:cubicBezTo>
                    <a:lnTo>
                      <a:pt x="430272" y="536754"/>
                    </a:lnTo>
                    <a:lnTo>
                      <a:pt x="398084" y="393017"/>
                    </a:lnTo>
                    <a:cubicBezTo>
                      <a:pt x="396414" y="386194"/>
                      <a:pt x="392314" y="379826"/>
                      <a:pt x="385634" y="376035"/>
                    </a:cubicBezTo>
                    <a:cubicBezTo>
                      <a:pt x="383963" y="375126"/>
                      <a:pt x="346916" y="354808"/>
                      <a:pt x="298482" y="352231"/>
                    </a:cubicBezTo>
                    <a:lnTo>
                      <a:pt x="291953" y="365270"/>
                    </a:lnTo>
                    <a:lnTo>
                      <a:pt x="291801" y="365270"/>
                    </a:lnTo>
                    <a:lnTo>
                      <a:pt x="309565" y="502943"/>
                    </a:lnTo>
                    <a:lnTo>
                      <a:pt x="290131" y="536754"/>
                    </a:lnTo>
                    <a:lnTo>
                      <a:pt x="286791" y="536754"/>
                    </a:lnTo>
                    <a:lnTo>
                      <a:pt x="267356" y="502943"/>
                    </a:lnTo>
                    <a:lnTo>
                      <a:pt x="285120" y="365270"/>
                    </a:lnTo>
                    <a:lnTo>
                      <a:pt x="284969" y="365270"/>
                    </a:lnTo>
                    <a:lnTo>
                      <a:pt x="278440" y="352231"/>
                    </a:lnTo>
                    <a:cubicBezTo>
                      <a:pt x="229853" y="354808"/>
                      <a:pt x="192958" y="375126"/>
                      <a:pt x="191288" y="376035"/>
                    </a:cubicBezTo>
                    <a:cubicBezTo>
                      <a:pt x="184607" y="379826"/>
                      <a:pt x="180508" y="386194"/>
                      <a:pt x="178838" y="393017"/>
                    </a:cubicBezTo>
                    <a:lnTo>
                      <a:pt x="146649" y="536754"/>
                    </a:lnTo>
                    <a:lnTo>
                      <a:pt x="90775" y="536754"/>
                    </a:lnTo>
                    <a:cubicBezTo>
                      <a:pt x="83639" y="536754"/>
                      <a:pt x="77717" y="530993"/>
                      <a:pt x="77717" y="523715"/>
                    </a:cubicBezTo>
                    <a:lnTo>
                      <a:pt x="77717" y="277481"/>
                    </a:lnTo>
                    <a:cubicBezTo>
                      <a:pt x="77717" y="273691"/>
                      <a:pt x="79387" y="270052"/>
                      <a:pt x="82272" y="267626"/>
                    </a:cubicBezTo>
                    <a:close/>
                    <a:moveTo>
                      <a:pt x="288461" y="0"/>
                    </a:moveTo>
                    <a:cubicBezTo>
                      <a:pt x="294573" y="0"/>
                      <a:pt x="300685" y="2085"/>
                      <a:pt x="305620" y="6254"/>
                    </a:cubicBezTo>
                    <a:lnTo>
                      <a:pt x="567855" y="231550"/>
                    </a:lnTo>
                    <a:cubicBezTo>
                      <a:pt x="578787" y="240950"/>
                      <a:pt x="580002" y="257476"/>
                      <a:pt x="570588" y="268392"/>
                    </a:cubicBezTo>
                    <a:cubicBezTo>
                      <a:pt x="565425" y="274456"/>
                      <a:pt x="558137" y="277488"/>
                      <a:pt x="550696" y="277488"/>
                    </a:cubicBezTo>
                    <a:cubicBezTo>
                      <a:pt x="544623" y="277488"/>
                      <a:pt x="538549" y="275517"/>
                      <a:pt x="533690" y="271272"/>
                    </a:cubicBezTo>
                    <a:lnTo>
                      <a:pt x="288461" y="60683"/>
                    </a:lnTo>
                    <a:lnTo>
                      <a:pt x="43232" y="271272"/>
                    </a:lnTo>
                    <a:cubicBezTo>
                      <a:pt x="32299" y="280672"/>
                      <a:pt x="15748" y="279459"/>
                      <a:pt x="6334" y="268392"/>
                    </a:cubicBezTo>
                    <a:cubicBezTo>
                      <a:pt x="-3080" y="257476"/>
                      <a:pt x="-1865" y="240950"/>
                      <a:pt x="9067" y="231550"/>
                    </a:cubicBezTo>
                    <a:lnTo>
                      <a:pt x="271303" y="6254"/>
                    </a:lnTo>
                    <a:cubicBezTo>
                      <a:pt x="276238" y="2085"/>
                      <a:pt x="282350" y="0"/>
                      <a:pt x="288461" y="0"/>
                    </a:cubicBezTo>
                    <a:close/>
                  </a:path>
                </a:pathLst>
              </a:custGeom>
              <a:solidFill>
                <a:schemeClr val="bg1"/>
              </a:solidFill>
              <a:ln>
                <a:noFill/>
              </a:ln>
            </p:spPr>
            <p:txBody>
              <a:bodyPr wrap="square" lIns="91440" tIns="45720" rIns="91440" bIns="45720">
                <a:normAutofit fontScale="5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chemeClr val="accent2">
                      <a:lumMod val="75000"/>
                    </a:schemeClr>
                  </a:solidFill>
                  <a:effectLst/>
                  <a:uLnTx/>
                  <a:uFillTx/>
                  <a:latin typeface="Cambria" panose="02040503050406030204" pitchFamily="18" charset="0"/>
                </a:endParaRPr>
              </a:p>
            </p:txBody>
          </p:sp>
        </p:grpSp>
      </p:grpSp>
      <p:grpSp>
        <p:nvGrpSpPr>
          <p:cNvPr id="67" name="组合 66">
            <a:extLst>
              <a:ext uri="{FF2B5EF4-FFF2-40B4-BE49-F238E27FC236}">
                <a16:creationId xmlns:a16="http://schemas.microsoft.com/office/drawing/2014/main" id="{B447F452-9789-4454-BA2B-F9070B0DBCD2}"/>
              </a:ext>
            </a:extLst>
          </p:cNvPr>
          <p:cNvGrpSpPr/>
          <p:nvPr/>
        </p:nvGrpSpPr>
        <p:grpSpPr>
          <a:xfrm>
            <a:off x="5953788" y="2444057"/>
            <a:ext cx="4487200" cy="919794"/>
            <a:chOff x="5953788" y="2444057"/>
            <a:chExt cx="4487200" cy="919794"/>
          </a:xfrm>
        </p:grpSpPr>
        <p:sp>
          <p:nvSpPr>
            <p:cNvPr id="33" name="îšļïḍe">
              <a:extLst>
                <a:ext uri="{FF2B5EF4-FFF2-40B4-BE49-F238E27FC236}">
                  <a16:creationId xmlns:a16="http://schemas.microsoft.com/office/drawing/2014/main" id="{335A0105-282D-4E61-8360-ADF5A6D201DE}"/>
                </a:ext>
              </a:extLst>
            </p:cNvPr>
            <p:cNvSpPr txBox="1"/>
            <p:nvPr/>
          </p:nvSpPr>
          <p:spPr bwMode="auto">
            <a:xfrm>
              <a:off x="6868945" y="2814627"/>
              <a:ext cx="3506302" cy="40038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Câu</a:t>
              </a:r>
              <a:r>
                <a:rPr kumimoji="0" lang="en-US" altLang="zh-CN" sz="32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2</a:t>
              </a:r>
              <a:endParaRPr kumimoji="0" lang="en-US" altLang="zh-CN"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grpSp>
          <p:nvGrpSpPr>
            <p:cNvPr id="13" name="iṡḷidè">
              <a:extLst>
                <a:ext uri="{FF2B5EF4-FFF2-40B4-BE49-F238E27FC236}">
                  <a16:creationId xmlns:a16="http://schemas.microsoft.com/office/drawing/2014/main" id="{8B3E8488-1047-43EE-9A87-2C464F8FC3A0}"/>
                </a:ext>
              </a:extLst>
            </p:cNvPr>
            <p:cNvGrpSpPr/>
            <p:nvPr/>
          </p:nvGrpSpPr>
          <p:grpSpPr>
            <a:xfrm>
              <a:off x="5953788" y="2626709"/>
              <a:ext cx="735196" cy="737142"/>
              <a:chOff x="7197692" y="2626710"/>
              <a:chExt cx="735196" cy="737142"/>
            </a:xfrm>
          </p:grpSpPr>
          <p:sp>
            <p:nvSpPr>
              <p:cNvPr id="26" name="iśľiḍe">
                <a:extLst>
                  <a:ext uri="{FF2B5EF4-FFF2-40B4-BE49-F238E27FC236}">
                    <a16:creationId xmlns:a16="http://schemas.microsoft.com/office/drawing/2014/main" id="{C5BA6DAF-2F2F-481F-9DCC-2F086B266B6B}"/>
                  </a:ext>
                </a:extLst>
              </p:cNvPr>
              <p:cNvSpPr/>
              <p:nvPr/>
            </p:nvSpPr>
            <p:spPr bwMode="auto">
              <a:xfrm>
                <a:off x="7197692" y="2626710"/>
                <a:ext cx="735196" cy="737142"/>
              </a:xfrm>
              <a:prstGeom prst="ellipse">
                <a:avLst/>
              </a:prstGeom>
              <a:solidFill>
                <a:schemeClr val="accent2"/>
              </a:solidFill>
              <a:ln w="28575">
                <a:solidFill>
                  <a:schemeClr val="bg1">
                    <a:lumMod val="95000"/>
                  </a:schemeClr>
                </a:solidFill>
              </a:ln>
            </p:spPr>
            <p:txBody>
              <a:bodyPr vert="horz" wrap="square" lIns="91440" tIns="45720" rIns="91440" bIns="45720" numCol="1" anchor="ctr" anchorCtr="0" compatLnSpc="1">
                <a:prstTxWarp prst="textNoShape">
                  <a:avLst/>
                </a:prstTxWarp>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
            <p:nvSpPr>
              <p:cNvPr id="27" name="î$lïde">
                <a:extLst>
                  <a:ext uri="{FF2B5EF4-FFF2-40B4-BE49-F238E27FC236}">
                    <a16:creationId xmlns:a16="http://schemas.microsoft.com/office/drawing/2014/main" id="{C03F7592-22B8-4944-9ADC-446272A1558D}"/>
                  </a:ext>
                </a:extLst>
              </p:cNvPr>
              <p:cNvSpPr/>
              <p:nvPr/>
            </p:nvSpPr>
            <p:spPr bwMode="auto">
              <a:xfrm>
                <a:off x="7371118" y="2814628"/>
                <a:ext cx="388344" cy="361306"/>
              </a:xfrm>
              <a:custGeom>
                <a:avLst/>
                <a:gdLst>
                  <a:gd name="connsiteX0" fmla="*/ 362096 w 576922"/>
                  <a:gd name="connsiteY0" fmla="*/ 472751 h 536754"/>
                  <a:gd name="connsiteX1" fmla="*/ 376350 w 576922"/>
                  <a:gd name="connsiteY1" fmla="*/ 536754 h 536754"/>
                  <a:gd name="connsiteX2" fmla="*/ 362096 w 576922"/>
                  <a:gd name="connsiteY2" fmla="*/ 536754 h 536754"/>
                  <a:gd name="connsiteX3" fmla="*/ 214826 w 576922"/>
                  <a:gd name="connsiteY3" fmla="*/ 472751 h 536754"/>
                  <a:gd name="connsiteX4" fmla="*/ 214826 w 576922"/>
                  <a:gd name="connsiteY4" fmla="*/ 536754 h 536754"/>
                  <a:gd name="connsiteX5" fmla="*/ 200572 w 576922"/>
                  <a:gd name="connsiteY5" fmla="*/ 536754 h 536754"/>
                  <a:gd name="connsiteX6" fmla="*/ 288461 w 576922"/>
                  <a:gd name="connsiteY6" fmla="*/ 200761 h 536754"/>
                  <a:gd name="connsiteX7" fmla="*/ 221958 w 576922"/>
                  <a:gd name="connsiteY7" fmla="*/ 267171 h 536754"/>
                  <a:gd name="connsiteX8" fmla="*/ 288461 w 576922"/>
                  <a:gd name="connsiteY8" fmla="*/ 346317 h 536754"/>
                  <a:gd name="connsiteX9" fmla="*/ 354963 w 576922"/>
                  <a:gd name="connsiteY9" fmla="*/ 267171 h 536754"/>
                  <a:gd name="connsiteX10" fmla="*/ 288461 w 576922"/>
                  <a:gd name="connsiteY10" fmla="*/ 200761 h 536754"/>
                  <a:gd name="connsiteX11" fmla="*/ 279958 w 576922"/>
                  <a:gd name="connsiteY11" fmla="*/ 97355 h 536754"/>
                  <a:gd name="connsiteX12" fmla="*/ 296963 w 576922"/>
                  <a:gd name="connsiteY12" fmla="*/ 97355 h 536754"/>
                  <a:gd name="connsiteX13" fmla="*/ 494649 w 576922"/>
                  <a:gd name="connsiteY13" fmla="*/ 267626 h 536754"/>
                  <a:gd name="connsiteX14" fmla="*/ 499204 w 576922"/>
                  <a:gd name="connsiteY14" fmla="*/ 277481 h 536754"/>
                  <a:gd name="connsiteX15" fmla="*/ 499204 w 576922"/>
                  <a:gd name="connsiteY15" fmla="*/ 523715 h 536754"/>
                  <a:gd name="connsiteX16" fmla="*/ 486147 w 576922"/>
                  <a:gd name="connsiteY16" fmla="*/ 536754 h 536754"/>
                  <a:gd name="connsiteX17" fmla="*/ 430272 w 576922"/>
                  <a:gd name="connsiteY17" fmla="*/ 536754 h 536754"/>
                  <a:gd name="connsiteX18" fmla="*/ 398084 w 576922"/>
                  <a:gd name="connsiteY18" fmla="*/ 393017 h 536754"/>
                  <a:gd name="connsiteX19" fmla="*/ 385634 w 576922"/>
                  <a:gd name="connsiteY19" fmla="*/ 376035 h 536754"/>
                  <a:gd name="connsiteX20" fmla="*/ 298482 w 576922"/>
                  <a:gd name="connsiteY20" fmla="*/ 352231 h 536754"/>
                  <a:gd name="connsiteX21" fmla="*/ 291953 w 576922"/>
                  <a:gd name="connsiteY21" fmla="*/ 365270 h 536754"/>
                  <a:gd name="connsiteX22" fmla="*/ 291801 w 576922"/>
                  <a:gd name="connsiteY22" fmla="*/ 365270 h 536754"/>
                  <a:gd name="connsiteX23" fmla="*/ 309565 w 576922"/>
                  <a:gd name="connsiteY23" fmla="*/ 502943 h 536754"/>
                  <a:gd name="connsiteX24" fmla="*/ 290131 w 576922"/>
                  <a:gd name="connsiteY24" fmla="*/ 536754 h 536754"/>
                  <a:gd name="connsiteX25" fmla="*/ 286791 w 576922"/>
                  <a:gd name="connsiteY25" fmla="*/ 536754 h 536754"/>
                  <a:gd name="connsiteX26" fmla="*/ 267356 w 576922"/>
                  <a:gd name="connsiteY26" fmla="*/ 502943 h 536754"/>
                  <a:gd name="connsiteX27" fmla="*/ 285120 w 576922"/>
                  <a:gd name="connsiteY27" fmla="*/ 365270 h 536754"/>
                  <a:gd name="connsiteX28" fmla="*/ 284969 w 576922"/>
                  <a:gd name="connsiteY28" fmla="*/ 365270 h 536754"/>
                  <a:gd name="connsiteX29" fmla="*/ 278440 w 576922"/>
                  <a:gd name="connsiteY29" fmla="*/ 352231 h 536754"/>
                  <a:gd name="connsiteX30" fmla="*/ 191288 w 576922"/>
                  <a:gd name="connsiteY30" fmla="*/ 376035 h 536754"/>
                  <a:gd name="connsiteX31" fmla="*/ 178838 w 576922"/>
                  <a:gd name="connsiteY31" fmla="*/ 393017 h 536754"/>
                  <a:gd name="connsiteX32" fmla="*/ 146649 w 576922"/>
                  <a:gd name="connsiteY32" fmla="*/ 536754 h 536754"/>
                  <a:gd name="connsiteX33" fmla="*/ 90775 w 576922"/>
                  <a:gd name="connsiteY33" fmla="*/ 536754 h 536754"/>
                  <a:gd name="connsiteX34" fmla="*/ 77717 w 576922"/>
                  <a:gd name="connsiteY34" fmla="*/ 523715 h 536754"/>
                  <a:gd name="connsiteX35" fmla="*/ 77717 w 576922"/>
                  <a:gd name="connsiteY35" fmla="*/ 277481 h 536754"/>
                  <a:gd name="connsiteX36" fmla="*/ 82272 w 576922"/>
                  <a:gd name="connsiteY36" fmla="*/ 267626 h 536754"/>
                  <a:gd name="connsiteX37" fmla="*/ 288461 w 576922"/>
                  <a:gd name="connsiteY37" fmla="*/ 0 h 536754"/>
                  <a:gd name="connsiteX38" fmla="*/ 305620 w 576922"/>
                  <a:gd name="connsiteY38" fmla="*/ 6254 h 536754"/>
                  <a:gd name="connsiteX39" fmla="*/ 567855 w 576922"/>
                  <a:gd name="connsiteY39" fmla="*/ 231550 h 536754"/>
                  <a:gd name="connsiteX40" fmla="*/ 570588 w 576922"/>
                  <a:gd name="connsiteY40" fmla="*/ 268392 h 536754"/>
                  <a:gd name="connsiteX41" fmla="*/ 550696 w 576922"/>
                  <a:gd name="connsiteY41" fmla="*/ 277488 h 536754"/>
                  <a:gd name="connsiteX42" fmla="*/ 533690 w 576922"/>
                  <a:gd name="connsiteY42" fmla="*/ 271272 h 536754"/>
                  <a:gd name="connsiteX43" fmla="*/ 288461 w 576922"/>
                  <a:gd name="connsiteY43" fmla="*/ 60683 h 536754"/>
                  <a:gd name="connsiteX44" fmla="*/ 43232 w 576922"/>
                  <a:gd name="connsiteY44" fmla="*/ 271272 h 536754"/>
                  <a:gd name="connsiteX45" fmla="*/ 6334 w 576922"/>
                  <a:gd name="connsiteY45" fmla="*/ 268392 h 536754"/>
                  <a:gd name="connsiteX46" fmla="*/ 9067 w 576922"/>
                  <a:gd name="connsiteY46" fmla="*/ 231550 h 536754"/>
                  <a:gd name="connsiteX47" fmla="*/ 271303 w 576922"/>
                  <a:gd name="connsiteY47" fmla="*/ 6254 h 536754"/>
                  <a:gd name="connsiteX48" fmla="*/ 288461 w 576922"/>
                  <a:gd name="connsiteY48" fmla="*/ 0 h 53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6922" h="536754">
                    <a:moveTo>
                      <a:pt x="362096" y="472751"/>
                    </a:moveTo>
                    <a:lnTo>
                      <a:pt x="376350" y="536754"/>
                    </a:lnTo>
                    <a:lnTo>
                      <a:pt x="362096" y="536754"/>
                    </a:lnTo>
                    <a:close/>
                    <a:moveTo>
                      <a:pt x="214826" y="472751"/>
                    </a:moveTo>
                    <a:lnTo>
                      <a:pt x="214826" y="536754"/>
                    </a:lnTo>
                    <a:lnTo>
                      <a:pt x="200572" y="536754"/>
                    </a:lnTo>
                    <a:close/>
                    <a:moveTo>
                      <a:pt x="288461" y="200761"/>
                    </a:moveTo>
                    <a:cubicBezTo>
                      <a:pt x="251717" y="200761"/>
                      <a:pt x="221958" y="230478"/>
                      <a:pt x="221958" y="267171"/>
                    </a:cubicBezTo>
                    <a:cubicBezTo>
                      <a:pt x="221958" y="303712"/>
                      <a:pt x="251717" y="346317"/>
                      <a:pt x="288461" y="346317"/>
                    </a:cubicBezTo>
                    <a:cubicBezTo>
                      <a:pt x="325204" y="346317"/>
                      <a:pt x="354963" y="303712"/>
                      <a:pt x="354963" y="267171"/>
                    </a:cubicBezTo>
                    <a:cubicBezTo>
                      <a:pt x="354963" y="230478"/>
                      <a:pt x="325204" y="200761"/>
                      <a:pt x="288461" y="200761"/>
                    </a:cubicBezTo>
                    <a:close/>
                    <a:moveTo>
                      <a:pt x="279958" y="97355"/>
                    </a:moveTo>
                    <a:cubicBezTo>
                      <a:pt x="284817" y="93109"/>
                      <a:pt x="292105" y="93109"/>
                      <a:pt x="296963" y="97355"/>
                    </a:cubicBezTo>
                    <a:lnTo>
                      <a:pt x="494649" y="267626"/>
                    </a:lnTo>
                    <a:cubicBezTo>
                      <a:pt x="497534" y="270052"/>
                      <a:pt x="499204" y="273691"/>
                      <a:pt x="499204" y="277481"/>
                    </a:cubicBezTo>
                    <a:lnTo>
                      <a:pt x="499204" y="523715"/>
                    </a:lnTo>
                    <a:cubicBezTo>
                      <a:pt x="499204" y="530993"/>
                      <a:pt x="493283" y="536754"/>
                      <a:pt x="486147" y="536754"/>
                    </a:cubicBezTo>
                    <a:lnTo>
                      <a:pt x="430272" y="536754"/>
                    </a:lnTo>
                    <a:lnTo>
                      <a:pt x="398084" y="393017"/>
                    </a:lnTo>
                    <a:cubicBezTo>
                      <a:pt x="396414" y="386194"/>
                      <a:pt x="392314" y="379826"/>
                      <a:pt x="385634" y="376035"/>
                    </a:cubicBezTo>
                    <a:cubicBezTo>
                      <a:pt x="383963" y="375126"/>
                      <a:pt x="346916" y="354808"/>
                      <a:pt x="298482" y="352231"/>
                    </a:cubicBezTo>
                    <a:lnTo>
                      <a:pt x="291953" y="365270"/>
                    </a:lnTo>
                    <a:lnTo>
                      <a:pt x="291801" y="365270"/>
                    </a:lnTo>
                    <a:lnTo>
                      <a:pt x="309565" y="502943"/>
                    </a:lnTo>
                    <a:lnTo>
                      <a:pt x="290131" y="536754"/>
                    </a:lnTo>
                    <a:lnTo>
                      <a:pt x="286791" y="536754"/>
                    </a:lnTo>
                    <a:lnTo>
                      <a:pt x="267356" y="502943"/>
                    </a:lnTo>
                    <a:lnTo>
                      <a:pt x="285120" y="365270"/>
                    </a:lnTo>
                    <a:lnTo>
                      <a:pt x="284969" y="365270"/>
                    </a:lnTo>
                    <a:lnTo>
                      <a:pt x="278440" y="352231"/>
                    </a:lnTo>
                    <a:cubicBezTo>
                      <a:pt x="229853" y="354808"/>
                      <a:pt x="192958" y="375126"/>
                      <a:pt x="191288" y="376035"/>
                    </a:cubicBezTo>
                    <a:cubicBezTo>
                      <a:pt x="184607" y="379826"/>
                      <a:pt x="180508" y="386194"/>
                      <a:pt x="178838" y="393017"/>
                    </a:cubicBezTo>
                    <a:lnTo>
                      <a:pt x="146649" y="536754"/>
                    </a:lnTo>
                    <a:lnTo>
                      <a:pt x="90775" y="536754"/>
                    </a:lnTo>
                    <a:cubicBezTo>
                      <a:pt x="83639" y="536754"/>
                      <a:pt x="77717" y="530993"/>
                      <a:pt x="77717" y="523715"/>
                    </a:cubicBezTo>
                    <a:lnTo>
                      <a:pt x="77717" y="277481"/>
                    </a:lnTo>
                    <a:cubicBezTo>
                      <a:pt x="77717" y="273691"/>
                      <a:pt x="79387" y="270052"/>
                      <a:pt x="82272" y="267626"/>
                    </a:cubicBezTo>
                    <a:close/>
                    <a:moveTo>
                      <a:pt x="288461" y="0"/>
                    </a:moveTo>
                    <a:cubicBezTo>
                      <a:pt x="294573" y="0"/>
                      <a:pt x="300685" y="2085"/>
                      <a:pt x="305620" y="6254"/>
                    </a:cubicBezTo>
                    <a:lnTo>
                      <a:pt x="567855" y="231550"/>
                    </a:lnTo>
                    <a:cubicBezTo>
                      <a:pt x="578787" y="240950"/>
                      <a:pt x="580002" y="257476"/>
                      <a:pt x="570588" y="268392"/>
                    </a:cubicBezTo>
                    <a:cubicBezTo>
                      <a:pt x="565425" y="274456"/>
                      <a:pt x="558137" y="277488"/>
                      <a:pt x="550696" y="277488"/>
                    </a:cubicBezTo>
                    <a:cubicBezTo>
                      <a:pt x="544623" y="277488"/>
                      <a:pt x="538549" y="275517"/>
                      <a:pt x="533690" y="271272"/>
                    </a:cubicBezTo>
                    <a:lnTo>
                      <a:pt x="288461" y="60683"/>
                    </a:lnTo>
                    <a:lnTo>
                      <a:pt x="43232" y="271272"/>
                    </a:lnTo>
                    <a:cubicBezTo>
                      <a:pt x="32299" y="280672"/>
                      <a:pt x="15748" y="279459"/>
                      <a:pt x="6334" y="268392"/>
                    </a:cubicBezTo>
                    <a:cubicBezTo>
                      <a:pt x="-3080" y="257476"/>
                      <a:pt x="-1865" y="240950"/>
                      <a:pt x="9067" y="231550"/>
                    </a:cubicBezTo>
                    <a:lnTo>
                      <a:pt x="271303" y="6254"/>
                    </a:lnTo>
                    <a:cubicBezTo>
                      <a:pt x="276238" y="2085"/>
                      <a:pt x="282350" y="0"/>
                      <a:pt x="288461" y="0"/>
                    </a:cubicBezTo>
                    <a:close/>
                  </a:path>
                </a:pathLst>
              </a:custGeom>
              <a:solidFill>
                <a:schemeClr val="bg1"/>
              </a:solidFill>
              <a:ln>
                <a:noFill/>
              </a:ln>
            </p:spPr>
            <p:txBody>
              <a:bodyPr wrap="square" lIns="91440" tIns="45720" rIns="91440" bIns="45720">
                <a:normAutofit fontScale="5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chemeClr val="accent2">
                      <a:lumMod val="75000"/>
                    </a:schemeClr>
                  </a:solidFill>
                  <a:effectLst/>
                  <a:uLnTx/>
                  <a:uFillTx/>
                  <a:latin typeface="Cambria" panose="02040503050406030204" pitchFamily="18" charset="0"/>
                </a:endParaRPr>
              </a:p>
            </p:txBody>
          </p:sp>
        </p:grpSp>
        <p:cxnSp>
          <p:nvCxnSpPr>
            <p:cNvPr id="17" name="直接连接符 16">
              <a:extLst>
                <a:ext uri="{FF2B5EF4-FFF2-40B4-BE49-F238E27FC236}">
                  <a16:creationId xmlns:a16="http://schemas.microsoft.com/office/drawing/2014/main" id="{E6D33CC6-346F-4CCB-B13B-7C724608ABFC}"/>
                </a:ext>
              </a:extLst>
            </p:cNvPr>
            <p:cNvCxnSpPr/>
            <p:nvPr/>
          </p:nvCxnSpPr>
          <p:spPr>
            <a:xfrm>
              <a:off x="6934896" y="2444057"/>
              <a:ext cx="3506092"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8" name="组合 67">
            <a:extLst>
              <a:ext uri="{FF2B5EF4-FFF2-40B4-BE49-F238E27FC236}">
                <a16:creationId xmlns:a16="http://schemas.microsoft.com/office/drawing/2014/main" id="{139571BE-81E1-47BB-B598-2E345337607F}"/>
              </a:ext>
            </a:extLst>
          </p:cNvPr>
          <p:cNvGrpSpPr/>
          <p:nvPr/>
        </p:nvGrpSpPr>
        <p:grpSpPr>
          <a:xfrm>
            <a:off x="5953788" y="3638549"/>
            <a:ext cx="4487200" cy="919793"/>
            <a:chOff x="5953788" y="3638549"/>
            <a:chExt cx="4487200" cy="919793"/>
          </a:xfrm>
        </p:grpSpPr>
        <p:sp>
          <p:nvSpPr>
            <p:cNvPr id="31" name="îŝḻïdè">
              <a:extLst>
                <a:ext uri="{FF2B5EF4-FFF2-40B4-BE49-F238E27FC236}">
                  <a16:creationId xmlns:a16="http://schemas.microsoft.com/office/drawing/2014/main" id="{335A0105-282D-4E61-8360-ADF5A6D201DE}"/>
                </a:ext>
              </a:extLst>
            </p:cNvPr>
            <p:cNvSpPr txBox="1"/>
            <p:nvPr/>
          </p:nvSpPr>
          <p:spPr bwMode="auto">
            <a:xfrm>
              <a:off x="6862410" y="3974430"/>
              <a:ext cx="3506302" cy="40038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Câu</a:t>
              </a:r>
              <a:r>
                <a:rPr kumimoji="0" lang="en-US" altLang="zh-CN" sz="32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3</a:t>
              </a:r>
              <a:endParaRPr kumimoji="0" lang="en-US" altLang="zh-CN"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grpSp>
          <p:nvGrpSpPr>
            <p:cNvPr id="14" name="îṣḷïḓè">
              <a:extLst>
                <a:ext uri="{FF2B5EF4-FFF2-40B4-BE49-F238E27FC236}">
                  <a16:creationId xmlns:a16="http://schemas.microsoft.com/office/drawing/2014/main" id="{89F2E2DE-5EC6-4FDC-B799-D2D8E661E25D}"/>
                </a:ext>
              </a:extLst>
            </p:cNvPr>
            <p:cNvGrpSpPr/>
            <p:nvPr/>
          </p:nvGrpSpPr>
          <p:grpSpPr>
            <a:xfrm>
              <a:off x="5953788" y="3821200"/>
              <a:ext cx="735196" cy="737142"/>
              <a:chOff x="7197692" y="3821201"/>
              <a:chExt cx="735196" cy="737142"/>
            </a:xfrm>
          </p:grpSpPr>
          <p:sp>
            <p:nvSpPr>
              <p:cNvPr id="24" name="íşļide">
                <a:extLst>
                  <a:ext uri="{FF2B5EF4-FFF2-40B4-BE49-F238E27FC236}">
                    <a16:creationId xmlns:a16="http://schemas.microsoft.com/office/drawing/2014/main" id="{C5BA6DAF-2F2F-481F-9DCC-2F086B266B6B}"/>
                  </a:ext>
                </a:extLst>
              </p:cNvPr>
              <p:cNvSpPr/>
              <p:nvPr/>
            </p:nvSpPr>
            <p:spPr bwMode="auto">
              <a:xfrm>
                <a:off x="7197692" y="3821201"/>
                <a:ext cx="735196" cy="737142"/>
              </a:xfrm>
              <a:prstGeom prst="ellipse">
                <a:avLst/>
              </a:prstGeom>
              <a:solidFill>
                <a:schemeClr val="accent1"/>
              </a:solidFill>
              <a:ln w="28575">
                <a:solidFill>
                  <a:schemeClr val="bg1">
                    <a:lumMod val="95000"/>
                  </a:schemeClr>
                </a:solidFill>
              </a:ln>
            </p:spPr>
            <p:txBody>
              <a:bodyPr vert="horz" wrap="square" lIns="91440" tIns="45720" rIns="91440" bIns="45720" numCol="1" anchor="ctr" anchorCtr="0" compatLnSpc="1">
                <a:prstTxWarp prst="textNoShape">
                  <a:avLst/>
                </a:prstTxWarp>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
            <p:nvSpPr>
              <p:cNvPr id="25" name="iṥḻîḓè">
                <a:extLst>
                  <a:ext uri="{FF2B5EF4-FFF2-40B4-BE49-F238E27FC236}">
                    <a16:creationId xmlns:a16="http://schemas.microsoft.com/office/drawing/2014/main" id="{C03F7592-22B8-4944-9ADC-446272A1558D}"/>
                  </a:ext>
                </a:extLst>
              </p:cNvPr>
              <p:cNvSpPr/>
              <p:nvPr/>
            </p:nvSpPr>
            <p:spPr bwMode="auto">
              <a:xfrm>
                <a:off x="7371118" y="4009119"/>
                <a:ext cx="388344" cy="361306"/>
              </a:xfrm>
              <a:custGeom>
                <a:avLst/>
                <a:gdLst>
                  <a:gd name="connsiteX0" fmla="*/ 362096 w 576922"/>
                  <a:gd name="connsiteY0" fmla="*/ 472751 h 536754"/>
                  <a:gd name="connsiteX1" fmla="*/ 376350 w 576922"/>
                  <a:gd name="connsiteY1" fmla="*/ 536754 h 536754"/>
                  <a:gd name="connsiteX2" fmla="*/ 362096 w 576922"/>
                  <a:gd name="connsiteY2" fmla="*/ 536754 h 536754"/>
                  <a:gd name="connsiteX3" fmla="*/ 214826 w 576922"/>
                  <a:gd name="connsiteY3" fmla="*/ 472751 h 536754"/>
                  <a:gd name="connsiteX4" fmla="*/ 214826 w 576922"/>
                  <a:gd name="connsiteY4" fmla="*/ 536754 h 536754"/>
                  <a:gd name="connsiteX5" fmla="*/ 200572 w 576922"/>
                  <a:gd name="connsiteY5" fmla="*/ 536754 h 536754"/>
                  <a:gd name="connsiteX6" fmla="*/ 288461 w 576922"/>
                  <a:gd name="connsiteY6" fmla="*/ 200761 h 536754"/>
                  <a:gd name="connsiteX7" fmla="*/ 221958 w 576922"/>
                  <a:gd name="connsiteY7" fmla="*/ 267171 h 536754"/>
                  <a:gd name="connsiteX8" fmla="*/ 288461 w 576922"/>
                  <a:gd name="connsiteY8" fmla="*/ 346317 h 536754"/>
                  <a:gd name="connsiteX9" fmla="*/ 354963 w 576922"/>
                  <a:gd name="connsiteY9" fmla="*/ 267171 h 536754"/>
                  <a:gd name="connsiteX10" fmla="*/ 288461 w 576922"/>
                  <a:gd name="connsiteY10" fmla="*/ 200761 h 536754"/>
                  <a:gd name="connsiteX11" fmla="*/ 279958 w 576922"/>
                  <a:gd name="connsiteY11" fmla="*/ 97355 h 536754"/>
                  <a:gd name="connsiteX12" fmla="*/ 296963 w 576922"/>
                  <a:gd name="connsiteY12" fmla="*/ 97355 h 536754"/>
                  <a:gd name="connsiteX13" fmla="*/ 494649 w 576922"/>
                  <a:gd name="connsiteY13" fmla="*/ 267626 h 536754"/>
                  <a:gd name="connsiteX14" fmla="*/ 499204 w 576922"/>
                  <a:gd name="connsiteY14" fmla="*/ 277481 h 536754"/>
                  <a:gd name="connsiteX15" fmla="*/ 499204 w 576922"/>
                  <a:gd name="connsiteY15" fmla="*/ 523715 h 536754"/>
                  <a:gd name="connsiteX16" fmla="*/ 486147 w 576922"/>
                  <a:gd name="connsiteY16" fmla="*/ 536754 h 536754"/>
                  <a:gd name="connsiteX17" fmla="*/ 430272 w 576922"/>
                  <a:gd name="connsiteY17" fmla="*/ 536754 h 536754"/>
                  <a:gd name="connsiteX18" fmla="*/ 398084 w 576922"/>
                  <a:gd name="connsiteY18" fmla="*/ 393017 h 536754"/>
                  <a:gd name="connsiteX19" fmla="*/ 385634 w 576922"/>
                  <a:gd name="connsiteY19" fmla="*/ 376035 h 536754"/>
                  <a:gd name="connsiteX20" fmla="*/ 298482 w 576922"/>
                  <a:gd name="connsiteY20" fmla="*/ 352231 h 536754"/>
                  <a:gd name="connsiteX21" fmla="*/ 291953 w 576922"/>
                  <a:gd name="connsiteY21" fmla="*/ 365270 h 536754"/>
                  <a:gd name="connsiteX22" fmla="*/ 291801 w 576922"/>
                  <a:gd name="connsiteY22" fmla="*/ 365270 h 536754"/>
                  <a:gd name="connsiteX23" fmla="*/ 309565 w 576922"/>
                  <a:gd name="connsiteY23" fmla="*/ 502943 h 536754"/>
                  <a:gd name="connsiteX24" fmla="*/ 290131 w 576922"/>
                  <a:gd name="connsiteY24" fmla="*/ 536754 h 536754"/>
                  <a:gd name="connsiteX25" fmla="*/ 286791 w 576922"/>
                  <a:gd name="connsiteY25" fmla="*/ 536754 h 536754"/>
                  <a:gd name="connsiteX26" fmla="*/ 267356 w 576922"/>
                  <a:gd name="connsiteY26" fmla="*/ 502943 h 536754"/>
                  <a:gd name="connsiteX27" fmla="*/ 285120 w 576922"/>
                  <a:gd name="connsiteY27" fmla="*/ 365270 h 536754"/>
                  <a:gd name="connsiteX28" fmla="*/ 284969 w 576922"/>
                  <a:gd name="connsiteY28" fmla="*/ 365270 h 536754"/>
                  <a:gd name="connsiteX29" fmla="*/ 278440 w 576922"/>
                  <a:gd name="connsiteY29" fmla="*/ 352231 h 536754"/>
                  <a:gd name="connsiteX30" fmla="*/ 191288 w 576922"/>
                  <a:gd name="connsiteY30" fmla="*/ 376035 h 536754"/>
                  <a:gd name="connsiteX31" fmla="*/ 178838 w 576922"/>
                  <a:gd name="connsiteY31" fmla="*/ 393017 h 536754"/>
                  <a:gd name="connsiteX32" fmla="*/ 146649 w 576922"/>
                  <a:gd name="connsiteY32" fmla="*/ 536754 h 536754"/>
                  <a:gd name="connsiteX33" fmla="*/ 90775 w 576922"/>
                  <a:gd name="connsiteY33" fmla="*/ 536754 h 536754"/>
                  <a:gd name="connsiteX34" fmla="*/ 77717 w 576922"/>
                  <a:gd name="connsiteY34" fmla="*/ 523715 h 536754"/>
                  <a:gd name="connsiteX35" fmla="*/ 77717 w 576922"/>
                  <a:gd name="connsiteY35" fmla="*/ 277481 h 536754"/>
                  <a:gd name="connsiteX36" fmla="*/ 82272 w 576922"/>
                  <a:gd name="connsiteY36" fmla="*/ 267626 h 536754"/>
                  <a:gd name="connsiteX37" fmla="*/ 288461 w 576922"/>
                  <a:gd name="connsiteY37" fmla="*/ 0 h 536754"/>
                  <a:gd name="connsiteX38" fmla="*/ 305620 w 576922"/>
                  <a:gd name="connsiteY38" fmla="*/ 6254 h 536754"/>
                  <a:gd name="connsiteX39" fmla="*/ 567855 w 576922"/>
                  <a:gd name="connsiteY39" fmla="*/ 231550 h 536754"/>
                  <a:gd name="connsiteX40" fmla="*/ 570588 w 576922"/>
                  <a:gd name="connsiteY40" fmla="*/ 268392 h 536754"/>
                  <a:gd name="connsiteX41" fmla="*/ 550696 w 576922"/>
                  <a:gd name="connsiteY41" fmla="*/ 277488 h 536754"/>
                  <a:gd name="connsiteX42" fmla="*/ 533690 w 576922"/>
                  <a:gd name="connsiteY42" fmla="*/ 271272 h 536754"/>
                  <a:gd name="connsiteX43" fmla="*/ 288461 w 576922"/>
                  <a:gd name="connsiteY43" fmla="*/ 60683 h 536754"/>
                  <a:gd name="connsiteX44" fmla="*/ 43232 w 576922"/>
                  <a:gd name="connsiteY44" fmla="*/ 271272 h 536754"/>
                  <a:gd name="connsiteX45" fmla="*/ 6334 w 576922"/>
                  <a:gd name="connsiteY45" fmla="*/ 268392 h 536754"/>
                  <a:gd name="connsiteX46" fmla="*/ 9067 w 576922"/>
                  <a:gd name="connsiteY46" fmla="*/ 231550 h 536754"/>
                  <a:gd name="connsiteX47" fmla="*/ 271303 w 576922"/>
                  <a:gd name="connsiteY47" fmla="*/ 6254 h 536754"/>
                  <a:gd name="connsiteX48" fmla="*/ 288461 w 576922"/>
                  <a:gd name="connsiteY48" fmla="*/ 0 h 53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6922" h="536754">
                    <a:moveTo>
                      <a:pt x="362096" y="472751"/>
                    </a:moveTo>
                    <a:lnTo>
                      <a:pt x="376350" y="536754"/>
                    </a:lnTo>
                    <a:lnTo>
                      <a:pt x="362096" y="536754"/>
                    </a:lnTo>
                    <a:close/>
                    <a:moveTo>
                      <a:pt x="214826" y="472751"/>
                    </a:moveTo>
                    <a:lnTo>
                      <a:pt x="214826" y="536754"/>
                    </a:lnTo>
                    <a:lnTo>
                      <a:pt x="200572" y="536754"/>
                    </a:lnTo>
                    <a:close/>
                    <a:moveTo>
                      <a:pt x="288461" y="200761"/>
                    </a:moveTo>
                    <a:cubicBezTo>
                      <a:pt x="251717" y="200761"/>
                      <a:pt x="221958" y="230478"/>
                      <a:pt x="221958" y="267171"/>
                    </a:cubicBezTo>
                    <a:cubicBezTo>
                      <a:pt x="221958" y="303712"/>
                      <a:pt x="251717" y="346317"/>
                      <a:pt x="288461" y="346317"/>
                    </a:cubicBezTo>
                    <a:cubicBezTo>
                      <a:pt x="325204" y="346317"/>
                      <a:pt x="354963" y="303712"/>
                      <a:pt x="354963" y="267171"/>
                    </a:cubicBezTo>
                    <a:cubicBezTo>
                      <a:pt x="354963" y="230478"/>
                      <a:pt x="325204" y="200761"/>
                      <a:pt x="288461" y="200761"/>
                    </a:cubicBezTo>
                    <a:close/>
                    <a:moveTo>
                      <a:pt x="279958" y="97355"/>
                    </a:moveTo>
                    <a:cubicBezTo>
                      <a:pt x="284817" y="93109"/>
                      <a:pt x="292105" y="93109"/>
                      <a:pt x="296963" y="97355"/>
                    </a:cubicBezTo>
                    <a:lnTo>
                      <a:pt x="494649" y="267626"/>
                    </a:lnTo>
                    <a:cubicBezTo>
                      <a:pt x="497534" y="270052"/>
                      <a:pt x="499204" y="273691"/>
                      <a:pt x="499204" y="277481"/>
                    </a:cubicBezTo>
                    <a:lnTo>
                      <a:pt x="499204" y="523715"/>
                    </a:lnTo>
                    <a:cubicBezTo>
                      <a:pt x="499204" y="530993"/>
                      <a:pt x="493283" y="536754"/>
                      <a:pt x="486147" y="536754"/>
                    </a:cubicBezTo>
                    <a:lnTo>
                      <a:pt x="430272" y="536754"/>
                    </a:lnTo>
                    <a:lnTo>
                      <a:pt x="398084" y="393017"/>
                    </a:lnTo>
                    <a:cubicBezTo>
                      <a:pt x="396414" y="386194"/>
                      <a:pt x="392314" y="379826"/>
                      <a:pt x="385634" y="376035"/>
                    </a:cubicBezTo>
                    <a:cubicBezTo>
                      <a:pt x="383963" y="375126"/>
                      <a:pt x="346916" y="354808"/>
                      <a:pt x="298482" y="352231"/>
                    </a:cubicBezTo>
                    <a:lnTo>
                      <a:pt x="291953" y="365270"/>
                    </a:lnTo>
                    <a:lnTo>
                      <a:pt x="291801" y="365270"/>
                    </a:lnTo>
                    <a:lnTo>
                      <a:pt x="309565" y="502943"/>
                    </a:lnTo>
                    <a:lnTo>
                      <a:pt x="290131" y="536754"/>
                    </a:lnTo>
                    <a:lnTo>
                      <a:pt x="286791" y="536754"/>
                    </a:lnTo>
                    <a:lnTo>
                      <a:pt x="267356" y="502943"/>
                    </a:lnTo>
                    <a:lnTo>
                      <a:pt x="285120" y="365270"/>
                    </a:lnTo>
                    <a:lnTo>
                      <a:pt x="284969" y="365270"/>
                    </a:lnTo>
                    <a:lnTo>
                      <a:pt x="278440" y="352231"/>
                    </a:lnTo>
                    <a:cubicBezTo>
                      <a:pt x="229853" y="354808"/>
                      <a:pt x="192958" y="375126"/>
                      <a:pt x="191288" y="376035"/>
                    </a:cubicBezTo>
                    <a:cubicBezTo>
                      <a:pt x="184607" y="379826"/>
                      <a:pt x="180508" y="386194"/>
                      <a:pt x="178838" y="393017"/>
                    </a:cubicBezTo>
                    <a:lnTo>
                      <a:pt x="146649" y="536754"/>
                    </a:lnTo>
                    <a:lnTo>
                      <a:pt x="90775" y="536754"/>
                    </a:lnTo>
                    <a:cubicBezTo>
                      <a:pt x="83639" y="536754"/>
                      <a:pt x="77717" y="530993"/>
                      <a:pt x="77717" y="523715"/>
                    </a:cubicBezTo>
                    <a:lnTo>
                      <a:pt x="77717" y="277481"/>
                    </a:lnTo>
                    <a:cubicBezTo>
                      <a:pt x="77717" y="273691"/>
                      <a:pt x="79387" y="270052"/>
                      <a:pt x="82272" y="267626"/>
                    </a:cubicBezTo>
                    <a:close/>
                    <a:moveTo>
                      <a:pt x="288461" y="0"/>
                    </a:moveTo>
                    <a:cubicBezTo>
                      <a:pt x="294573" y="0"/>
                      <a:pt x="300685" y="2085"/>
                      <a:pt x="305620" y="6254"/>
                    </a:cubicBezTo>
                    <a:lnTo>
                      <a:pt x="567855" y="231550"/>
                    </a:lnTo>
                    <a:cubicBezTo>
                      <a:pt x="578787" y="240950"/>
                      <a:pt x="580002" y="257476"/>
                      <a:pt x="570588" y="268392"/>
                    </a:cubicBezTo>
                    <a:cubicBezTo>
                      <a:pt x="565425" y="274456"/>
                      <a:pt x="558137" y="277488"/>
                      <a:pt x="550696" y="277488"/>
                    </a:cubicBezTo>
                    <a:cubicBezTo>
                      <a:pt x="544623" y="277488"/>
                      <a:pt x="538549" y="275517"/>
                      <a:pt x="533690" y="271272"/>
                    </a:cubicBezTo>
                    <a:lnTo>
                      <a:pt x="288461" y="60683"/>
                    </a:lnTo>
                    <a:lnTo>
                      <a:pt x="43232" y="271272"/>
                    </a:lnTo>
                    <a:cubicBezTo>
                      <a:pt x="32299" y="280672"/>
                      <a:pt x="15748" y="279459"/>
                      <a:pt x="6334" y="268392"/>
                    </a:cubicBezTo>
                    <a:cubicBezTo>
                      <a:pt x="-3080" y="257476"/>
                      <a:pt x="-1865" y="240950"/>
                      <a:pt x="9067" y="231550"/>
                    </a:cubicBezTo>
                    <a:lnTo>
                      <a:pt x="271303" y="6254"/>
                    </a:lnTo>
                    <a:cubicBezTo>
                      <a:pt x="276238" y="2085"/>
                      <a:pt x="282350" y="0"/>
                      <a:pt x="288461" y="0"/>
                    </a:cubicBezTo>
                    <a:close/>
                  </a:path>
                </a:pathLst>
              </a:custGeom>
              <a:solidFill>
                <a:schemeClr val="bg1"/>
              </a:solidFill>
              <a:ln>
                <a:noFill/>
              </a:ln>
            </p:spPr>
            <p:txBody>
              <a:bodyPr wrap="square" lIns="91440" tIns="45720" rIns="91440" bIns="45720">
                <a:normAutofit fontScale="5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chemeClr val="accent2">
                      <a:lumMod val="75000"/>
                    </a:schemeClr>
                  </a:solidFill>
                  <a:effectLst/>
                  <a:uLnTx/>
                  <a:uFillTx/>
                  <a:latin typeface="Cambria" panose="02040503050406030204" pitchFamily="18" charset="0"/>
                </a:endParaRPr>
              </a:p>
            </p:txBody>
          </p:sp>
        </p:grpSp>
        <p:cxnSp>
          <p:nvCxnSpPr>
            <p:cNvPr id="18" name="直接连接符 17">
              <a:extLst>
                <a:ext uri="{FF2B5EF4-FFF2-40B4-BE49-F238E27FC236}">
                  <a16:creationId xmlns:a16="http://schemas.microsoft.com/office/drawing/2014/main" id="{E6D33CC6-346F-4CCB-B13B-7C724608ABFC}"/>
                </a:ext>
              </a:extLst>
            </p:cNvPr>
            <p:cNvCxnSpPr/>
            <p:nvPr/>
          </p:nvCxnSpPr>
          <p:spPr>
            <a:xfrm>
              <a:off x="6934896" y="3638549"/>
              <a:ext cx="3506092"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6082FA42-57C3-4183-8693-EA6AFA4D423A}"/>
              </a:ext>
            </a:extLst>
          </p:cNvPr>
          <p:cNvGrpSpPr/>
          <p:nvPr/>
        </p:nvGrpSpPr>
        <p:grpSpPr>
          <a:xfrm>
            <a:off x="5953788" y="4833040"/>
            <a:ext cx="4487200" cy="919795"/>
            <a:chOff x="5953788" y="4833040"/>
            <a:chExt cx="4487200" cy="919795"/>
          </a:xfrm>
        </p:grpSpPr>
        <p:grpSp>
          <p:nvGrpSpPr>
            <p:cNvPr id="15" name="iS1ïḓé">
              <a:extLst>
                <a:ext uri="{FF2B5EF4-FFF2-40B4-BE49-F238E27FC236}">
                  <a16:creationId xmlns:a16="http://schemas.microsoft.com/office/drawing/2014/main" id="{B0BD68DE-12F1-4C5C-9EAF-B964451FD7B4}"/>
                </a:ext>
              </a:extLst>
            </p:cNvPr>
            <p:cNvGrpSpPr/>
            <p:nvPr/>
          </p:nvGrpSpPr>
          <p:grpSpPr>
            <a:xfrm>
              <a:off x="5953788" y="5015693"/>
              <a:ext cx="735196" cy="737142"/>
              <a:chOff x="7197692" y="5015694"/>
              <a:chExt cx="735196" cy="737142"/>
            </a:xfrm>
          </p:grpSpPr>
          <p:sp>
            <p:nvSpPr>
              <p:cNvPr id="22" name="í$lïďê">
                <a:extLst>
                  <a:ext uri="{FF2B5EF4-FFF2-40B4-BE49-F238E27FC236}">
                    <a16:creationId xmlns:a16="http://schemas.microsoft.com/office/drawing/2014/main" id="{C5BA6DAF-2F2F-481F-9DCC-2F086B266B6B}"/>
                  </a:ext>
                </a:extLst>
              </p:cNvPr>
              <p:cNvSpPr/>
              <p:nvPr/>
            </p:nvSpPr>
            <p:spPr bwMode="auto">
              <a:xfrm>
                <a:off x="7197692" y="5015694"/>
                <a:ext cx="735196" cy="737142"/>
              </a:xfrm>
              <a:prstGeom prst="ellipse">
                <a:avLst/>
              </a:prstGeom>
              <a:solidFill>
                <a:schemeClr val="accent2"/>
              </a:solidFill>
              <a:ln w="28575">
                <a:solidFill>
                  <a:schemeClr val="bg1">
                    <a:lumMod val="95000"/>
                  </a:schemeClr>
                </a:solidFill>
              </a:ln>
            </p:spPr>
            <p:txBody>
              <a:bodyPr vert="horz" wrap="square" lIns="91440" tIns="45720" rIns="91440" bIns="45720" numCol="1" anchor="ctr" anchorCtr="0" compatLnSpc="1">
                <a:prstTxWarp prst="textNoShape">
                  <a:avLst/>
                </a:prstTxWarp>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
            <p:nvSpPr>
              <p:cNvPr id="23" name="í$lïḍé">
                <a:extLst>
                  <a:ext uri="{FF2B5EF4-FFF2-40B4-BE49-F238E27FC236}">
                    <a16:creationId xmlns:a16="http://schemas.microsoft.com/office/drawing/2014/main" id="{C03F7592-22B8-4944-9ADC-446272A1558D}"/>
                  </a:ext>
                </a:extLst>
              </p:cNvPr>
              <p:cNvSpPr/>
              <p:nvPr/>
            </p:nvSpPr>
            <p:spPr bwMode="auto">
              <a:xfrm>
                <a:off x="7371118" y="5203612"/>
                <a:ext cx="388344" cy="361306"/>
              </a:xfrm>
              <a:custGeom>
                <a:avLst/>
                <a:gdLst>
                  <a:gd name="connsiteX0" fmla="*/ 362096 w 576922"/>
                  <a:gd name="connsiteY0" fmla="*/ 472751 h 536754"/>
                  <a:gd name="connsiteX1" fmla="*/ 376350 w 576922"/>
                  <a:gd name="connsiteY1" fmla="*/ 536754 h 536754"/>
                  <a:gd name="connsiteX2" fmla="*/ 362096 w 576922"/>
                  <a:gd name="connsiteY2" fmla="*/ 536754 h 536754"/>
                  <a:gd name="connsiteX3" fmla="*/ 214826 w 576922"/>
                  <a:gd name="connsiteY3" fmla="*/ 472751 h 536754"/>
                  <a:gd name="connsiteX4" fmla="*/ 214826 w 576922"/>
                  <a:gd name="connsiteY4" fmla="*/ 536754 h 536754"/>
                  <a:gd name="connsiteX5" fmla="*/ 200572 w 576922"/>
                  <a:gd name="connsiteY5" fmla="*/ 536754 h 536754"/>
                  <a:gd name="connsiteX6" fmla="*/ 288461 w 576922"/>
                  <a:gd name="connsiteY6" fmla="*/ 200761 h 536754"/>
                  <a:gd name="connsiteX7" fmla="*/ 221958 w 576922"/>
                  <a:gd name="connsiteY7" fmla="*/ 267171 h 536754"/>
                  <a:gd name="connsiteX8" fmla="*/ 288461 w 576922"/>
                  <a:gd name="connsiteY8" fmla="*/ 346317 h 536754"/>
                  <a:gd name="connsiteX9" fmla="*/ 354963 w 576922"/>
                  <a:gd name="connsiteY9" fmla="*/ 267171 h 536754"/>
                  <a:gd name="connsiteX10" fmla="*/ 288461 w 576922"/>
                  <a:gd name="connsiteY10" fmla="*/ 200761 h 536754"/>
                  <a:gd name="connsiteX11" fmla="*/ 279958 w 576922"/>
                  <a:gd name="connsiteY11" fmla="*/ 97355 h 536754"/>
                  <a:gd name="connsiteX12" fmla="*/ 296963 w 576922"/>
                  <a:gd name="connsiteY12" fmla="*/ 97355 h 536754"/>
                  <a:gd name="connsiteX13" fmla="*/ 494649 w 576922"/>
                  <a:gd name="connsiteY13" fmla="*/ 267626 h 536754"/>
                  <a:gd name="connsiteX14" fmla="*/ 499204 w 576922"/>
                  <a:gd name="connsiteY14" fmla="*/ 277481 h 536754"/>
                  <a:gd name="connsiteX15" fmla="*/ 499204 w 576922"/>
                  <a:gd name="connsiteY15" fmla="*/ 523715 h 536754"/>
                  <a:gd name="connsiteX16" fmla="*/ 486147 w 576922"/>
                  <a:gd name="connsiteY16" fmla="*/ 536754 h 536754"/>
                  <a:gd name="connsiteX17" fmla="*/ 430272 w 576922"/>
                  <a:gd name="connsiteY17" fmla="*/ 536754 h 536754"/>
                  <a:gd name="connsiteX18" fmla="*/ 398084 w 576922"/>
                  <a:gd name="connsiteY18" fmla="*/ 393017 h 536754"/>
                  <a:gd name="connsiteX19" fmla="*/ 385634 w 576922"/>
                  <a:gd name="connsiteY19" fmla="*/ 376035 h 536754"/>
                  <a:gd name="connsiteX20" fmla="*/ 298482 w 576922"/>
                  <a:gd name="connsiteY20" fmla="*/ 352231 h 536754"/>
                  <a:gd name="connsiteX21" fmla="*/ 291953 w 576922"/>
                  <a:gd name="connsiteY21" fmla="*/ 365270 h 536754"/>
                  <a:gd name="connsiteX22" fmla="*/ 291801 w 576922"/>
                  <a:gd name="connsiteY22" fmla="*/ 365270 h 536754"/>
                  <a:gd name="connsiteX23" fmla="*/ 309565 w 576922"/>
                  <a:gd name="connsiteY23" fmla="*/ 502943 h 536754"/>
                  <a:gd name="connsiteX24" fmla="*/ 290131 w 576922"/>
                  <a:gd name="connsiteY24" fmla="*/ 536754 h 536754"/>
                  <a:gd name="connsiteX25" fmla="*/ 286791 w 576922"/>
                  <a:gd name="connsiteY25" fmla="*/ 536754 h 536754"/>
                  <a:gd name="connsiteX26" fmla="*/ 267356 w 576922"/>
                  <a:gd name="connsiteY26" fmla="*/ 502943 h 536754"/>
                  <a:gd name="connsiteX27" fmla="*/ 285120 w 576922"/>
                  <a:gd name="connsiteY27" fmla="*/ 365270 h 536754"/>
                  <a:gd name="connsiteX28" fmla="*/ 284969 w 576922"/>
                  <a:gd name="connsiteY28" fmla="*/ 365270 h 536754"/>
                  <a:gd name="connsiteX29" fmla="*/ 278440 w 576922"/>
                  <a:gd name="connsiteY29" fmla="*/ 352231 h 536754"/>
                  <a:gd name="connsiteX30" fmla="*/ 191288 w 576922"/>
                  <a:gd name="connsiteY30" fmla="*/ 376035 h 536754"/>
                  <a:gd name="connsiteX31" fmla="*/ 178838 w 576922"/>
                  <a:gd name="connsiteY31" fmla="*/ 393017 h 536754"/>
                  <a:gd name="connsiteX32" fmla="*/ 146649 w 576922"/>
                  <a:gd name="connsiteY32" fmla="*/ 536754 h 536754"/>
                  <a:gd name="connsiteX33" fmla="*/ 90775 w 576922"/>
                  <a:gd name="connsiteY33" fmla="*/ 536754 h 536754"/>
                  <a:gd name="connsiteX34" fmla="*/ 77717 w 576922"/>
                  <a:gd name="connsiteY34" fmla="*/ 523715 h 536754"/>
                  <a:gd name="connsiteX35" fmla="*/ 77717 w 576922"/>
                  <a:gd name="connsiteY35" fmla="*/ 277481 h 536754"/>
                  <a:gd name="connsiteX36" fmla="*/ 82272 w 576922"/>
                  <a:gd name="connsiteY36" fmla="*/ 267626 h 536754"/>
                  <a:gd name="connsiteX37" fmla="*/ 288461 w 576922"/>
                  <a:gd name="connsiteY37" fmla="*/ 0 h 536754"/>
                  <a:gd name="connsiteX38" fmla="*/ 305620 w 576922"/>
                  <a:gd name="connsiteY38" fmla="*/ 6254 h 536754"/>
                  <a:gd name="connsiteX39" fmla="*/ 567855 w 576922"/>
                  <a:gd name="connsiteY39" fmla="*/ 231550 h 536754"/>
                  <a:gd name="connsiteX40" fmla="*/ 570588 w 576922"/>
                  <a:gd name="connsiteY40" fmla="*/ 268392 h 536754"/>
                  <a:gd name="connsiteX41" fmla="*/ 550696 w 576922"/>
                  <a:gd name="connsiteY41" fmla="*/ 277488 h 536754"/>
                  <a:gd name="connsiteX42" fmla="*/ 533690 w 576922"/>
                  <a:gd name="connsiteY42" fmla="*/ 271272 h 536754"/>
                  <a:gd name="connsiteX43" fmla="*/ 288461 w 576922"/>
                  <a:gd name="connsiteY43" fmla="*/ 60683 h 536754"/>
                  <a:gd name="connsiteX44" fmla="*/ 43232 w 576922"/>
                  <a:gd name="connsiteY44" fmla="*/ 271272 h 536754"/>
                  <a:gd name="connsiteX45" fmla="*/ 6334 w 576922"/>
                  <a:gd name="connsiteY45" fmla="*/ 268392 h 536754"/>
                  <a:gd name="connsiteX46" fmla="*/ 9067 w 576922"/>
                  <a:gd name="connsiteY46" fmla="*/ 231550 h 536754"/>
                  <a:gd name="connsiteX47" fmla="*/ 271303 w 576922"/>
                  <a:gd name="connsiteY47" fmla="*/ 6254 h 536754"/>
                  <a:gd name="connsiteX48" fmla="*/ 288461 w 576922"/>
                  <a:gd name="connsiteY48" fmla="*/ 0 h 53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6922" h="536754">
                    <a:moveTo>
                      <a:pt x="362096" y="472751"/>
                    </a:moveTo>
                    <a:lnTo>
                      <a:pt x="376350" y="536754"/>
                    </a:lnTo>
                    <a:lnTo>
                      <a:pt x="362096" y="536754"/>
                    </a:lnTo>
                    <a:close/>
                    <a:moveTo>
                      <a:pt x="214826" y="472751"/>
                    </a:moveTo>
                    <a:lnTo>
                      <a:pt x="214826" y="536754"/>
                    </a:lnTo>
                    <a:lnTo>
                      <a:pt x="200572" y="536754"/>
                    </a:lnTo>
                    <a:close/>
                    <a:moveTo>
                      <a:pt x="288461" y="200761"/>
                    </a:moveTo>
                    <a:cubicBezTo>
                      <a:pt x="251717" y="200761"/>
                      <a:pt x="221958" y="230478"/>
                      <a:pt x="221958" y="267171"/>
                    </a:cubicBezTo>
                    <a:cubicBezTo>
                      <a:pt x="221958" y="303712"/>
                      <a:pt x="251717" y="346317"/>
                      <a:pt x="288461" y="346317"/>
                    </a:cubicBezTo>
                    <a:cubicBezTo>
                      <a:pt x="325204" y="346317"/>
                      <a:pt x="354963" y="303712"/>
                      <a:pt x="354963" y="267171"/>
                    </a:cubicBezTo>
                    <a:cubicBezTo>
                      <a:pt x="354963" y="230478"/>
                      <a:pt x="325204" y="200761"/>
                      <a:pt x="288461" y="200761"/>
                    </a:cubicBezTo>
                    <a:close/>
                    <a:moveTo>
                      <a:pt x="279958" y="97355"/>
                    </a:moveTo>
                    <a:cubicBezTo>
                      <a:pt x="284817" y="93109"/>
                      <a:pt x="292105" y="93109"/>
                      <a:pt x="296963" y="97355"/>
                    </a:cubicBezTo>
                    <a:lnTo>
                      <a:pt x="494649" y="267626"/>
                    </a:lnTo>
                    <a:cubicBezTo>
                      <a:pt x="497534" y="270052"/>
                      <a:pt x="499204" y="273691"/>
                      <a:pt x="499204" y="277481"/>
                    </a:cubicBezTo>
                    <a:lnTo>
                      <a:pt x="499204" y="523715"/>
                    </a:lnTo>
                    <a:cubicBezTo>
                      <a:pt x="499204" y="530993"/>
                      <a:pt x="493283" y="536754"/>
                      <a:pt x="486147" y="536754"/>
                    </a:cubicBezTo>
                    <a:lnTo>
                      <a:pt x="430272" y="536754"/>
                    </a:lnTo>
                    <a:lnTo>
                      <a:pt x="398084" y="393017"/>
                    </a:lnTo>
                    <a:cubicBezTo>
                      <a:pt x="396414" y="386194"/>
                      <a:pt x="392314" y="379826"/>
                      <a:pt x="385634" y="376035"/>
                    </a:cubicBezTo>
                    <a:cubicBezTo>
                      <a:pt x="383963" y="375126"/>
                      <a:pt x="346916" y="354808"/>
                      <a:pt x="298482" y="352231"/>
                    </a:cubicBezTo>
                    <a:lnTo>
                      <a:pt x="291953" y="365270"/>
                    </a:lnTo>
                    <a:lnTo>
                      <a:pt x="291801" y="365270"/>
                    </a:lnTo>
                    <a:lnTo>
                      <a:pt x="309565" y="502943"/>
                    </a:lnTo>
                    <a:lnTo>
                      <a:pt x="290131" y="536754"/>
                    </a:lnTo>
                    <a:lnTo>
                      <a:pt x="286791" y="536754"/>
                    </a:lnTo>
                    <a:lnTo>
                      <a:pt x="267356" y="502943"/>
                    </a:lnTo>
                    <a:lnTo>
                      <a:pt x="285120" y="365270"/>
                    </a:lnTo>
                    <a:lnTo>
                      <a:pt x="284969" y="365270"/>
                    </a:lnTo>
                    <a:lnTo>
                      <a:pt x="278440" y="352231"/>
                    </a:lnTo>
                    <a:cubicBezTo>
                      <a:pt x="229853" y="354808"/>
                      <a:pt x="192958" y="375126"/>
                      <a:pt x="191288" y="376035"/>
                    </a:cubicBezTo>
                    <a:cubicBezTo>
                      <a:pt x="184607" y="379826"/>
                      <a:pt x="180508" y="386194"/>
                      <a:pt x="178838" y="393017"/>
                    </a:cubicBezTo>
                    <a:lnTo>
                      <a:pt x="146649" y="536754"/>
                    </a:lnTo>
                    <a:lnTo>
                      <a:pt x="90775" y="536754"/>
                    </a:lnTo>
                    <a:cubicBezTo>
                      <a:pt x="83639" y="536754"/>
                      <a:pt x="77717" y="530993"/>
                      <a:pt x="77717" y="523715"/>
                    </a:cubicBezTo>
                    <a:lnTo>
                      <a:pt x="77717" y="277481"/>
                    </a:lnTo>
                    <a:cubicBezTo>
                      <a:pt x="77717" y="273691"/>
                      <a:pt x="79387" y="270052"/>
                      <a:pt x="82272" y="267626"/>
                    </a:cubicBezTo>
                    <a:close/>
                    <a:moveTo>
                      <a:pt x="288461" y="0"/>
                    </a:moveTo>
                    <a:cubicBezTo>
                      <a:pt x="294573" y="0"/>
                      <a:pt x="300685" y="2085"/>
                      <a:pt x="305620" y="6254"/>
                    </a:cubicBezTo>
                    <a:lnTo>
                      <a:pt x="567855" y="231550"/>
                    </a:lnTo>
                    <a:cubicBezTo>
                      <a:pt x="578787" y="240950"/>
                      <a:pt x="580002" y="257476"/>
                      <a:pt x="570588" y="268392"/>
                    </a:cubicBezTo>
                    <a:cubicBezTo>
                      <a:pt x="565425" y="274456"/>
                      <a:pt x="558137" y="277488"/>
                      <a:pt x="550696" y="277488"/>
                    </a:cubicBezTo>
                    <a:cubicBezTo>
                      <a:pt x="544623" y="277488"/>
                      <a:pt x="538549" y="275517"/>
                      <a:pt x="533690" y="271272"/>
                    </a:cubicBezTo>
                    <a:lnTo>
                      <a:pt x="288461" y="60683"/>
                    </a:lnTo>
                    <a:lnTo>
                      <a:pt x="43232" y="271272"/>
                    </a:lnTo>
                    <a:cubicBezTo>
                      <a:pt x="32299" y="280672"/>
                      <a:pt x="15748" y="279459"/>
                      <a:pt x="6334" y="268392"/>
                    </a:cubicBezTo>
                    <a:cubicBezTo>
                      <a:pt x="-3080" y="257476"/>
                      <a:pt x="-1865" y="240950"/>
                      <a:pt x="9067" y="231550"/>
                    </a:cubicBezTo>
                    <a:lnTo>
                      <a:pt x="271303" y="6254"/>
                    </a:lnTo>
                    <a:cubicBezTo>
                      <a:pt x="276238" y="2085"/>
                      <a:pt x="282350" y="0"/>
                      <a:pt x="288461" y="0"/>
                    </a:cubicBezTo>
                    <a:close/>
                  </a:path>
                </a:pathLst>
              </a:custGeom>
              <a:solidFill>
                <a:schemeClr val="bg1"/>
              </a:solidFill>
              <a:ln>
                <a:noFill/>
              </a:ln>
            </p:spPr>
            <p:txBody>
              <a:bodyPr wrap="square" lIns="91440" tIns="45720" rIns="91440" bIns="45720">
                <a:normAutofit fontScale="5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chemeClr val="accent2">
                      <a:lumMod val="75000"/>
                    </a:schemeClr>
                  </a:solidFill>
                  <a:effectLst/>
                  <a:uLnTx/>
                  <a:uFillTx/>
                  <a:latin typeface="Cambria" panose="02040503050406030204" pitchFamily="18" charset="0"/>
                </a:endParaRPr>
              </a:p>
            </p:txBody>
          </p:sp>
        </p:grpSp>
        <p:sp>
          <p:nvSpPr>
            <p:cNvPr id="21" name="isḻîdé">
              <a:extLst>
                <a:ext uri="{FF2B5EF4-FFF2-40B4-BE49-F238E27FC236}">
                  <a16:creationId xmlns:a16="http://schemas.microsoft.com/office/drawing/2014/main" id="{335A0105-282D-4E61-8360-ADF5A6D201DE}"/>
                </a:ext>
              </a:extLst>
            </p:cNvPr>
            <p:cNvSpPr txBox="1"/>
            <p:nvPr/>
          </p:nvSpPr>
          <p:spPr bwMode="auto">
            <a:xfrm>
              <a:off x="6862410" y="5146042"/>
              <a:ext cx="3506302" cy="40038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Câu</a:t>
              </a:r>
              <a:r>
                <a:rPr kumimoji="0" lang="en-US" altLang="zh-CN" sz="32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4</a:t>
              </a:r>
              <a:endParaRPr kumimoji="0" lang="en-US" altLang="zh-CN"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cxnSp>
          <p:nvCxnSpPr>
            <p:cNvPr id="19" name="直接连接符 18">
              <a:extLst>
                <a:ext uri="{FF2B5EF4-FFF2-40B4-BE49-F238E27FC236}">
                  <a16:creationId xmlns:a16="http://schemas.microsoft.com/office/drawing/2014/main" id="{E6D33CC6-346F-4CCB-B13B-7C724608ABFC}"/>
                </a:ext>
              </a:extLst>
            </p:cNvPr>
            <p:cNvCxnSpPr/>
            <p:nvPr/>
          </p:nvCxnSpPr>
          <p:spPr>
            <a:xfrm>
              <a:off x="6934896" y="4833040"/>
              <a:ext cx="3506092"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id="{2CE4D5B8-5FEC-4AFD-A43A-0E2B1BC9A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052" y="1275659"/>
            <a:ext cx="4070575" cy="407057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175796"/>
            <a:ext cx="4822354" cy="1993565"/>
          </a:xfrm>
          <a:prstGeom prst="rect">
            <a:avLst/>
          </a:prstGeom>
        </p:spPr>
      </p:pic>
    </p:spTree>
    <p:extLst>
      <p:ext uri="{BB962C8B-B14F-4D97-AF65-F5344CB8AC3E}">
        <p14:creationId xmlns:p14="http://schemas.microsoft.com/office/powerpoint/2010/main" val="356936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ppt_x"/>
                                          </p:val>
                                        </p:tav>
                                        <p:tav tm="100000">
                                          <p:val>
                                            <p:strVal val="#ppt_x"/>
                                          </p:val>
                                        </p:tav>
                                      </p:tavLst>
                                    </p:anim>
                                    <p:anim calcmode="lin" valueType="num">
                                      <p:cBhvr additive="base">
                                        <p:cTn id="15" dur="500" fill="hold"/>
                                        <p:tgtEl>
                                          <p:spTgt spid="66"/>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additive="base">
                                        <p:cTn id="24" dur="500" fill="hold"/>
                                        <p:tgtEl>
                                          <p:spTgt spid="68"/>
                                        </p:tgtEl>
                                        <p:attrNameLst>
                                          <p:attrName>ppt_x</p:attrName>
                                        </p:attrNameLst>
                                      </p:cBhvr>
                                      <p:tavLst>
                                        <p:tav tm="0">
                                          <p:val>
                                            <p:strVal val="#ppt_x"/>
                                          </p:val>
                                        </p:tav>
                                        <p:tav tm="100000">
                                          <p:val>
                                            <p:strVal val="#ppt_x"/>
                                          </p:val>
                                        </p:tav>
                                      </p:tavLst>
                                    </p:anim>
                                    <p:anim calcmode="lin" valueType="num">
                                      <p:cBhvr additive="base">
                                        <p:cTn id="25" dur="500" fill="hold"/>
                                        <p:tgtEl>
                                          <p:spTgt spid="68"/>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additive="base">
                                        <p:cTn id="29" dur="500" fill="hold"/>
                                        <p:tgtEl>
                                          <p:spTgt spid="69"/>
                                        </p:tgtEl>
                                        <p:attrNameLst>
                                          <p:attrName>ppt_x</p:attrName>
                                        </p:attrNameLst>
                                      </p:cBhvr>
                                      <p:tavLst>
                                        <p:tav tm="0">
                                          <p:val>
                                            <p:strVal val="#ppt_x"/>
                                          </p:val>
                                        </p:tav>
                                        <p:tav tm="100000">
                                          <p:val>
                                            <p:strVal val="#ppt_x"/>
                                          </p:val>
                                        </p:tav>
                                      </p:tavLst>
                                    </p:anim>
                                    <p:anim calcmode="lin" valueType="num">
                                      <p:cBhvr additive="base">
                                        <p:cTn id="3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21D6BF64-BDCC-4351-9595-53827A9CD3C0}"/>
              </a:ext>
            </a:extLst>
          </p:cNvPr>
          <p:cNvGrpSpPr/>
          <p:nvPr/>
        </p:nvGrpSpPr>
        <p:grpSpPr>
          <a:xfrm>
            <a:off x="-34556" y="-44098"/>
            <a:ext cx="3824899" cy="1993432"/>
            <a:chOff x="-128660" y="-171467"/>
            <a:chExt cx="3824899" cy="1993432"/>
          </a:xfrm>
        </p:grpSpPr>
        <p:sp>
          <p:nvSpPr>
            <p:cNvPr id="41" name="îşļiḓê">
              <a:extLst>
                <a:ext uri="{FF2B5EF4-FFF2-40B4-BE49-F238E27FC236}">
                  <a16:creationId xmlns:a16="http://schemas.microsoft.com/office/drawing/2014/main" id="{12061B60-4F40-4FE0-9ED7-7EA1DB28BE3E}"/>
                </a:ext>
              </a:extLst>
            </p:cNvPr>
            <p:cNvSpPr txBox="1"/>
            <p:nvPr/>
          </p:nvSpPr>
          <p:spPr bwMode="auto">
            <a:xfrm>
              <a:off x="980875" y="436067"/>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zh-CN" sz="5400" b="1" i="0" u="none" strike="noStrike" kern="1200" cap="none" spc="0" normalizeH="0" baseline="0" noProof="0" dirty="0" err="1">
                  <a:ln>
                    <a:noFill/>
                  </a:ln>
                  <a:solidFill>
                    <a:srgbClr val="AB504B"/>
                  </a:solidFill>
                  <a:effectLst/>
                  <a:uLnTx/>
                  <a:uFillTx/>
                  <a:latin typeface="Cambria" panose="02040503050406030204" pitchFamily="18" charset="0"/>
                  <a:ea typeface="Cambria" panose="02040503050406030204" pitchFamily="18" charset="0"/>
                </a:rPr>
                <a:t>Câu</a:t>
              </a:r>
              <a:r>
                <a:rPr kumimoji="0" lang="en-US" altLang="zh-CN" sz="5400" b="1" i="0" u="none" strike="noStrike" kern="1200" cap="none" spc="0" normalizeH="0" noProof="0" dirty="0">
                  <a:ln>
                    <a:noFill/>
                  </a:ln>
                  <a:solidFill>
                    <a:srgbClr val="AB504B"/>
                  </a:solidFill>
                  <a:effectLst/>
                  <a:uLnTx/>
                  <a:uFillTx/>
                  <a:latin typeface="Cambria" panose="02040503050406030204" pitchFamily="18" charset="0"/>
                  <a:ea typeface="Cambria" panose="02040503050406030204" pitchFamily="18" charset="0"/>
                </a:rPr>
                <a:t> 1</a:t>
              </a:r>
              <a:endParaRPr kumimoji="0" lang="en-US" altLang="zh-CN" sz="5400" b="1" i="0" u="none" strike="noStrike" kern="1200" cap="none" spc="0" normalizeH="0" baseline="0" noProof="0" dirty="0">
                <a:ln>
                  <a:noFill/>
                </a:ln>
                <a:solidFill>
                  <a:srgbClr val="AB504B"/>
                </a:solidFill>
                <a:effectLst/>
                <a:uLnTx/>
                <a:uFillTx/>
                <a:latin typeface="Cambria" panose="02040503050406030204" pitchFamily="18" charset="0"/>
                <a:ea typeface="Cambria" panose="02040503050406030204" pitchFamily="18" charset="0"/>
              </a:endParaRPr>
            </a:p>
          </p:txBody>
        </p:sp>
        <p:cxnSp>
          <p:nvCxnSpPr>
            <p:cNvPr id="43" name="直接箭头连接符 42">
              <a:extLst>
                <a:ext uri="{FF2B5EF4-FFF2-40B4-BE49-F238E27FC236}">
                  <a16:creationId xmlns:a16="http://schemas.microsoft.com/office/drawing/2014/main" id="{12CBCAE9-ECB5-446F-9CED-AE65F23A26D7}"/>
                </a:ext>
              </a:extLst>
            </p:cNvPr>
            <p:cNvCxnSpPr/>
            <p:nvPr/>
          </p:nvCxnSpPr>
          <p:spPr>
            <a:xfrm>
              <a:off x="971550" y="1059869"/>
              <a:ext cx="262138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4" name="图片 43">
              <a:extLst>
                <a:ext uri="{FF2B5EF4-FFF2-40B4-BE49-F238E27FC236}">
                  <a16:creationId xmlns:a16="http://schemas.microsoft.com/office/drawing/2014/main" id="{FB766722-0256-470E-9A35-21F9261C6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60" y="-171467"/>
              <a:ext cx="1993432" cy="1993432"/>
            </a:xfrm>
            <a:prstGeom prst="rect">
              <a:avLst/>
            </a:prstGeom>
          </p:spPr>
        </p:pic>
      </p:grpSp>
      <p:pic>
        <p:nvPicPr>
          <p:cNvPr id="3" name="图片 2">
            <a:extLst>
              <a:ext uri="{FF2B5EF4-FFF2-40B4-BE49-F238E27FC236}">
                <a16:creationId xmlns:a16="http://schemas.microsoft.com/office/drawing/2014/main" id="{3035E3EC-134E-4305-99ED-CACF66AD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3138" y="1335387"/>
            <a:ext cx="4061813" cy="4061813"/>
          </a:xfrm>
          <a:prstGeom prst="rect">
            <a:avLst/>
          </a:prstGeom>
        </p:spPr>
      </p:pic>
      <p:grpSp>
        <p:nvGrpSpPr>
          <p:cNvPr id="6" name="Group 5"/>
          <p:cNvGrpSpPr/>
          <p:nvPr/>
        </p:nvGrpSpPr>
        <p:grpSpPr>
          <a:xfrm>
            <a:off x="632399" y="1710599"/>
            <a:ext cx="4084319" cy="2940141"/>
            <a:chOff x="733127" y="2236577"/>
            <a:chExt cx="4084319" cy="2940141"/>
          </a:xfrm>
        </p:grpSpPr>
        <p:sp>
          <p:nvSpPr>
            <p:cNvPr id="9" name="ïṧļiḍe">
              <a:extLst>
                <a:ext uri="{FF2B5EF4-FFF2-40B4-BE49-F238E27FC236}">
                  <a16:creationId xmlns:a16="http://schemas.microsoft.com/office/drawing/2014/main" id="{72DA16D6-28F8-467A-9871-0C7F56B5199E}"/>
                </a:ext>
              </a:extLst>
            </p:cNvPr>
            <p:cNvSpPr txBox="1"/>
            <p:nvPr/>
          </p:nvSpPr>
          <p:spPr>
            <a:xfrm>
              <a:off x="733127" y="2236577"/>
              <a:ext cx="4084319" cy="2940141"/>
            </a:xfrm>
            <a:prstGeom prst="roundRect">
              <a:avLst/>
            </a:prstGeom>
            <a:solidFill>
              <a:schemeClr val="accent2">
                <a:lumMod val="50000"/>
              </a:schemeClr>
            </a:solidFill>
            <a:ln>
              <a:noFill/>
            </a:ln>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Cambria" panose="02040503050406030204" pitchFamily="18" charset="0"/>
              </a:endParaRPr>
            </a:p>
          </p:txBody>
        </p:sp>
        <p:sp>
          <p:nvSpPr>
            <p:cNvPr id="2" name="Rectangle 1"/>
            <p:cNvSpPr/>
            <p:nvPr/>
          </p:nvSpPr>
          <p:spPr>
            <a:xfrm>
              <a:off x="962160" y="2661702"/>
              <a:ext cx="3688406" cy="2062103"/>
            </a:xfrm>
            <a:prstGeom prst="rect">
              <a:avLst/>
            </a:prstGeom>
          </p:spPr>
          <p:txBody>
            <a:bodyPr wrap="square">
              <a:spAutoFit/>
            </a:bodyPr>
            <a:lstStyle/>
            <a:p>
              <a:pPr algn="just"/>
              <a:r>
                <a:rPr lang="vi-VN" sz="3200" b="1" i="0" dirty="0">
                  <a:solidFill>
                    <a:srgbClr val="FFFF00"/>
                  </a:solidFill>
                  <a:effectLst/>
                  <a:latin typeface="Cambria" panose="02040503050406030204" pitchFamily="18" charset="0"/>
                  <a:ea typeface="Cambria" panose="02040503050406030204" pitchFamily="18" charset="0"/>
                </a:rPr>
                <a:t>Chú ch</a:t>
              </a:r>
              <a:r>
                <a:rPr lang="en-US" sz="3200" b="1" dirty="0">
                  <a:solidFill>
                    <a:srgbClr val="FFFF00"/>
                  </a:solidFill>
                  <a:latin typeface="Cambria" panose="02040503050406030204" pitchFamily="18" charset="0"/>
                  <a:ea typeface="Cambria" panose="02040503050406030204" pitchFamily="18" charset="0"/>
                </a:rPr>
                <a:t>ó</a:t>
              </a:r>
              <a:r>
                <a:rPr lang="vi-VN" sz="3200" b="1" i="0" dirty="0">
                  <a:solidFill>
                    <a:srgbClr val="FFFF00"/>
                  </a:solidFill>
                  <a:effectLst/>
                  <a:latin typeface="Cambria" panose="02040503050406030204" pitchFamily="18" charset="0"/>
                  <a:ea typeface="Cambria" panose="02040503050406030204" pitchFamily="18" charset="0"/>
                </a:rPr>
                <a:t> trông như thế nào trong ngày đầu tiên về nhà bạn nhỏ?</a:t>
              </a:r>
              <a:endParaRPr lang="en-US" sz="3200" b="1" dirty="0">
                <a:solidFill>
                  <a:srgbClr val="FFFF00"/>
                </a:solidFill>
                <a:latin typeface="Cambria" panose="02040503050406030204" pitchFamily="18" charset="0"/>
                <a:ea typeface="Cambria" panose="02040503050406030204" pitchFamily="18" charset="0"/>
              </a:endParaRPr>
            </a:p>
          </p:txBody>
        </p:sp>
      </p:grpSp>
      <p:sp>
        <p:nvSpPr>
          <p:cNvPr id="4" name="TextBox 3"/>
          <p:cNvSpPr txBox="1"/>
          <p:nvPr/>
        </p:nvSpPr>
        <p:spPr>
          <a:xfrm>
            <a:off x="8414951" y="1410954"/>
            <a:ext cx="3535680" cy="353943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Trong ngày đầu tiên về nhà bạn nhỏ, chú chó trông rất xinh với bộ lông trắng, khoang đen, đôi mắt tròn xoe và loáng ướt</a:t>
            </a:r>
            <a:endParaRPr lang="en-US" sz="32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4716718" y="1835946"/>
            <a:ext cx="3630143" cy="3114009"/>
          </a:xfrm>
          <a:prstGeom prst="rect">
            <a:avLst/>
          </a:prstGeom>
        </p:spPr>
      </p:pic>
    </p:spTree>
    <p:extLst>
      <p:ext uri="{BB962C8B-B14F-4D97-AF65-F5344CB8AC3E}">
        <p14:creationId xmlns:p14="http://schemas.microsoft.com/office/powerpoint/2010/main" val="372632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iṡḷiḍé">
            <a:extLst>
              <a:ext uri="{FF2B5EF4-FFF2-40B4-BE49-F238E27FC236}">
                <a16:creationId xmlns:a16="http://schemas.microsoft.com/office/drawing/2014/main" id="{7CBAF839-5AF0-4A93-9F33-4DD9A8454867}"/>
              </a:ext>
            </a:extLst>
          </p:cNvPr>
          <p:cNvGrpSpPr/>
          <p:nvPr/>
        </p:nvGrpSpPr>
        <p:grpSpPr>
          <a:xfrm>
            <a:off x="0" y="2424141"/>
            <a:ext cx="5297851" cy="2498378"/>
            <a:chOff x="-759258" y="1436914"/>
            <a:chExt cx="5297850" cy="847968"/>
          </a:xfrm>
        </p:grpSpPr>
        <p:grpSp>
          <p:nvGrpSpPr>
            <p:cNvPr id="12" name="ïślïďê">
              <a:extLst>
                <a:ext uri="{FF2B5EF4-FFF2-40B4-BE49-F238E27FC236}">
                  <a16:creationId xmlns:a16="http://schemas.microsoft.com/office/drawing/2014/main" id="{3AB2AD4E-551F-4F48-A758-0B2A8BB0FB08}"/>
                </a:ext>
              </a:extLst>
            </p:cNvPr>
            <p:cNvGrpSpPr/>
            <p:nvPr/>
          </p:nvGrpSpPr>
          <p:grpSpPr>
            <a:xfrm>
              <a:off x="4119266" y="1436914"/>
              <a:ext cx="419326" cy="847968"/>
              <a:chOff x="4044295" y="2079128"/>
              <a:chExt cx="419326" cy="693058"/>
            </a:xfrm>
          </p:grpSpPr>
          <p:sp>
            <p:nvSpPr>
              <p:cNvPr id="15" name="isḻîde">
                <a:extLst>
                  <a:ext uri="{FF2B5EF4-FFF2-40B4-BE49-F238E27FC236}">
                    <a16:creationId xmlns:a16="http://schemas.microsoft.com/office/drawing/2014/main" id="{67BD8A47-E8D9-4F27-A1F5-12205D73A223}"/>
                  </a:ext>
                </a:extLst>
              </p:cNvPr>
              <p:cNvSpPr/>
              <p:nvPr/>
            </p:nvSpPr>
            <p:spPr>
              <a:xfrm>
                <a:off x="4044295" y="2079128"/>
                <a:ext cx="105878" cy="69305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iṩ1íḍé">
                <a:extLst>
                  <a:ext uri="{FF2B5EF4-FFF2-40B4-BE49-F238E27FC236}">
                    <a16:creationId xmlns:a16="http://schemas.microsoft.com/office/drawing/2014/main" id="{B262F21D-BC8C-4AB1-A20E-39024E94F279}"/>
                  </a:ext>
                </a:extLst>
              </p:cNvPr>
              <p:cNvSpPr/>
              <p:nvPr/>
            </p:nvSpPr>
            <p:spPr>
              <a:xfrm>
                <a:off x="4303535" y="2345614"/>
                <a:ext cx="160086" cy="160086"/>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14" name="íşlíḑê">
              <a:extLst>
                <a:ext uri="{FF2B5EF4-FFF2-40B4-BE49-F238E27FC236}">
                  <a16:creationId xmlns:a16="http://schemas.microsoft.com/office/drawing/2014/main" id="{59121C24-92F3-4B66-8490-40C73A437673}"/>
                </a:ext>
              </a:extLst>
            </p:cNvPr>
            <p:cNvSpPr txBox="1"/>
            <p:nvPr/>
          </p:nvSpPr>
          <p:spPr bwMode="auto">
            <a:xfrm>
              <a:off x="-759258" y="1528183"/>
              <a:ext cx="4736591" cy="7566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lvl="0" algn="r">
                <a:spcBef>
                  <a:spcPct val="0"/>
                </a:spcBef>
              </a:pPr>
              <a:r>
                <a:rPr lang="vi-VN" sz="4800" dirty="0">
                  <a:solidFill>
                    <a:schemeClr val="accent5">
                      <a:lumMod val="75000"/>
                    </a:schemeClr>
                  </a:solidFill>
                  <a:latin typeface="Cambria" panose="02040503050406030204" pitchFamily="18" charset="0"/>
                  <a:ea typeface="Cambria" panose="02040503050406030204" pitchFamily="18" charset="0"/>
                </a:rPr>
                <a:t>Chú chó được đặt tên là gì và biết làm những gì?</a:t>
              </a:r>
              <a:endParaRPr kumimoji="0" lang="en-US" altLang="zh-CN" sz="54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grpSp>
        <p:nvGrpSpPr>
          <p:cNvPr id="28" name="组合 27">
            <a:extLst>
              <a:ext uri="{FF2B5EF4-FFF2-40B4-BE49-F238E27FC236}">
                <a16:creationId xmlns:a16="http://schemas.microsoft.com/office/drawing/2014/main" id="{FAD6CC50-5C37-4A38-8869-0F8848D8D2C0}"/>
              </a:ext>
            </a:extLst>
          </p:cNvPr>
          <p:cNvGrpSpPr/>
          <p:nvPr/>
        </p:nvGrpSpPr>
        <p:grpSpPr>
          <a:xfrm>
            <a:off x="-128660" y="-171467"/>
            <a:ext cx="4038712" cy="1993432"/>
            <a:chOff x="-128660" y="-171467"/>
            <a:chExt cx="4038712" cy="1993432"/>
          </a:xfrm>
        </p:grpSpPr>
        <p:sp>
          <p:nvSpPr>
            <p:cNvPr id="29" name="îşļiḓê">
              <a:extLst>
                <a:ext uri="{FF2B5EF4-FFF2-40B4-BE49-F238E27FC236}">
                  <a16:creationId xmlns:a16="http://schemas.microsoft.com/office/drawing/2014/main" id="{B79B49BB-48F2-417E-8452-420B2B364288}"/>
                </a:ext>
              </a:extLst>
            </p:cNvPr>
            <p:cNvSpPr txBox="1"/>
            <p:nvPr/>
          </p:nvSpPr>
          <p:spPr bwMode="auto">
            <a:xfrm>
              <a:off x="1194688" y="383444"/>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zh-CN" sz="5400" b="1" i="0" u="none" strike="noStrike" kern="1200" cap="none" spc="0" normalizeH="0" baseline="0" noProof="0" dirty="0" err="1">
                  <a:ln>
                    <a:noFill/>
                  </a:ln>
                  <a:solidFill>
                    <a:srgbClr val="AB504B"/>
                  </a:solidFill>
                  <a:effectLst/>
                  <a:uLnTx/>
                  <a:uFillTx/>
                  <a:latin typeface="Cambria" panose="02040503050406030204" pitchFamily="18" charset="0"/>
                  <a:ea typeface="Cambria" panose="02040503050406030204" pitchFamily="18" charset="0"/>
                </a:rPr>
                <a:t>Câu</a:t>
              </a:r>
              <a:r>
                <a:rPr kumimoji="0" lang="en-US" altLang="zh-CN" sz="5400" b="1" i="0" u="none" strike="noStrike" kern="1200" cap="none" spc="0" normalizeH="0" noProof="0" dirty="0">
                  <a:ln>
                    <a:noFill/>
                  </a:ln>
                  <a:solidFill>
                    <a:srgbClr val="AB504B"/>
                  </a:solidFill>
                  <a:effectLst/>
                  <a:uLnTx/>
                  <a:uFillTx/>
                  <a:latin typeface="Cambria" panose="02040503050406030204" pitchFamily="18" charset="0"/>
                  <a:ea typeface="Cambria" panose="02040503050406030204" pitchFamily="18" charset="0"/>
                </a:rPr>
                <a:t> 2</a:t>
              </a:r>
              <a:endParaRPr kumimoji="0" lang="en-US" altLang="zh-CN" sz="5400" b="1" i="0" u="none" strike="noStrike" kern="1200" cap="none" spc="0" normalizeH="0" baseline="0" noProof="0" dirty="0">
                <a:ln>
                  <a:noFill/>
                </a:ln>
                <a:solidFill>
                  <a:srgbClr val="AB504B"/>
                </a:solidFill>
                <a:effectLst/>
                <a:uLnTx/>
                <a:uFillTx/>
                <a:latin typeface="Cambria" panose="02040503050406030204" pitchFamily="18" charset="0"/>
                <a:ea typeface="Cambria" panose="02040503050406030204" pitchFamily="18" charset="0"/>
              </a:endParaRPr>
            </a:p>
          </p:txBody>
        </p:sp>
        <p:cxnSp>
          <p:nvCxnSpPr>
            <p:cNvPr id="30" name="直接箭头连接符 29">
              <a:extLst>
                <a:ext uri="{FF2B5EF4-FFF2-40B4-BE49-F238E27FC236}">
                  <a16:creationId xmlns:a16="http://schemas.microsoft.com/office/drawing/2014/main" id="{8E4DFB9C-63D9-47B4-BF22-9A4D78BC898A}"/>
                </a:ext>
              </a:extLst>
            </p:cNvPr>
            <p:cNvCxnSpPr/>
            <p:nvPr/>
          </p:nvCxnSpPr>
          <p:spPr>
            <a:xfrm>
              <a:off x="971550" y="1059869"/>
              <a:ext cx="262138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1" name="图片 30">
              <a:extLst>
                <a:ext uri="{FF2B5EF4-FFF2-40B4-BE49-F238E27FC236}">
                  <a16:creationId xmlns:a16="http://schemas.microsoft.com/office/drawing/2014/main" id="{E9ED4F16-97BF-4B09-A16A-0C3380586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60" y="-171467"/>
              <a:ext cx="1993432" cy="1993432"/>
            </a:xfrm>
            <a:prstGeom prst="rect">
              <a:avLst/>
            </a:prstGeom>
          </p:spPr>
        </p:pic>
      </p:grpSp>
      <p:pic>
        <p:nvPicPr>
          <p:cNvPr id="4" name="图片 3">
            <a:extLst>
              <a:ext uri="{FF2B5EF4-FFF2-40B4-BE49-F238E27FC236}">
                <a16:creationId xmlns:a16="http://schemas.microsoft.com/office/drawing/2014/main" id="{0922AF96-02DA-46C2-8F1E-4CFF5283AF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1065" y="296470"/>
            <a:ext cx="6096012" cy="609601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4420" b="97606" l="4739" r="93839"/>
                    </a14:imgEffect>
                  </a14:imgLayer>
                </a14:imgProps>
              </a:ext>
            </a:extLst>
          </a:blip>
          <a:stretch>
            <a:fillRect/>
          </a:stretch>
        </p:blipFill>
        <p:spPr>
          <a:xfrm>
            <a:off x="6384202" y="1961761"/>
            <a:ext cx="4192820" cy="3596685"/>
          </a:xfrm>
          <a:prstGeom prst="rect">
            <a:avLst/>
          </a:prstGeom>
        </p:spPr>
      </p:pic>
      <p:sp>
        <p:nvSpPr>
          <p:cNvPr id="2" name="Oval Callout 1"/>
          <p:cNvSpPr/>
          <p:nvPr/>
        </p:nvSpPr>
        <p:spPr>
          <a:xfrm>
            <a:off x="7857500" y="383444"/>
            <a:ext cx="2615444" cy="162120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5">
                    <a:lumMod val="75000"/>
                  </a:schemeClr>
                </a:solidFill>
                <a:latin typeface="Cambria" panose="02040503050406030204" pitchFamily="18" charset="0"/>
                <a:ea typeface="Cambria" panose="02040503050406030204" pitchFamily="18" charset="0"/>
              </a:rPr>
              <a:t>Cúp</a:t>
            </a:r>
            <a:endParaRPr lang="en-US" sz="5400"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7942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ľíḓé">
            <a:extLst>
              <a:ext uri="{FF2B5EF4-FFF2-40B4-BE49-F238E27FC236}">
                <a16:creationId xmlns:a16="http://schemas.microsoft.com/office/drawing/2014/main" id="{A5CF7412-AC62-4EF6-8839-708F8DE2BBF8}"/>
              </a:ext>
            </a:extLst>
          </p:cNvPr>
          <p:cNvSpPr txBox="1"/>
          <p:nvPr/>
        </p:nvSpPr>
        <p:spPr>
          <a:xfrm>
            <a:off x="4301550" y="3487344"/>
            <a:ext cx="6940881" cy="595087"/>
          </a:xfrm>
          <a:prstGeom prst="rect">
            <a:avLst/>
          </a:prstGeom>
          <a:noFill/>
          <a:ln>
            <a:noFill/>
          </a:ln>
        </p:spPr>
        <p:txBody>
          <a:bodyPr wrap="square" lIns="90000" tIns="46800" rIns="90000" bIns="46800" anchor="b" anchorCtr="0">
            <a:noAutofit/>
          </a:bodyPr>
          <a:lstStyle/>
          <a:p>
            <a:pPr lvl="0" algn="ctr">
              <a:buSzPct val="25000"/>
            </a:pPr>
            <a:r>
              <a:rPr lang="en-US" altLang="zh-CN" sz="6000" b="1" dirty="0" err="1">
                <a:solidFill>
                  <a:schemeClr val="accent5">
                    <a:lumMod val="75000"/>
                  </a:schemeClr>
                </a:solidFill>
                <a:latin typeface="Cambria" panose="02040503050406030204" pitchFamily="18" charset="0"/>
                <a:ea typeface="Cambria" panose="02040503050406030204" pitchFamily="18" charset="0"/>
              </a:rPr>
              <a:t>Em</a:t>
            </a:r>
            <a:r>
              <a:rPr lang="en-US" altLang="zh-CN" sz="6000" b="1" dirty="0">
                <a:solidFill>
                  <a:schemeClr val="accent5">
                    <a:lumMod val="75000"/>
                  </a:schemeClr>
                </a:solidFill>
                <a:latin typeface="Cambria" panose="02040503050406030204" pitchFamily="18" charset="0"/>
                <a:ea typeface="Cambria" panose="02040503050406030204" pitchFamily="18" charset="0"/>
              </a:rPr>
              <a:t> </a:t>
            </a:r>
            <a:r>
              <a:rPr lang="en-US" altLang="zh-CN" sz="6000" b="1" dirty="0" err="1">
                <a:solidFill>
                  <a:schemeClr val="accent5">
                    <a:lumMod val="75000"/>
                  </a:schemeClr>
                </a:solidFill>
                <a:latin typeface="Cambria" panose="02040503050406030204" pitchFamily="18" charset="0"/>
                <a:ea typeface="Cambria" panose="02040503050406030204" pitchFamily="18" charset="0"/>
              </a:rPr>
              <a:t>hãy</a:t>
            </a:r>
            <a:r>
              <a:rPr lang="en-US" altLang="zh-CN" sz="6000" b="1" dirty="0">
                <a:solidFill>
                  <a:schemeClr val="accent5">
                    <a:lumMod val="75000"/>
                  </a:schemeClr>
                </a:solidFill>
                <a:latin typeface="Cambria" panose="02040503050406030204" pitchFamily="18" charset="0"/>
                <a:ea typeface="Cambria" panose="02040503050406030204" pitchFamily="18" charset="0"/>
              </a:rPr>
              <a:t> </a:t>
            </a:r>
            <a:r>
              <a:rPr lang="en-US" altLang="zh-CN" sz="6000" b="1" dirty="0" err="1">
                <a:solidFill>
                  <a:schemeClr val="accent5">
                    <a:lumMod val="75000"/>
                  </a:schemeClr>
                </a:solidFill>
                <a:latin typeface="Cambria" panose="02040503050406030204" pitchFamily="18" charset="0"/>
                <a:ea typeface="Cambria" panose="02040503050406030204" pitchFamily="18" charset="0"/>
              </a:rPr>
              <a:t>nói</a:t>
            </a:r>
            <a:r>
              <a:rPr lang="en-US" altLang="zh-CN" sz="6000" b="1" dirty="0">
                <a:solidFill>
                  <a:schemeClr val="accent5">
                    <a:lumMod val="75000"/>
                  </a:schemeClr>
                </a:solidFill>
                <a:latin typeface="Cambria" panose="02040503050406030204" pitchFamily="18" charset="0"/>
                <a:ea typeface="Cambria" panose="02040503050406030204" pitchFamily="18" charset="0"/>
              </a:rPr>
              <a:t> </a:t>
            </a:r>
            <a:r>
              <a:rPr lang="en-US" altLang="zh-CN" sz="6000" b="1" dirty="0" err="1">
                <a:solidFill>
                  <a:schemeClr val="accent5">
                    <a:lumMod val="75000"/>
                  </a:schemeClr>
                </a:solidFill>
                <a:latin typeface="Cambria" panose="02040503050406030204" pitchFamily="18" charset="0"/>
                <a:ea typeface="Cambria" panose="02040503050406030204" pitchFamily="18" charset="0"/>
              </a:rPr>
              <a:t>về</a:t>
            </a:r>
            <a:r>
              <a:rPr lang="en-US" altLang="zh-CN" sz="6000" b="1" dirty="0">
                <a:solidFill>
                  <a:schemeClr val="accent5">
                    <a:lumMod val="75000"/>
                  </a:schemeClr>
                </a:solidFill>
                <a:latin typeface="Cambria" panose="02040503050406030204" pitchFamily="18" charset="0"/>
                <a:ea typeface="Cambria" panose="02040503050406030204" pitchFamily="18" charset="0"/>
              </a:rPr>
              <a:t> </a:t>
            </a:r>
            <a:r>
              <a:rPr lang="en-US" altLang="zh-CN" sz="6000" b="1" dirty="0" err="1">
                <a:solidFill>
                  <a:schemeClr val="accent5">
                    <a:lumMod val="75000"/>
                  </a:schemeClr>
                </a:solidFill>
                <a:latin typeface="Cambria" panose="02040503050406030204" pitchFamily="18" charset="0"/>
                <a:ea typeface="Cambria" panose="02040503050406030204" pitchFamily="18" charset="0"/>
              </a:rPr>
              <a:t>sở</a:t>
            </a:r>
            <a:r>
              <a:rPr lang="en-US" altLang="zh-CN" sz="6000" b="1" dirty="0">
                <a:solidFill>
                  <a:schemeClr val="accent5">
                    <a:lumMod val="75000"/>
                  </a:schemeClr>
                </a:solidFill>
                <a:latin typeface="Cambria" panose="02040503050406030204" pitchFamily="18" charset="0"/>
                <a:ea typeface="Cambria" panose="02040503050406030204" pitchFamily="18" charset="0"/>
              </a:rPr>
              <a:t> </a:t>
            </a:r>
            <a:r>
              <a:rPr lang="en-US" altLang="zh-CN" sz="6000" b="1" dirty="0" err="1">
                <a:solidFill>
                  <a:schemeClr val="accent5">
                    <a:lumMod val="75000"/>
                  </a:schemeClr>
                </a:solidFill>
                <a:latin typeface="Cambria" panose="02040503050406030204" pitchFamily="18" charset="0"/>
                <a:ea typeface="Cambria" panose="02040503050406030204" pitchFamily="18" charset="0"/>
              </a:rPr>
              <a:t>thích</a:t>
            </a:r>
            <a:r>
              <a:rPr lang="en-US" altLang="zh-CN" sz="6000" b="1" dirty="0">
                <a:solidFill>
                  <a:schemeClr val="accent5">
                    <a:lumMod val="75000"/>
                  </a:schemeClr>
                </a:solidFill>
                <a:latin typeface="Cambria" panose="02040503050406030204" pitchFamily="18" charset="0"/>
                <a:ea typeface="Cambria" panose="02040503050406030204" pitchFamily="18" charset="0"/>
              </a:rPr>
              <a:t> </a:t>
            </a:r>
            <a:r>
              <a:rPr lang="en-US" altLang="zh-CN" sz="6000" b="1" dirty="0" err="1">
                <a:solidFill>
                  <a:schemeClr val="accent5">
                    <a:lumMod val="75000"/>
                  </a:schemeClr>
                </a:solidFill>
                <a:latin typeface="Cambria" panose="02040503050406030204" pitchFamily="18" charset="0"/>
                <a:ea typeface="Cambria" panose="02040503050406030204" pitchFamily="18" charset="0"/>
              </a:rPr>
              <a:t>của</a:t>
            </a:r>
            <a:r>
              <a:rPr lang="en-US" altLang="zh-CN" sz="6000" b="1" dirty="0">
                <a:solidFill>
                  <a:schemeClr val="accent5">
                    <a:lumMod val="75000"/>
                  </a:schemeClr>
                </a:solidFill>
                <a:latin typeface="Cambria" panose="02040503050406030204" pitchFamily="18" charset="0"/>
                <a:ea typeface="Cambria" panose="02040503050406030204" pitchFamily="18" charset="0"/>
              </a:rPr>
              <a:t> </a:t>
            </a:r>
            <a:r>
              <a:rPr lang="en-US" altLang="zh-CN" sz="6000" b="1" dirty="0" err="1">
                <a:solidFill>
                  <a:schemeClr val="accent5">
                    <a:lumMod val="75000"/>
                  </a:schemeClr>
                </a:solidFill>
                <a:latin typeface="Cambria" panose="02040503050406030204" pitchFamily="18" charset="0"/>
                <a:ea typeface="Cambria" panose="02040503050406030204" pitchFamily="18" charset="0"/>
              </a:rPr>
              <a:t>chú</a:t>
            </a:r>
            <a:r>
              <a:rPr lang="en-US" altLang="zh-CN" sz="6000" b="1" dirty="0">
                <a:solidFill>
                  <a:schemeClr val="accent5">
                    <a:lumMod val="75000"/>
                  </a:schemeClr>
                </a:solidFill>
                <a:latin typeface="Cambria" panose="02040503050406030204" pitchFamily="18" charset="0"/>
                <a:ea typeface="Cambria" panose="02040503050406030204" pitchFamily="18" charset="0"/>
              </a:rPr>
              <a:t> </a:t>
            </a:r>
            <a:r>
              <a:rPr lang="en-US" altLang="zh-CN" sz="6000" b="1" dirty="0" err="1">
                <a:solidFill>
                  <a:schemeClr val="accent5">
                    <a:lumMod val="75000"/>
                  </a:schemeClr>
                </a:solidFill>
                <a:latin typeface="Cambria" panose="02040503050406030204" pitchFamily="18" charset="0"/>
                <a:ea typeface="Cambria" panose="02040503050406030204" pitchFamily="18" charset="0"/>
              </a:rPr>
              <a:t>chó</a:t>
            </a:r>
            <a:r>
              <a:rPr lang="en-US" altLang="zh-CN" sz="6000" b="1" dirty="0">
                <a:solidFill>
                  <a:schemeClr val="accent5">
                    <a:lumMod val="75000"/>
                  </a:schemeClr>
                </a:solidFill>
                <a:latin typeface="Cambria" panose="02040503050406030204" pitchFamily="18" charset="0"/>
                <a:ea typeface="Cambria" panose="02040503050406030204" pitchFamily="18" charset="0"/>
              </a:rPr>
              <a:t>.</a:t>
            </a:r>
            <a:endParaRPr kumimoji="0" lang="zh-CN" altLang="en-US" sz="60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ndParaRPr>
          </a:p>
        </p:txBody>
      </p:sp>
      <p:grpSp>
        <p:nvGrpSpPr>
          <p:cNvPr id="36" name="组合 35">
            <a:extLst>
              <a:ext uri="{FF2B5EF4-FFF2-40B4-BE49-F238E27FC236}">
                <a16:creationId xmlns:a16="http://schemas.microsoft.com/office/drawing/2014/main" id="{D39AE35F-34B4-4FB1-9FAB-829A1C60ACD1}"/>
              </a:ext>
            </a:extLst>
          </p:cNvPr>
          <p:cNvGrpSpPr/>
          <p:nvPr/>
        </p:nvGrpSpPr>
        <p:grpSpPr>
          <a:xfrm>
            <a:off x="-128660" y="-171467"/>
            <a:ext cx="4139568" cy="1993432"/>
            <a:chOff x="-128660" y="-171467"/>
            <a:chExt cx="4139568" cy="1993432"/>
          </a:xfrm>
        </p:grpSpPr>
        <p:sp>
          <p:nvSpPr>
            <p:cNvPr id="37" name="îşļiḓê">
              <a:extLst>
                <a:ext uri="{FF2B5EF4-FFF2-40B4-BE49-F238E27FC236}">
                  <a16:creationId xmlns:a16="http://schemas.microsoft.com/office/drawing/2014/main" id="{326EBDE2-1C4A-473E-A3C1-C1830406B3C6}"/>
                </a:ext>
              </a:extLst>
            </p:cNvPr>
            <p:cNvSpPr txBox="1"/>
            <p:nvPr/>
          </p:nvSpPr>
          <p:spPr bwMode="auto">
            <a:xfrm>
              <a:off x="1295544" y="487478"/>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zh-CN" sz="5400" b="1" i="0" u="none" strike="noStrike" kern="1200" cap="none" spc="0" normalizeH="0" baseline="0" noProof="0" dirty="0" err="1">
                  <a:ln>
                    <a:noFill/>
                  </a:ln>
                  <a:solidFill>
                    <a:srgbClr val="AB504B"/>
                  </a:solidFill>
                  <a:effectLst/>
                  <a:uLnTx/>
                  <a:uFillTx/>
                  <a:latin typeface="Cambria" panose="02040503050406030204" pitchFamily="18" charset="0"/>
                  <a:ea typeface="Cambria" panose="02040503050406030204" pitchFamily="18" charset="0"/>
                </a:rPr>
                <a:t>Câu</a:t>
              </a:r>
              <a:r>
                <a:rPr kumimoji="0" lang="en-US" altLang="zh-CN" sz="5400" b="1" i="0" u="none" strike="noStrike" kern="1200" cap="none" spc="0" normalizeH="0" noProof="0" dirty="0">
                  <a:ln>
                    <a:noFill/>
                  </a:ln>
                  <a:solidFill>
                    <a:srgbClr val="AB504B"/>
                  </a:solidFill>
                  <a:effectLst/>
                  <a:uLnTx/>
                  <a:uFillTx/>
                  <a:latin typeface="Cambria" panose="02040503050406030204" pitchFamily="18" charset="0"/>
                  <a:ea typeface="Cambria" panose="02040503050406030204" pitchFamily="18" charset="0"/>
                </a:rPr>
                <a:t> 3</a:t>
              </a:r>
              <a:endParaRPr kumimoji="0" lang="en-US" altLang="zh-CN" sz="5400" b="1" i="0" u="none" strike="noStrike" kern="1200" cap="none" spc="0" normalizeH="0" baseline="0" noProof="0" dirty="0">
                <a:ln>
                  <a:noFill/>
                </a:ln>
                <a:solidFill>
                  <a:srgbClr val="AB504B"/>
                </a:solidFill>
                <a:effectLst/>
                <a:uLnTx/>
                <a:uFillTx/>
                <a:latin typeface="Cambria" panose="02040503050406030204" pitchFamily="18" charset="0"/>
                <a:ea typeface="Cambria" panose="02040503050406030204" pitchFamily="18" charset="0"/>
              </a:endParaRPr>
            </a:p>
          </p:txBody>
        </p:sp>
        <p:cxnSp>
          <p:nvCxnSpPr>
            <p:cNvPr id="38" name="直接箭头连接符 37">
              <a:extLst>
                <a:ext uri="{FF2B5EF4-FFF2-40B4-BE49-F238E27FC236}">
                  <a16:creationId xmlns:a16="http://schemas.microsoft.com/office/drawing/2014/main" id="{8925D78A-453A-4BDE-A8B9-3329C8F78244}"/>
                </a:ext>
              </a:extLst>
            </p:cNvPr>
            <p:cNvCxnSpPr/>
            <p:nvPr/>
          </p:nvCxnSpPr>
          <p:spPr>
            <a:xfrm>
              <a:off x="971550" y="1059869"/>
              <a:ext cx="262138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410C3B25-AB0B-44A2-8DBB-C7A966160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60" y="-171467"/>
              <a:ext cx="1993432" cy="1993432"/>
            </a:xfrm>
            <a:prstGeom prst="rect">
              <a:avLst/>
            </a:prstGeom>
          </p:spPr>
        </p:pic>
      </p:grpSp>
      <p:pic>
        <p:nvPicPr>
          <p:cNvPr id="3" name="图片 2">
            <a:extLst>
              <a:ext uri="{FF2B5EF4-FFF2-40B4-BE49-F238E27FC236}">
                <a16:creationId xmlns:a16="http://schemas.microsoft.com/office/drawing/2014/main" id="{52052BE4-E631-4A88-81B3-9B3535CFF3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58" b="97866" l="9858" r="100000"/>
                    </a14:imgEffect>
                  </a14:imgLayer>
                </a14:imgProps>
              </a:ext>
              <a:ext uri="{28A0092B-C50C-407E-A947-70E740481C1C}">
                <a14:useLocalDpi xmlns:a14="http://schemas.microsoft.com/office/drawing/2010/main" val="0"/>
              </a:ext>
            </a:extLst>
          </a:blip>
          <a:stretch>
            <a:fillRect/>
          </a:stretch>
        </p:blipFill>
        <p:spPr>
          <a:xfrm>
            <a:off x="-185126" y="1610937"/>
            <a:ext cx="4347903" cy="4347903"/>
          </a:xfrm>
          <a:prstGeom prst="rect">
            <a:avLst/>
          </a:prstGeom>
        </p:spPr>
      </p:pic>
    </p:spTree>
    <p:extLst>
      <p:ext uri="{BB962C8B-B14F-4D97-AF65-F5344CB8AC3E}">
        <p14:creationId xmlns:p14="http://schemas.microsoft.com/office/powerpoint/2010/main" val="37344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96692CB6-4678-4A84-9D03-5369AA5B6BD3}"/>
              </a:ext>
            </a:extLst>
          </p:cNvPr>
          <p:cNvGrpSpPr/>
          <p:nvPr/>
        </p:nvGrpSpPr>
        <p:grpSpPr>
          <a:xfrm>
            <a:off x="-128660" y="-171467"/>
            <a:ext cx="4215494" cy="1993432"/>
            <a:chOff x="-128660" y="-171467"/>
            <a:chExt cx="4215494" cy="1993432"/>
          </a:xfrm>
        </p:grpSpPr>
        <p:sp>
          <p:nvSpPr>
            <p:cNvPr id="29" name="îşļiḓê">
              <a:extLst>
                <a:ext uri="{FF2B5EF4-FFF2-40B4-BE49-F238E27FC236}">
                  <a16:creationId xmlns:a16="http://schemas.microsoft.com/office/drawing/2014/main" id="{2B1E0B52-3EEF-4ED7-B540-CFAE64398E32}"/>
                </a:ext>
              </a:extLst>
            </p:cNvPr>
            <p:cNvSpPr txBox="1"/>
            <p:nvPr/>
          </p:nvSpPr>
          <p:spPr bwMode="auto">
            <a:xfrm>
              <a:off x="1371470" y="383444"/>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zh-CN" sz="5400" b="1" i="0" u="none" strike="noStrike" kern="1200" cap="none" spc="0" normalizeH="0" baseline="0" noProof="0" dirty="0" err="1">
                  <a:ln>
                    <a:noFill/>
                  </a:ln>
                  <a:solidFill>
                    <a:srgbClr val="AB504B"/>
                  </a:solidFill>
                  <a:effectLst/>
                  <a:uLnTx/>
                  <a:uFillTx/>
                  <a:latin typeface="Cambria" panose="02040503050406030204" pitchFamily="18" charset="0"/>
                  <a:ea typeface="Cambria" panose="02040503050406030204" pitchFamily="18" charset="0"/>
                </a:rPr>
                <a:t>Câu</a:t>
              </a:r>
              <a:r>
                <a:rPr kumimoji="0" lang="en-US" altLang="zh-CN" sz="5400" b="1" i="0" u="none" strike="noStrike" kern="1200" cap="none" spc="0" normalizeH="0" noProof="0" dirty="0">
                  <a:ln>
                    <a:noFill/>
                  </a:ln>
                  <a:solidFill>
                    <a:srgbClr val="AB504B"/>
                  </a:solidFill>
                  <a:effectLst/>
                  <a:uLnTx/>
                  <a:uFillTx/>
                  <a:latin typeface="Cambria" panose="02040503050406030204" pitchFamily="18" charset="0"/>
                  <a:ea typeface="Cambria" panose="02040503050406030204" pitchFamily="18" charset="0"/>
                </a:rPr>
                <a:t> 4</a:t>
              </a:r>
              <a:endParaRPr kumimoji="0" lang="en-US" altLang="zh-CN" sz="5400" b="1" i="0" u="none" strike="noStrike" kern="1200" cap="none" spc="0" normalizeH="0" baseline="0" noProof="0" dirty="0">
                <a:ln>
                  <a:noFill/>
                </a:ln>
                <a:solidFill>
                  <a:srgbClr val="AB504B"/>
                </a:solidFill>
                <a:effectLst/>
                <a:uLnTx/>
                <a:uFillTx/>
                <a:latin typeface="Cambria" panose="02040503050406030204" pitchFamily="18" charset="0"/>
                <a:ea typeface="Cambria" panose="02040503050406030204" pitchFamily="18" charset="0"/>
              </a:endParaRPr>
            </a:p>
          </p:txBody>
        </p:sp>
        <p:cxnSp>
          <p:nvCxnSpPr>
            <p:cNvPr id="30" name="直接箭头连接符 29">
              <a:extLst>
                <a:ext uri="{FF2B5EF4-FFF2-40B4-BE49-F238E27FC236}">
                  <a16:creationId xmlns:a16="http://schemas.microsoft.com/office/drawing/2014/main" id="{3820D7FE-6804-4D68-9998-4F9DD620EAB6}"/>
                </a:ext>
              </a:extLst>
            </p:cNvPr>
            <p:cNvCxnSpPr/>
            <p:nvPr/>
          </p:nvCxnSpPr>
          <p:spPr>
            <a:xfrm>
              <a:off x="971550" y="1059869"/>
              <a:ext cx="262138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1" name="图片 30">
              <a:extLst>
                <a:ext uri="{FF2B5EF4-FFF2-40B4-BE49-F238E27FC236}">
                  <a16:creationId xmlns:a16="http://schemas.microsoft.com/office/drawing/2014/main" id="{9C9DBED3-982C-4863-B6B7-363DDA76C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60" y="-171467"/>
              <a:ext cx="1993432" cy="1993432"/>
            </a:xfrm>
            <a:prstGeom prst="rect">
              <a:avLst/>
            </a:prstGeom>
          </p:spPr>
        </p:pic>
      </p:grpSp>
      <p:pic>
        <p:nvPicPr>
          <p:cNvPr id="5" name="图片 4">
            <a:extLst>
              <a:ext uri="{FF2B5EF4-FFF2-40B4-BE49-F238E27FC236}">
                <a16:creationId xmlns:a16="http://schemas.microsoft.com/office/drawing/2014/main" id="{AB5D8A48-EFC6-4FC5-86EE-3C06B7CE74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23" y="1059869"/>
            <a:ext cx="4477922" cy="4477922"/>
          </a:xfrm>
          <a:prstGeom prst="rect">
            <a:avLst/>
          </a:prstGeom>
        </p:spPr>
      </p:pic>
      <p:sp>
        <p:nvSpPr>
          <p:cNvPr id="2" name="TextBox 1"/>
          <p:cNvSpPr txBox="1"/>
          <p:nvPr/>
        </p:nvSpPr>
        <p:spPr>
          <a:xfrm>
            <a:off x="4220014" y="2021557"/>
            <a:ext cx="7456874" cy="1938992"/>
          </a:xfrm>
          <a:prstGeom prst="rect">
            <a:avLst/>
          </a:prstGeom>
          <a:noFill/>
        </p:spPr>
        <p:txBody>
          <a:bodyPr wrap="square" rtlCol="0">
            <a:spAutoFit/>
          </a:bodyPr>
          <a:lstStyle/>
          <a:p>
            <a:pPr algn="just"/>
            <a:r>
              <a:rPr lang="en-US" sz="4000" b="1" dirty="0" err="1">
                <a:solidFill>
                  <a:schemeClr val="accent5">
                    <a:lumMod val="75000"/>
                  </a:schemeClr>
                </a:solidFill>
                <a:latin typeface="Cambria" panose="02040503050406030204" pitchFamily="18" charset="0"/>
                <a:ea typeface="Cambria" panose="02040503050406030204" pitchFamily="18" charset="0"/>
              </a:rPr>
              <a:t>Tìm</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những</a:t>
            </a:r>
            <a:r>
              <a:rPr lang="en-US" sz="4000" b="1" dirty="0">
                <a:solidFill>
                  <a:schemeClr val="accent5">
                    <a:lumMod val="75000"/>
                  </a:schemeClr>
                </a:solidFill>
                <a:latin typeface="Cambria" panose="02040503050406030204" pitchFamily="18" charset="0"/>
                <a:ea typeface="Cambria" panose="02040503050406030204" pitchFamily="18" charset="0"/>
              </a:rPr>
              <a:t> chi </a:t>
            </a:r>
            <a:r>
              <a:rPr lang="en-US" sz="4000" b="1" dirty="0" err="1">
                <a:solidFill>
                  <a:schemeClr val="accent5">
                    <a:lumMod val="75000"/>
                  </a:schemeClr>
                </a:solidFill>
                <a:latin typeface="Cambria" panose="02040503050406030204" pitchFamily="18" charset="0"/>
                <a:ea typeface="Cambria" panose="02040503050406030204" pitchFamily="18" charset="0"/>
              </a:rPr>
              <a:t>tiết</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thể</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hiện</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tình</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cảm</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giữa</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bạn</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nhỏ</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và</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chú</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chó</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Em</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nghĩ</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gì</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về</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tình</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cảm</a:t>
            </a:r>
            <a:r>
              <a:rPr lang="en-US" sz="4000" b="1" dirty="0">
                <a:solidFill>
                  <a:schemeClr val="accent5">
                    <a:lumMod val="75000"/>
                  </a:schemeClr>
                </a:solidFill>
                <a:latin typeface="Cambria" panose="02040503050406030204" pitchFamily="18" charset="0"/>
                <a:ea typeface="Cambria" panose="02040503050406030204" pitchFamily="18" charset="0"/>
              </a:rPr>
              <a:t> </a:t>
            </a:r>
            <a:r>
              <a:rPr lang="en-US" sz="4000" b="1" dirty="0" err="1">
                <a:solidFill>
                  <a:schemeClr val="accent5">
                    <a:lumMod val="75000"/>
                  </a:schemeClr>
                </a:solidFill>
                <a:latin typeface="Cambria" panose="02040503050406030204" pitchFamily="18" charset="0"/>
                <a:ea typeface="Cambria" panose="02040503050406030204" pitchFamily="18" charset="0"/>
              </a:rPr>
              <a:t>đó</a:t>
            </a:r>
            <a:r>
              <a:rPr lang="en-US" sz="4000" b="1" dirty="0">
                <a:solidFill>
                  <a:schemeClr val="accent5">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7116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078208-366D-4279-86A4-0D3AA3F4AD0C}"/>
              </a:ext>
            </a:extLst>
          </p:cNvPr>
          <p:cNvPicPr>
            <a:picLocks noChangeAspect="1"/>
          </p:cNvPicPr>
          <p:nvPr/>
        </p:nvPicPr>
        <p:blipFill rotWithShape="1">
          <a:blip r:embed="rId2">
            <a:extLst>
              <a:ext uri="{28A0092B-C50C-407E-A947-70E740481C1C}">
                <a14:useLocalDpi xmlns:a14="http://schemas.microsoft.com/office/drawing/2010/main" val="0"/>
              </a:ext>
            </a:extLst>
          </a:blip>
          <a:srcRect l="1" r="83091" b="61043"/>
          <a:stretch/>
        </p:blipFill>
        <p:spPr>
          <a:xfrm>
            <a:off x="-1" y="0"/>
            <a:ext cx="3067051" cy="2576322"/>
          </a:xfrm>
          <a:prstGeom prst="rect">
            <a:avLst/>
          </a:prstGeom>
        </p:spPr>
      </p:pic>
      <p:pic>
        <p:nvPicPr>
          <p:cNvPr id="11" name="图片 10">
            <a:extLst>
              <a:ext uri="{FF2B5EF4-FFF2-40B4-BE49-F238E27FC236}">
                <a16:creationId xmlns:a16="http://schemas.microsoft.com/office/drawing/2014/main" id="{FACB5D3A-14BC-41DF-AF2E-50776821CB16}"/>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13" name="图片 12">
            <a:extLst>
              <a:ext uri="{FF2B5EF4-FFF2-40B4-BE49-F238E27FC236}">
                <a16:creationId xmlns:a16="http://schemas.microsoft.com/office/drawing/2014/main" id="{FC5374B8-131F-4ED9-BB99-203564BC3360}"/>
              </a:ext>
            </a:extLst>
          </p:cNvPr>
          <p:cNvPicPr>
            <a:picLocks noChangeAspect="1"/>
          </p:cNvPicPr>
          <p:nvPr/>
        </p:nvPicPr>
        <p:blipFill rotWithShape="1">
          <a:blip r:embed="rId2">
            <a:extLst>
              <a:ext uri="{28A0092B-C50C-407E-A947-70E740481C1C}">
                <a14:useLocalDpi xmlns:a14="http://schemas.microsoft.com/office/drawing/2010/main" val="0"/>
              </a:ext>
            </a:extLst>
          </a:blip>
          <a:srcRect l="78125" t="50000"/>
          <a:stretch/>
        </p:blipFill>
        <p:spPr>
          <a:xfrm rot="742836">
            <a:off x="8680938" y="4070350"/>
            <a:ext cx="3886200" cy="3238500"/>
          </a:xfrm>
          <a:prstGeom prst="rect">
            <a:avLst/>
          </a:prstGeom>
        </p:spPr>
      </p:pic>
      <p:sp>
        <p:nvSpPr>
          <p:cNvPr id="2" name="TextBox 1"/>
          <p:cNvSpPr txBox="1"/>
          <p:nvPr/>
        </p:nvSpPr>
        <p:spPr>
          <a:xfrm>
            <a:off x="2708031" y="1801555"/>
            <a:ext cx="7069015" cy="2554545"/>
          </a:xfrm>
          <a:prstGeom prst="rect">
            <a:avLst/>
          </a:prstGeom>
          <a:noFill/>
        </p:spPr>
        <p:txBody>
          <a:bodyPr wrap="square" rtlCol="0">
            <a:spAutoFit/>
          </a:bodyPr>
          <a:lstStyle/>
          <a:p>
            <a:pPr algn="just"/>
            <a:r>
              <a:rPr lang="en-US" sz="4000" dirty="0">
                <a:solidFill>
                  <a:schemeClr val="accent2">
                    <a:lumMod val="75000"/>
                  </a:schemeClr>
                </a:solidFill>
                <a:latin typeface="Cambria" panose="02040503050406030204" pitchFamily="18" charset="0"/>
                <a:ea typeface="Cambria" panose="02040503050406030204" pitchFamily="18" charset="0"/>
              </a:rPr>
              <a:t>      </a:t>
            </a:r>
            <a:r>
              <a:rPr lang="vi-VN" sz="4000" dirty="0">
                <a:solidFill>
                  <a:schemeClr val="accent2">
                    <a:lumMod val="75000"/>
                  </a:schemeClr>
                </a:solidFill>
                <a:latin typeface="Cambria" panose="02040503050406030204" pitchFamily="18" charset="0"/>
                <a:ea typeface="Cambria" panose="02040503050406030204" pitchFamily="18" charset="0"/>
              </a:rPr>
              <a:t>Bài đọc là lời kể của một bạn nhỏ về chú chó của mình. Chú chó giống như là một người bạn thân thiết của bạn nhỏ.</a:t>
            </a:r>
            <a:endParaRPr lang="en-US" sz="4000" dirty="0">
              <a:solidFill>
                <a:schemeClr val="accent2">
                  <a:lumMod val="75000"/>
                </a:schemeClr>
              </a:solidFill>
              <a:latin typeface="Cambria" panose="02040503050406030204" pitchFamily="18" charset="0"/>
              <a:ea typeface="Cambria" panose="02040503050406030204" pitchFamily="18" charset="0"/>
            </a:endParaRPr>
          </a:p>
        </p:txBody>
      </p:sp>
      <p:pic>
        <p:nvPicPr>
          <p:cNvPr id="8" name="图片 5">
            <a:extLst>
              <a:ext uri="{FF2B5EF4-FFF2-40B4-BE49-F238E27FC236}">
                <a16:creationId xmlns:a16="http://schemas.microsoft.com/office/drawing/2014/main" id="{73085120-D086-4956-A7EE-C0CDA7A76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363" y="-1257299"/>
            <a:ext cx="8858250" cy="8858250"/>
          </a:xfrm>
          <a:prstGeom prst="rect">
            <a:avLst/>
          </a:prstGeom>
        </p:spPr>
      </p:pic>
    </p:spTree>
    <p:extLst>
      <p:ext uri="{BB962C8B-B14F-4D97-AF65-F5344CB8AC3E}">
        <p14:creationId xmlns:p14="http://schemas.microsoft.com/office/powerpoint/2010/main" val="168375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078208-366D-4279-86A4-0D3AA3F4AD0C}"/>
              </a:ext>
            </a:extLst>
          </p:cNvPr>
          <p:cNvPicPr>
            <a:picLocks noChangeAspect="1"/>
          </p:cNvPicPr>
          <p:nvPr/>
        </p:nvPicPr>
        <p:blipFill rotWithShape="1">
          <a:blip r:embed="rId2">
            <a:extLst>
              <a:ext uri="{28A0092B-C50C-407E-A947-70E740481C1C}">
                <a14:useLocalDpi xmlns:a14="http://schemas.microsoft.com/office/drawing/2010/main" val="0"/>
              </a:ext>
            </a:extLst>
          </a:blip>
          <a:srcRect l="1" r="83091" b="61043"/>
          <a:stretch/>
        </p:blipFill>
        <p:spPr>
          <a:xfrm>
            <a:off x="-43405" y="0"/>
            <a:ext cx="3067051" cy="2576322"/>
          </a:xfrm>
          <a:prstGeom prst="rect">
            <a:avLst/>
          </a:prstGeom>
        </p:spPr>
      </p:pic>
      <p:pic>
        <p:nvPicPr>
          <p:cNvPr id="9" name="图片 8">
            <a:extLst>
              <a:ext uri="{FF2B5EF4-FFF2-40B4-BE49-F238E27FC236}">
                <a16:creationId xmlns:a16="http://schemas.microsoft.com/office/drawing/2014/main" id="{0C9B1237-57F5-4B2E-B644-5AFDCF6D34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233"/>
          <a:stretch/>
        </p:blipFill>
        <p:spPr>
          <a:xfrm rot="20340483">
            <a:off x="4792963" y="1065037"/>
            <a:ext cx="6858000" cy="2590091"/>
          </a:xfrm>
          <a:prstGeom prst="rect">
            <a:avLst/>
          </a:prstGeom>
        </p:spPr>
      </p:pic>
      <p:pic>
        <p:nvPicPr>
          <p:cNvPr id="11" name="图片 10">
            <a:extLst>
              <a:ext uri="{FF2B5EF4-FFF2-40B4-BE49-F238E27FC236}">
                <a16:creationId xmlns:a16="http://schemas.microsoft.com/office/drawing/2014/main" id="{FACB5D3A-14BC-41DF-AF2E-50776821CB16}"/>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13" name="图片 12">
            <a:extLst>
              <a:ext uri="{FF2B5EF4-FFF2-40B4-BE49-F238E27FC236}">
                <a16:creationId xmlns:a16="http://schemas.microsoft.com/office/drawing/2014/main" id="{FC5374B8-131F-4ED9-BB99-203564BC3360}"/>
              </a:ext>
            </a:extLst>
          </p:cNvPr>
          <p:cNvPicPr>
            <a:picLocks noChangeAspect="1"/>
          </p:cNvPicPr>
          <p:nvPr/>
        </p:nvPicPr>
        <p:blipFill rotWithShape="1">
          <a:blip r:embed="rId2">
            <a:extLst>
              <a:ext uri="{28A0092B-C50C-407E-A947-70E740481C1C}">
                <a14:useLocalDpi xmlns:a14="http://schemas.microsoft.com/office/drawing/2010/main" val="0"/>
              </a:ext>
            </a:extLst>
          </a:blip>
          <a:srcRect l="78125" t="50000"/>
          <a:stretch/>
        </p:blipFill>
        <p:spPr>
          <a:xfrm>
            <a:off x="10071100" y="2360083"/>
            <a:ext cx="2349500" cy="1957917"/>
          </a:xfrm>
          <a:prstGeom prst="rect">
            <a:avLst/>
          </a:prstGeom>
        </p:spPr>
      </p:pic>
      <p:pic>
        <p:nvPicPr>
          <p:cNvPr id="21" name="图片 20">
            <a:extLst>
              <a:ext uri="{FF2B5EF4-FFF2-40B4-BE49-F238E27FC236}">
                <a16:creationId xmlns:a16="http://schemas.microsoft.com/office/drawing/2014/main" id="{26ACFE73-416B-42F6-A591-07203E63D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284" y="2360083"/>
            <a:ext cx="4210050" cy="5955117"/>
          </a:xfrm>
          <a:prstGeom prst="rect">
            <a:avLst/>
          </a:prstGeom>
        </p:spPr>
      </p:pic>
      <p:pic>
        <p:nvPicPr>
          <p:cNvPr id="2" name="Picture 1"/>
          <p:cNvPicPr>
            <a:picLocks noChangeAspect="1"/>
          </p:cNvPicPr>
          <p:nvPr/>
        </p:nvPicPr>
        <p:blipFill>
          <a:blip r:embed="rId5"/>
          <a:stretch>
            <a:fillRect/>
          </a:stretch>
        </p:blipFill>
        <p:spPr>
          <a:xfrm>
            <a:off x="2526556" y="635230"/>
            <a:ext cx="7139035" cy="5407621"/>
          </a:xfrm>
          <a:prstGeom prst="rect">
            <a:avLst/>
          </a:prstGeom>
        </p:spPr>
      </p:pic>
    </p:spTree>
    <p:extLst>
      <p:ext uri="{BB962C8B-B14F-4D97-AF65-F5344CB8AC3E}">
        <p14:creationId xmlns:p14="http://schemas.microsoft.com/office/powerpoint/2010/main" val="212299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0040" y="-1200373"/>
            <a:ext cx="8864352" cy="9211854"/>
          </a:xfrm>
          <a:prstGeom prst="rect">
            <a:avLst/>
          </a:prstGeom>
        </p:spPr>
      </p:pic>
    </p:spTree>
    <p:extLst>
      <p:ext uri="{BB962C8B-B14F-4D97-AF65-F5344CB8AC3E}">
        <p14:creationId xmlns:p14="http://schemas.microsoft.com/office/powerpoint/2010/main" val="4125301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8823" y="2051163"/>
            <a:ext cx="10900257" cy="2514717"/>
          </a:xfrm>
          <a:prstGeom prst="rect">
            <a:avLst/>
          </a:prstGeom>
        </p:spPr>
      </p:pic>
    </p:spTree>
    <p:extLst>
      <p:ext uri="{BB962C8B-B14F-4D97-AF65-F5344CB8AC3E}">
        <p14:creationId xmlns:p14="http://schemas.microsoft.com/office/powerpoint/2010/main" val="324676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
            <a:extLst>
              <a:ext uri="{FF2B5EF4-FFF2-40B4-BE49-F238E27FC236}">
                <a16:creationId xmlns:a16="http://schemas.microsoft.com/office/drawing/2014/main" id="{92FC5795-417F-40E6-B728-5E1A3C9EDB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32" r="51905" b="15983"/>
          <a:stretch/>
        </p:blipFill>
        <p:spPr>
          <a:xfrm flipH="1">
            <a:off x="3154680" y="2714084"/>
            <a:ext cx="2727960" cy="3839116"/>
          </a:xfrm>
          <a:prstGeom prst="roundRect">
            <a:avLst/>
          </a:prstGeom>
        </p:spPr>
      </p:pic>
      <p:pic>
        <p:nvPicPr>
          <p:cNvPr id="32" name="图片 2">
            <a:extLst>
              <a:ext uri="{FF2B5EF4-FFF2-40B4-BE49-F238E27FC236}">
                <a16:creationId xmlns:a16="http://schemas.microsoft.com/office/drawing/2014/main" id="{92FC5795-417F-40E6-B728-5E1A3C9EDB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639" t="14583" r="4266" b="16373"/>
          <a:stretch/>
        </p:blipFill>
        <p:spPr>
          <a:xfrm>
            <a:off x="6477000" y="2714084"/>
            <a:ext cx="2713156" cy="3894995"/>
          </a:xfrm>
          <a:prstGeom prst="roundRect">
            <a:avLst/>
          </a:prstGeom>
        </p:spPr>
      </p:pic>
      <p:sp>
        <p:nvSpPr>
          <p:cNvPr id="2" name="Oval Callout 1"/>
          <p:cNvSpPr/>
          <p:nvPr/>
        </p:nvSpPr>
        <p:spPr>
          <a:xfrm>
            <a:off x="7841743" y="322086"/>
            <a:ext cx="3557777" cy="2711356"/>
          </a:xfrm>
          <a:prstGeom prst="wedgeEllipseCallout">
            <a:avLst/>
          </a:prstGeom>
          <a:solidFill>
            <a:srgbClr val="F67678"/>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nuôi</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a:t>
            </a:r>
          </a:p>
        </p:txBody>
      </p:sp>
      <p:sp>
        <p:nvSpPr>
          <p:cNvPr id="34" name="Oval Callout 33"/>
          <p:cNvSpPr/>
          <p:nvPr/>
        </p:nvSpPr>
        <p:spPr>
          <a:xfrm flipH="1">
            <a:off x="457963" y="489726"/>
            <a:ext cx="3557777" cy="2711356"/>
          </a:xfrm>
          <a:prstGeom prst="wedgeEllipseCallout">
            <a:avLst>
              <a:gd name="adj1" fmla="val -34540"/>
              <a:gd name="adj2" fmla="val 54631"/>
            </a:avLst>
          </a:prstGeom>
          <a:solidFill>
            <a:srgbClr val="00B0F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err="1">
                <a:latin typeface="Cambria" panose="02040503050406030204" pitchFamily="18" charset="0"/>
                <a:ea typeface="Cambria" panose="02040503050406030204" pitchFamily="18" charset="0"/>
              </a:rPr>
              <a:t>Còn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sao</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5135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900" decel="100000" fill="hold"/>
                                        <p:tgtEl>
                                          <p:spTgt spid="3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right)">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Freeform: Shape 1">
            <a:extLst>
              <a:ext uri="{FF2B5EF4-FFF2-40B4-BE49-F238E27FC236}">
                <a16:creationId xmlns:a16="http://schemas.microsoft.com/office/drawing/2014/main" id="{7FA83EA8-EFE2-6A5A-76DB-8CC29E9F8F6C}"/>
              </a:ext>
            </a:extLst>
          </p:cNvPr>
          <p:cNvSpPr/>
          <p:nvPr/>
        </p:nvSpPr>
        <p:spPr>
          <a:xfrm flipV="1">
            <a:off x="0" y="-2"/>
            <a:ext cx="12192000" cy="527805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424" b="99665" l="1074" r="99174">
                        <a14:foregroundMark x1="90004" y1="72864" x2="92235" y2="73283"/>
                        <a14:foregroundMark x1="93350" y1="58710" x2="92937" y2="65913"/>
                        <a14:foregroundMark x1="88682" y1="82245" x2="88806" y2="86181"/>
                        <a14:foregroundMark x1="92524" y1="78811" x2="92606" y2="89028"/>
                        <a14:foregroundMark x1="88393" y1="90285" x2="89095" y2="90034"/>
                        <a14:foregroundMark x1="81908" y1="88610" x2="81908" y2="88610"/>
                        <a14:foregroundMark x1="82528" y1="88023" x2="82032" y2="87018"/>
                        <a14:foregroundMark x1="42007" y1="53434" x2="44857" y2="55444"/>
                      </a14:backgroundRemoval>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39159" y="3378997"/>
            <a:ext cx="7052841" cy="3479003"/>
          </a:xfrm>
          <a:prstGeom prst="rect">
            <a:avLst/>
          </a:prstGeom>
        </p:spPr>
      </p:pic>
      <p:pic>
        <p:nvPicPr>
          <p:cNvPr id="12" name="Picture 11"/>
          <p:cNvPicPr>
            <a:picLocks noChangeAspect="1"/>
          </p:cNvPicPr>
          <p:nvPr/>
        </p:nvPicPr>
        <p:blipFill>
          <a:blip r:embed="rId5"/>
          <a:stretch>
            <a:fillRect/>
          </a:stretch>
        </p:blipFill>
        <p:spPr>
          <a:xfrm>
            <a:off x="2595442" y="942564"/>
            <a:ext cx="7169517" cy="2371550"/>
          </a:xfrm>
          <a:prstGeom prst="rect">
            <a:avLst/>
          </a:prstGeom>
        </p:spPr>
      </p:pic>
      <p:pic>
        <p:nvPicPr>
          <p:cNvPr id="13" name="Picture 12"/>
          <p:cNvPicPr>
            <a:picLocks noChangeAspect="1"/>
          </p:cNvPicPr>
          <p:nvPr/>
        </p:nvPicPr>
        <p:blipFill>
          <a:blip r:embed="rId6"/>
          <a:stretch>
            <a:fillRect/>
          </a:stretch>
        </p:blipFill>
        <p:spPr>
          <a:xfrm rot="21248253">
            <a:off x="3277792" y="1920858"/>
            <a:ext cx="8752519" cy="1835651"/>
          </a:xfrm>
          <a:prstGeom prst="rect">
            <a:avLst/>
          </a:prstGeom>
        </p:spPr>
      </p:pic>
      <p:pic>
        <p:nvPicPr>
          <p:cNvPr id="17" name="Picture 16"/>
          <p:cNvPicPr>
            <a:picLocks noChangeAspect="1"/>
          </p:cNvPicPr>
          <p:nvPr/>
        </p:nvPicPr>
        <p:blipFill>
          <a:blip r:embed="rId7"/>
          <a:stretch>
            <a:fillRect/>
          </a:stretch>
        </p:blipFill>
        <p:spPr>
          <a:xfrm>
            <a:off x="-220428" y="-349801"/>
            <a:ext cx="3828620" cy="3188484"/>
          </a:xfrm>
          <a:prstGeom prst="rect">
            <a:avLst/>
          </a:prstGeom>
        </p:spPr>
      </p:pic>
    </p:spTree>
    <p:extLst>
      <p:ext uri="{BB962C8B-B14F-4D97-AF65-F5344CB8AC3E}">
        <p14:creationId xmlns:p14="http://schemas.microsoft.com/office/powerpoint/2010/main" val="22857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52"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Scale>
                                      <p:cBhvr>
                                        <p:cTn id="1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2"/>
                                        </p:tgtEl>
                                        <p:attrNameLst>
                                          <p:attrName>ppt_x</p:attrName>
                                          <p:attrName>ppt_y</p:attrName>
                                        </p:attrNameLst>
                                      </p:cBhvr>
                                    </p:animMotion>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078208-366D-4279-86A4-0D3AA3F4AD0C}"/>
              </a:ext>
            </a:extLst>
          </p:cNvPr>
          <p:cNvPicPr>
            <a:picLocks noChangeAspect="1"/>
          </p:cNvPicPr>
          <p:nvPr/>
        </p:nvPicPr>
        <p:blipFill rotWithShape="1">
          <a:blip r:embed="rId2">
            <a:extLst>
              <a:ext uri="{28A0092B-C50C-407E-A947-70E740481C1C}">
                <a14:useLocalDpi xmlns:a14="http://schemas.microsoft.com/office/drawing/2010/main" val="0"/>
              </a:ext>
            </a:extLst>
          </a:blip>
          <a:srcRect l="1" r="83091" b="61043"/>
          <a:stretch/>
        </p:blipFill>
        <p:spPr>
          <a:xfrm>
            <a:off x="-43405" y="0"/>
            <a:ext cx="3067051" cy="2576322"/>
          </a:xfrm>
          <a:prstGeom prst="rect">
            <a:avLst/>
          </a:prstGeom>
        </p:spPr>
      </p:pic>
      <p:pic>
        <p:nvPicPr>
          <p:cNvPr id="9" name="图片 8">
            <a:extLst>
              <a:ext uri="{FF2B5EF4-FFF2-40B4-BE49-F238E27FC236}">
                <a16:creationId xmlns:a16="http://schemas.microsoft.com/office/drawing/2014/main" id="{0C9B1237-57F5-4B2E-B644-5AFDCF6D34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233"/>
          <a:stretch/>
        </p:blipFill>
        <p:spPr>
          <a:xfrm rot="20340483">
            <a:off x="4792963" y="1065037"/>
            <a:ext cx="6858000" cy="2590091"/>
          </a:xfrm>
          <a:prstGeom prst="rect">
            <a:avLst/>
          </a:prstGeom>
        </p:spPr>
      </p:pic>
      <p:pic>
        <p:nvPicPr>
          <p:cNvPr id="11" name="图片 10">
            <a:extLst>
              <a:ext uri="{FF2B5EF4-FFF2-40B4-BE49-F238E27FC236}">
                <a16:creationId xmlns:a16="http://schemas.microsoft.com/office/drawing/2014/main" id="{FACB5D3A-14BC-41DF-AF2E-50776821CB16}"/>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13" name="图片 12">
            <a:extLst>
              <a:ext uri="{FF2B5EF4-FFF2-40B4-BE49-F238E27FC236}">
                <a16:creationId xmlns:a16="http://schemas.microsoft.com/office/drawing/2014/main" id="{FC5374B8-131F-4ED9-BB99-203564BC3360}"/>
              </a:ext>
            </a:extLst>
          </p:cNvPr>
          <p:cNvPicPr>
            <a:picLocks noChangeAspect="1"/>
          </p:cNvPicPr>
          <p:nvPr/>
        </p:nvPicPr>
        <p:blipFill rotWithShape="1">
          <a:blip r:embed="rId2">
            <a:extLst>
              <a:ext uri="{28A0092B-C50C-407E-A947-70E740481C1C}">
                <a14:useLocalDpi xmlns:a14="http://schemas.microsoft.com/office/drawing/2010/main" val="0"/>
              </a:ext>
            </a:extLst>
          </a:blip>
          <a:srcRect l="78125" t="50000"/>
          <a:stretch/>
        </p:blipFill>
        <p:spPr>
          <a:xfrm>
            <a:off x="10071100" y="2360083"/>
            <a:ext cx="2349500" cy="1957917"/>
          </a:xfrm>
          <a:prstGeom prst="rect">
            <a:avLst/>
          </a:prstGeom>
        </p:spPr>
      </p:pic>
      <p:pic>
        <p:nvPicPr>
          <p:cNvPr id="21" name="图片 20">
            <a:extLst>
              <a:ext uri="{FF2B5EF4-FFF2-40B4-BE49-F238E27FC236}">
                <a16:creationId xmlns:a16="http://schemas.microsoft.com/office/drawing/2014/main" id="{26ACFE73-416B-42F6-A591-07203E63D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284" y="2360083"/>
            <a:ext cx="4210050" cy="5955117"/>
          </a:xfrm>
          <a:prstGeom prst="rect">
            <a:avLst/>
          </a:prstGeom>
        </p:spPr>
      </p:pic>
      <p:pic>
        <p:nvPicPr>
          <p:cNvPr id="3" name="Picture 2"/>
          <p:cNvPicPr>
            <a:picLocks noChangeAspect="1"/>
          </p:cNvPicPr>
          <p:nvPr/>
        </p:nvPicPr>
        <p:blipFill>
          <a:blip r:embed="rId5"/>
          <a:stretch>
            <a:fillRect/>
          </a:stretch>
        </p:blipFill>
        <p:spPr>
          <a:xfrm>
            <a:off x="2529605" y="416126"/>
            <a:ext cx="7132938" cy="5224725"/>
          </a:xfrm>
          <a:prstGeom prst="rect">
            <a:avLst/>
          </a:prstGeom>
        </p:spPr>
      </p:pic>
    </p:spTree>
    <p:extLst>
      <p:ext uri="{BB962C8B-B14F-4D97-AF65-F5344CB8AC3E}">
        <p14:creationId xmlns:p14="http://schemas.microsoft.com/office/powerpoint/2010/main" val="5367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66875" y="-1255369"/>
            <a:ext cx="8858250" cy="9278405"/>
            <a:chOff x="1666875" y="-1255369"/>
            <a:chExt cx="8858250" cy="9278405"/>
          </a:xfrm>
        </p:grpSpPr>
        <p:grpSp>
          <p:nvGrpSpPr>
            <p:cNvPr id="10" name="组合 9">
              <a:extLst>
                <a:ext uri="{FF2B5EF4-FFF2-40B4-BE49-F238E27FC236}">
                  <a16:creationId xmlns:a16="http://schemas.microsoft.com/office/drawing/2014/main" id="{1E648CCA-7AA7-4F71-82EE-F1BDD0F28FD9}"/>
                </a:ext>
              </a:extLst>
            </p:cNvPr>
            <p:cNvGrpSpPr/>
            <p:nvPr/>
          </p:nvGrpSpPr>
          <p:grpSpPr>
            <a:xfrm>
              <a:off x="1666875" y="-1255369"/>
              <a:ext cx="8858250" cy="9278405"/>
              <a:chOff x="1666875" y="-1407769"/>
              <a:chExt cx="8858250" cy="9278405"/>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875" y="-1407769"/>
                <a:ext cx="8858250" cy="8858250"/>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0237" y="2454444"/>
                <a:ext cx="3829050" cy="5416192"/>
              </a:xfrm>
              <a:prstGeom prst="rect">
                <a:avLst/>
              </a:prstGeom>
            </p:spPr>
          </p:pic>
        </p:grpSp>
        <p:pic>
          <p:nvPicPr>
            <p:cNvPr id="2" name="Picture 1"/>
            <p:cNvPicPr>
              <a:picLocks noChangeAspect="1"/>
            </p:cNvPicPr>
            <p:nvPr/>
          </p:nvPicPr>
          <p:blipFill>
            <a:blip r:embed="rId6"/>
            <a:stretch>
              <a:fillRect/>
            </a:stretch>
          </p:blipFill>
          <p:spPr>
            <a:xfrm>
              <a:off x="3181859" y="2538907"/>
              <a:ext cx="5828281" cy="1780186"/>
            </a:xfrm>
            <a:prstGeom prst="rect">
              <a:avLst/>
            </a:prstGeom>
          </p:spPr>
        </p:pic>
      </p:grpSp>
    </p:spTree>
    <p:extLst>
      <p:ext uri="{BB962C8B-B14F-4D97-AF65-F5344CB8AC3E}">
        <p14:creationId xmlns:p14="http://schemas.microsoft.com/office/powerpoint/2010/main" val="108374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8139" y="1600200"/>
            <a:ext cx="11079283" cy="5025505"/>
          </a:xfrm>
          <a:prstGeom prst="rect">
            <a:avLst/>
          </a:prstGeom>
        </p:spPr>
      </p:pic>
      <p:grpSp>
        <p:nvGrpSpPr>
          <p:cNvPr id="10" name="Group 9"/>
          <p:cNvGrpSpPr/>
          <p:nvPr/>
        </p:nvGrpSpPr>
        <p:grpSpPr>
          <a:xfrm>
            <a:off x="942055" y="242463"/>
            <a:ext cx="10705367" cy="1238258"/>
            <a:chOff x="942055" y="242463"/>
            <a:chExt cx="10705367" cy="1238258"/>
          </a:xfrm>
        </p:grpSpPr>
        <p:sp>
          <p:nvSpPr>
            <p:cNvPr id="8" name="işľïdé">
              <a:extLst>
                <a:ext uri="{FF2B5EF4-FFF2-40B4-BE49-F238E27FC236}">
                  <a16:creationId xmlns:a16="http://schemas.microsoft.com/office/drawing/2014/main" id="{8C4411DE-C172-453E-B396-3E643D5B07FF}"/>
                </a:ext>
              </a:extLst>
            </p:cNvPr>
            <p:cNvSpPr/>
            <p:nvPr/>
          </p:nvSpPr>
          <p:spPr>
            <a:xfrm>
              <a:off x="942055" y="290981"/>
              <a:ext cx="10705367" cy="1189740"/>
            </a:xfrm>
            <a:prstGeom prst="homePlate">
              <a:avLst/>
            </a:prstGeom>
            <a:solidFill>
              <a:schemeClr val="accent1">
                <a:lumMod val="20000"/>
                <a:lumOff val="80000"/>
              </a:schemeClr>
            </a:solidFill>
            <a:ln w="19050">
              <a:solidFill>
                <a:schemeClr val="accent2"/>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000000"/>
                </a:solidFill>
                <a:effectLst/>
                <a:uLnTx/>
                <a:uFillTx/>
                <a:latin typeface="Arial" panose="020F0502020204030204"/>
                <a:cs typeface="+mn-cs"/>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942055" y="242463"/>
              <a:ext cx="10049829" cy="1238258"/>
            </a:xfrm>
            <a:prstGeom prst="rect">
              <a:avLst/>
            </a:prstGeom>
          </p:spPr>
        </p:pic>
      </p:grpSp>
    </p:spTree>
    <p:extLst>
      <p:ext uri="{BB962C8B-B14F-4D97-AF65-F5344CB8AC3E}">
        <p14:creationId xmlns:p14="http://schemas.microsoft.com/office/powerpoint/2010/main" val="3855316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59080" y="0"/>
            <a:ext cx="11932920" cy="6751320"/>
            <a:chOff x="259080" y="0"/>
            <a:chExt cx="11932920" cy="6751320"/>
          </a:xfrm>
        </p:grpSpPr>
        <p:grpSp>
          <p:nvGrpSpPr>
            <p:cNvPr id="15" name="Group 14"/>
            <p:cNvGrpSpPr/>
            <p:nvPr/>
          </p:nvGrpSpPr>
          <p:grpSpPr>
            <a:xfrm>
              <a:off x="259080" y="106680"/>
              <a:ext cx="11932920" cy="6644640"/>
              <a:chOff x="259080" y="-60960"/>
              <a:chExt cx="11932920" cy="6644640"/>
            </a:xfrm>
          </p:grpSpPr>
          <p:grpSp>
            <p:nvGrpSpPr>
              <p:cNvPr id="14" name="Group 13"/>
              <p:cNvGrpSpPr/>
              <p:nvPr/>
            </p:nvGrpSpPr>
            <p:grpSpPr>
              <a:xfrm>
                <a:off x="259080" y="-60960"/>
                <a:ext cx="11932920" cy="6644640"/>
                <a:chOff x="121920" y="-45720"/>
                <a:chExt cx="11932920" cy="6644640"/>
              </a:xfrm>
            </p:grpSpPr>
            <p:sp>
              <p:nvSpPr>
                <p:cNvPr id="12" name="Rectangle 11"/>
                <p:cNvSpPr/>
                <p:nvPr/>
              </p:nvSpPr>
              <p:spPr>
                <a:xfrm>
                  <a:off x="121920" y="-45720"/>
                  <a:ext cx="11932920" cy="6644640"/>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3840" y="474166"/>
                  <a:ext cx="11689080" cy="6124754"/>
                </a:xfrm>
                <a:prstGeom prst="rect">
                  <a:avLst/>
                </a:prstGeom>
              </p:spPr>
              <p:txBody>
                <a:bodyPr wrap="square">
                  <a:spAutoFit/>
                </a:bodyPr>
                <a:lstStyle/>
                <a:p>
                  <a:pPr algn="just"/>
                  <a:r>
                    <a:rPr lang="en-US" sz="2800" b="0" i="0" dirty="0">
                      <a:solidFill>
                        <a:schemeClr val="accent5">
                          <a:lumMod val="50000"/>
                        </a:schemeClr>
                      </a:solidFill>
                      <a:effectLst/>
                      <a:latin typeface="Cambria" panose="02040503050406030204" pitchFamily="18" charset="0"/>
                      <a:ea typeface="Cambria" panose="02040503050406030204" pitchFamily="18" charset="0"/>
                    </a:rPr>
                    <a:t>       </a:t>
                  </a:r>
                  <a:r>
                    <a:rPr lang="vi-VN" sz="2800" b="0" i="0" dirty="0">
                      <a:solidFill>
                        <a:schemeClr val="accent5">
                          <a:lumMod val="50000"/>
                        </a:schemeClr>
                      </a:solidFill>
                      <a:effectLst/>
                      <a:latin typeface="Cambria" panose="02040503050406030204" pitchFamily="18" charset="0"/>
                      <a:ea typeface="Cambria" panose="020405030504060302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800" b="0" i="0" dirty="0">
                      <a:solidFill>
                        <a:schemeClr val="accent5">
                          <a:lumMod val="50000"/>
                        </a:schemeClr>
                      </a:solidFill>
                      <a:effectLst/>
                      <a:latin typeface="Cambria" panose="02040503050406030204" pitchFamily="18" charset="0"/>
                      <a:ea typeface="Cambria" panose="02040503050406030204" pitchFamily="18" charset="0"/>
                    </a:rPr>
                    <a:t>       </a:t>
                  </a:r>
                  <a:r>
                    <a:rPr lang="vi-VN" sz="2800" b="0" i="0" dirty="0">
                      <a:solidFill>
                        <a:schemeClr val="accent5">
                          <a:lumMod val="50000"/>
                        </a:schemeClr>
                      </a:solidFill>
                      <a:effectLst/>
                      <a:latin typeface="Cambria" panose="02040503050406030204" pitchFamily="18" charset="0"/>
                      <a:ea typeface="Cambria" panose="02040503050406030204" pitchFamily="18"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800" b="0" i="0" dirty="0">
                      <a:solidFill>
                        <a:schemeClr val="accent5">
                          <a:lumMod val="50000"/>
                        </a:schemeClr>
                      </a:solidFill>
                      <a:effectLst/>
                      <a:latin typeface="Cambria" panose="02040503050406030204" pitchFamily="18" charset="0"/>
                      <a:ea typeface="Cambria" panose="02040503050406030204" pitchFamily="18" charset="0"/>
                    </a:rPr>
                    <a:t>       </a:t>
                  </a:r>
                  <a:r>
                    <a:rPr lang="vi-VN" sz="2800" b="0" i="0" dirty="0">
                      <a:solidFill>
                        <a:schemeClr val="accent5">
                          <a:lumMod val="50000"/>
                        </a:schemeClr>
                      </a:solidFill>
                      <a:effectLst/>
                      <a:latin typeface="Cambria" panose="02040503050406030204" pitchFamily="18" charset="0"/>
                      <a:ea typeface="Cambria" panose="02040503050406030204" pitchFamily="18" charset="0"/>
                    </a:rPr>
                    <a:t>Tôi và Cúp ngày ngày quấn quýt bên nhau. Mỗi khi tôi đi học về, Cúp chạy vọt ra, chồm hai chân trước lên mừng rỡ. Tôi cúi xuống vỗ về Cúp. Nó</a:t>
                  </a:r>
                  <a:r>
                    <a:rPr lang="en-US" sz="2800" b="0" i="0" dirty="0">
                      <a:solidFill>
                        <a:schemeClr val="accent5">
                          <a:lumMod val="50000"/>
                        </a:schemeClr>
                      </a:solidFill>
                      <a:effectLst/>
                      <a:latin typeface="Cambria" panose="02040503050406030204" pitchFamily="18" charset="0"/>
                      <a:ea typeface="Cambria" panose="02040503050406030204" pitchFamily="18" charset="0"/>
                    </a:rPr>
                    <a:t> </a:t>
                  </a:r>
                  <a:r>
                    <a:rPr lang="vi-VN" sz="2800" b="0" i="0" dirty="0">
                      <a:solidFill>
                        <a:schemeClr val="accent5">
                          <a:lumMod val="50000"/>
                        </a:schemeClr>
                      </a:solidFill>
                      <a:effectLst/>
                      <a:latin typeface="Cambria" panose="02040503050406030204" pitchFamily="18" charset="0"/>
                      <a:ea typeface="Cambria" panose="02040503050406030204" pitchFamily="18" charset="0"/>
                    </a:rPr>
                    <a:t>âu yếm dụi cái mõm ươn ướt, mềm mềm vào chân tôi.</a:t>
                  </a:r>
                </a:p>
              </p:txBody>
            </p:sp>
          </p:grpSp>
          <p:sp>
            <p:nvSpPr>
              <p:cNvPr id="13" name="Rectangle 12"/>
              <p:cNvSpPr/>
              <p:nvPr/>
            </p:nvSpPr>
            <p:spPr>
              <a:xfrm>
                <a:off x="9046950" y="6214348"/>
                <a:ext cx="2420343" cy="369332"/>
              </a:xfrm>
              <a:prstGeom prst="rect">
                <a:avLst/>
              </a:prstGeom>
            </p:spPr>
            <p:txBody>
              <a:bodyPr wrap="none">
                <a:spAutoFit/>
              </a:bodyPr>
              <a:lstStyle/>
              <a:p>
                <a:pPr algn="r"/>
                <a:r>
                  <a:rPr lang="vi-VN" b="1" i="1" dirty="0">
                    <a:latin typeface="Cambria" panose="02040503050406030204" pitchFamily="18" charset="0"/>
                    <a:ea typeface="Cambria" panose="02040503050406030204" pitchFamily="18" charset="0"/>
                  </a:rPr>
                  <a:t>(Theo Trần Đức Tiến)</a:t>
                </a:r>
                <a:endParaRPr lang="vi-VN" b="1" dirty="0">
                  <a:latin typeface="Cambria" panose="02040503050406030204" pitchFamily="18" charset="0"/>
                  <a:ea typeface="Cambria" panose="02040503050406030204" pitchFamily="18" charset="0"/>
                </a:endParaRPr>
              </a:p>
            </p:txBody>
          </p:sp>
        </p:grpSp>
        <p:pic>
          <p:nvPicPr>
            <p:cNvPr id="18" name="Picture 17"/>
            <p:cNvPicPr>
              <a:picLocks noChangeAspect="1"/>
            </p:cNvPicPr>
            <p:nvPr/>
          </p:nvPicPr>
          <p:blipFill>
            <a:blip r:embed="rId4"/>
            <a:stretch>
              <a:fillRect/>
            </a:stretch>
          </p:blipFill>
          <p:spPr>
            <a:xfrm>
              <a:off x="2874035" y="0"/>
              <a:ext cx="6443930" cy="713514"/>
            </a:xfrm>
            <a:prstGeom prst="rect">
              <a:avLst/>
            </a:prstGeom>
          </p:spPr>
        </p:pic>
      </p:grpSp>
    </p:spTree>
    <p:extLst>
      <p:ext uri="{BB962C8B-B14F-4D97-AF65-F5344CB8AC3E}">
        <p14:creationId xmlns:p14="http://schemas.microsoft.com/office/powerpoint/2010/main" val="2621093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2F9F1C5B-049C-42A7-9577-8E7C54FADA50}"/>
              </a:ext>
            </a:extLst>
          </p:cNvPr>
          <p:cNvSpPr txBox="1"/>
          <p:nvPr/>
        </p:nvSpPr>
        <p:spPr>
          <a:xfrm>
            <a:off x="1942510" y="3117024"/>
            <a:ext cx="3812037" cy="919401"/>
          </a:xfrm>
          <a:prstGeom prst="roundRect">
            <a:avLst/>
          </a:prstGeom>
          <a:solidFill>
            <a:schemeClr val="accent2"/>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dirty="0" err="1">
                <a:solidFill>
                  <a:srgbClr val="FFFFFF"/>
                </a:solidFill>
                <a:latin typeface="Cambria" panose="02040503050406030204" pitchFamily="18" charset="0"/>
                <a:ea typeface="Cambria" panose="02040503050406030204" pitchFamily="18" charset="0"/>
              </a:rPr>
              <a:t>loáng</a:t>
            </a:r>
            <a:r>
              <a:rPr lang="en-US" altLang="zh-CN" sz="4800" b="1" noProof="0" dirty="0">
                <a:solidFill>
                  <a:srgbClr val="FFFFFF"/>
                </a:solidFill>
                <a:latin typeface="Cambria" panose="02040503050406030204" pitchFamily="18" charset="0"/>
                <a:ea typeface="Cambria" panose="02040503050406030204" pitchFamily="18" charset="0"/>
              </a:rPr>
              <a:t> </a:t>
            </a:r>
            <a:r>
              <a:rPr lang="en-US" altLang="zh-CN" sz="4800" b="1" noProof="0" dirty="0" err="1">
                <a:solidFill>
                  <a:srgbClr val="FFFFFF"/>
                </a:solidFill>
                <a:latin typeface="Cambria" panose="02040503050406030204" pitchFamily="18" charset="0"/>
                <a:ea typeface="Cambria" panose="02040503050406030204" pitchFamily="18" charset="0"/>
              </a:rPr>
              <a:t>ướt</a:t>
            </a:r>
            <a:endParaRPr kumimoji="0" lang="zh-CN" altLang="en-US" sz="4800" b="1" i="0" u="none" strike="noStrike" kern="1200" cap="none" spc="0" normalizeH="0" baseline="0" noProof="0" dirty="0">
              <a:ln>
                <a:noFill/>
              </a:ln>
              <a:solidFill>
                <a:srgbClr val="FFFFFF"/>
              </a:solidFill>
              <a:effectLst/>
              <a:uLnTx/>
              <a:uFillTx/>
              <a:latin typeface="Cambria" panose="02040503050406030204" pitchFamily="18" charset="0"/>
              <a:ea typeface="思源黑体 CN Heavy" panose="020B0A00000000000000" pitchFamily="34" charset="-122"/>
            </a:endParaRPr>
          </a:p>
        </p:txBody>
      </p:sp>
      <p:sp>
        <p:nvSpPr>
          <p:cNvPr id="28" name="文本框 27">
            <a:extLst>
              <a:ext uri="{FF2B5EF4-FFF2-40B4-BE49-F238E27FC236}">
                <a16:creationId xmlns:a16="http://schemas.microsoft.com/office/drawing/2014/main" id="{858E2F26-DC15-4849-98EE-BC214F42C700}"/>
              </a:ext>
            </a:extLst>
          </p:cNvPr>
          <p:cNvSpPr txBox="1"/>
          <p:nvPr/>
        </p:nvSpPr>
        <p:spPr>
          <a:xfrm>
            <a:off x="1942510" y="4782301"/>
            <a:ext cx="3812037" cy="919401"/>
          </a:xfrm>
          <a:prstGeom prst="roundRect">
            <a:avLst/>
          </a:prstGeom>
          <a:solidFill>
            <a:schemeClr val="accent2"/>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ngoáy</a:t>
            </a:r>
            <a:r>
              <a:rPr kumimoji="0" lang="en-US" altLang="zh-CN" sz="48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48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tít</a:t>
            </a:r>
            <a:endParaRPr kumimoji="0" lang="zh-CN" altLang="en-US" sz="4800" b="1" i="0" u="none" strike="noStrike" kern="1200" cap="none" spc="0" normalizeH="0" baseline="0" noProof="0" dirty="0">
              <a:ln>
                <a:noFill/>
              </a:ln>
              <a:solidFill>
                <a:srgbClr val="FFFFFF"/>
              </a:solidFill>
              <a:effectLst/>
              <a:uLnTx/>
              <a:uFillTx/>
              <a:latin typeface="Cambria" panose="02040503050406030204" pitchFamily="18" charset="0"/>
              <a:ea typeface="思源黑体 CN Heavy" panose="020B0A00000000000000" pitchFamily="34" charset="-122"/>
            </a:endParaRPr>
          </a:p>
        </p:txBody>
      </p:sp>
      <p:sp>
        <p:nvSpPr>
          <p:cNvPr id="29" name="文本框 28">
            <a:extLst>
              <a:ext uri="{FF2B5EF4-FFF2-40B4-BE49-F238E27FC236}">
                <a16:creationId xmlns:a16="http://schemas.microsoft.com/office/drawing/2014/main" id="{C90E8A48-0717-4E69-8EE4-3C1096F0AFF3}"/>
              </a:ext>
            </a:extLst>
          </p:cNvPr>
          <p:cNvSpPr txBox="1"/>
          <p:nvPr/>
        </p:nvSpPr>
        <p:spPr>
          <a:xfrm>
            <a:off x="6641644" y="3117024"/>
            <a:ext cx="4224476" cy="919401"/>
          </a:xfrm>
          <a:prstGeom prst="roundRect">
            <a:avLst/>
          </a:prstGeom>
          <a:solidFill>
            <a:schemeClr val="accent2"/>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khoanh</a:t>
            </a:r>
            <a:r>
              <a:rPr kumimoji="0" lang="en-US" altLang="zh-CN" sz="48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48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tròn</a:t>
            </a:r>
            <a:endParaRPr kumimoji="0" lang="zh-CN" altLang="en-US" sz="4800" b="1" i="0" u="none" strike="noStrike" kern="1200" cap="none" spc="0" normalizeH="0" baseline="0" noProof="0" dirty="0">
              <a:ln>
                <a:noFill/>
              </a:ln>
              <a:solidFill>
                <a:srgbClr val="FFFFFF"/>
              </a:solidFill>
              <a:effectLst/>
              <a:uLnTx/>
              <a:uFillTx/>
              <a:latin typeface="Cambria" panose="02040503050406030204" pitchFamily="18" charset="0"/>
              <a:ea typeface="思源黑体 CN Heavy" panose="020B0A00000000000000" pitchFamily="34" charset="-122"/>
            </a:endParaRPr>
          </a:p>
        </p:txBody>
      </p:sp>
      <p:sp>
        <p:nvSpPr>
          <p:cNvPr id="30" name="文本框 29">
            <a:extLst>
              <a:ext uri="{FF2B5EF4-FFF2-40B4-BE49-F238E27FC236}">
                <a16:creationId xmlns:a16="http://schemas.microsoft.com/office/drawing/2014/main" id="{1DFF33A5-3A88-446B-80CE-54BBC3F91B84}"/>
              </a:ext>
            </a:extLst>
          </p:cNvPr>
          <p:cNvSpPr txBox="1"/>
          <p:nvPr/>
        </p:nvSpPr>
        <p:spPr>
          <a:xfrm>
            <a:off x="6641644" y="4782301"/>
            <a:ext cx="4432117" cy="919401"/>
          </a:xfrm>
          <a:prstGeom prst="roundRect">
            <a:avLst/>
          </a:prstGeom>
          <a:solidFill>
            <a:schemeClr val="accent2"/>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a:solidFill>
                  <a:srgbClr val="FFFFFF"/>
                </a:solidFill>
                <a:latin typeface="Cambria" panose="02040503050406030204" pitchFamily="18" charset="0"/>
                <a:ea typeface="Cambria" panose="02040503050406030204" pitchFamily="18" charset="0"/>
              </a:rPr>
              <a:t>q</a:t>
            </a:r>
            <a:r>
              <a:rPr kumimoji="0" lang="en-US" altLang="zh-CN"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uấn</a:t>
            </a:r>
            <a:r>
              <a:rPr kumimoji="0" lang="en-US" altLang="zh-CN"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quýt</a:t>
            </a:r>
            <a:endParaRPr kumimoji="0" lang="zh-CN" altLang="en-US" sz="4800" b="1" i="0" u="none" strike="noStrike" kern="1200" cap="none" spc="0" normalizeH="0" baseline="0" noProof="0" dirty="0">
              <a:ln>
                <a:noFill/>
              </a:ln>
              <a:solidFill>
                <a:srgbClr val="FFFFFF"/>
              </a:solidFill>
              <a:effectLst/>
              <a:uLnTx/>
              <a:uFillTx/>
              <a:latin typeface="Cambria" panose="02040503050406030204" pitchFamily="18" charset="0"/>
              <a:ea typeface="思源黑体 CN Heavy" panose="020B0A00000000000000" pitchFamily="34" charset="-122"/>
            </a:endParaRPr>
          </a:p>
        </p:txBody>
      </p:sp>
      <p:pic>
        <p:nvPicPr>
          <p:cNvPr id="4" name="Picture 3"/>
          <p:cNvPicPr>
            <a:picLocks noChangeAspect="1"/>
          </p:cNvPicPr>
          <p:nvPr/>
        </p:nvPicPr>
        <p:blipFill>
          <a:blip r:embed="rId3"/>
          <a:stretch>
            <a:fillRect/>
          </a:stretch>
        </p:blipFill>
        <p:spPr>
          <a:xfrm>
            <a:off x="1249229" y="484556"/>
            <a:ext cx="10394581" cy="1743607"/>
          </a:xfrm>
          <a:prstGeom prst="rect">
            <a:avLst/>
          </a:prstGeom>
        </p:spPr>
      </p:pic>
    </p:spTree>
    <p:extLst>
      <p:ext uri="{BB962C8B-B14F-4D97-AF65-F5344CB8AC3E}">
        <p14:creationId xmlns:p14="http://schemas.microsoft.com/office/powerpoint/2010/main" val="1509047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6078324"/>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815</TotalTime>
  <Words>472</Words>
  <Application>Microsoft Office PowerPoint</Application>
  <PresentationFormat>Widescreen</PresentationFormat>
  <Paragraphs>43</Paragraphs>
  <Slides>21</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SVN-Newton</vt:lpstr>
      <vt:lpstr>UTM Avo</vt:lpstr>
      <vt:lpstr>Times New Roman</vt:lpstr>
      <vt:lpstr>UTM Scriptina KT</vt:lpstr>
      <vt:lpstr>Cambria</vt:lpstr>
      <vt:lpstr>UTM Aquarelle</vt:lpstr>
      <vt:lpstr>Arial</vt:lpstr>
      <vt:lpstr>Calibri</vt:lpstr>
      <vt:lpstr>等线</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Hong Diep</cp:lastModifiedBy>
  <cp:revision>49</cp:revision>
  <dcterms:created xsi:type="dcterms:W3CDTF">2022-11-05T11:07:26Z</dcterms:created>
  <dcterms:modified xsi:type="dcterms:W3CDTF">2024-12-05T14:07:17Z</dcterms:modified>
</cp:coreProperties>
</file>