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25"/>
  </p:notesMasterIdLst>
  <p:handoutMasterIdLst>
    <p:handoutMasterId r:id="rId26"/>
  </p:handoutMasterIdLst>
  <p:sldIdLst>
    <p:sldId id="1909" r:id="rId5"/>
    <p:sldId id="1908" r:id="rId6"/>
    <p:sldId id="354" r:id="rId7"/>
    <p:sldId id="1867" r:id="rId8"/>
    <p:sldId id="1868" r:id="rId9"/>
    <p:sldId id="1889" r:id="rId10"/>
    <p:sldId id="1890" r:id="rId11"/>
    <p:sldId id="1918" r:id="rId12"/>
    <p:sldId id="1919" r:id="rId13"/>
    <p:sldId id="1892" r:id="rId14"/>
    <p:sldId id="1893" r:id="rId15"/>
    <p:sldId id="271" r:id="rId16"/>
    <p:sldId id="1921" r:id="rId17"/>
    <p:sldId id="1895" r:id="rId18"/>
    <p:sldId id="1913" r:id="rId19"/>
    <p:sldId id="1912" r:id="rId20"/>
    <p:sldId id="1894" r:id="rId21"/>
    <p:sldId id="1870" r:id="rId22"/>
    <p:sldId id="1915" r:id="rId23"/>
    <p:sldId id="256" r:id="rId24"/>
  </p:sldIdLst>
  <p:sldSz cx="12192000" cy="6858000"/>
  <p:notesSz cx="6858000" cy="9144000"/>
  <p:custDataLst>
    <p:tags r:id="rId27"/>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909"/>
            <p14:sldId id="1908"/>
            <p14:sldId id="354"/>
            <p14:sldId id="1867"/>
            <p14:sldId id="1868"/>
            <p14:sldId id="1889"/>
            <p14:sldId id="1890"/>
            <p14:sldId id="1918"/>
            <p14:sldId id="1919"/>
            <p14:sldId id="1892"/>
            <p14:sldId id="1893"/>
            <p14:sldId id="271"/>
            <p14:sldId id="1921"/>
            <p14:sldId id="1895"/>
            <p14:sldId id="1913"/>
            <p14:sldId id="1912"/>
            <p14:sldId id="1894"/>
            <p14:sldId id="1870"/>
            <p14:sldId id="1915"/>
            <p14:sldId id="256"/>
          </p14:sldIdLst>
        </p14:section>
      </p14:sectionLst>
    </p:ext>
    <p:ext uri="{EFAFB233-063F-42B5-8137-9DF3F51BA10A}">
      <p15:sldGuideLst xmlns="" xmlns:p15="http://schemas.microsoft.com/office/powerpoint/2012/main">
        <p15:guide id="1" orient="horz" pos="2160" userDrawn="1">
          <p15:clr>
            <a:srgbClr val="A4A3A4"/>
          </p15:clr>
        </p15:guide>
        <p15:guide id="2" pos="461" userDrawn="1">
          <p15:clr>
            <a:srgbClr val="A4A3A4"/>
          </p15:clr>
        </p15:guide>
        <p15:guide id="3" pos="7197" userDrawn="1">
          <p15:clr>
            <a:srgbClr val="A4A3A4"/>
          </p15:clr>
        </p15:guide>
        <p15:guide id="4" pos="438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0E6DC"/>
    <a:srgbClr val="ECE0D4"/>
    <a:srgbClr val="D1B497"/>
    <a:srgbClr val="E3D1BF"/>
    <a:srgbClr val="AA673C"/>
    <a:srgbClr val="6A6967"/>
    <a:srgbClr val="C19C84"/>
    <a:srgbClr val="F8EBE0"/>
    <a:srgbClr val="FF2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p:cViewPr varScale="1">
        <p:scale>
          <a:sx n="88" d="100"/>
          <a:sy n="88" d="100"/>
        </p:scale>
        <p:origin x="-654" y="-108"/>
      </p:cViewPr>
      <p:guideLst>
        <p:guide orient="horz" pos="2160"/>
        <p:guide pos="461"/>
        <p:guide pos="7197"/>
        <p:guide pos="4384"/>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17/09/2024</a:t>
            </a:fld>
            <a:endParaRPr lang="en-US" dirty="0"/>
          </a:p>
        </p:txBody>
      </p:sp>
      <p:sp>
        <p:nvSpPr>
          <p:cNvPr id="4" name="Footer Placeholder 3">
            <a:extLst>
              <a:ext uri="{FF2B5EF4-FFF2-40B4-BE49-F238E27FC236}">
                <a16:creationId xmlns=""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extLst>
      <p:ext uri="{BB962C8B-B14F-4D97-AF65-F5344CB8AC3E}">
        <p14:creationId xmlns:p14="http://schemas.microsoft.com/office/powerpoint/2010/main" val="997837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372237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84148aafaa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84148aafa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4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57007FCA-3EC9-46F6-BE85-2DE9F97B485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83" name="Title 381">
            <a:extLst>
              <a:ext uri="{FF2B5EF4-FFF2-40B4-BE49-F238E27FC236}">
                <a16:creationId xmlns=""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 xmlns:a16="http://schemas.microsoft.com/office/drawing/2014/main" id="{D0B12BD8-7E23-4DB3-9F3C-68F6FF145E6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 xmlns:a16="http://schemas.microsoft.com/office/drawing/2014/main" id="{85143907-CDEB-455C-878E-7AE28AF7D2B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17/09/2024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gradFill>
          <a:gsLst>
            <a:gs pos="0">
              <a:srgbClr val="FFFFFF"/>
            </a:gs>
            <a:gs pos="100000">
              <a:srgbClr val="EFEFEF"/>
            </a:gs>
          </a:gsLst>
          <a:path path="circle">
            <a:fillToRect l="50000" t="50000" r="50000" b="50000"/>
          </a:path>
          <a:tileRect/>
        </a:gradFill>
        <a:effectLst/>
      </p:bgPr>
    </p:bg>
    <p:spTree>
      <p:nvGrpSpPr>
        <p:cNvPr id="1" name="Shape 616"/>
        <p:cNvGrpSpPr/>
        <p:nvPr/>
      </p:nvGrpSpPr>
      <p:grpSpPr>
        <a:xfrm>
          <a:off x="0" y="0"/>
          <a:ext cx="0" cy="0"/>
          <a:chOff x="0" y="0"/>
          <a:chExt cx="0" cy="0"/>
        </a:xfrm>
      </p:grpSpPr>
      <p:sp>
        <p:nvSpPr>
          <p:cNvPr id="617" name="Google Shape;617;p11"/>
          <p:cNvSpPr txBox="1"/>
          <p:nvPr/>
        </p:nvSpPr>
        <p:spPr>
          <a:xfrm rot="-5400000" flipH="1">
            <a:off x="11215350" y="58813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5690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98342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 xmlns:a16="http://schemas.microsoft.com/office/drawing/2014/main" id="{09498076-A8F2-48B0-807A-C402BDA60D3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074048"/>
            <a:ext cx="6407956" cy="1783952"/>
          </a:xfrm>
          <a:prstGeom prst="rect">
            <a:avLst/>
          </a:prstGeom>
        </p:spPr>
      </p:pic>
      <p:sp>
        <p:nvSpPr>
          <p:cNvPr id="3" name="Title 2">
            <a:extLst>
              <a:ext uri="{FF2B5EF4-FFF2-40B4-BE49-F238E27FC236}">
                <a16:creationId xmlns=""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pic>
        <p:nvPicPr>
          <p:cNvPr id="2" name="Graphic 1" hidden="1">
            <a:extLst>
              <a:ext uri="{FF2B5EF4-FFF2-40B4-BE49-F238E27FC236}">
                <a16:creationId xmlns="" xmlns:a16="http://schemas.microsoft.com/office/drawing/2014/main" id="{295740BA-9B4E-4B38-827D-32544CDF758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 xmlns:a16="http://schemas.microsoft.com/office/drawing/2014/main" id="{29C593AE-D9D2-42FE-A240-F97D187261D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 xmlns:a16="http://schemas.microsoft.com/office/drawing/2014/main" id="{805C4425-09AC-4097-B868-D49C9D64C8F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403"/>
            <a:ext cx="3720664" cy="6857194"/>
          </a:xfrm>
          <a:prstGeom prst="rect">
            <a:avLst/>
          </a:prstGeom>
        </p:spPr>
      </p:pic>
      <p:sp>
        <p:nvSpPr>
          <p:cNvPr id="5" name="Title 2">
            <a:extLst>
              <a:ext uri="{FF2B5EF4-FFF2-40B4-BE49-F238E27FC236}">
                <a16:creationId xmlns=""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17/09/2024</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 id="2147483719" r:id="rId13"/>
    <p:sldLayoutId id="2147483720" r:id="rId14"/>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35.jpeg"/><Relationship Id="rId5" Type="http://schemas.openxmlformats.org/officeDocument/2006/relationships/image" Target="../media/image34.gi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0F51762-A226-4004-87A7-36252DF841FA}"/>
              </a:ext>
            </a:extLst>
          </p:cNvPr>
          <p:cNvPicPr>
            <a:picLocks noChangeAspect="1"/>
          </p:cNvPicPr>
          <p:nvPr/>
        </p:nvPicPr>
        <p:blipFill>
          <a:blip r:embed="rId3"/>
          <a:stretch>
            <a:fillRect/>
          </a:stretch>
        </p:blipFill>
        <p:spPr>
          <a:xfrm>
            <a:off x="731838" y="240146"/>
            <a:ext cx="10553058" cy="5936095"/>
          </a:xfrm>
          <a:prstGeom prst="rect">
            <a:avLst/>
          </a:prstGeom>
        </p:spPr>
      </p:pic>
      <p:sp>
        <p:nvSpPr>
          <p:cNvPr id="6" name="TextBox 5">
            <a:extLst>
              <a:ext uri="{FF2B5EF4-FFF2-40B4-BE49-F238E27FC236}">
                <a16:creationId xmlns="" xmlns:a16="http://schemas.microsoft.com/office/drawing/2014/main" id="{8B660160-227F-48C5-90DF-CC52C549C63D}"/>
              </a:ext>
            </a:extLst>
          </p:cNvPr>
          <p:cNvSpPr txBox="1"/>
          <p:nvPr/>
        </p:nvSpPr>
        <p:spPr>
          <a:xfrm>
            <a:off x="1976838" y="364945"/>
            <a:ext cx="8496944" cy="274825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n-US" sz="4000" b="1" dirty="0">
                <a:ln/>
                <a:solidFill>
                  <a:schemeClr val="accent3"/>
                </a:solidFill>
                <a:latin typeface="Aachen" panose="02020500000000000000" pitchFamily="18" charset="0"/>
                <a:ea typeface="Aachen" panose="02020500000000000000" pitchFamily="18" charset="0"/>
                <a:cs typeface="Aachen" panose="02020500000000000000" pitchFamily="18" charset="0"/>
              </a:rPr>
              <a:t>CHÀO MỪNG CÁC EM HỌC SINH LỚP 2 ĐÃ ĐẾN VỚI TIẾT HỌC MĨ THUẬT HÔM NAY!</a:t>
            </a:r>
            <a:endParaRPr lang="vi-VN" sz="4000" b="1" dirty="0">
              <a:ln/>
              <a:solidFill>
                <a:schemeClr val="accent3"/>
              </a:solidFill>
              <a:latin typeface="Aachen" panose="02020500000000000000" pitchFamily="18" charset="0"/>
              <a:ea typeface="Aachen" panose="02020500000000000000" pitchFamily="18" charset="0"/>
              <a:cs typeface="Aachen" panose="02020500000000000000" pitchFamily="18" charset="0"/>
            </a:endParaRPr>
          </a:p>
        </p:txBody>
      </p:sp>
    </p:spTree>
    <p:custDataLst>
      <p:tags r:id="rId1"/>
    </p:custDataLst>
    <p:extLst>
      <p:ext uri="{BB962C8B-B14F-4D97-AF65-F5344CB8AC3E}">
        <p14:creationId xmlns:p14="http://schemas.microsoft.com/office/powerpoint/2010/main" val="1698551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FD1708D-0D32-4B4D-998A-3E8DB768E2C3}"/>
              </a:ext>
            </a:extLst>
          </p:cNvPr>
          <p:cNvSpPr>
            <a:spLocks noGrp="1"/>
          </p:cNvSpPr>
          <p:nvPr>
            <p:ph type="body" sz="quarter" idx="13"/>
          </p:nvPr>
        </p:nvSpPr>
        <p:spPr>
          <a:xfrm>
            <a:off x="1750291" y="2621970"/>
            <a:ext cx="9185564" cy="730829"/>
          </a:xfrm>
        </p:spPr>
        <p:txBody>
          <a:bodyPr/>
          <a:lstStyle/>
          <a:p>
            <a:pPr>
              <a:lnSpc>
                <a:spcPct val="150000"/>
              </a:lnSpc>
            </a:pP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cơ</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bản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thể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pha</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trộn</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với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để</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tạo</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ra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sắc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mới</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có</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độ</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đậm</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nhạt</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khác</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nhau</a:t>
            </a:r>
            <a:r>
              <a:rPr lang="en-US"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a:t>
            </a:r>
            <a:endParaRPr lang="vi-VN" sz="3600" b="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 xmlns:a16="http://schemas.microsoft.com/office/drawing/2014/main" id="{DFCC7C30-F489-4227-A219-7EC932D05380}"/>
              </a:ext>
            </a:extLst>
          </p:cNvPr>
          <p:cNvSpPr/>
          <p:nvPr/>
        </p:nvSpPr>
        <p:spPr>
          <a:xfrm>
            <a:off x="3583709" y="277091"/>
            <a:ext cx="4784436" cy="216130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179013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256BE48D-718C-4D08-9A47-E0A288DECE77}"/>
              </a:ext>
            </a:extLst>
          </p:cNvPr>
          <p:cNvSpPr txBox="1"/>
          <p:nvPr/>
        </p:nvSpPr>
        <p:spPr>
          <a:xfrm>
            <a:off x="304798" y="341745"/>
            <a:ext cx="882996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ln w="0"/>
                <a:solidFill>
                  <a:srgbClr val="7030A0"/>
                </a:solidFill>
                <a:effectLst>
                  <a:reflection blurRad="6350" stA="53000" endA="300" endPos="35500" dir="5400000" sy="-90000" algn="bl" rotWithShape="0"/>
                </a:effectLst>
              </a:rPr>
              <a:t>HOẠT ĐỘNG 2: KIẾN TẠO KIẾN THỨC, KĨ NĂNG</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vi-VN"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 xmlns:a16="http://schemas.microsoft.com/office/drawing/2014/main" id="{03A2E2FE-E619-43DB-B1E7-3A9892E1F88E}"/>
              </a:ext>
            </a:extLst>
          </p:cNvPr>
          <p:cNvSpPr txBox="1"/>
          <p:nvPr/>
        </p:nvSpPr>
        <p:spPr>
          <a:xfrm>
            <a:off x="544945" y="1159209"/>
            <a:ext cx="9587346" cy="400110"/>
          </a:xfrm>
          <a:prstGeom prst="rect">
            <a:avLst/>
          </a:prstGeom>
          <a:noFill/>
        </p:spPr>
        <p:txBody>
          <a:bodyPr wrap="square" rtlCol="0">
            <a:spAutoFit/>
          </a:bodyPr>
          <a:lstStyle/>
          <a:p>
            <a:r>
              <a:rPr lang="en-US" sz="2000" dirty="0"/>
              <a:t>QUAN SÁT HÌNH ẢNH CHỈ RA CÁC BƯỚC VẼ TRANH BẦU TRỜI VÀ BIỂN:</a:t>
            </a:r>
            <a:endParaRPr lang="vi-VN" sz="2000" dirty="0"/>
          </a:p>
        </p:txBody>
      </p:sp>
      <p:pic>
        <p:nvPicPr>
          <p:cNvPr id="3" name="Picture 2">
            <a:extLst>
              <a:ext uri="{FF2B5EF4-FFF2-40B4-BE49-F238E27FC236}">
                <a16:creationId xmlns="" xmlns:a16="http://schemas.microsoft.com/office/drawing/2014/main" id="{2C541ACE-74FF-49B1-8610-A9A24A5D12A0}"/>
              </a:ext>
            </a:extLst>
          </p:cNvPr>
          <p:cNvPicPr>
            <a:picLocks noChangeAspect="1"/>
          </p:cNvPicPr>
          <p:nvPr/>
        </p:nvPicPr>
        <p:blipFill>
          <a:blip r:embed="rId4"/>
          <a:stretch>
            <a:fillRect/>
          </a:stretch>
        </p:blipFill>
        <p:spPr>
          <a:xfrm>
            <a:off x="6391564" y="1709005"/>
            <a:ext cx="5126181" cy="4959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 xmlns:a16="http://schemas.microsoft.com/office/drawing/2014/main" id="{7ED2D681-32A0-411C-A140-4DCFE46E90A0}"/>
              </a:ext>
            </a:extLst>
          </p:cNvPr>
          <p:cNvSpPr txBox="1"/>
          <p:nvPr/>
        </p:nvSpPr>
        <p:spPr>
          <a:xfrm>
            <a:off x="397164" y="2253673"/>
            <a:ext cx="5504871" cy="259455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Các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để</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một</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bức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tranh</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bầu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trời</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và</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biển</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được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bằng</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nhiều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nét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có</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màu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đậm</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nhạt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endParaRPr lang="vi-VN" dirty="0"/>
          </a:p>
        </p:txBody>
      </p:sp>
    </p:spTree>
    <p:custDataLst>
      <p:tags r:id="rId1"/>
    </p:custDataLst>
    <p:extLst>
      <p:ext uri="{BB962C8B-B14F-4D97-AF65-F5344CB8AC3E}">
        <p14:creationId xmlns:p14="http://schemas.microsoft.com/office/powerpoint/2010/main" val="326269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30"/>
          <p:cNvSpPr/>
          <p:nvPr/>
        </p:nvSpPr>
        <p:spPr>
          <a:xfrm>
            <a:off x="14950" y="-29875"/>
            <a:ext cx="2206200" cy="6858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30"/>
          <p:cNvGrpSpPr/>
          <p:nvPr/>
        </p:nvGrpSpPr>
        <p:grpSpPr>
          <a:xfrm>
            <a:off x="9844079" y="5789536"/>
            <a:ext cx="1776650" cy="858658"/>
            <a:chOff x="1278960" y="3409584"/>
            <a:chExt cx="1571700" cy="759606"/>
          </a:xfrm>
        </p:grpSpPr>
        <p:sp>
          <p:nvSpPr>
            <p:cNvPr id="927" name="Google Shape;927;p30"/>
            <p:cNvSpPr/>
            <p:nvPr/>
          </p:nvSpPr>
          <p:spPr>
            <a:xfrm rot="-6686864">
              <a:off x="1947944" y="3724221"/>
              <a:ext cx="498316" cy="305363"/>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8" name="Google Shape;928;p30"/>
            <p:cNvSpPr/>
            <p:nvPr/>
          </p:nvSpPr>
          <p:spPr>
            <a:xfrm rot="-4357057">
              <a:off x="1688026" y="3732955"/>
              <a:ext cx="499021" cy="305021"/>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9" name="Google Shape;929;p30"/>
            <p:cNvSpPr/>
            <p:nvPr/>
          </p:nvSpPr>
          <p:spPr>
            <a:xfrm>
              <a:off x="1278960" y="3424518"/>
              <a:ext cx="1571700" cy="274800"/>
            </a:xfrm>
            <a:prstGeom prst="rect">
              <a:avLst/>
            </a:prstGeom>
            <a:gradFill>
              <a:gsLst>
                <a:gs pos="0">
                  <a:srgbClr val="FFFFFF"/>
                </a:gs>
                <a:gs pos="29000">
                  <a:srgbClr val="FFFFFF"/>
                </a:gs>
                <a:gs pos="78000">
                  <a:srgbClr val="BFBFBF"/>
                </a:gs>
                <a:gs pos="100000">
                  <a:srgbClr val="BFBFBF"/>
                </a:gs>
              </a:gsLst>
              <a:lin ang="5400012" scaled="0"/>
            </a:gra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0" name="Google Shape;930;p30"/>
            <p:cNvSpPr/>
            <p:nvPr/>
          </p:nvSpPr>
          <p:spPr>
            <a:xfrm>
              <a:off x="1785475" y="3409584"/>
              <a:ext cx="564900" cy="289800"/>
            </a:xfrm>
            <a:prstGeom prst="rect">
              <a:avLst/>
            </a:pr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31" name="Google Shape;931;p30"/>
          <p:cNvGrpSpPr/>
          <p:nvPr/>
        </p:nvGrpSpPr>
        <p:grpSpPr>
          <a:xfrm rot="-1104003">
            <a:off x="79469" y="616677"/>
            <a:ext cx="2235898" cy="1244179"/>
            <a:chOff x="1392517" y="2247154"/>
            <a:chExt cx="2153024" cy="1197953"/>
          </a:xfrm>
        </p:grpSpPr>
        <p:sp>
          <p:nvSpPr>
            <p:cNvPr id="932" name="Google Shape;932;p30"/>
            <p:cNvSpPr/>
            <p:nvPr/>
          </p:nvSpPr>
          <p:spPr>
            <a:xfrm>
              <a:off x="1811604" y="2419628"/>
              <a:ext cx="1288627" cy="998402"/>
            </a:xfrm>
            <a:custGeom>
              <a:avLst/>
              <a:gdLst/>
              <a:ahLst/>
              <a:cxnLst/>
              <a:rect l="l" t="t" r="r" b="b"/>
              <a:pathLst>
                <a:path w="10287" h="10592" extrusionOk="0">
                  <a:moveTo>
                    <a:pt x="138" y="1667"/>
                  </a:moveTo>
                  <a:cubicBezTo>
                    <a:pt x="138" y="746"/>
                    <a:pt x="2377" y="0"/>
                    <a:pt x="5138" y="0"/>
                  </a:cubicBezTo>
                  <a:cubicBezTo>
                    <a:pt x="7899" y="0"/>
                    <a:pt x="10138" y="746"/>
                    <a:pt x="10138" y="1667"/>
                  </a:cubicBezTo>
                  <a:cubicBezTo>
                    <a:pt x="10188" y="3538"/>
                    <a:pt x="10237" y="5409"/>
                    <a:pt x="10287" y="7280"/>
                  </a:cubicBezTo>
                  <a:cubicBezTo>
                    <a:pt x="10287" y="8201"/>
                    <a:pt x="7800" y="8421"/>
                    <a:pt x="5138" y="10592"/>
                  </a:cubicBezTo>
                  <a:cubicBezTo>
                    <a:pt x="2278" y="8289"/>
                    <a:pt x="39" y="8530"/>
                    <a:pt x="39" y="7609"/>
                  </a:cubicBezTo>
                  <a:cubicBezTo>
                    <a:pt x="72" y="5628"/>
                    <a:pt x="105" y="3648"/>
                    <a:pt x="138" y="1667"/>
                  </a:cubicBezTo>
                  <a:close/>
                </a:path>
                <a:path w="10287" h="10592" fill="none" extrusionOk="0">
                  <a:moveTo>
                    <a:pt x="10138" y="1667"/>
                  </a:moveTo>
                  <a:cubicBezTo>
                    <a:pt x="10138" y="2588"/>
                    <a:pt x="7899" y="3334"/>
                    <a:pt x="5138" y="3334"/>
                  </a:cubicBezTo>
                  <a:cubicBezTo>
                    <a:pt x="2377" y="3334"/>
                    <a:pt x="138" y="2588"/>
                    <a:pt x="138" y="1667"/>
                  </a:cubicBezTo>
                </a:path>
                <a:path w="10287" h="10592" fill="none" extrusionOk="0">
                  <a:moveTo>
                    <a:pt x="138" y="1667"/>
                  </a:moveTo>
                  <a:cubicBezTo>
                    <a:pt x="-695" y="487"/>
                    <a:pt x="2377" y="0"/>
                    <a:pt x="5138" y="0"/>
                  </a:cubicBezTo>
                  <a:cubicBezTo>
                    <a:pt x="7899" y="0"/>
                    <a:pt x="10138" y="746"/>
                    <a:pt x="10138" y="1667"/>
                  </a:cubicBezTo>
                  <a:lnTo>
                    <a:pt x="138" y="1667"/>
                  </a:lnTo>
                  <a:close/>
                </a:path>
              </a:pathLst>
            </a:cu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3" name="Google Shape;933;p30"/>
            <p:cNvSpPr/>
            <p:nvPr/>
          </p:nvSpPr>
          <p:spPr>
            <a:xfrm rot="-10545909" flipH="1">
              <a:off x="1946655" y="2636083"/>
              <a:ext cx="211801" cy="626588"/>
            </a:xfrm>
            <a:custGeom>
              <a:avLst/>
              <a:gdLst/>
              <a:ahLst/>
              <a:cxnLst/>
              <a:rect l="l" t="t" r="r" b="b"/>
              <a:pathLst>
                <a:path w="10256" h="10694" extrusionOk="0">
                  <a:moveTo>
                    <a:pt x="0" y="10694"/>
                  </a:moveTo>
                  <a:lnTo>
                    <a:pt x="2000" y="694"/>
                  </a:lnTo>
                  <a:lnTo>
                    <a:pt x="10256" y="0"/>
                  </a:lnTo>
                  <a:lnTo>
                    <a:pt x="8000" y="10694"/>
                  </a:lnTo>
                  <a:lnTo>
                    <a:pt x="0" y="10694"/>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4" name="Google Shape;934;p30"/>
            <p:cNvSpPr/>
            <p:nvPr/>
          </p:nvSpPr>
          <p:spPr>
            <a:xfrm>
              <a:off x="1392517" y="2247154"/>
              <a:ext cx="2097600" cy="735000"/>
            </a:xfrm>
            <a:prstGeom prst="diamond">
              <a:avLst/>
            </a:prstGeom>
            <a:solidFill>
              <a:srgbClr val="2626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35" name="Google Shape;935;p30"/>
            <p:cNvGrpSpPr/>
            <p:nvPr/>
          </p:nvGrpSpPr>
          <p:grpSpPr>
            <a:xfrm>
              <a:off x="1402977" y="2256418"/>
              <a:ext cx="2142564" cy="1188689"/>
              <a:chOff x="3560483" y="3941782"/>
              <a:chExt cx="2142564" cy="1188689"/>
            </a:xfrm>
          </p:grpSpPr>
          <p:sp>
            <p:nvSpPr>
              <p:cNvPr id="936" name="Google Shape;936;p30"/>
              <p:cNvSpPr/>
              <p:nvPr/>
            </p:nvSpPr>
            <p:spPr>
              <a:xfrm>
                <a:off x="3892258" y="4831671"/>
                <a:ext cx="74700" cy="298800"/>
              </a:xfrm>
              <a:prstGeom prst="round2SameRect">
                <a:avLst>
                  <a:gd name="adj1" fmla="val 50000"/>
                  <a:gd name="adj2" fmla="val 0"/>
                </a:avLst>
              </a:prstGeom>
              <a:gradFill>
                <a:gsLst>
                  <a:gs pos="0">
                    <a:srgbClr val="F3B705"/>
                  </a:gs>
                  <a:gs pos="6000">
                    <a:srgbClr val="F3B705"/>
                  </a:gs>
                  <a:gs pos="100000">
                    <a:srgbClr val="F29D3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7" name="Google Shape;937;p30"/>
              <p:cNvSpPr/>
              <p:nvPr/>
            </p:nvSpPr>
            <p:spPr>
              <a:xfrm rot="5400000">
                <a:off x="4813097" y="3768234"/>
                <a:ext cx="707100" cy="1072800"/>
              </a:xfrm>
              <a:prstGeom prst="triangle">
                <a:avLst>
                  <a:gd name="adj" fmla="val 50000"/>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8" name="Google Shape;938;p30"/>
              <p:cNvSpPr/>
              <p:nvPr/>
            </p:nvSpPr>
            <p:spPr>
              <a:xfrm rot="-5400000" flipH="1">
                <a:off x="3743333" y="3758932"/>
                <a:ext cx="707100" cy="1072800"/>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9" name="Google Shape;939;p30"/>
              <p:cNvSpPr/>
              <p:nvPr/>
            </p:nvSpPr>
            <p:spPr>
              <a:xfrm rot="9537551">
                <a:off x="3890940" y="4294247"/>
                <a:ext cx="747007" cy="37327"/>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0" name="Google Shape;940;p30"/>
              <p:cNvSpPr/>
              <p:nvPr/>
            </p:nvSpPr>
            <p:spPr>
              <a:xfrm rot="5400000">
                <a:off x="3741052" y="4611856"/>
                <a:ext cx="373500" cy="37500"/>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1" name="Google Shape;941;p30"/>
              <p:cNvSpPr/>
              <p:nvPr/>
            </p:nvSpPr>
            <p:spPr>
              <a:xfrm>
                <a:off x="3892255" y="4775860"/>
                <a:ext cx="74700" cy="74700"/>
              </a:xfrm>
              <a:prstGeom prst="ellipse">
                <a:avLst/>
              </a:prstGeom>
              <a:gradFill>
                <a:gsLst>
                  <a:gs pos="0">
                    <a:srgbClr val="C00000"/>
                  </a:gs>
                  <a:gs pos="6000">
                    <a:srgbClr val="C00000"/>
                  </a:gs>
                  <a:gs pos="100000">
                    <a:srgbClr val="FFA7A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942" name="Google Shape;942;p30"/>
          <p:cNvSpPr/>
          <p:nvPr/>
        </p:nvSpPr>
        <p:spPr>
          <a:xfrm>
            <a:off x="4657287" y="357176"/>
            <a:ext cx="4966526" cy="556165"/>
          </a:xfrm>
          <a:prstGeom prst="rect">
            <a:avLst/>
          </a:prstGeom>
        </p:spPr>
        <p:txBody>
          <a:bodyPr>
            <a:prstTxWarp prst="textPlain">
              <a:avLst/>
            </a:prstTxWarp>
          </a:bodyPr>
          <a:lstStyle/>
          <a:p>
            <a:pPr lvl="0" algn="ctr"/>
            <a:r>
              <a:rPr lang="en-US" dirty="0" err="1">
                <a:latin typeface="DM Serif Display"/>
              </a:rPr>
              <a:t>CMIáchMÌNH</a:t>
            </a:r>
            <a:endParaRPr b="0" i="0" dirty="0">
              <a:ln>
                <a:noFill/>
              </a:ln>
              <a:solidFill>
                <a:srgbClr val="000000"/>
              </a:solidFill>
              <a:latin typeface="DM Serif Display"/>
            </a:endParaRPr>
          </a:p>
        </p:txBody>
      </p:sp>
      <p:cxnSp>
        <p:nvCxnSpPr>
          <p:cNvPr id="943" name="Google Shape;943;p30"/>
          <p:cNvCxnSpPr/>
          <p:nvPr/>
        </p:nvCxnSpPr>
        <p:spPr>
          <a:xfrm rot="10800000" flipH="1">
            <a:off x="2445925" y="3115750"/>
            <a:ext cx="9294300" cy="85200"/>
          </a:xfrm>
          <a:prstGeom prst="straightConnector1">
            <a:avLst/>
          </a:prstGeom>
          <a:noFill/>
          <a:ln w="19050" cap="flat" cmpd="sng">
            <a:solidFill>
              <a:srgbClr val="000000"/>
            </a:solidFill>
            <a:prstDash val="solid"/>
            <a:round/>
            <a:headEnd type="none" w="med" len="med"/>
            <a:tailEnd type="none" w="med" len="med"/>
          </a:ln>
        </p:spPr>
      </p:cxnSp>
      <p:sp>
        <p:nvSpPr>
          <p:cNvPr id="947" name="Google Shape;947;p30"/>
          <p:cNvSpPr/>
          <p:nvPr/>
        </p:nvSpPr>
        <p:spPr>
          <a:xfrm>
            <a:off x="3899895" y="437561"/>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8" name="Google Shape;948;p30"/>
          <p:cNvSpPr/>
          <p:nvPr/>
        </p:nvSpPr>
        <p:spPr>
          <a:xfrm>
            <a:off x="9844079" y="416218"/>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 name="Rectangle 4">
            <a:extLst>
              <a:ext uri="{FF2B5EF4-FFF2-40B4-BE49-F238E27FC236}">
                <a16:creationId xmlns="" xmlns:a16="http://schemas.microsoft.com/office/drawing/2014/main" id="{B989F8FD-EEB6-4326-B564-4BA0746C3BF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
            <a:extLst>
              <a:ext uri="{FF2B5EF4-FFF2-40B4-BE49-F238E27FC236}">
                <a16:creationId xmlns="" xmlns:a16="http://schemas.microsoft.com/office/drawing/2014/main" id="{F92431C9-3727-40A9-9BDF-BCB00E8ED2B7}"/>
              </a:ext>
            </a:extLst>
          </p:cNvPr>
          <p:cNvGrpSpPr>
            <a:grpSpLocks/>
          </p:cNvGrpSpPr>
          <p:nvPr/>
        </p:nvGrpSpPr>
        <p:grpSpPr bwMode="auto">
          <a:xfrm>
            <a:off x="2535848" y="1333550"/>
            <a:ext cx="2470137" cy="1824800"/>
            <a:chOff x="0" y="0"/>
            <a:chExt cx="3140" cy="2390"/>
          </a:xfrm>
        </p:grpSpPr>
        <p:pic>
          <p:nvPicPr>
            <p:cNvPr id="2051" name="Picture 3">
              <a:extLst>
                <a:ext uri="{FF2B5EF4-FFF2-40B4-BE49-F238E27FC236}">
                  <a16:creationId xmlns="" xmlns:a16="http://schemas.microsoft.com/office/drawing/2014/main" id="{C11255FE-118A-44C4-99CB-458037A80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0"/>
              <a:ext cx="3120" cy="2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 xmlns:a16="http://schemas.microsoft.com/office/drawing/2014/main" id="{194FFBFC-EA63-457B-B881-8EA9DE1CC852}"/>
                </a:ext>
              </a:extLst>
            </p:cNvPr>
            <p:cNvSpPr>
              <a:spLocks noChangeArrowheads="1"/>
            </p:cNvSpPr>
            <p:nvPr/>
          </p:nvSpPr>
          <p:spPr bwMode="auto">
            <a:xfrm>
              <a:off x="5" y="5"/>
              <a:ext cx="3130" cy="238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8">
            <a:extLst>
              <a:ext uri="{FF2B5EF4-FFF2-40B4-BE49-F238E27FC236}">
                <a16:creationId xmlns="" xmlns:a16="http://schemas.microsoft.com/office/drawing/2014/main" id="{2534BB8A-7EAF-4C6A-841D-814685655C6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 xmlns:a16="http://schemas.microsoft.com/office/drawing/2014/main" id="{37E4F7EB-239F-4240-8D75-B3BD3AB725A8}"/>
              </a:ext>
            </a:extLst>
          </p:cNvPr>
          <p:cNvGrpSpPr>
            <a:grpSpLocks/>
          </p:cNvGrpSpPr>
          <p:nvPr/>
        </p:nvGrpSpPr>
        <p:grpSpPr bwMode="auto">
          <a:xfrm>
            <a:off x="5776948" y="1362401"/>
            <a:ext cx="2664440" cy="1840397"/>
            <a:chOff x="0" y="0"/>
            <a:chExt cx="3050" cy="2360"/>
          </a:xfrm>
        </p:grpSpPr>
        <p:pic>
          <p:nvPicPr>
            <p:cNvPr id="2055" name="Picture 7">
              <a:extLst>
                <a:ext uri="{FF2B5EF4-FFF2-40B4-BE49-F238E27FC236}">
                  <a16:creationId xmlns="" xmlns:a16="http://schemas.microsoft.com/office/drawing/2014/main" id="{790A2681-873B-43F2-ADF8-82E9FA85B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9"/>
              <a:ext cx="3030" cy="23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3AC1E236-877D-4E10-A96E-4B1CF49CEFE2}"/>
                </a:ext>
              </a:extLst>
            </p:cNvPr>
            <p:cNvSpPr>
              <a:spLocks noChangeArrowheads="1"/>
            </p:cNvSpPr>
            <p:nvPr/>
          </p:nvSpPr>
          <p:spPr bwMode="auto">
            <a:xfrm>
              <a:off x="5" y="5"/>
              <a:ext cx="3040" cy="23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12">
            <a:extLst>
              <a:ext uri="{FF2B5EF4-FFF2-40B4-BE49-F238E27FC236}">
                <a16:creationId xmlns="" xmlns:a16="http://schemas.microsoft.com/office/drawing/2014/main" id="{C47098E1-78CB-4C9B-AF73-854C542339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9">
            <a:extLst>
              <a:ext uri="{FF2B5EF4-FFF2-40B4-BE49-F238E27FC236}">
                <a16:creationId xmlns="" xmlns:a16="http://schemas.microsoft.com/office/drawing/2014/main" id="{E6BF14BF-D7D0-4689-81BA-C1FD9F355356}"/>
              </a:ext>
            </a:extLst>
          </p:cNvPr>
          <p:cNvGrpSpPr>
            <a:grpSpLocks/>
          </p:cNvGrpSpPr>
          <p:nvPr/>
        </p:nvGrpSpPr>
        <p:grpSpPr bwMode="auto">
          <a:xfrm>
            <a:off x="8934139" y="1296434"/>
            <a:ext cx="2796182" cy="1824800"/>
            <a:chOff x="0" y="0"/>
            <a:chExt cx="3230" cy="2450"/>
          </a:xfrm>
        </p:grpSpPr>
        <p:pic>
          <p:nvPicPr>
            <p:cNvPr id="2059" name="Picture 11">
              <a:extLst>
                <a:ext uri="{FF2B5EF4-FFF2-40B4-BE49-F238E27FC236}">
                  <a16:creationId xmlns="" xmlns:a16="http://schemas.microsoft.com/office/drawing/2014/main" id="{7245CCC7-11EB-4315-81F3-154F11382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10"/>
              <a:ext cx="3210" cy="2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 xmlns:a16="http://schemas.microsoft.com/office/drawing/2014/main" id="{7C8F28D5-910E-426F-A537-67F08A5E04EE}"/>
                </a:ext>
              </a:extLst>
            </p:cNvPr>
            <p:cNvSpPr>
              <a:spLocks noChangeArrowheads="1"/>
            </p:cNvSpPr>
            <p:nvPr/>
          </p:nvSpPr>
          <p:spPr bwMode="auto">
            <a:xfrm>
              <a:off x="5" y="5"/>
              <a:ext cx="3220" cy="24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a:extLst>
              <a:ext uri="{FF2B5EF4-FFF2-40B4-BE49-F238E27FC236}">
                <a16:creationId xmlns="" xmlns:a16="http://schemas.microsoft.com/office/drawing/2014/main" id="{BADD13C6-27D0-4CD5-B91F-E77DB84DB614}"/>
              </a:ext>
            </a:extLst>
          </p:cNvPr>
          <p:cNvSpPr/>
          <p:nvPr/>
        </p:nvSpPr>
        <p:spPr>
          <a:xfrm>
            <a:off x="9073535" y="3708633"/>
            <a:ext cx="3029997" cy="707886"/>
          </a:xfrm>
          <a:prstGeom prst="rect">
            <a:avLst/>
          </a:prstGeom>
        </p:spPr>
        <p:txBody>
          <a:bodyPr wrap="none">
            <a:spAutoFit/>
          </a:bodyPr>
          <a:lstStyle/>
          <a:p>
            <a:r>
              <a:rPr lang="vi-VN" sz="2000" b="1" i="1" dirty="0">
                <a:latin typeface="Cambria" panose="02040503050406030204" pitchFamily="18" charset="0"/>
                <a:ea typeface="Cambria" panose="02040503050406030204" pitchFamily="18" charset="0"/>
              </a:rPr>
              <a:t>B3 : Vẽ màu cho phù hợp</a:t>
            </a:r>
            <a:endParaRPr lang="en-US" sz="2000" b="1" i="1" dirty="0">
              <a:latin typeface="Cambria" panose="02040503050406030204" pitchFamily="18" charset="0"/>
              <a:ea typeface="Cambria" panose="02040503050406030204" pitchFamily="18" charset="0"/>
            </a:endParaRPr>
          </a:p>
          <a:p>
            <a:r>
              <a:rPr lang="vi-VN" sz="2000" b="1" i="1" dirty="0">
                <a:latin typeface="Cambria" panose="02040503050406030204" pitchFamily="18" charset="0"/>
                <a:ea typeface="Cambria" panose="02040503050406030204" pitchFamily="18" charset="0"/>
              </a:rPr>
              <a:t> với bầu trời và mặt biển</a:t>
            </a:r>
            <a:endParaRPr lang="en-US" sz="2000" b="1"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 xmlns:a16="http://schemas.microsoft.com/office/drawing/2014/main" id="{7882C8FB-2051-42BA-848B-397A7FF466DF}"/>
              </a:ext>
            </a:extLst>
          </p:cNvPr>
          <p:cNvSpPr txBox="1"/>
          <p:nvPr/>
        </p:nvSpPr>
        <p:spPr>
          <a:xfrm>
            <a:off x="2739384" y="38738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nét tạo ranh giới trời và biển</a:t>
            </a:r>
            <a:endParaRPr lang="en-US" sz="2000" b="1" dirty="0">
              <a:latin typeface="Cambria" panose="02040503050406030204" pitchFamily="18" charset="0"/>
              <a:ea typeface="Cambria" panose="02040503050406030204" pitchFamily="18" charset="0"/>
            </a:endParaRPr>
          </a:p>
        </p:txBody>
      </p:sp>
      <p:sp>
        <p:nvSpPr>
          <p:cNvPr id="39" name="TextBox 38">
            <a:extLst>
              <a:ext uri="{FF2B5EF4-FFF2-40B4-BE49-F238E27FC236}">
                <a16:creationId xmlns="" xmlns:a16="http://schemas.microsoft.com/office/drawing/2014/main" id="{47BB2A02-A6C7-4322-85C0-87B8DED4D155}"/>
              </a:ext>
            </a:extLst>
          </p:cNvPr>
          <p:cNvSpPr txBox="1"/>
          <p:nvPr/>
        </p:nvSpPr>
        <p:spPr>
          <a:xfrm>
            <a:off x="2891784" y="40262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nt tạo ranh giới trời và biển</a:t>
            </a:r>
            <a:endParaRPr lang="en-US" sz="2000" b="1" dirty="0">
              <a:latin typeface="Cambria" panose="02040503050406030204" pitchFamily="18" charset="0"/>
              <a:ea typeface="Cambria" panose="02040503050406030204" pitchFamily="18" charset="0"/>
            </a:endParaRPr>
          </a:p>
        </p:txBody>
      </p:sp>
      <p:sp>
        <p:nvSpPr>
          <p:cNvPr id="41" name="TextBox 40">
            <a:extLst>
              <a:ext uri="{FF2B5EF4-FFF2-40B4-BE49-F238E27FC236}">
                <a16:creationId xmlns="" xmlns:a16="http://schemas.microsoft.com/office/drawing/2014/main" id="{97C8C045-F19C-4316-9BE1-288766424B6B}"/>
              </a:ext>
            </a:extLst>
          </p:cNvPr>
          <p:cNvSpPr txBox="1"/>
          <p:nvPr/>
        </p:nvSpPr>
        <p:spPr>
          <a:xfrm>
            <a:off x="3151909" y="3255879"/>
            <a:ext cx="2577395" cy="646331"/>
          </a:xfrm>
          <a:prstGeom prst="rect">
            <a:avLst/>
          </a:prstGeom>
          <a:noFill/>
        </p:spPr>
        <p:txBody>
          <a:bodyPr wrap="square">
            <a:spAutoFit/>
          </a:bodyPr>
          <a:lstStyle/>
          <a:p>
            <a:r>
              <a:rPr lang="vi-VN" sz="1800" b="1" i="1" dirty="0">
                <a:latin typeface="Cambria" panose="02040503050406030204" pitchFamily="18" charset="0"/>
                <a:ea typeface="Cambria" panose="02040503050406030204" pitchFamily="18" charset="0"/>
              </a:rPr>
              <a:t>B1: Vẽ nét tạo ranh giới trời và biển</a:t>
            </a:r>
            <a:endParaRPr lang="en-US" sz="1800" b="1"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 xmlns:a16="http://schemas.microsoft.com/office/drawing/2014/main" id="{45E5D13B-6200-4FCB-AA5F-5C651C786F68}"/>
              </a:ext>
            </a:extLst>
          </p:cNvPr>
          <p:cNvSpPr/>
          <p:nvPr/>
        </p:nvSpPr>
        <p:spPr>
          <a:xfrm>
            <a:off x="2395927" y="4011630"/>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B1: </a:t>
            </a:r>
            <a:r>
              <a:rPr lang="en-US" dirty="0" err="1"/>
              <a:t>Vẽ</a:t>
            </a:r>
            <a:r>
              <a:rPr lang="en-US" dirty="0"/>
              <a:t> </a:t>
            </a:r>
            <a:r>
              <a:rPr lang="en-US" dirty="0" err="1"/>
              <a:t>nét</a:t>
            </a:r>
            <a:r>
              <a:rPr lang="en-US" dirty="0"/>
              <a:t> </a:t>
            </a:r>
            <a:r>
              <a:rPr lang="en-US" dirty="0" err="1"/>
              <a:t>tạo</a:t>
            </a:r>
            <a:r>
              <a:rPr lang="en-US" dirty="0"/>
              <a:t> </a:t>
            </a:r>
            <a:r>
              <a:rPr lang="en-US" dirty="0" err="1"/>
              <a:t>ranh</a:t>
            </a:r>
            <a:r>
              <a:rPr lang="en-US" dirty="0"/>
              <a:t> </a:t>
            </a:r>
            <a:r>
              <a:rPr lang="en-US" dirty="0" err="1"/>
              <a:t>giới</a:t>
            </a:r>
            <a:r>
              <a:rPr lang="en-US" dirty="0"/>
              <a:t> </a:t>
            </a:r>
            <a:r>
              <a:rPr lang="en-US" dirty="0" err="1"/>
              <a:t>trời</a:t>
            </a:r>
            <a:r>
              <a:rPr lang="en-US" dirty="0"/>
              <a:t> </a:t>
            </a:r>
            <a:r>
              <a:rPr lang="en-US" dirty="0" err="1"/>
              <a:t>và</a:t>
            </a:r>
            <a:r>
              <a:rPr lang="en-US" dirty="0"/>
              <a:t> </a:t>
            </a:r>
            <a:r>
              <a:rPr lang="en-US" dirty="0" err="1"/>
              <a:t>biển</a:t>
            </a:r>
            <a:endParaRPr lang="vi-VN" dirty="0"/>
          </a:p>
        </p:txBody>
      </p:sp>
      <p:sp>
        <p:nvSpPr>
          <p:cNvPr id="43" name="Rectangle: Rounded Corners 42">
            <a:extLst>
              <a:ext uri="{FF2B5EF4-FFF2-40B4-BE49-F238E27FC236}">
                <a16:creationId xmlns="" xmlns:a16="http://schemas.microsoft.com/office/drawing/2014/main" id="{DF6570E1-0CC2-4632-8BA3-105D21432EEC}"/>
              </a:ext>
            </a:extLst>
          </p:cNvPr>
          <p:cNvSpPr/>
          <p:nvPr/>
        </p:nvSpPr>
        <p:spPr>
          <a:xfrm>
            <a:off x="8895667" y="3939473"/>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B3: </a:t>
            </a:r>
            <a:r>
              <a:rPr lang="en-US" dirty="0" err="1"/>
              <a:t>Vẽ</a:t>
            </a:r>
            <a:r>
              <a:rPr lang="en-US" dirty="0"/>
              <a:t> </a:t>
            </a:r>
            <a:r>
              <a:rPr lang="en-US" dirty="0" err="1"/>
              <a:t>màu</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bầu</a:t>
            </a:r>
            <a:r>
              <a:rPr lang="en-US" dirty="0"/>
              <a:t> </a:t>
            </a:r>
            <a:r>
              <a:rPr lang="en-US" dirty="0" err="1"/>
              <a:t>trời</a:t>
            </a:r>
            <a:r>
              <a:rPr lang="en-US" dirty="0"/>
              <a:t> </a:t>
            </a:r>
            <a:r>
              <a:rPr lang="en-US" dirty="0" err="1"/>
              <a:t>và</a:t>
            </a:r>
            <a:r>
              <a:rPr lang="en-US" dirty="0"/>
              <a:t> </a:t>
            </a:r>
            <a:r>
              <a:rPr lang="en-US" dirty="0" err="1"/>
              <a:t>mặt</a:t>
            </a:r>
            <a:r>
              <a:rPr lang="en-US" dirty="0"/>
              <a:t> </a:t>
            </a:r>
            <a:r>
              <a:rPr lang="en-US" dirty="0" err="1"/>
              <a:t>biển</a:t>
            </a:r>
            <a:r>
              <a:rPr lang="en-US" dirty="0"/>
              <a:t>.</a:t>
            </a:r>
            <a:endParaRPr lang="vi-VN" dirty="0"/>
          </a:p>
        </p:txBody>
      </p:sp>
      <p:sp>
        <p:nvSpPr>
          <p:cNvPr id="44" name="Rectangle: Rounded Corners 43">
            <a:extLst>
              <a:ext uri="{FF2B5EF4-FFF2-40B4-BE49-F238E27FC236}">
                <a16:creationId xmlns="" xmlns:a16="http://schemas.microsoft.com/office/drawing/2014/main" id="{3746923D-500F-448D-94CB-47D3C0748CA3}"/>
              </a:ext>
            </a:extLst>
          </p:cNvPr>
          <p:cNvSpPr/>
          <p:nvPr/>
        </p:nvSpPr>
        <p:spPr>
          <a:xfrm>
            <a:off x="5674691" y="3982411"/>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B2: </a:t>
            </a:r>
            <a:r>
              <a:rPr lang="en-US" dirty="0" err="1"/>
              <a:t>Vẽ</a:t>
            </a:r>
            <a:r>
              <a:rPr lang="en-US" dirty="0"/>
              <a:t> </a:t>
            </a:r>
            <a:r>
              <a:rPr lang="en-US" dirty="0" err="1"/>
              <a:t>hình</a:t>
            </a:r>
            <a:r>
              <a:rPr lang="en-US" dirty="0"/>
              <a:t> </a:t>
            </a:r>
            <a:r>
              <a:rPr lang="en-US" dirty="0" err="1"/>
              <a:t>mặt</a:t>
            </a:r>
            <a:r>
              <a:rPr lang="en-US" dirty="0"/>
              <a:t> </a:t>
            </a:r>
            <a:r>
              <a:rPr lang="en-US" dirty="0" err="1"/>
              <a:t>trời</a:t>
            </a:r>
            <a:r>
              <a:rPr lang="en-US" dirty="0"/>
              <a:t> </a:t>
            </a:r>
            <a:r>
              <a:rPr lang="en-US" dirty="0" err="1"/>
              <a:t>và</a:t>
            </a:r>
            <a:r>
              <a:rPr lang="en-US" dirty="0"/>
              <a:t> </a:t>
            </a:r>
            <a:r>
              <a:rPr lang="en-US" dirty="0" err="1"/>
              <a:t>sóng</a:t>
            </a:r>
            <a:r>
              <a:rPr lang="en-US" dirty="0"/>
              <a:t> </a:t>
            </a:r>
            <a:r>
              <a:rPr lang="en-US" dirty="0" err="1"/>
              <a:t>nước</a:t>
            </a:r>
            <a:r>
              <a:rPr lang="en-US" dirty="0"/>
              <a:t> </a:t>
            </a:r>
            <a:r>
              <a:rPr lang="en-US" dirty="0" err="1"/>
              <a:t>bằng</a:t>
            </a:r>
            <a:r>
              <a:rPr lang="en-US" dirty="0"/>
              <a:t> </a:t>
            </a:r>
            <a:r>
              <a:rPr lang="en-US" dirty="0" err="1"/>
              <a:t>nét</a:t>
            </a:r>
            <a:r>
              <a:rPr lang="en-US" dirty="0"/>
              <a:t> </a:t>
            </a:r>
            <a:r>
              <a:rPr lang="en-US" dirty="0" err="1"/>
              <a:t>màu</a:t>
            </a:r>
            <a:r>
              <a:rPr lang="en-US" dirty="0"/>
              <a:t>.</a:t>
            </a:r>
            <a:endParaRPr lang="vi-VN" dirty="0"/>
          </a:p>
        </p:txBody>
      </p:sp>
      <p:sp>
        <p:nvSpPr>
          <p:cNvPr id="16" name="Oval 15">
            <a:extLst>
              <a:ext uri="{FF2B5EF4-FFF2-40B4-BE49-F238E27FC236}">
                <a16:creationId xmlns="" xmlns:a16="http://schemas.microsoft.com/office/drawing/2014/main" id="{4437D4DA-B6E5-4FA3-B670-9195F96E8891}"/>
              </a:ext>
            </a:extLst>
          </p:cNvPr>
          <p:cNvSpPr/>
          <p:nvPr/>
        </p:nvSpPr>
        <p:spPr>
          <a:xfrm>
            <a:off x="4538217" y="168525"/>
            <a:ext cx="4966526" cy="83238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MÌNH CÙNG NHẮC LẠI NHÉ!</a:t>
            </a:r>
            <a:endParaRPr lang="vi-VN"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circle(in)">
                                      <p:cBhvr>
                                        <p:cTn id="22" dur="2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FD1708D-0D32-4B4D-998A-3E8DB768E2C3}"/>
              </a:ext>
            </a:extLst>
          </p:cNvPr>
          <p:cNvSpPr>
            <a:spLocks noGrp="1"/>
          </p:cNvSpPr>
          <p:nvPr>
            <p:ph type="body" sz="quarter" idx="13"/>
          </p:nvPr>
        </p:nvSpPr>
        <p:spPr>
          <a:xfrm>
            <a:off x="1383323" y="3204308"/>
            <a:ext cx="9433170" cy="1703754"/>
          </a:xfrm>
        </p:spPr>
        <p:style>
          <a:lnRef idx="1">
            <a:schemeClr val="accent5"/>
          </a:lnRef>
          <a:fillRef idx="2">
            <a:schemeClr val="accent5"/>
          </a:fillRef>
          <a:effectRef idx="1">
            <a:schemeClr val="accent5"/>
          </a:effectRef>
          <a:fontRef idx="minor">
            <a:schemeClr val="dk1"/>
          </a:fontRef>
        </p:style>
        <p:txBody>
          <a:bodyPr/>
          <a:lstStyle/>
          <a:p>
            <a:pPr algn="ctr">
              <a:lnSpc>
                <a:spcPct val="150000"/>
              </a:lnSpc>
            </a:pPr>
            <a:r>
              <a:rPr lang="en-US"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rPr>
              <a:t>MÀU SẮC CÓ THỂ TẠO NÊN ĐỘ ĐẬM, NHẠT CHO BỨC TRANH.</a:t>
            </a:r>
            <a:endParaRPr lang="vi-VN"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Arial" panose="020B0604020202020204" pitchFamily="34" charset="0"/>
            </a:endParaRPr>
          </a:p>
          <a:p>
            <a:endParaRPr lang="vi-VN" dirty="0"/>
          </a:p>
        </p:txBody>
      </p:sp>
      <p:sp>
        <p:nvSpPr>
          <p:cNvPr id="5" name="Wave 4">
            <a:extLst>
              <a:ext uri="{FF2B5EF4-FFF2-40B4-BE49-F238E27FC236}">
                <a16:creationId xmlns="" xmlns:a16="http://schemas.microsoft.com/office/drawing/2014/main" id="{DFCC7C30-F489-4227-A219-7EC932D05380}"/>
              </a:ext>
            </a:extLst>
          </p:cNvPr>
          <p:cNvSpPr/>
          <p:nvPr/>
        </p:nvSpPr>
        <p:spPr>
          <a:xfrm>
            <a:off x="3536816" y="589706"/>
            <a:ext cx="4784436" cy="2161309"/>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GHI NHỚ</a:t>
            </a:r>
            <a:endParaRPr lang="vi-VN"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406104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ặt Trời Vẽ Phim Hoạt Hình Hình ảnh | Định dạng hình ảnh PSD 401155318|  vn.lovepik.com">
            <a:extLst>
              <a:ext uri="{FF2B5EF4-FFF2-40B4-BE49-F238E27FC236}">
                <a16:creationId xmlns="" xmlns:a16="http://schemas.microsoft.com/office/drawing/2014/main" id="{0061ABED-F26F-41D2-9141-297225D7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09" y="341745"/>
            <a:ext cx="2969490" cy="29694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ình ảnh mặt trời vẽ tay dẽ thương - PNG">
            <a:extLst>
              <a:ext uri="{FF2B5EF4-FFF2-40B4-BE49-F238E27FC236}">
                <a16:creationId xmlns="" xmlns:a16="http://schemas.microsoft.com/office/drawing/2014/main" id="{A7FE575B-647F-45CF-A483-5EBB601DCB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198" name="Picture 6" descr="Đơn Giản Vẽ Mặt Trời Minh Họa Poster Với Kính Yếu Tố Miễn Phí Hình ảnh |  Định dạng hình ảnh PSD 611751745| vn.lovepik.com">
            <a:extLst>
              <a:ext uri="{FF2B5EF4-FFF2-40B4-BE49-F238E27FC236}">
                <a16:creationId xmlns="" xmlns:a16="http://schemas.microsoft.com/office/drawing/2014/main" id="{9866F94B-4BB0-42BD-B96B-35B4D8D43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978" y="73888"/>
            <a:ext cx="2969491" cy="296949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abar | oetoesan melajoe">
            <a:extLst>
              <a:ext uri="{FF2B5EF4-FFF2-40B4-BE49-F238E27FC236}">
                <a16:creationId xmlns="" xmlns:a16="http://schemas.microsoft.com/office/drawing/2014/main" id="{CF5D4EBF-BC83-4969-AD56-AD9AFAC3C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982" y="810490"/>
            <a:ext cx="5237020" cy="523702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ambar Kartun Yang Dilukis Dengan Tangan Yang Comel, Lukisan Tangan,  Kartun, Anak PNG dan PSD untuk Muat turun Percuma">
            <a:extLst>
              <a:ext uri="{FF2B5EF4-FFF2-40B4-BE49-F238E27FC236}">
                <a16:creationId xmlns="" xmlns:a16="http://schemas.microsoft.com/office/drawing/2014/main" id="{5F154B99-8C95-47C8-9114-4D2D258D1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4848" y="3581400"/>
            <a:ext cx="3049152" cy="304915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dre Sol Nubes Blancas Dibujos Animados Lindo Verano, Sonrisa De Sol,  Verano, Padre Sol PNG y PSD para Descargar Gratis | Pngtree">
            <a:extLst>
              <a:ext uri="{FF2B5EF4-FFF2-40B4-BE49-F238E27FC236}">
                <a16:creationId xmlns="" xmlns:a16="http://schemas.microsoft.com/office/drawing/2014/main" id="{1DE1652E-0C33-4562-A28A-0EDF55987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477" y="3658754"/>
            <a:ext cx="2857501" cy="28575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896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fade">
                                      <p:cBhvr>
                                        <p:cTn id="14" dur="1000"/>
                                        <p:tgtEl>
                                          <p:spTgt spid="8198"/>
                                        </p:tgtEl>
                                      </p:cBhvr>
                                    </p:animEffect>
                                    <p:anim calcmode="lin" valueType="num">
                                      <p:cBhvr>
                                        <p:cTn id="15" dur="1000" fill="hold"/>
                                        <p:tgtEl>
                                          <p:spTgt spid="8198"/>
                                        </p:tgtEl>
                                        <p:attrNameLst>
                                          <p:attrName>ppt_x</p:attrName>
                                        </p:attrNameLst>
                                      </p:cBhvr>
                                      <p:tavLst>
                                        <p:tav tm="0">
                                          <p:val>
                                            <p:strVal val="#ppt_x"/>
                                          </p:val>
                                        </p:tav>
                                        <p:tav tm="100000">
                                          <p:val>
                                            <p:strVal val="#ppt_x"/>
                                          </p:val>
                                        </p:tav>
                                      </p:tavLst>
                                    </p:anim>
                                    <p:anim calcmode="lin" valueType="num">
                                      <p:cBhvr>
                                        <p:cTn id="1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204"/>
                                        </p:tgtEl>
                                        <p:attrNameLst>
                                          <p:attrName>style.visibility</p:attrName>
                                        </p:attrNameLst>
                                      </p:cBhvr>
                                      <p:to>
                                        <p:strVal val="visible"/>
                                      </p:to>
                                    </p:set>
                                    <p:animEffect transition="in" filter="barn(inVertical)">
                                      <p:cBhvr>
                                        <p:cTn id="21" dur="500"/>
                                        <p:tgtEl>
                                          <p:spTgt spid="820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circle(in)">
                                      <p:cBhvr>
                                        <p:cTn id="26" dur="2000"/>
                                        <p:tgtEl>
                                          <p:spTgt spid="820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wheel(1)">
                                      <p:cBhvr>
                                        <p:cTn id="31"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B409FA4-4E72-48A8-8A12-27131394C1F0}"/>
              </a:ext>
            </a:extLst>
          </p:cNvPr>
          <p:cNvPicPr>
            <a:picLocks noChangeAspect="1"/>
          </p:cNvPicPr>
          <p:nvPr/>
        </p:nvPicPr>
        <p:blipFill>
          <a:blip r:embed="rId3"/>
          <a:stretch>
            <a:fillRect/>
          </a:stretch>
        </p:blipFill>
        <p:spPr>
          <a:xfrm>
            <a:off x="661623" y="266709"/>
            <a:ext cx="4695468" cy="299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6C6BCAED-97D9-4EBD-96DA-3572289EB905}"/>
              </a:ext>
            </a:extLst>
          </p:cNvPr>
          <p:cNvPicPr>
            <a:picLocks noChangeAspect="1"/>
          </p:cNvPicPr>
          <p:nvPr/>
        </p:nvPicPr>
        <p:blipFill>
          <a:blip r:embed="rId4"/>
          <a:stretch>
            <a:fillRect/>
          </a:stretch>
        </p:blipFill>
        <p:spPr>
          <a:xfrm>
            <a:off x="5772090" y="3429000"/>
            <a:ext cx="5053534" cy="2861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 xmlns:a16="http://schemas.microsoft.com/office/drawing/2014/main" id="{EC718758-7677-4A8F-960A-BE15C0D04E35}"/>
              </a:ext>
            </a:extLst>
          </p:cNvPr>
          <p:cNvPicPr>
            <a:picLocks noChangeAspect="1"/>
          </p:cNvPicPr>
          <p:nvPr/>
        </p:nvPicPr>
        <p:blipFill rotWithShape="1">
          <a:blip r:embed="rId5"/>
          <a:srcRect l="1679" t="12042" r="3639" b="15105"/>
          <a:stretch/>
        </p:blipFill>
        <p:spPr>
          <a:xfrm>
            <a:off x="731838" y="3733112"/>
            <a:ext cx="4695467" cy="29960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 xmlns:a16="http://schemas.microsoft.com/office/drawing/2014/main" id="{39C4C9D0-4400-4CA6-9F48-8BFF0A227698}"/>
              </a:ext>
            </a:extLst>
          </p:cNvPr>
          <p:cNvPicPr>
            <a:picLocks noChangeAspect="1"/>
          </p:cNvPicPr>
          <p:nvPr/>
        </p:nvPicPr>
        <p:blipFill rotWithShape="1">
          <a:blip r:embed="rId6"/>
          <a:srcRect t="6900" r="91" b="10596"/>
          <a:stretch/>
        </p:blipFill>
        <p:spPr>
          <a:xfrm>
            <a:off x="6307798" y="-1"/>
            <a:ext cx="4890833" cy="2996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71170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0FEE697-0757-4B12-AA6D-5013D971B1D9}"/>
              </a:ext>
            </a:extLst>
          </p:cNvPr>
          <p:cNvPicPr>
            <a:picLocks noChangeAspect="1"/>
          </p:cNvPicPr>
          <p:nvPr/>
        </p:nvPicPr>
        <p:blipFill>
          <a:blip r:embed="rId3"/>
          <a:stretch>
            <a:fillRect/>
          </a:stretch>
        </p:blipFill>
        <p:spPr>
          <a:xfrm>
            <a:off x="5498851" y="1218703"/>
            <a:ext cx="5593267" cy="41064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 xmlns:a16="http://schemas.microsoft.com/office/drawing/2014/main" id="{2FA24A23-C1C1-4DBB-87A1-A3B143EACABE}"/>
              </a:ext>
            </a:extLst>
          </p:cNvPr>
          <p:cNvPicPr>
            <a:picLocks noChangeAspect="1"/>
          </p:cNvPicPr>
          <p:nvPr/>
        </p:nvPicPr>
        <p:blipFill>
          <a:blip r:embed="rId4"/>
          <a:stretch>
            <a:fillRect/>
          </a:stretch>
        </p:blipFill>
        <p:spPr>
          <a:xfrm>
            <a:off x="731838" y="488744"/>
            <a:ext cx="3821974" cy="5182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408518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243481-34CF-44FB-B9F5-50A1457212DB}"/>
              </a:ext>
            </a:extLst>
          </p:cNvPr>
          <p:cNvSpPr>
            <a:spLocks noGrp="1"/>
          </p:cNvSpPr>
          <p:nvPr>
            <p:ph type="title"/>
          </p:nvPr>
        </p:nvSpPr>
        <p:spPr>
          <a:xfrm>
            <a:off x="0" y="49645"/>
            <a:ext cx="7590988" cy="615553"/>
          </a:xfrm>
        </p:spPr>
        <p:style>
          <a:lnRef idx="0">
            <a:schemeClr val="accent2"/>
          </a:lnRef>
          <a:fillRef idx="3">
            <a:schemeClr val="accent2"/>
          </a:fillRef>
          <a:effectRef idx="3">
            <a:schemeClr val="accent2"/>
          </a:effectRef>
          <a:fontRef idx="minor">
            <a:schemeClr val="lt1"/>
          </a:fontRef>
        </p:style>
        <p:txBody>
          <a:bodyPr/>
          <a:lstStyle/>
          <a:p>
            <a:r>
              <a:rPr lang="en-US" spc="0" dirty="0">
                <a:ln w="9525">
                  <a:solidFill>
                    <a:schemeClr val="bg1"/>
                  </a:solidFill>
                  <a:prstDash val="solid"/>
                </a:ln>
                <a:effectLst>
                  <a:outerShdw blurRad="12700" dist="38100" dir="2700000" algn="tl" rotWithShape="0">
                    <a:schemeClr val="bg1">
                      <a:lumMod val="50000"/>
                    </a:schemeClr>
                  </a:outerShdw>
                </a:effectLst>
              </a:rPr>
              <a:t>3. LUYỆN TẬP, SÁNG TẠO</a:t>
            </a:r>
            <a:endParaRPr lang="vi-VN" spc="0"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 Placeholder 2">
            <a:extLst>
              <a:ext uri="{FF2B5EF4-FFF2-40B4-BE49-F238E27FC236}">
                <a16:creationId xmlns="" xmlns:a16="http://schemas.microsoft.com/office/drawing/2014/main" id="{24BE9DBD-CC02-45F3-A352-B45ECE2E1A71}"/>
              </a:ext>
            </a:extLst>
          </p:cNvPr>
          <p:cNvSpPr>
            <a:spLocks noGrp="1"/>
          </p:cNvSpPr>
          <p:nvPr>
            <p:ph type="body" sz="quarter" idx="12"/>
          </p:nvPr>
        </p:nvSpPr>
        <p:spPr>
          <a:xfrm>
            <a:off x="134541" y="890935"/>
            <a:ext cx="7799387" cy="2415675"/>
          </a:xfrm>
        </p:spPr>
        <p:style>
          <a:lnRef idx="3">
            <a:schemeClr val="lt1"/>
          </a:lnRef>
          <a:fillRef idx="1">
            <a:schemeClr val="accent6"/>
          </a:fillRef>
          <a:effectRef idx="1">
            <a:schemeClr val="accent6"/>
          </a:effectRef>
          <a:fontRef idx="minor">
            <a:schemeClr val="lt1"/>
          </a:fontRef>
        </p:style>
        <p:txBody>
          <a:bodyPr/>
          <a:lstStyle/>
          <a:p>
            <a:pPr>
              <a:lnSpc>
                <a:spcPct val="150000"/>
              </a:lnSpc>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hãy vẽ một bức tranh bầu trời và mặt biển theo ý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thích</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sử dụng màu sắc để tạo độ đậm nhạt cho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vẽ</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vi-VN"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2" descr="Hình ảnh Phim Hoạt Hình Vẽ Tay động Vật Biển Nhỏ Cá, Dưới Biển, Động Vật,  Động Vật Dưới đáy Biển trong suốt PNG và Vector để tải xuống miễn phí">
            <a:extLst>
              <a:ext uri="{FF2B5EF4-FFF2-40B4-BE49-F238E27FC236}">
                <a16:creationId xmlns="" xmlns:a16="http://schemas.microsoft.com/office/drawing/2014/main" id="{FA426CDB-7D4C-447D-87BD-59BB27728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4" y="3217899"/>
            <a:ext cx="1463601" cy="1463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Phim hoạt hình trang trí mặt trời dễ thương đơn giản | Công cụ đồ họa PSD  Tải xuống miễn phí - Pikbest">
            <a:extLst>
              <a:ext uri="{FF2B5EF4-FFF2-40B4-BE49-F238E27FC236}">
                <a16:creationId xmlns="" xmlns:a16="http://schemas.microsoft.com/office/drawing/2014/main" id="{AD2FFA54-15F3-48AB-91F1-481C9A815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613" y="215900"/>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AD09E3F9-D052-461F-BB2A-1A3EE48D951B}"/>
              </a:ext>
            </a:extLst>
          </p:cNvPr>
          <p:cNvPicPr>
            <a:picLocks noChangeAspect="1"/>
          </p:cNvPicPr>
          <p:nvPr/>
        </p:nvPicPr>
        <p:blipFill>
          <a:blip r:embed="rId5"/>
          <a:stretch>
            <a:fillRect/>
          </a:stretch>
        </p:blipFill>
        <p:spPr>
          <a:xfrm>
            <a:off x="6216073" y="2899134"/>
            <a:ext cx="4752975" cy="3564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7649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F037412-7BC5-4AAA-8ED5-FC377A84CB0C}"/>
              </a:ext>
            </a:extLst>
          </p:cNvPr>
          <p:cNvSpPr>
            <a:spLocks noGrp="1"/>
          </p:cNvSpPr>
          <p:nvPr>
            <p:ph type="title"/>
          </p:nvPr>
        </p:nvSpPr>
        <p:spPr>
          <a:xfrm>
            <a:off x="4165600" y="854509"/>
            <a:ext cx="7067796" cy="826509"/>
          </a:xfrm>
        </p:spPr>
        <p:style>
          <a:lnRef idx="0">
            <a:schemeClr val="accent4"/>
          </a:lnRef>
          <a:fillRef idx="3">
            <a:schemeClr val="accent4"/>
          </a:fillRef>
          <a:effectRef idx="3">
            <a:schemeClr val="accent4"/>
          </a:effectRef>
          <a:fontRef idx="minor">
            <a:schemeClr val="lt1"/>
          </a:fontRef>
        </p:style>
        <p:txBody>
          <a:bodyPr/>
          <a:lstStyle/>
          <a:p>
            <a:r>
              <a:rPr lang="en-US" dirty="0"/>
              <a:t>4. PHÂN TÍCH, ĐÁNH GIÁ</a:t>
            </a:r>
          </a:p>
        </p:txBody>
      </p:sp>
      <p:sp>
        <p:nvSpPr>
          <p:cNvPr id="3" name="Text Placeholder 2">
            <a:extLst>
              <a:ext uri="{FF2B5EF4-FFF2-40B4-BE49-F238E27FC236}">
                <a16:creationId xmlns="" xmlns:a16="http://schemas.microsoft.com/office/drawing/2014/main" id="{EF99585A-5E1F-40FA-8E64-BB4F04611657}"/>
              </a:ext>
            </a:extLst>
          </p:cNvPr>
          <p:cNvSpPr>
            <a:spLocks noGrp="1"/>
          </p:cNvSpPr>
          <p:nvPr>
            <p:ph type="body" sz="quarter" idx="11"/>
          </p:nvPr>
        </p:nvSpPr>
        <p:spPr>
          <a:xfrm>
            <a:off x="4082474" y="2763982"/>
            <a:ext cx="7252525" cy="2759363"/>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47500" lnSpcReduction="20000"/>
          </a:bodyPr>
          <a:lstStyle/>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chọn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bầu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p>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400" dirty="0">
                <a:effectLst/>
                <a:latin typeface="Arial" panose="020B0604020202020204" pitchFamily="34" charset="0"/>
                <a:ea typeface="Times New Roman" panose="02020603050405020304" pitchFamily="18" charset="0"/>
                <a:cs typeface="Arial" panose="020B0604020202020204" pitchFamily="34" charset="0"/>
              </a:rPr>
              <a:t> ra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đậm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nhạt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thế</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thiệu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nhé</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70191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 xmlns:a16="http://schemas.microsoft.com/office/drawing/2014/main" id="{15BFDB16-FA9B-4FA0-8AF6-D705D2178AB5}"/>
              </a:ext>
            </a:extLst>
          </p:cNvPr>
          <p:cNvSpPr/>
          <p:nvPr/>
        </p:nvSpPr>
        <p:spPr>
          <a:xfrm>
            <a:off x="2650836" y="932872"/>
            <a:ext cx="9134764" cy="4387273"/>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b="1" i="1" dirty="0">
                <a:solidFill>
                  <a:srgbClr val="002060"/>
                </a:solidFill>
              </a:rPr>
              <a:t>- EM ĐÃ ĐƯỢC ĐI BIỂN BAO GIỜ CHƯA? HÃY KỂ 1 KỈ NIỆM MÀ EM NHỚ NHẤT VỀ BIỂN?</a:t>
            </a:r>
          </a:p>
          <a:p>
            <a:pPr algn="just">
              <a:lnSpc>
                <a:spcPct val="150000"/>
              </a:lnSpc>
            </a:pPr>
            <a:r>
              <a:rPr lang="en-US" b="1" i="1" dirty="0">
                <a:solidFill>
                  <a:srgbClr val="002060"/>
                </a:solidFill>
              </a:rPr>
              <a:t>- CHÚNG MÌNH CẦN LÀM GÌ ĐỂ GIỮ CHO MÔI TRƯỜNG BIỂN ĐƯỢC XANH – SẠCH – ĐẸP?</a:t>
            </a:r>
            <a:endParaRPr lang="vi-VN" b="1" i="1" dirty="0">
              <a:solidFill>
                <a:srgbClr val="002060"/>
              </a:solidFill>
            </a:endParaRPr>
          </a:p>
        </p:txBody>
      </p:sp>
      <p:pic>
        <p:nvPicPr>
          <p:cNvPr id="5122" name="Picture 2" descr="Hình ảnh Vật Liệu Mặt Trời Màu Vàng đáng Yêu, Cười, Dễ Thương, Hoạt Hình  miễn phí tải tập tin PNG PSDComment và Vector">
            <a:extLst>
              <a:ext uri="{FF2B5EF4-FFF2-40B4-BE49-F238E27FC236}">
                <a16:creationId xmlns="" xmlns:a16="http://schemas.microsoft.com/office/drawing/2014/main" id="{58FE2466-E05B-4735-99B9-0FB788460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92" y="41780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38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2C96D37-EE65-4954-A039-D00A1D806E15}"/>
              </a:ext>
            </a:extLst>
          </p:cNvPr>
          <p:cNvGrpSpPr/>
          <p:nvPr/>
        </p:nvGrpSpPr>
        <p:grpSpPr>
          <a:xfrm>
            <a:off x="791818" y="0"/>
            <a:ext cx="10848679" cy="6858000"/>
            <a:chOff x="791818" y="0"/>
            <a:chExt cx="10848679" cy="6858000"/>
          </a:xfrm>
        </p:grpSpPr>
        <p:pic>
          <p:nvPicPr>
            <p:cNvPr id="1030" name="Picture 6" descr="Sự tích con Sam - Kho Tàng Truyện Cổ Tích Chọn Lọc">
              <a:extLst>
                <a:ext uri="{FF2B5EF4-FFF2-40B4-BE49-F238E27FC236}">
                  <a16:creationId xmlns="" xmlns:a16="http://schemas.microsoft.com/office/drawing/2014/main" id="{C2125431-422F-4E80-BDD1-4F7BAA445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18" y="0"/>
              <a:ext cx="10301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73D13DB-6CA9-497B-A57E-F8244C715DAF}"/>
                </a:ext>
              </a:extLst>
            </p:cNvPr>
            <p:cNvSpPr txBox="1"/>
            <p:nvPr/>
          </p:nvSpPr>
          <p:spPr>
            <a:xfrm>
              <a:off x="4665703" y="507999"/>
              <a:ext cx="5024582" cy="646331"/>
            </a:xfrm>
            <a:prstGeom prst="rect">
              <a:avLst/>
            </a:prstGeom>
            <a:noFill/>
          </p:spPr>
          <p:txBody>
            <a:bodyPr wrap="square" rtlCol="0">
              <a:spAutoFit/>
            </a:bodyPr>
            <a:lstStyle/>
            <a:p>
              <a:pPr algn="ctr"/>
              <a:r>
                <a:rPr lang="en-US" sz="3600" b="1" dirty="0">
                  <a:solidFill>
                    <a:srgbClr val="C00000"/>
                  </a:solidFill>
                </a:rPr>
                <a:t>MĨ THUẬT LỚP 2</a:t>
              </a:r>
              <a:endParaRPr lang="vi-VN" sz="3600" b="1" dirty="0">
                <a:solidFill>
                  <a:srgbClr val="C00000"/>
                </a:solidFill>
              </a:endParaRPr>
            </a:p>
          </p:txBody>
        </p:sp>
        <p:sp>
          <p:nvSpPr>
            <p:cNvPr id="6" name="Title 5">
              <a:extLst>
                <a:ext uri="{FF2B5EF4-FFF2-40B4-BE49-F238E27FC236}">
                  <a16:creationId xmlns="" xmlns:a16="http://schemas.microsoft.com/office/drawing/2014/main" id="{406EB3B2-8AF6-4DB4-AA5D-6B355F160B5D}"/>
                </a:ext>
              </a:extLst>
            </p:cNvPr>
            <p:cNvSpPr txBox="1">
              <a:spLocks/>
            </p:cNvSpPr>
            <p:nvPr/>
          </p:nvSpPr>
          <p:spPr>
            <a:xfrm>
              <a:off x="2863273" y="1134770"/>
              <a:ext cx="8777224" cy="10551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dirty="0"/>
                <a:t>CHỦ ĐỀ: ĐẠI DƯƠNG MÊNH MÔNG</a:t>
              </a:r>
            </a:p>
          </p:txBody>
        </p:sp>
        <p:sp>
          <p:nvSpPr>
            <p:cNvPr id="7" name="TextBox 6">
              <a:extLst>
                <a:ext uri="{FF2B5EF4-FFF2-40B4-BE49-F238E27FC236}">
                  <a16:creationId xmlns="" xmlns:a16="http://schemas.microsoft.com/office/drawing/2014/main" id="{B1123E7B-A802-448F-A143-4F593F3486C3}"/>
                </a:ext>
              </a:extLst>
            </p:cNvPr>
            <p:cNvSpPr txBox="1"/>
            <p:nvPr/>
          </p:nvSpPr>
          <p:spPr>
            <a:xfrm>
              <a:off x="2032288" y="5580560"/>
              <a:ext cx="9112828" cy="769441"/>
            </a:xfrm>
            <a:prstGeom prst="rect">
              <a:avLst/>
            </a:prstGeom>
            <a:noFill/>
          </p:spPr>
          <p:txBody>
            <a:bodyPr wrap="square" rtlCol="0">
              <a:spAutoFit/>
            </a:bodyPr>
            <a:lstStyle/>
            <a:p>
              <a:pPr algn="ctr"/>
              <a:r>
                <a:rPr lang="en-US" sz="4400" b="1" dirty="0">
                  <a:solidFill>
                    <a:schemeClr val="accent2">
                      <a:lumMod val="75000"/>
                    </a:schemeClr>
                  </a:solidFill>
                </a:rPr>
                <a:t>BÀI 1: BẦU TRỜI VÀ BIỂN (T1)</a:t>
              </a:r>
              <a:endParaRPr lang="vi-VN" sz="4400" b="1" dirty="0">
                <a:solidFill>
                  <a:schemeClr val="accent2">
                    <a:lumMod val="75000"/>
                  </a:schemeClr>
                </a:solidFill>
              </a:endParaRPr>
            </a:p>
          </p:txBody>
        </p:sp>
      </p:grpSp>
    </p:spTree>
    <p:extLst>
      <p:ext uri="{BB962C8B-B14F-4D97-AF65-F5344CB8AC3E}">
        <p14:creationId xmlns:p14="http://schemas.microsoft.com/office/powerpoint/2010/main" val="362885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
        <p:nvSpPr>
          <p:cNvPr id="5" name="TextBox 4">
            <a:extLst>
              <a:ext uri="{FF2B5EF4-FFF2-40B4-BE49-F238E27FC236}">
                <a16:creationId xmlns="" xmlns:a16="http://schemas.microsoft.com/office/drawing/2014/main" id="{F227534A-7F91-44DC-B464-08189F1DA74B}"/>
              </a:ext>
            </a:extLst>
          </p:cNvPr>
          <p:cNvSpPr txBox="1"/>
          <p:nvPr/>
        </p:nvSpPr>
        <p:spPr>
          <a:xfrm>
            <a:off x="4618182" y="1374024"/>
            <a:ext cx="2225963" cy="646331"/>
          </a:xfrm>
          <a:prstGeom prst="rect">
            <a:avLst/>
          </a:prstGeom>
          <a:noFill/>
        </p:spPr>
        <p:txBody>
          <a:bodyPr wrap="square" rtlCol="0">
            <a:spAutoFit/>
          </a:bodyPr>
          <a:lstStyle/>
          <a:p>
            <a:r>
              <a:rPr lang="en-US" sz="3600" b="1" dirty="0">
                <a:solidFill>
                  <a:schemeClr val="accent3">
                    <a:lumMod val="75000"/>
                  </a:schemeClr>
                </a:solidFill>
              </a:rPr>
              <a:t>DẶN DÒ</a:t>
            </a:r>
            <a:endParaRPr lang="vi-VN" sz="3600" b="1" dirty="0">
              <a:solidFill>
                <a:schemeClr val="accent3">
                  <a:lumMod val="75000"/>
                </a:schemeClr>
              </a:solidFill>
            </a:endParaRPr>
          </a:p>
        </p:txBody>
      </p:sp>
      <p:sp>
        <p:nvSpPr>
          <p:cNvPr id="8" name="TextBox 7">
            <a:extLst>
              <a:ext uri="{FF2B5EF4-FFF2-40B4-BE49-F238E27FC236}">
                <a16:creationId xmlns="" xmlns:a16="http://schemas.microsoft.com/office/drawing/2014/main" id="{10136C56-A1E1-4F60-8562-25E7EA35782B}"/>
              </a:ext>
            </a:extLst>
          </p:cNvPr>
          <p:cNvSpPr txBox="1"/>
          <p:nvPr/>
        </p:nvSpPr>
        <p:spPr>
          <a:xfrm>
            <a:off x="2623127" y="2379484"/>
            <a:ext cx="6945746" cy="2118529"/>
          </a:xfrm>
          <a:prstGeom prst="rect">
            <a:avLst/>
          </a:prstGeom>
          <a:noFill/>
        </p:spPr>
        <p:txBody>
          <a:bodyPr wrap="square" rtlCol="0">
            <a:spAutoFit/>
          </a:bodyPr>
          <a:lstStyle/>
          <a:p>
            <a:pPr marL="285750" indent="-285750">
              <a:lnSpc>
                <a:spcPct val="150000"/>
              </a:lnSpc>
              <a:buFontTx/>
              <a:buChar char="-"/>
            </a:pPr>
            <a:r>
              <a:rPr lang="en-US" sz="2400" dirty="0" err="1">
                <a:solidFill>
                  <a:srgbClr val="7030A0"/>
                </a:solidFill>
              </a:rPr>
              <a:t>Hoàn</a:t>
            </a:r>
            <a:r>
              <a:rPr lang="en-US" sz="2400" dirty="0">
                <a:solidFill>
                  <a:srgbClr val="7030A0"/>
                </a:solidFill>
              </a:rPr>
              <a:t> </a:t>
            </a:r>
            <a:r>
              <a:rPr lang="en-US" sz="2400" dirty="0" err="1">
                <a:solidFill>
                  <a:srgbClr val="7030A0"/>
                </a:solidFill>
              </a:rPr>
              <a:t>thành</a:t>
            </a:r>
            <a:r>
              <a:rPr lang="en-US" sz="2400" dirty="0">
                <a:solidFill>
                  <a:srgbClr val="7030A0"/>
                </a:solidFill>
              </a:rPr>
              <a:t> </a:t>
            </a:r>
            <a:r>
              <a:rPr lang="en-US" sz="2400" dirty="0" err="1">
                <a:solidFill>
                  <a:srgbClr val="7030A0"/>
                </a:solidFill>
              </a:rPr>
              <a:t>bài</a:t>
            </a:r>
            <a:r>
              <a:rPr lang="en-US" sz="2400" dirty="0">
                <a:solidFill>
                  <a:srgbClr val="7030A0"/>
                </a:solidFill>
              </a:rPr>
              <a:t> </a:t>
            </a:r>
            <a:r>
              <a:rPr lang="en-US" sz="2400" dirty="0" err="1">
                <a:solidFill>
                  <a:srgbClr val="7030A0"/>
                </a:solidFill>
              </a:rPr>
              <a:t>vẽ</a:t>
            </a:r>
            <a:r>
              <a:rPr lang="en-US" sz="2400" dirty="0">
                <a:solidFill>
                  <a:srgbClr val="7030A0"/>
                </a:solidFill>
              </a:rPr>
              <a:t> </a:t>
            </a:r>
            <a:r>
              <a:rPr lang="en-US" sz="2400" dirty="0" err="1">
                <a:solidFill>
                  <a:srgbClr val="7030A0"/>
                </a:solidFill>
              </a:rPr>
              <a:t>bầu</a:t>
            </a:r>
            <a:r>
              <a:rPr lang="en-US" sz="2400" dirty="0">
                <a:solidFill>
                  <a:srgbClr val="7030A0"/>
                </a:solidFill>
              </a:rPr>
              <a:t> </a:t>
            </a:r>
            <a:r>
              <a:rPr lang="en-US" sz="2400" dirty="0" err="1">
                <a:solidFill>
                  <a:srgbClr val="7030A0"/>
                </a:solidFill>
              </a:rPr>
              <a:t>trời</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biển</a:t>
            </a:r>
            <a:r>
              <a:rPr lang="en-US" sz="2400" dirty="0">
                <a:solidFill>
                  <a:srgbClr val="7030A0"/>
                </a:solidFill>
              </a:rPr>
              <a:t>.</a:t>
            </a:r>
          </a:p>
          <a:p>
            <a:pPr marL="285750" indent="-285750">
              <a:lnSpc>
                <a:spcPct val="150000"/>
              </a:lnSpc>
              <a:buFontTx/>
              <a:buChar char="-"/>
            </a:pPr>
            <a:r>
              <a:rPr lang="en-US" sz="2400" dirty="0" err="1">
                <a:solidFill>
                  <a:srgbClr val="7030A0"/>
                </a:solidFill>
              </a:rPr>
              <a:t>Chuẩn</a:t>
            </a:r>
            <a:r>
              <a:rPr lang="en-US" sz="2400" dirty="0">
                <a:solidFill>
                  <a:srgbClr val="7030A0"/>
                </a:solidFill>
              </a:rPr>
              <a:t> </a:t>
            </a:r>
            <a:r>
              <a:rPr lang="en-US" sz="2400" dirty="0" err="1">
                <a:solidFill>
                  <a:srgbClr val="7030A0"/>
                </a:solidFill>
              </a:rPr>
              <a:t>bị</a:t>
            </a:r>
            <a:r>
              <a:rPr lang="en-US" sz="2400" dirty="0">
                <a:solidFill>
                  <a:srgbClr val="7030A0"/>
                </a:solidFill>
              </a:rPr>
              <a:t> </a:t>
            </a:r>
            <a:r>
              <a:rPr lang="en-US" sz="2400" dirty="0" err="1">
                <a:solidFill>
                  <a:srgbClr val="7030A0"/>
                </a:solidFill>
              </a:rPr>
              <a:t>đồ</a:t>
            </a:r>
            <a:r>
              <a:rPr lang="en-US" sz="2400" dirty="0">
                <a:solidFill>
                  <a:srgbClr val="7030A0"/>
                </a:solidFill>
              </a:rPr>
              <a:t> </a:t>
            </a:r>
            <a:r>
              <a:rPr lang="en-US" sz="2400" dirty="0" err="1">
                <a:solidFill>
                  <a:srgbClr val="7030A0"/>
                </a:solidFill>
              </a:rPr>
              <a:t>dùng</a:t>
            </a:r>
            <a:r>
              <a:rPr lang="en-US" sz="2400" dirty="0">
                <a:solidFill>
                  <a:srgbClr val="7030A0"/>
                </a:solidFill>
              </a:rPr>
              <a:t> </a:t>
            </a:r>
            <a:r>
              <a:rPr lang="en-US" sz="2400" dirty="0" err="1">
                <a:solidFill>
                  <a:srgbClr val="7030A0"/>
                </a:solidFill>
              </a:rPr>
              <a:t>cho</a:t>
            </a:r>
            <a:r>
              <a:rPr lang="en-US" sz="2400" dirty="0">
                <a:solidFill>
                  <a:srgbClr val="7030A0"/>
                </a:solidFill>
              </a:rPr>
              <a:t> </a:t>
            </a:r>
            <a:r>
              <a:rPr lang="en-US" sz="2400" dirty="0" err="1">
                <a:solidFill>
                  <a:srgbClr val="7030A0"/>
                </a:solidFill>
              </a:rPr>
              <a:t>tiết</a:t>
            </a:r>
            <a:r>
              <a:rPr lang="en-US" sz="2400" dirty="0">
                <a:solidFill>
                  <a:srgbClr val="7030A0"/>
                </a:solidFill>
              </a:rPr>
              <a:t> </a:t>
            </a:r>
            <a:r>
              <a:rPr lang="en-US" sz="2400" dirty="0" err="1">
                <a:solidFill>
                  <a:srgbClr val="7030A0"/>
                </a:solidFill>
              </a:rPr>
              <a:t>học</a:t>
            </a:r>
            <a:r>
              <a:rPr lang="en-US" sz="2400" dirty="0">
                <a:solidFill>
                  <a:srgbClr val="7030A0"/>
                </a:solidFill>
              </a:rPr>
              <a:t> </a:t>
            </a:r>
            <a:r>
              <a:rPr lang="en-US" sz="2400" dirty="0" err="1">
                <a:solidFill>
                  <a:srgbClr val="7030A0"/>
                </a:solidFill>
              </a:rPr>
              <a:t>sau</a:t>
            </a:r>
            <a:r>
              <a:rPr lang="en-US" sz="2400" dirty="0">
                <a:solidFill>
                  <a:srgbClr val="7030A0"/>
                </a:solidFill>
              </a:rPr>
              <a:t>: </a:t>
            </a:r>
            <a:r>
              <a:rPr lang="en-US" sz="2400" dirty="0" err="1">
                <a:solidFill>
                  <a:srgbClr val="7030A0"/>
                </a:solidFill>
              </a:rPr>
              <a:t>Giấy</a:t>
            </a:r>
            <a:r>
              <a:rPr lang="en-US" sz="2400" dirty="0">
                <a:solidFill>
                  <a:srgbClr val="7030A0"/>
                </a:solidFill>
              </a:rPr>
              <a:t> </a:t>
            </a:r>
            <a:r>
              <a:rPr lang="en-US" sz="2400" dirty="0" err="1">
                <a:solidFill>
                  <a:srgbClr val="7030A0"/>
                </a:solidFill>
              </a:rPr>
              <a:t>màu</a:t>
            </a:r>
            <a:r>
              <a:rPr lang="en-US" sz="2400" dirty="0">
                <a:solidFill>
                  <a:srgbClr val="7030A0"/>
                </a:solidFill>
              </a:rPr>
              <a:t>, </a:t>
            </a:r>
            <a:r>
              <a:rPr lang="en-US" sz="2400" dirty="0" err="1">
                <a:solidFill>
                  <a:srgbClr val="7030A0"/>
                </a:solidFill>
              </a:rPr>
              <a:t>kéo</a:t>
            </a:r>
            <a:r>
              <a:rPr lang="en-US" sz="2400" dirty="0">
                <a:solidFill>
                  <a:srgbClr val="7030A0"/>
                </a:solidFill>
              </a:rPr>
              <a:t>, </a:t>
            </a:r>
            <a:r>
              <a:rPr lang="en-US" sz="2400" dirty="0" err="1">
                <a:solidFill>
                  <a:srgbClr val="7030A0"/>
                </a:solidFill>
              </a:rPr>
              <a:t>hồ</a:t>
            </a:r>
            <a:r>
              <a:rPr lang="en-US" sz="2400" dirty="0">
                <a:solidFill>
                  <a:srgbClr val="7030A0"/>
                </a:solidFill>
              </a:rPr>
              <a:t> </a:t>
            </a:r>
            <a:r>
              <a:rPr lang="en-US" sz="2400" dirty="0" err="1">
                <a:solidFill>
                  <a:srgbClr val="7030A0"/>
                </a:solidFill>
              </a:rPr>
              <a:t>dán</a:t>
            </a:r>
            <a:r>
              <a:rPr lang="en-US" sz="2400" dirty="0">
                <a:solidFill>
                  <a:srgbClr val="7030A0"/>
                </a:solidFill>
              </a:rPr>
              <a:t>…</a:t>
            </a:r>
          </a:p>
          <a:p>
            <a:pPr marL="285750" indent="-285750">
              <a:lnSpc>
                <a:spcPct val="150000"/>
              </a:lnSpc>
              <a:buFontTx/>
              <a:buChar char="-"/>
            </a:pPr>
            <a:endParaRPr lang="vi-VN"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688B0D44-142A-45CC-B669-86A2C7108AEB}"/>
              </a:ext>
            </a:extLst>
          </p:cNvPr>
          <p:cNvGrpSpPr/>
          <p:nvPr/>
        </p:nvGrpSpPr>
        <p:grpSpPr>
          <a:xfrm>
            <a:off x="-95541" y="0"/>
            <a:ext cx="11163820" cy="7054394"/>
            <a:chOff x="-128935" y="-20494"/>
            <a:chExt cx="11163820" cy="7054394"/>
          </a:xfrm>
        </p:grpSpPr>
        <p:grpSp>
          <p:nvGrpSpPr>
            <p:cNvPr id="7" name="Group 6">
              <a:extLst>
                <a:ext uri="{FF2B5EF4-FFF2-40B4-BE49-F238E27FC236}">
                  <a16:creationId xmlns="" xmlns:a16="http://schemas.microsoft.com/office/drawing/2014/main" id="{F1EA09D9-1D08-4708-A5E3-916CD779A823}"/>
                </a:ext>
              </a:extLst>
            </p:cNvPr>
            <p:cNvGrpSpPr/>
            <p:nvPr/>
          </p:nvGrpSpPr>
          <p:grpSpPr>
            <a:xfrm>
              <a:off x="-128935" y="-20494"/>
              <a:ext cx="11163820" cy="7054394"/>
              <a:chOff x="10274" y="131124"/>
              <a:chExt cx="11163820" cy="7054394"/>
            </a:xfrm>
          </p:grpSpPr>
          <p:pic>
            <p:nvPicPr>
              <p:cNvPr id="4098" name="Picture 8" descr="100+ hình nền đẹp làm slide - hinhanhsieudep.net">
                <a:extLst>
                  <a:ext uri="{FF2B5EF4-FFF2-40B4-BE49-F238E27FC236}">
                    <a16:creationId xmlns="" xmlns:a16="http://schemas.microsoft.com/office/drawing/2014/main"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 xmlns:a16="http://schemas.microsoft.com/office/drawing/2014/main"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rgbClr val="FF0000"/>
                    </a:solidFill>
                    <a:latin typeface="Times New Roman" panose="02020603050405020304" pitchFamily="18" charset="0"/>
                  </a:rPr>
                  <a:t>Chuẩn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bị</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đồ</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dùng</a:t>
                </a:r>
                <a:endParaRPr lang="en-US" altLang="vi-VN" sz="3200" b="1" dirty="0">
                  <a:solidFill>
                    <a:srgbClr val="FF0000"/>
                  </a:solidFill>
                  <a:latin typeface="Times New Roman" panose="02020603050405020304" pitchFamily="18" charset="0"/>
                </a:endParaRPr>
              </a:p>
            </p:txBody>
          </p:sp>
          <p:pic>
            <p:nvPicPr>
              <p:cNvPr id="4101" name="Picture 7" descr="bia-mau-dac-biet-dep-34590.jpg">
                <a:extLst>
                  <a:ext uri="{FF2B5EF4-FFF2-40B4-BE49-F238E27FC236}">
                    <a16:creationId xmlns="" xmlns:a16="http://schemas.microsoft.com/office/drawing/2014/main"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 xmlns:a16="http://schemas.microsoft.com/office/drawing/2014/main"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803" y="456885"/>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 xmlns:a16="http://schemas.microsoft.com/office/drawing/2014/main"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9276">
                <a:off x="8797217" y="2578827"/>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 xmlns:a16="http://schemas.microsoft.com/office/drawing/2014/main"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 xmlns:a16="http://schemas.microsoft.com/office/drawing/2014/main"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054" y="35781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 xmlns:a16="http://schemas.microsoft.com/office/drawing/2014/main"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0769" y="5572235"/>
                <a:ext cx="2151045" cy="1613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ách giáo khoa Mĩ thuật 2 (Chân trời sáng tạo)">
                <a:extLst>
                  <a:ext uri="{FF2B5EF4-FFF2-40B4-BE49-F238E27FC236}">
                    <a16:creationId xmlns="" xmlns:a16="http://schemas.microsoft.com/office/drawing/2014/main" id="{8DB50D04-C39B-4631-9AC5-046BD3AAF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2683" y="313867"/>
                <a:ext cx="2515227" cy="27868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ồ dán khô (Keo dán) 8rg | Shopee Việt Nam">
              <a:extLst>
                <a:ext uri="{FF2B5EF4-FFF2-40B4-BE49-F238E27FC236}">
                  <a16:creationId xmlns="" xmlns:a16="http://schemas.microsoft.com/office/drawing/2014/main" id="{C01BD82D-F23A-4C08-B3F3-E62E8CFAF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2505" y="333436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E8C5EA60-12FC-4FB7-9CED-CDC28177F4B1}"/>
              </a:ext>
            </a:extLst>
          </p:cNvPr>
          <p:cNvSpPr>
            <a:spLocks noGrp="1"/>
          </p:cNvSpPr>
          <p:nvPr>
            <p:ph type="title"/>
          </p:nvPr>
        </p:nvSpPr>
        <p:spPr>
          <a:xfrm>
            <a:off x="886692" y="609601"/>
            <a:ext cx="6040319" cy="701963"/>
          </a:xfrm>
        </p:spPr>
        <p:txBody>
          <a:bodyPr>
            <a:normAutofit/>
          </a:bodyPr>
          <a:lstStyle/>
          <a:p>
            <a:r>
              <a:rPr lang="en-US" dirty="0" smtClean="0">
                <a:ln w="6600">
                  <a:solidFill>
                    <a:schemeClr val="accent2"/>
                  </a:solidFill>
                  <a:prstDash val="solid"/>
                </a:ln>
                <a:solidFill>
                  <a:srgbClr val="FFFFFF"/>
                </a:solidFill>
                <a:effectLst>
                  <a:outerShdw dist="38100" dir="2700000" algn="tl" rotWithShape="0">
                    <a:schemeClr val="accent2"/>
                  </a:outerShdw>
                </a:effectLst>
              </a:rPr>
              <a:t>YÊU CẦU CẦN ĐẠT:</a:t>
            </a:r>
            <a:endParaRPr lang="en-US"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Text Placeholder 1">
            <a:extLst>
              <a:ext uri="{FF2B5EF4-FFF2-40B4-BE49-F238E27FC236}">
                <a16:creationId xmlns="" xmlns:a16="http://schemas.microsoft.com/office/drawing/2014/main" id="{3F36812B-2065-4A2B-B59B-8957022687BC}"/>
              </a:ext>
            </a:extLst>
          </p:cNvPr>
          <p:cNvSpPr>
            <a:spLocks noGrp="1"/>
          </p:cNvSpPr>
          <p:nvPr>
            <p:ph type="body" sz="quarter" idx="11"/>
          </p:nvPr>
        </p:nvSpPr>
        <p:spPr>
          <a:xfrm>
            <a:off x="494143" y="1397001"/>
            <a:ext cx="10414002" cy="3276600"/>
          </a:xfrm>
        </p:spPr>
        <p:txBody>
          <a:bodyPr vert="horz" lIns="91440" tIns="45720" rIns="91440" bIns="45720" rtlCol="0" anchor="t">
            <a:normAutofit fontScale="25000" lnSpcReduction="20000"/>
          </a:bodyPr>
          <a:lstStyle/>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Gọi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pha</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chỉ</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ra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Tạo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bức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sử</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dụng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phân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tích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sự</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phối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hợp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Nêu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nhận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vẻ</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đẹp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ltLang="en-US" dirty="0"/>
          </a:p>
        </p:txBody>
      </p:sp>
    </p:spTree>
    <p:custDataLst>
      <p:tags r:id="rId1"/>
    </p:custDataLst>
    <p:extLst>
      <p:ext uri="{BB962C8B-B14F-4D97-AF65-F5344CB8AC3E}">
        <p14:creationId xmlns:p14="http://schemas.microsoft.com/office/powerpoint/2010/main" val="31740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circle(in)">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circle(in)">
                                      <p:cBhvr>
                                        <p:cTn id="2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256BE48D-718C-4D08-9A47-E0A288DECE77}"/>
              </a:ext>
            </a:extLst>
          </p:cNvPr>
          <p:cNvSpPr txBox="1"/>
          <p:nvPr/>
        </p:nvSpPr>
        <p:spPr>
          <a:xfrm>
            <a:off x="304798" y="341745"/>
            <a:ext cx="482138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HOẠT ĐỘNG 1: KHÁM PHÁ</a:t>
            </a:r>
            <a:endParaRPr lang="vi-VN"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50" name="Picture 2" descr="Sáp Dầu Gà Hộp Giấy HQ 18 Màu - Chì Màu - Sáp Màu Tác giả DONGAPEN |  NhaSachHoaSen.com">
            <a:extLst>
              <a:ext uri="{FF2B5EF4-FFF2-40B4-BE49-F238E27FC236}">
                <a16:creationId xmlns="" xmlns:a16="http://schemas.microsoft.com/office/drawing/2014/main" id="{CC7F2979-7B87-44B4-9F63-36F681D4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54" y="158528"/>
            <a:ext cx="5340927" cy="534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 xmlns:a16="http://schemas.microsoft.com/office/drawing/2014/main" id="{926D3399-FF64-429E-B2A8-3D048DE07BDC}"/>
              </a:ext>
            </a:extLst>
          </p:cNvPr>
          <p:cNvSpPr txBox="1"/>
          <p:nvPr/>
        </p:nvSpPr>
        <p:spPr>
          <a:xfrm>
            <a:off x="831273" y="5224713"/>
            <a:ext cx="4996874" cy="369332"/>
          </a:xfrm>
          <a:prstGeom prst="rect">
            <a:avLst/>
          </a:prstGeom>
          <a:noFill/>
        </p:spPr>
        <p:txBody>
          <a:bodyPr wrap="square" rtlCol="0">
            <a:spAutoFit/>
          </a:bodyPr>
          <a:lstStyle/>
          <a:p>
            <a:pPr marL="285750" indent="-285750">
              <a:buFontTx/>
              <a:buChar char="-"/>
            </a:pPr>
            <a:endParaRPr lang="vi-VN" dirty="0"/>
          </a:p>
        </p:txBody>
      </p:sp>
      <p:sp>
        <p:nvSpPr>
          <p:cNvPr id="2" name="Oval 1">
            <a:extLst>
              <a:ext uri="{FF2B5EF4-FFF2-40B4-BE49-F238E27FC236}">
                <a16:creationId xmlns="" xmlns:a16="http://schemas.microsoft.com/office/drawing/2014/main" id="{E037DF67-366A-401D-95C0-CEEDBDA5C7B6}"/>
              </a:ext>
            </a:extLst>
          </p:cNvPr>
          <p:cNvSpPr/>
          <p:nvPr/>
        </p:nvSpPr>
        <p:spPr>
          <a:xfrm rot="20935156">
            <a:off x="118809" y="1278153"/>
            <a:ext cx="5503680" cy="17702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t>   </a:t>
            </a:r>
            <a:r>
              <a:rPr lang="en-US" sz="2400" dirty="0" err="1"/>
              <a:t>Em</a:t>
            </a:r>
            <a:r>
              <a:rPr lang="en-US" sz="2400" dirty="0"/>
              <a:t> </a:t>
            </a:r>
            <a:r>
              <a:rPr lang="en-US" sz="2400" dirty="0" err="1"/>
              <a:t>hãy</a:t>
            </a:r>
            <a:r>
              <a:rPr lang="en-US" sz="2400" dirty="0"/>
              <a:t> </a:t>
            </a:r>
            <a:r>
              <a:rPr lang="en-US" sz="2400" dirty="0" err="1"/>
              <a:t>quan</a:t>
            </a:r>
            <a:r>
              <a:rPr lang="en-US" sz="2400" dirty="0"/>
              <a:t> </a:t>
            </a:r>
            <a:r>
              <a:rPr lang="en-US" sz="2400" dirty="0" err="1"/>
              <a:t>sát</a:t>
            </a:r>
            <a:r>
              <a:rPr lang="en-US" sz="2400" dirty="0"/>
              <a:t> </a:t>
            </a:r>
            <a:r>
              <a:rPr lang="en-US" sz="2400" dirty="0" err="1"/>
              <a:t>hộp</a:t>
            </a:r>
            <a:r>
              <a:rPr lang="en-US" sz="2400" dirty="0"/>
              <a:t> </a:t>
            </a:r>
            <a:r>
              <a:rPr lang="en-US" sz="2400" dirty="0" err="1"/>
              <a:t>màu</a:t>
            </a:r>
            <a:r>
              <a:rPr lang="en-US" sz="2400" dirty="0"/>
              <a:t> </a:t>
            </a:r>
            <a:r>
              <a:rPr lang="en-US" sz="2400" dirty="0" err="1"/>
              <a:t>và</a:t>
            </a:r>
            <a:r>
              <a:rPr lang="en-US" sz="2400" dirty="0"/>
              <a:t> </a:t>
            </a:r>
            <a:r>
              <a:rPr lang="en-US" sz="2400" dirty="0" err="1"/>
              <a:t>chỉ</a:t>
            </a:r>
            <a:r>
              <a:rPr lang="en-US" sz="2400" dirty="0"/>
              <a:t> ra </a:t>
            </a:r>
            <a:r>
              <a:rPr lang="en-US" sz="2400" dirty="0" err="1"/>
              <a:t>các</a:t>
            </a:r>
            <a:r>
              <a:rPr lang="en-US" sz="2400" dirty="0"/>
              <a:t> </a:t>
            </a:r>
            <a:r>
              <a:rPr lang="en-US" sz="2400" dirty="0" err="1"/>
              <a:t>màu</a:t>
            </a:r>
            <a:r>
              <a:rPr lang="en-US" sz="2400" dirty="0"/>
              <a:t> </a:t>
            </a:r>
            <a:r>
              <a:rPr lang="en-US" sz="2400" dirty="0" err="1"/>
              <a:t>đậm</a:t>
            </a:r>
            <a:r>
              <a:rPr lang="en-US" sz="2400" dirty="0"/>
              <a:t>, </a:t>
            </a:r>
            <a:r>
              <a:rPr lang="en-US" sz="2400" dirty="0" err="1"/>
              <a:t>nhạt</a:t>
            </a:r>
            <a:r>
              <a:rPr lang="en-US" sz="2400" dirty="0"/>
              <a:t> </a:t>
            </a:r>
            <a:r>
              <a:rPr lang="en-US" sz="2400" dirty="0" err="1"/>
              <a:t>trong</a:t>
            </a:r>
            <a:r>
              <a:rPr lang="en-US" sz="2400" dirty="0"/>
              <a:t> </a:t>
            </a:r>
            <a:r>
              <a:rPr lang="en-US" sz="2400" dirty="0" err="1"/>
              <a:t>đó</a:t>
            </a:r>
            <a:r>
              <a:rPr lang="en-US" sz="2400" dirty="0"/>
              <a:t>? </a:t>
            </a:r>
          </a:p>
        </p:txBody>
      </p:sp>
    </p:spTree>
    <p:custDataLst>
      <p:tags r:id="rId1"/>
    </p:custDataLst>
    <p:extLst>
      <p:ext uri="{BB962C8B-B14F-4D97-AF65-F5344CB8AC3E}">
        <p14:creationId xmlns:p14="http://schemas.microsoft.com/office/powerpoint/2010/main" val="8523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
            <a:extLst>
              <a:ext uri="{FF2B5EF4-FFF2-40B4-BE49-F238E27FC236}">
                <a16:creationId xmlns="" xmlns:a16="http://schemas.microsoft.com/office/drawing/2014/main" id="{63D4D86D-D015-4D6C-BE40-3492DCABC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12" y="1958109"/>
            <a:ext cx="6729507" cy="3860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A8206020-2B89-41A6-BE34-ADEA3F2DADA3}"/>
              </a:ext>
            </a:extLst>
          </p:cNvPr>
          <p:cNvSpPr txBox="1"/>
          <p:nvPr/>
        </p:nvSpPr>
        <p:spPr>
          <a:xfrm>
            <a:off x="2890979" y="883183"/>
            <a:ext cx="6410040" cy="584775"/>
          </a:xfrm>
          <a:prstGeom prst="rect">
            <a:avLst/>
          </a:prstGeom>
          <a:noFill/>
        </p:spPr>
        <p:txBody>
          <a:bodyPr wrap="square" rtlCol="0">
            <a:spAutoFit/>
          </a:bodyPr>
          <a:lstStyle/>
          <a:p>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hãy</a:t>
            </a:r>
            <a:r>
              <a:rPr lang="en-US" sz="3200" dirty="0">
                <a:solidFill>
                  <a:srgbClr val="002060"/>
                </a:solidFill>
              </a:rPr>
              <a:t> </a:t>
            </a:r>
            <a:r>
              <a:rPr lang="en-US" sz="3200" dirty="0" err="1">
                <a:solidFill>
                  <a:srgbClr val="002060"/>
                </a:solidFill>
              </a:rPr>
              <a:t>đọc</a:t>
            </a:r>
            <a:r>
              <a:rPr lang="en-US" sz="3200" dirty="0">
                <a:solidFill>
                  <a:srgbClr val="002060"/>
                </a:solidFill>
              </a:rPr>
              <a:t> </a:t>
            </a:r>
            <a:r>
              <a:rPr lang="en-US" sz="3200" dirty="0" err="1">
                <a:solidFill>
                  <a:srgbClr val="002060"/>
                </a:solidFill>
              </a:rPr>
              <a:t>tên</a:t>
            </a:r>
            <a:r>
              <a:rPr lang="en-US" sz="3200" dirty="0">
                <a:solidFill>
                  <a:srgbClr val="002060"/>
                </a:solidFill>
              </a:rPr>
              <a:t> 3 </a:t>
            </a:r>
            <a:r>
              <a:rPr lang="en-US" sz="3200" dirty="0" err="1">
                <a:solidFill>
                  <a:srgbClr val="002060"/>
                </a:solidFill>
              </a:rPr>
              <a:t>màu</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bản</a:t>
            </a:r>
            <a:r>
              <a:rPr lang="en-US" sz="3200" dirty="0">
                <a:solidFill>
                  <a:srgbClr val="002060"/>
                </a:solidFill>
              </a:rPr>
              <a:t>?</a:t>
            </a:r>
            <a:endParaRPr lang="vi-VN" sz="3200" dirty="0">
              <a:solidFill>
                <a:srgbClr val="002060"/>
              </a:solidFill>
            </a:endParaRPr>
          </a:p>
        </p:txBody>
      </p:sp>
    </p:spTree>
    <p:custDataLst>
      <p:tags r:id="rId1"/>
    </p:custDataLst>
    <p:extLst>
      <p:ext uri="{BB962C8B-B14F-4D97-AF65-F5344CB8AC3E}">
        <p14:creationId xmlns:p14="http://schemas.microsoft.com/office/powerpoint/2010/main" val="89097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6">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D636F14-5CA3-42C9-9FFE-D35076E644A1}"/>
              </a:ext>
            </a:extLst>
          </p:cNvPr>
          <p:cNvSpPr txBox="1"/>
          <p:nvPr/>
        </p:nvSpPr>
        <p:spPr>
          <a:xfrm>
            <a:off x="524160" y="424872"/>
            <a:ext cx="5839695" cy="1815882"/>
          </a:xfrm>
          <a:prstGeom prst="rect">
            <a:avLst/>
          </a:prstGeom>
          <a:noFill/>
        </p:spPr>
        <p:txBody>
          <a:bodyPr wrap="square" rtlCol="0">
            <a:spAutoFit/>
          </a:bodyPr>
          <a:lstStyle/>
          <a:p>
            <a:pPr marL="457200" indent="-457200">
              <a:buFontTx/>
              <a:buChar char="-"/>
            </a:pPr>
            <a:r>
              <a:rPr lang="en-US" sz="2800" b="1" dirty="0" err="1">
                <a:ln w="9525">
                  <a:solidFill>
                    <a:schemeClr val="bg1"/>
                  </a:solidFill>
                  <a:prstDash val="solid"/>
                </a:ln>
                <a:effectLst>
                  <a:outerShdw blurRad="12700" dist="38100" dir="2700000" algn="tl" rotWithShape="0">
                    <a:schemeClr val="bg1">
                      <a:lumMod val="50000"/>
                    </a:schemeClr>
                  </a:outerShdw>
                </a:effectLst>
              </a:rPr>
              <a:t>Em</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hãy</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tập</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pha</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err="1">
                <a:ln w="9525">
                  <a:solidFill>
                    <a:schemeClr val="bg1"/>
                  </a:solidFill>
                  <a:prstDash val="solid"/>
                </a:ln>
                <a:effectLst>
                  <a:outerShdw blurRad="12700" dist="38100" dir="2700000" algn="tl" rotWithShape="0">
                    <a:schemeClr val="bg1">
                      <a:lumMod val="50000"/>
                    </a:schemeClr>
                  </a:outerShdw>
                </a:effectLst>
              </a:rPr>
              <a:t>màu</a:t>
            </a:r>
            <a:r>
              <a:rPr lang="en-US" sz="2800" b="1" dirty="0">
                <a:ln w="9525">
                  <a:solidFill>
                    <a:schemeClr val="bg1"/>
                  </a:solidFill>
                  <a:prstDash val="solid"/>
                </a:ln>
                <a:effectLst>
                  <a:outerShdw blurRad="12700" dist="38100" dir="2700000" algn="tl" rotWithShape="0">
                    <a:schemeClr val="bg1">
                      <a:lumMod val="50000"/>
                    </a:schemeClr>
                  </a:outerShdw>
                </a:effectLst>
              </a:rPr>
              <a:t>:</a:t>
            </a:r>
          </a:p>
          <a:p>
            <a:pPr marL="457200" indent="-457200">
              <a:buFont typeface="Arial" panose="020B0604020202020204" pitchFamily="34" charset="0"/>
              <a:buChar char="•"/>
            </a:pPr>
            <a:r>
              <a:rPr lang="en-US" sz="2800" dirty="0" err="1">
                <a:solidFill>
                  <a:srgbClr val="FF0000"/>
                </a:solidFill>
              </a:rPr>
              <a:t>Đỏ</a:t>
            </a:r>
            <a:r>
              <a:rPr lang="en-US" sz="2800" dirty="0">
                <a:solidFill>
                  <a:srgbClr val="FF0000"/>
                </a:solidFill>
              </a:rPr>
              <a:t>     </a:t>
            </a:r>
            <a:r>
              <a:rPr lang="en-US" sz="2800" dirty="0"/>
              <a:t>+    </a:t>
            </a:r>
            <a:r>
              <a:rPr lang="en-US" sz="2800" dirty="0" err="1">
                <a:solidFill>
                  <a:srgbClr val="0070C0"/>
                </a:solidFill>
              </a:rPr>
              <a:t>Xanh</a:t>
            </a:r>
            <a:r>
              <a:rPr lang="en-US" sz="2800" dirty="0">
                <a:solidFill>
                  <a:srgbClr val="0070C0"/>
                </a:solidFill>
              </a:rPr>
              <a:t> lam  </a:t>
            </a:r>
            <a:r>
              <a:rPr lang="en-US" sz="2800" dirty="0"/>
              <a:t>=……..?</a:t>
            </a:r>
          </a:p>
          <a:p>
            <a:pPr marL="457200" indent="-457200">
              <a:buFont typeface="Arial" panose="020B0604020202020204" pitchFamily="34" charset="0"/>
              <a:buChar char="•"/>
            </a:pPr>
            <a:r>
              <a:rPr lang="en-US" sz="2800" dirty="0" err="1">
                <a:solidFill>
                  <a:srgbClr val="FFC000"/>
                </a:solidFill>
              </a:rPr>
              <a:t>Vàng</a:t>
            </a:r>
            <a:r>
              <a:rPr lang="en-US" sz="2800" dirty="0">
                <a:solidFill>
                  <a:srgbClr val="FFC000"/>
                </a:solidFill>
              </a:rPr>
              <a:t> </a:t>
            </a:r>
            <a:r>
              <a:rPr lang="en-US" sz="2800" dirty="0"/>
              <a:t>+    </a:t>
            </a:r>
            <a:r>
              <a:rPr lang="en-US" sz="2800" dirty="0" err="1">
                <a:solidFill>
                  <a:srgbClr val="0070C0"/>
                </a:solidFill>
              </a:rPr>
              <a:t>Xanh</a:t>
            </a:r>
            <a:r>
              <a:rPr lang="en-US" sz="2800" dirty="0">
                <a:solidFill>
                  <a:srgbClr val="0070C0"/>
                </a:solidFill>
              </a:rPr>
              <a:t> lam  </a:t>
            </a:r>
            <a:r>
              <a:rPr lang="en-US" sz="2800" dirty="0"/>
              <a:t>= …….?</a:t>
            </a:r>
          </a:p>
          <a:p>
            <a:pPr marL="457200" indent="-457200">
              <a:buFont typeface="Arial" panose="020B0604020202020204" pitchFamily="34" charset="0"/>
              <a:buChar char="•"/>
            </a:pPr>
            <a:r>
              <a:rPr lang="en-US" sz="2800" dirty="0" err="1">
                <a:solidFill>
                  <a:srgbClr val="FF0000"/>
                </a:solidFill>
              </a:rPr>
              <a:t>Đỏ</a:t>
            </a:r>
            <a:r>
              <a:rPr lang="en-US" sz="2800" dirty="0">
                <a:solidFill>
                  <a:srgbClr val="FF0000"/>
                </a:solidFill>
              </a:rPr>
              <a:t>     </a:t>
            </a:r>
            <a:r>
              <a:rPr lang="en-US" sz="2800" dirty="0"/>
              <a:t>+    </a:t>
            </a:r>
            <a:r>
              <a:rPr lang="en-US" sz="2800" dirty="0" err="1">
                <a:solidFill>
                  <a:srgbClr val="FFC000"/>
                </a:solidFill>
              </a:rPr>
              <a:t>Vàng</a:t>
            </a:r>
            <a:r>
              <a:rPr lang="en-US" sz="2800" dirty="0">
                <a:solidFill>
                  <a:srgbClr val="FFC000"/>
                </a:solidFill>
              </a:rPr>
              <a:t>         </a:t>
            </a:r>
            <a:r>
              <a:rPr lang="en-US" sz="2800" dirty="0"/>
              <a:t>= …….?</a:t>
            </a:r>
            <a:endParaRPr lang="vi-VN" sz="3200" dirty="0"/>
          </a:p>
        </p:txBody>
      </p:sp>
      <p:pic>
        <p:nvPicPr>
          <p:cNvPr id="3" name="Picture 2">
            <a:extLst>
              <a:ext uri="{FF2B5EF4-FFF2-40B4-BE49-F238E27FC236}">
                <a16:creationId xmlns="" xmlns:a16="http://schemas.microsoft.com/office/drawing/2014/main" id="{15A284C6-29D8-4B5A-BB43-CFB02FBBFA42}"/>
              </a:ext>
            </a:extLst>
          </p:cNvPr>
          <p:cNvPicPr>
            <a:picLocks noChangeAspect="1"/>
          </p:cNvPicPr>
          <p:nvPr/>
        </p:nvPicPr>
        <p:blipFill>
          <a:blip r:embed="rId3"/>
          <a:stretch>
            <a:fillRect/>
          </a:stretch>
        </p:blipFill>
        <p:spPr>
          <a:xfrm>
            <a:off x="194062" y="2758932"/>
            <a:ext cx="2428847" cy="205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 xmlns:a16="http://schemas.microsoft.com/office/drawing/2014/main" id="{FF5DA224-843A-417E-AC56-84D2F2CC1155}"/>
              </a:ext>
            </a:extLst>
          </p:cNvPr>
          <p:cNvPicPr>
            <a:picLocks noChangeAspect="1"/>
          </p:cNvPicPr>
          <p:nvPr/>
        </p:nvPicPr>
        <p:blipFill>
          <a:blip r:embed="rId4"/>
          <a:stretch>
            <a:fillRect/>
          </a:stretch>
        </p:blipFill>
        <p:spPr>
          <a:xfrm>
            <a:off x="3074018" y="2758932"/>
            <a:ext cx="2339010" cy="205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B90F6DF5-9D01-43C1-871C-EC979F48C5E8}"/>
              </a:ext>
            </a:extLst>
          </p:cNvPr>
          <p:cNvPicPr>
            <a:picLocks noChangeAspect="1"/>
          </p:cNvPicPr>
          <p:nvPr/>
        </p:nvPicPr>
        <p:blipFill>
          <a:blip r:embed="rId5"/>
          <a:stretch>
            <a:fillRect/>
          </a:stretch>
        </p:blipFill>
        <p:spPr>
          <a:xfrm>
            <a:off x="6048866" y="2240754"/>
            <a:ext cx="5618974" cy="3579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Straight Arrow Connector 9">
            <a:extLst>
              <a:ext uri="{FF2B5EF4-FFF2-40B4-BE49-F238E27FC236}">
                <a16:creationId xmlns="" xmlns:a16="http://schemas.microsoft.com/office/drawing/2014/main" id="{3984B36B-5AEB-426E-9E7B-A50598DE0648}"/>
              </a:ext>
            </a:extLst>
          </p:cNvPr>
          <p:cNvCxnSpPr>
            <a:cxnSpLocks/>
            <a:stCxn id="3" idx="3"/>
            <a:endCxn id="6" idx="1"/>
          </p:cNvCxnSpPr>
          <p:nvPr/>
        </p:nvCxnSpPr>
        <p:spPr>
          <a:xfrm>
            <a:off x="2622909" y="3784076"/>
            <a:ext cx="4511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 xmlns:a16="http://schemas.microsoft.com/office/drawing/2014/main" id="{415E77CC-9B99-42D0-8E07-6930B426A295}"/>
              </a:ext>
            </a:extLst>
          </p:cNvPr>
          <p:cNvCxnSpPr>
            <a:cxnSpLocks/>
          </p:cNvCxnSpPr>
          <p:nvPr/>
        </p:nvCxnSpPr>
        <p:spPr>
          <a:xfrm>
            <a:off x="5413028" y="3758152"/>
            <a:ext cx="6358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37473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barn(inVertical)">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circle(in)">
                                      <p:cBhvr>
                                        <p:cTn id="19" dur="2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par>
                                <p:cTn id="37" presetID="6"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FC8375C-305D-4487-AFC9-E44D1A0A4F9B}"/>
              </a:ext>
            </a:extLst>
          </p:cNvPr>
          <p:cNvPicPr>
            <a:picLocks noChangeAspect="1"/>
          </p:cNvPicPr>
          <p:nvPr/>
        </p:nvPicPr>
        <p:blipFill>
          <a:blip r:embed="rId2"/>
          <a:stretch>
            <a:fillRect/>
          </a:stretch>
        </p:blipFill>
        <p:spPr>
          <a:xfrm>
            <a:off x="2272146" y="843016"/>
            <a:ext cx="5624223" cy="54259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137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 xmlns:a16="http://schemas.microsoft.com/office/drawing/2014/main"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4194ECB-E4CB-4A07-AB51-1FDE68EC45B3}"/>
              </a:ext>
            </a:extLst>
          </p:cNvPr>
          <p:cNvSpPr txBox="1"/>
          <p:nvPr/>
        </p:nvSpPr>
        <p:spPr>
          <a:xfrm>
            <a:off x="731838" y="915523"/>
            <a:ext cx="2945677" cy="50269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ấm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áp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bức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đỏ</a:t>
            </a:r>
            <a:r>
              <a:rPr lang="en-US" dirty="0">
                <a:solidFill>
                  <a:srgbClr val="002060"/>
                </a:solidFill>
                <a:latin typeface="Arial" panose="020B0604020202020204" pitchFamily="34" charset="0"/>
                <a:cs typeface="Arial" panose="020B0604020202020204" pitchFamily="34" charset="0"/>
              </a:rPr>
              <a:t>, cam, </a:t>
            </a:r>
            <a:r>
              <a:rPr lang="en-US" dirty="0" err="1">
                <a:solidFill>
                  <a:srgbClr val="002060"/>
                </a:solidFill>
                <a:latin typeface="Arial" panose="020B0604020202020204" pitchFamily="34" charset="0"/>
                <a:cs typeface="Arial" panose="020B0604020202020204" pitchFamily="34" charset="0"/>
              </a:rPr>
              <a:t>vàng</a:t>
            </a:r>
            <a:r>
              <a:rPr lang="en-US" dirty="0">
                <a:solidFill>
                  <a:srgbClr val="002060"/>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lẽo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nước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biển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tím</a:t>
            </a:r>
            <a:r>
              <a:rPr lang="en-US" dirty="0">
                <a:solidFill>
                  <a:srgbClr val="002060"/>
                </a:solidFill>
                <a:latin typeface="Arial" panose="020B0604020202020204" pitchFamily="34" charset="0"/>
                <a:cs typeface="Arial" panose="020B0604020202020204" pitchFamily="34" charset="0"/>
              </a:rPr>
              <a:t>...</a:t>
            </a:r>
            <a:endParaRPr lang="vi-VN" dirty="0"/>
          </a:p>
        </p:txBody>
      </p:sp>
    </p:spTree>
    <p:extLst>
      <p:ext uri="{BB962C8B-B14F-4D97-AF65-F5344CB8AC3E}">
        <p14:creationId xmlns:p14="http://schemas.microsoft.com/office/powerpoint/2010/main" val="55608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1909&quot;/&gt;&lt;/object&gt;&lt;object type=&quot;3&quot; unique_id=&quot;10008&quot;&gt;&lt;property id=&quot;20148&quot; value=&quot;5&quot;/&gt;&lt;property id=&quot;20300&quot; value=&quot;Slide 2&quot;/&gt;&lt;property id=&quot;20307&quot; value=&quot;1908&quot;/&gt;&lt;/object&gt;&lt;object type=&quot;3&quot; unique_id=&quot;10009&quot;&gt;&lt;property id=&quot;20148&quot; value=&quot;5&quot;/&gt;&lt;property id=&quot;20300&quot; value=&quot;Slide 3&quot;/&gt;&lt;property id=&quot;20307&quot; value=&quot;354&quot;/&gt;&lt;/object&gt;&lt;object type=&quot;3&quot; unique_id=&quot;10010&quot;&gt;&lt;property id=&quot;20148&quot; value=&quot;5&quot;/&gt;&lt;property id=&quot;20300&quot; value=&quot;Slide 4 - &amp;quot;YÊU CẦU CẦN ĐẠT:&amp;quot;&quot;/&gt;&lt;property id=&quot;20307&quot; value=&quot;1867&quot;/&gt;&lt;/object&gt;&lt;object type=&quot;3&quot; unique_id=&quot;10011&quot;&gt;&lt;property id=&quot;20148&quot; value=&quot;5&quot;/&gt;&lt;property id=&quot;20300&quot; value=&quot;Slide 5&quot;/&gt;&lt;property id=&quot;20307&quot; value=&quot;1868&quot;/&gt;&lt;/object&gt;&lt;object type=&quot;3&quot; unique_id=&quot;10014&quot;&gt;&lt;property id=&quot;20148&quot; value=&quot;5&quot;/&gt;&lt;property id=&quot;20300&quot; value=&quot;Slide 6&quot;/&gt;&lt;property id=&quot;20307&quot; value=&quot;1889&quot;/&gt;&lt;/object&gt;&lt;object type=&quot;3&quot; unique_id=&quot;10015&quot;&gt;&lt;property id=&quot;20148&quot; value=&quot;5&quot;/&gt;&lt;property id=&quot;20300&quot; value=&quot;Slide 7&quot;/&gt;&lt;property id=&quot;20307&quot; value=&quot;1890&quot;/&gt;&lt;/object&gt;&lt;object type=&quot;3&quot; unique_id=&quot;10016&quot;&gt;&lt;property id=&quot;20148&quot; value=&quot;5&quot;/&gt;&lt;property id=&quot;20300&quot; value=&quot;Slide 8&quot;/&gt;&lt;property id=&quot;20307&quot; value=&quot;1918&quot;/&gt;&lt;/object&gt;&lt;object type=&quot;3&quot; unique_id=&quot;10018&quot;&gt;&lt;property id=&quot;20148&quot; value=&quot;5&quot;/&gt;&lt;property id=&quot;20300&quot; value=&quot;Slide 9&quot;/&gt;&lt;property id=&quot;20307&quot; value=&quot;1919&quot;/&gt;&lt;/object&gt;&lt;object type=&quot;3&quot; unique_id=&quot;10019&quot;&gt;&lt;property id=&quot;20148&quot; value=&quot;5&quot;/&gt;&lt;property id=&quot;20300&quot; value=&quot;Slide 10&quot;/&gt;&lt;property id=&quot;20307&quot; value=&quot;1892&quot;/&gt;&lt;/object&gt;&lt;object type=&quot;3&quot; unique_id=&quot;10020&quot;&gt;&lt;property id=&quot;20148&quot; value=&quot;5&quot;/&gt;&lt;property id=&quot;20300&quot; value=&quot;Slide 11&quot;/&gt;&lt;property id=&quot;20307&quot; value=&quot;1893&quot;/&gt;&lt;/object&gt;&lt;object type=&quot;3&quot; unique_id=&quot;10021&quot;&gt;&lt;property id=&quot;20148&quot; value=&quot;5&quot;/&gt;&lt;property id=&quot;20300&quot; value=&quot;Slide 12&quot;/&gt;&lt;property id=&quot;20307&quot; value=&quot;271&quot;/&gt;&lt;/object&gt;&lt;object type=&quot;3&quot; unique_id=&quot;10022&quot;&gt;&lt;property id=&quot;20148&quot; value=&quot;5&quot;/&gt;&lt;property id=&quot;20300&quot; value=&quot;Slide 13&quot;/&gt;&lt;property id=&quot;20307&quot; value=&quot;1921&quot;/&gt;&lt;/object&gt;&lt;object type=&quot;3&quot; unique_id=&quot;10023&quot;&gt;&lt;property id=&quot;20148&quot; value=&quot;5&quot;/&gt;&lt;property id=&quot;20300&quot; value=&quot;Slide 14&quot;/&gt;&lt;property id=&quot;20307&quot; value=&quot;1895&quot;/&gt;&lt;/object&gt;&lt;object type=&quot;3&quot; unique_id=&quot;10024&quot;&gt;&lt;property id=&quot;20148&quot; value=&quot;5&quot;/&gt;&lt;property id=&quot;20300&quot; value=&quot;Slide 15&quot;/&gt;&lt;property id=&quot;20307&quot; value=&quot;1913&quot;/&gt;&lt;/object&gt;&lt;object type=&quot;3&quot; unique_id=&quot;10025&quot;&gt;&lt;property id=&quot;20148&quot; value=&quot;5&quot;/&gt;&lt;property id=&quot;20300&quot; value=&quot;Slide 16&quot;/&gt;&lt;property id=&quot;20307&quot; value=&quot;1912&quot;/&gt;&lt;/object&gt;&lt;object type=&quot;3&quot; unique_id=&quot;10026&quot;&gt;&lt;property id=&quot;20148&quot; value=&quot;5&quot;/&gt;&lt;property id=&quot;20300&quot; value=&quot;Slide 17 - &amp;quot;3. LUYỆN TẬP, SÁNG TẠO&amp;quot;&quot;/&gt;&lt;property id=&quot;20307&quot; value=&quot;1894&quot;/&gt;&lt;/object&gt;&lt;object type=&quot;3&quot; unique_id=&quot;10027&quot;&gt;&lt;property id=&quot;20148&quot; value=&quot;5&quot;/&gt;&lt;property id=&quot;20300&quot; value=&quot;Slide 18 - &amp;quot;4. PHÂN TÍCH, ĐÁNH GIÁ&amp;quot;&quot;/&gt;&lt;property id=&quot;20307&quot; value=&quot;1870&quot;/&gt;&lt;/object&gt;&lt;object type=&quot;3&quot; unique_id=&quot;10028&quot;&gt;&lt;property id=&quot;20148&quot; value=&quot;5&quot;/&gt;&lt;property id=&quot;20300&quot; value=&quot;Slide 19&quot;/&gt;&lt;property id=&quot;20307&quot; value=&quot;1915&quot;/&gt;&lt;/object&gt;&lt;object type=&quot;3&quot; unique_id=&quot;10029&quot;&gt;&lt;property id=&quot;20148&quot; value=&quot;5&quot;/&gt;&lt;property id=&quot;20300&quot; value=&quot;Slide 20&quot;/&gt;&lt;property id=&quot;20307&quot; value=&quot;256&quot;/&gt;&lt;/object&gt;&lt;/object&gt;&lt;object type=&quot;8&quot; unique_id=&quot;10058&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0.6"/>
</p:tagLst>
</file>

<file path=ppt/tags/tag11.xml><?xml version="1.0" encoding="utf-8"?>
<p:tagLst xmlns:a="http://schemas.openxmlformats.org/drawingml/2006/main" xmlns:r="http://schemas.openxmlformats.org/officeDocument/2006/relationships" xmlns:p="http://schemas.openxmlformats.org/presentationml/2006/main">
  <p:tag name="TIMING" val="|5.5|2.2|2.2|1.8|2.4"/>
</p:tagLst>
</file>

<file path=ppt/tags/tag12.xml><?xml version="1.0" encoding="utf-8"?>
<p:tagLst xmlns:a="http://schemas.openxmlformats.org/drawingml/2006/main" xmlns:r="http://schemas.openxmlformats.org/officeDocument/2006/relationships" xmlns:p="http://schemas.openxmlformats.org/presentationml/2006/main">
  <p:tag name="TIMING" val="|0.6|1.8|1.6|1.8"/>
</p:tagLst>
</file>

<file path=ppt/tags/tag13.xml><?xml version="1.0" encoding="utf-8"?>
<p:tagLst xmlns:a="http://schemas.openxmlformats.org/drawingml/2006/main" xmlns:r="http://schemas.openxmlformats.org/officeDocument/2006/relationships" xmlns:p="http://schemas.openxmlformats.org/presentationml/2006/main">
  <p:tag name="TIMING" val="|0.2|1.2"/>
</p:tagLst>
</file>

<file path=ppt/tags/tag14.xml><?xml version="1.0" encoding="utf-8"?>
<p:tagLst xmlns:a="http://schemas.openxmlformats.org/drawingml/2006/main" xmlns:r="http://schemas.openxmlformats.org/officeDocument/2006/relationships" xmlns:p="http://schemas.openxmlformats.org/presentationml/2006/main">
  <p:tag name="TIMING" val="|12.7"/>
</p:tagLst>
</file>

<file path=ppt/tags/tag2.xml><?xml version="1.0" encoding="utf-8"?>
<p:tagLst xmlns:a="http://schemas.openxmlformats.org/drawingml/2006/main" xmlns:r="http://schemas.openxmlformats.org/officeDocument/2006/relationships" xmlns:p="http://schemas.openxmlformats.org/presentationml/2006/main">
  <p:tag name="TIMING" val="|10.2"/>
</p:tagLst>
</file>

<file path=ppt/tags/tag3.xml><?xml version="1.0" encoding="utf-8"?>
<p:tagLst xmlns:a="http://schemas.openxmlformats.org/drawingml/2006/main" xmlns:r="http://schemas.openxmlformats.org/officeDocument/2006/relationships" xmlns:p="http://schemas.openxmlformats.org/presentationml/2006/main">
  <p:tag name="TIMING" val="|2|5.6|4.1|5"/>
</p:tagLst>
</file>

<file path=ppt/tags/tag4.xml><?xml version="1.0" encoding="utf-8"?>
<p:tagLst xmlns:a="http://schemas.openxmlformats.org/drawingml/2006/main" xmlns:r="http://schemas.openxmlformats.org/officeDocument/2006/relationships" xmlns:p="http://schemas.openxmlformats.org/presentationml/2006/main">
  <p:tag name="TIMING" val="|4.9|2.5"/>
</p:tagLst>
</file>

<file path=ppt/tags/tag5.xml><?xml version="1.0" encoding="utf-8"?>
<p:tagLst xmlns:a="http://schemas.openxmlformats.org/drawingml/2006/main" xmlns:r="http://schemas.openxmlformats.org/officeDocument/2006/relationships" xmlns:p="http://schemas.openxmlformats.org/presentationml/2006/main">
  <p:tag name="TIMING" val="|6|10.4"/>
</p:tagLst>
</file>

<file path=ppt/tags/tag6.xml><?xml version="1.0" encoding="utf-8"?>
<p:tagLst xmlns:a="http://schemas.openxmlformats.org/drawingml/2006/main" xmlns:r="http://schemas.openxmlformats.org/officeDocument/2006/relationships" xmlns:p="http://schemas.openxmlformats.org/presentationml/2006/main">
  <p:tag name="TIMING" val="|3.8|4|2.5|11.6|5.7|15.5"/>
</p:tagLst>
</file>

<file path=ppt/tags/tag7.xml><?xml version="1.0" encoding="utf-8"?>
<p:tagLst xmlns:a="http://schemas.openxmlformats.org/drawingml/2006/main" xmlns:r="http://schemas.openxmlformats.org/officeDocument/2006/relationships" xmlns:p="http://schemas.openxmlformats.org/presentationml/2006/main">
  <p:tag name="TIMING" val="|3"/>
</p:tagLst>
</file>

<file path=ppt/tags/tag8.xml><?xml version="1.0" encoding="utf-8"?>
<p:tagLst xmlns:a="http://schemas.openxmlformats.org/drawingml/2006/main" xmlns:r="http://schemas.openxmlformats.org/officeDocument/2006/relationships" xmlns:p="http://schemas.openxmlformats.org/presentationml/2006/main">
  <p:tag name="TIMING" val="|14.2|2.8|1.7|5|2.5"/>
</p:tagLst>
</file>

<file path=ppt/tags/tag9.xml><?xml version="1.0" encoding="utf-8"?>
<p:tagLst xmlns:a="http://schemas.openxmlformats.org/drawingml/2006/main" xmlns:r="http://schemas.openxmlformats.org/officeDocument/2006/relationships" xmlns:p="http://schemas.openxmlformats.org/presentationml/2006/main">
  <p:tag name="TIMING" val="|3.2|9.1|6"/>
</p:tagLst>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8D074-6F3D-488C-8220-03C2DEFDE854}">
  <ds:schemaRefs>
    <ds:schemaRef ds:uri="http://purl.org/dc/dcmitype/"/>
    <ds:schemaRef ds:uri="http://schemas.microsoft.com/office/2006/documentManagement/types"/>
    <ds:schemaRef ds:uri="230e9df3-be65-4c73-a93b-d1236ebd677e"/>
    <ds:schemaRef ds:uri="http://schemas.openxmlformats.org/package/2006/metadata/core-properties"/>
    <ds:schemaRef ds:uri="http://schemas.microsoft.com/office/infopath/2007/PartnerControls"/>
    <ds:schemaRef ds:uri="http://schemas.microsoft.com/office/2006/metadata/properties"/>
    <ds:schemaRef ds:uri="http://purl.org/dc/terms/"/>
    <ds:schemaRef ds:uri="http://www.w3.org/XML/1998/namespace"/>
    <ds:schemaRef ds:uri="http://purl.org/dc/elements/1.1/"/>
    <ds:schemaRef ds:uri="16c05727-aa75-4e4a-9b5f-8a80a1165891"/>
    <ds:schemaRef ds:uri="71af3243-3dd4-4a8d-8c0d-dd76da1f02a5"/>
    <ds:schemaRef ds:uri="http://schemas.microsoft.com/sharepoint/v3"/>
  </ds:schemaRefs>
</ds:datastoreItem>
</file>

<file path=customXml/itemProps2.xml><?xml version="1.0" encoding="utf-8"?>
<ds:datastoreItem xmlns:ds="http://schemas.openxmlformats.org/officeDocument/2006/customXml" ds:itemID="{0F9CE79C-5104-4273-B83B-D03AD839A8F7}">
  <ds:schemaRefs>
    <ds:schemaRef ds:uri="http://schemas.microsoft.com/sharepoint/v3/contenttype/forms"/>
  </ds:schemaRefs>
</ds:datastoreItem>
</file>

<file path=customXml/itemProps3.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Asian Pacific American Heritage Month presentation</Template>
  <TotalTime>1151</TotalTime>
  <Words>592</Words>
  <Application>Microsoft Office PowerPoint</Application>
  <PresentationFormat>Custom</PresentationFormat>
  <Paragraphs>53</Paragraphs>
  <Slides>20</Slides>
  <Notes>4</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Theme</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 SÁNG TẠO</vt:lpstr>
      <vt:lpstr>4. PHÂN TÍCH, ĐÁNH GIÁ</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ĐẠI DƯƠNG MÊNH MÔNG</dc:title>
  <dc:subject/>
  <dc:creator>Lưu Mạnh Hùng (VSC-KGD-MB)</dc:creator>
  <cp:keywords/>
  <dc:description/>
  <cp:lastModifiedBy>MTC</cp:lastModifiedBy>
  <cp:revision>44</cp:revision>
  <dcterms:created xsi:type="dcterms:W3CDTF">2021-07-25T03:25:33Z</dcterms:created>
  <dcterms:modified xsi:type="dcterms:W3CDTF">2024-09-17T07:38:29Z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