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4"/>
  </p:notesMasterIdLst>
  <p:sldIdLst>
    <p:sldId id="308" r:id="rId2"/>
    <p:sldId id="321" r:id="rId3"/>
    <p:sldId id="325" r:id="rId4"/>
    <p:sldId id="258" r:id="rId5"/>
    <p:sldId id="265" r:id="rId6"/>
    <p:sldId id="309" r:id="rId7"/>
    <p:sldId id="314" r:id="rId8"/>
    <p:sldId id="315" r:id="rId9"/>
    <p:sldId id="322" r:id="rId10"/>
    <p:sldId id="323" r:id="rId11"/>
    <p:sldId id="326" r:id="rId12"/>
    <p:sldId id="32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47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92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11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66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" name="Google Shape;10959;g8a31450583_0_6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0" name="Google Shape;10960;g8a31450583_0_6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26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5">
  <p:cSld name="One column 5">
    <p:bg>
      <p:bgPr>
        <a:solidFill>
          <a:schemeClr val="accent2"/>
        </a:solidFill>
        <a:effectLst/>
      </p:bgPr>
    </p:bg>
    <p:spTree>
      <p:nvGrpSpPr>
        <p:cNvPr id="1" name="Shape 6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8" name="Google Shape;6828;p30"/>
          <p:cNvGrpSpPr/>
          <p:nvPr/>
        </p:nvGrpSpPr>
        <p:grpSpPr>
          <a:xfrm>
            <a:off x="-817" y="44"/>
            <a:ext cx="12217279" cy="6883793"/>
            <a:chOff x="14670875" y="846675"/>
            <a:chExt cx="7166400" cy="3385250"/>
          </a:xfrm>
        </p:grpSpPr>
        <p:sp>
          <p:nvSpPr>
            <p:cNvPr id="6829" name="Google Shape;6829;p30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30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30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30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30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30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30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6" name="Google Shape;6836;p30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7" name="Google Shape;6837;p30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30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30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30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30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30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30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44" name="Google Shape;6844;p30"/>
          <p:cNvSpPr txBox="1">
            <a:spLocks noGrp="1"/>
          </p:cNvSpPr>
          <p:nvPr>
            <p:ph type="title"/>
          </p:nvPr>
        </p:nvSpPr>
        <p:spPr>
          <a:xfrm>
            <a:off x="6604000" y="720000"/>
            <a:ext cx="46176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45" name="Google Shape;6845;p30"/>
          <p:cNvSpPr txBox="1">
            <a:spLocks noGrp="1"/>
          </p:cNvSpPr>
          <p:nvPr>
            <p:ph type="subTitle" idx="1"/>
          </p:nvPr>
        </p:nvSpPr>
        <p:spPr>
          <a:xfrm>
            <a:off x="7539867" y="2781300"/>
            <a:ext cx="3695600" cy="1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71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6B87D9-A2A7-459A-B49F-DC727F614CD4}"/>
              </a:ext>
            </a:extLst>
          </p:cNvPr>
          <p:cNvSpPr txBox="1"/>
          <p:nvPr/>
        </p:nvSpPr>
        <p:spPr>
          <a:xfrm>
            <a:off x="1447800" y="1608435"/>
            <a:ext cx="82931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......... 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……..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5 ……..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8D9C9E-3BD5-4166-A2E8-7A24442D1543}"/>
              </a:ext>
            </a:extLst>
          </p:cNvPr>
          <p:cNvSpPr txBox="1"/>
          <p:nvPr/>
        </p:nvSpPr>
        <p:spPr>
          <a:xfrm>
            <a:off x="1447800" y="889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&gt;; &lt;;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40434D-510E-4E00-B382-0A2371FF4E05}"/>
              </a:ext>
            </a:extLst>
          </p:cNvPr>
          <p:cNvSpPr txBox="1"/>
          <p:nvPr/>
        </p:nvSpPr>
        <p:spPr>
          <a:xfrm>
            <a:off x="2882898" y="1727200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9A88D0-1D36-4828-A4B0-F80D969A8423}"/>
              </a:ext>
            </a:extLst>
          </p:cNvPr>
          <p:cNvSpPr txBox="1"/>
          <p:nvPr/>
        </p:nvSpPr>
        <p:spPr>
          <a:xfrm>
            <a:off x="4381500" y="2969280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D52E6D-E43B-4F5D-BC6E-BFC9030A8886}"/>
              </a:ext>
            </a:extLst>
          </p:cNvPr>
          <p:cNvSpPr txBox="1"/>
          <p:nvPr/>
        </p:nvSpPr>
        <p:spPr>
          <a:xfrm>
            <a:off x="5943602" y="2323759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591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Ôn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81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" name="Google Shape;10962;p73"/>
          <p:cNvSpPr/>
          <p:nvPr/>
        </p:nvSpPr>
        <p:spPr>
          <a:xfrm>
            <a:off x="2593370" y="183827"/>
            <a:ext cx="7543799" cy="1111232"/>
          </a:xfrm>
          <a:custGeom>
            <a:avLst/>
            <a:gdLst/>
            <a:ahLst/>
            <a:cxnLst/>
            <a:rect l="l" t="t" r="r" b="b"/>
            <a:pathLst>
              <a:path w="128016" h="84391" extrusionOk="0">
                <a:moveTo>
                  <a:pt x="0" y="84391"/>
                </a:moveTo>
                <a:lnTo>
                  <a:pt x="128016" y="79819"/>
                </a:lnTo>
                <a:lnTo>
                  <a:pt x="127841" y="0"/>
                </a:lnTo>
                <a:lnTo>
                  <a:pt x="2787" y="3876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4" name="Google Shape;10964;p73"/>
          <p:cNvSpPr txBox="1">
            <a:spLocks noGrp="1"/>
          </p:cNvSpPr>
          <p:nvPr>
            <p:ph type="subTitle" idx="1"/>
          </p:nvPr>
        </p:nvSpPr>
        <p:spPr>
          <a:xfrm>
            <a:off x="2766017" y="233134"/>
            <a:ext cx="9753599" cy="8410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965" name="Google Shape;10965;p73"/>
          <p:cNvGrpSpPr/>
          <p:nvPr/>
        </p:nvGrpSpPr>
        <p:grpSpPr>
          <a:xfrm>
            <a:off x="2270629" y="1388716"/>
            <a:ext cx="8610600" cy="5554480"/>
            <a:chOff x="640172" y="990910"/>
            <a:chExt cx="3931821" cy="3590248"/>
          </a:xfrm>
        </p:grpSpPr>
        <p:sp>
          <p:nvSpPr>
            <p:cNvPr id="10966" name="Google Shape;10966;p73"/>
            <p:cNvSpPr/>
            <p:nvPr/>
          </p:nvSpPr>
          <p:spPr>
            <a:xfrm>
              <a:off x="4374378" y="2990123"/>
              <a:ext cx="31571" cy="60778"/>
            </a:xfrm>
            <a:custGeom>
              <a:avLst/>
              <a:gdLst/>
              <a:ahLst/>
              <a:cxnLst/>
              <a:rect l="l" t="t" r="r" b="b"/>
              <a:pathLst>
                <a:path w="1002" h="1929" extrusionOk="0">
                  <a:moveTo>
                    <a:pt x="746" y="1"/>
                  </a:moveTo>
                  <a:cubicBezTo>
                    <a:pt x="668" y="1"/>
                    <a:pt x="592" y="55"/>
                    <a:pt x="568" y="127"/>
                  </a:cubicBezTo>
                  <a:lnTo>
                    <a:pt x="34" y="1662"/>
                  </a:lnTo>
                  <a:cubicBezTo>
                    <a:pt x="0" y="1762"/>
                    <a:pt x="67" y="1895"/>
                    <a:pt x="167" y="1929"/>
                  </a:cubicBezTo>
                  <a:lnTo>
                    <a:pt x="234" y="1929"/>
                  </a:lnTo>
                  <a:cubicBezTo>
                    <a:pt x="301" y="1929"/>
                    <a:pt x="401" y="1895"/>
                    <a:pt x="434" y="1795"/>
                  </a:cubicBezTo>
                  <a:lnTo>
                    <a:pt x="968" y="294"/>
                  </a:lnTo>
                  <a:cubicBezTo>
                    <a:pt x="1001" y="161"/>
                    <a:pt x="968" y="61"/>
                    <a:pt x="834" y="27"/>
                  </a:cubicBezTo>
                  <a:cubicBezTo>
                    <a:pt x="806" y="9"/>
                    <a:pt x="776" y="1"/>
                    <a:pt x="746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7" name="Google Shape;10967;p73"/>
            <p:cNvSpPr/>
            <p:nvPr/>
          </p:nvSpPr>
          <p:spPr>
            <a:xfrm>
              <a:off x="4424821" y="3314871"/>
              <a:ext cx="130347" cy="70262"/>
            </a:xfrm>
            <a:custGeom>
              <a:avLst/>
              <a:gdLst/>
              <a:ahLst/>
              <a:cxnLst/>
              <a:rect l="l" t="t" r="r" b="b"/>
              <a:pathLst>
                <a:path w="4137" h="2230" extrusionOk="0">
                  <a:moveTo>
                    <a:pt x="245" y="1"/>
                  </a:moveTo>
                  <a:cubicBezTo>
                    <a:pt x="167" y="1"/>
                    <a:pt x="91" y="56"/>
                    <a:pt x="67" y="128"/>
                  </a:cubicBezTo>
                  <a:cubicBezTo>
                    <a:pt x="1" y="228"/>
                    <a:pt x="34" y="361"/>
                    <a:pt x="134" y="395"/>
                  </a:cubicBezTo>
                  <a:cubicBezTo>
                    <a:pt x="1969" y="1295"/>
                    <a:pt x="3737" y="2196"/>
                    <a:pt x="3737" y="2196"/>
                  </a:cubicBezTo>
                  <a:cubicBezTo>
                    <a:pt x="3770" y="2229"/>
                    <a:pt x="3803" y="2229"/>
                    <a:pt x="3837" y="2229"/>
                  </a:cubicBezTo>
                  <a:cubicBezTo>
                    <a:pt x="4037" y="2229"/>
                    <a:pt x="4137" y="1929"/>
                    <a:pt x="3937" y="1829"/>
                  </a:cubicBezTo>
                  <a:cubicBezTo>
                    <a:pt x="3937" y="1829"/>
                    <a:pt x="2135" y="928"/>
                    <a:pt x="334" y="28"/>
                  </a:cubicBezTo>
                  <a:cubicBezTo>
                    <a:pt x="306" y="9"/>
                    <a:pt x="276" y="1"/>
                    <a:pt x="245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8" name="Google Shape;10968;p73"/>
            <p:cNvSpPr/>
            <p:nvPr/>
          </p:nvSpPr>
          <p:spPr>
            <a:xfrm>
              <a:off x="1972844" y="3831783"/>
              <a:ext cx="1267547" cy="682106"/>
            </a:xfrm>
            <a:custGeom>
              <a:avLst/>
              <a:gdLst/>
              <a:ahLst/>
              <a:cxnLst/>
              <a:rect l="l" t="t" r="r" b="b"/>
              <a:pathLst>
                <a:path w="40230" h="21649" extrusionOk="0">
                  <a:moveTo>
                    <a:pt x="4637" y="0"/>
                  </a:moveTo>
                  <a:lnTo>
                    <a:pt x="4637" y="10508"/>
                  </a:lnTo>
                  <a:cubicBezTo>
                    <a:pt x="4637" y="13943"/>
                    <a:pt x="3470" y="17279"/>
                    <a:pt x="1368" y="19948"/>
                  </a:cubicBezTo>
                  <a:lnTo>
                    <a:pt x="0" y="21649"/>
                  </a:lnTo>
                  <a:lnTo>
                    <a:pt x="40229" y="21649"/>
                  </a:lnTo>
                  <a:lnTo>
                    <a:pt x="38861" y="19948"/>
                  </a:lnTo>
                  <a:cubicBezTo>
                    <a:pt x="36727" y="17279"/>
                    <a:pt x="35559" y="13943"/>
                    <a:pt x="35592" y="10508"/>
                  </a:cubicBezTo>
                  <a:lnTo>
                    <a:pt x="3559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9" name="Google Shape;10969;p73"/>
            <p:cNvSpPr/>
            <p:nvPr/>
          </p:nvSpPr>
          <p:spPr>
            <a:xfrm>
              <a:off x="1965472" y="3824411"/>
              <a:ext cx="1282261" cy="696851"/>
            </a:xfrm>
            <a:custGeom>
              <a:avLst/>
              <a:gdLst/>
              <a:ahLst/>
              <a:cxnLst/>
              <a:rect l="l" t="t" r="r" b="b"/>
              <a:pathLst>
                <a:path w="40697" h="22117" extrusionOk="0">
                  <a:moveTo>
                    <a:pt x="35593" y="468"/>
                  </a:moveTo>
                  <a:lnTo>
                    <a:pt x="35593" y="10742"/>
                  </a:lnTo>
                  <a:cubicBezTo>
                    <a:pt x="35593" y="14211"/>
                    <a:pt x="36760" y="17580"/>
                    <a:pt x="38929" y="20315"/>
                  </a:cubicBezTo>
                  <a:lnTo>
                    <a:pt x="39963" y="21683"/>
                  </a:lnTo>
                  <a:lnTo>
                    <a:pt x="701" y="21683"/>
                  </a:lnTo>
                  <a:lnTo>
                    <a:pt x="1769" y="20349"/>
                  </a:lnTo>
                  <a:cubicBezTo>
                    <a:pt x="3904" y="17613"/>
                    <a:pt x="5105" y="14211"/>
                    <a:pt x="5105" y="10742"/>
                  </a:cubicBezTo>
                  <a:lnTo>
                    <a:pt x="5105" y="468"/>
                  </a:lnTo>
                  <a:close/>
                  <a:moveTo>
                    <a:pt x="4871" y="1"/>
                  </a:moveTo>
                  <a:cubicBezTo>
                    <a:pt x="4738" y="1"/>
                    <a:pt x="4638" y="101"/>
                    <a:pt x="4638" y="234"/>
                  </a:cubicBezTo>
                  <a:lnTo>
                    <a:pt x="4638" y="10742"/>
                  </a:lnTo>
                  <a:cubicBezTo>
                    <a:pt x="4638" y="14111"/>
                    <a:pt x="3503" y="17380"/>
                    <a:pt x="1402" y="20048"/>
                  </a:cubicBezTo>
                  <a:lnTo>
                    <a:pt x="68" y="21750"/>
                  </a:lnTo>
                  <a:cubicBezTo>
                    <a:pt x="1" y="21816"/>
                    <a:pt x="1" y="21916"/>
                    <a:pt x="34" y="21983"/>
                  </a:cubicBezTo>
                  <a:cubicBezTo>
                    <a:pt x="68" y="22083"/>
                    <a:pt x="134" y="22116"/>
                    <a:pt x="234" y="22116"/>
                  </a:cubicBezTo>
                  <a:lnTo>
                    <a:pt x="40463" y="22116"/>
                  </a:lnTo>
                  <a:cubicBezTo>
                    <a:pt x="40530" y="22116"/>
                    <a:pt x="40630" y="22083"/>
                    <a:pt x="40663" y="21983"/>
                  </a:cubicBezTo>
                  <a:cubicBezTo>
                    <a:pt x="40697" y="21916"/>
                    <a:pt x="40663" y="21816"/>
                    <a:pt x="40630" y="21750"/>
                  </a:cubicBezTo>
                  <a:lnTo>
                    <a:pt x="39262" y="20048"/>
                  </a:lnTo>
                  <a:cubicBezTo>
                    <a:pt x="37161" y="17380"/>
                    <a:pt x="36027" y="14111"/>
                    <a:pt x="36027" y="10742"/>
                  </a:cubicBezTo>
                  <a:lnTo>
                    <a:pt x="36027" y="234"/>
                  </a:lnTo>
                  <a:cubicBezTo>
                    <a:pt x="36027" y="101"/>
                    <a:pt x="35927" y="1"/>
                    <a:pt x="357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0" name="Google Shape;10970;p73"/>
            <p:cNvSpPr/>
            <p:nvPr/>
          </p:nvSpPr>
          <p:spPr>
            <a:xfrm>
              <a:off x="2059017" y="3831783"/>
              <a:ext cx="1094129" cy="563354"/>
            </a:xfrm>
            <a:custGeom>
              <a:avLst/>
              <a:gdLst/>
              <a:ahLst/>
              <a:cxnLst/>
              <a:rect l="l" t="t" r="r" b="b"/>
              <a:pathLst>
                <a:path w="34726" h="17880" extrusionOk="0">
                  <a:moveTo>
                    <a:pt x="1902" y="0"/>
                  </a:moveTo>
                  <a:lnTo>
                    <a:pt x="1902" y="10508"/>
                  </a:lnTo>
                  <a:cubicBezTo>
                    <a:pt x="1902" y="13076"/>
                    <a:pt x="1235" y="15611"/>
                    <a:pt x="1" y="17880"/>
                  </a:cubicBezTo>
                  <a:lnTo>
                    <a:pt x="34725" y="17880"/>
                  </a:lnTo>
                  <a:cubicBezTo>
                    <a:pt x="33491" y="15611"/>
                    <a:pt x="32824" y="13076"/>
                    <a:pt x="32857" y="10508"/>
                  </a:cubicBezTo>
                  <a:lnTo>
                    <a:pt x="32857" y="0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1" name="Google Shape;10971;p73"/>
            <p:cNvSpPr/>
            <p:nvPr/>
          </p:nvSpPr>
          <p:spPr>
            <a:xfrm>
              <a:off x="2118945" y="3881156"/>
              <a:ext cx="974306" cy="139830"/>
            </a:xfrm>
            <a:custGeom>
              <a:avLst/>
              <a:gdLst/>
              <a:ahLst/>
              <a:cxnLst/>
              <a:rect l="l" t="t" r="r" b="b"/>
              <a:pathLst>
                <a:path w="30923" h="4438" extrusionOk="0">
                  <a:moveTo>
                    <a:pt x="0" y="1"/>
                  </a:moveTo>
                  <a:lnTo>
                    <a:pt x="0" y="4437"/>
                  </a:lnTo>
                  <a:lnTo>
                    <a:pt x="30922" y="4437"/>
                  </a:lnTo>
                  <a:lnTo>
                    <a:pt x="3092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2" name="Google Shape;10972;p73"/>
            <p:cNvSpPr/>
            <p:nvPr/>
          </p:nvSpPr>
          <p:spPr>
            <a:xfrm>
              <a:off x="2111572" y="3874854"/>
              <a:ext cx="990060" cy="153473"/>
            </a:xfrm>
            <a:custGeom>
              <a:avLst/>
              <a:gdLst/>
              <a:ahLst/>
              <a:cxnLst/>
              <a:rect l="l" t="t" r="r" b="b"/>
              <a:pathLst>
                <a:path w="31423" h="4871" extrusionOk="0">
                  <a:moveTo>
                    <a:pt x="30956" y="468"/>
                  </a:moveTo>
                  <a:lnTo>
                    <a:pt x="30956" y="4437"/>
                  </a:lnTo>
                  <a:lnTo>
                    <a:pt x="468" y="4437"/>
                  </a:lnTo>
                  <a:lnTo>
                    <a:pt x="468" y="468"/>
                  </a:ln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lnTo>
                    <a:pt x="1" y="4637"/>
                  </a:lnTo>
                  <a:cubicBezTo>
                    <a:pt x="1" y="4771"/>
                    <a:pt x="101" y="4871"/>
                    <a:pt x="234" y="4871"/>
                  </a:cubicBezTo>
                  <a:lnTo>
                    <a:pt x="31189" y="4871"/>
                  </a:lnTo>
                  <a:cubicBezTo>
                    <a:pt x="31290" y="4871"/>
                    <a:pt x="31423" y="4771"/>
                    <a:pt x="31390" y="4637"/>
                  </a:cubicBezTo>
                  <a:lnTo>
                    <a:pt x="31390" y="201"/>
                  </a:lnTo>
                  <a:cubicBezTo>
                    <a:pt x="31390" y="101"/>
                    <a:pt x="31290" y="1"/>
                    <a:pt x="311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3" name="Google Shape;10973;p73"/>
            <p:cNvSpPr/>
            <p:nvPr/>
          </p:nvSpPr>
          <p:spPr>
            <a:xfrm>
              <a:off x="647544" y="998282"/>
              <a:ext cx="3917107" cy="2938610"/>
            </a:xfrm>
            <a:custGeom>
              <a:avLst/>
              <a:gdLst/>
              <a:ahLst/>
              <a:cxnLst/>
              <a:rect l="l" t="t" r="r" b="b"/>
              <a:pathLst>
                <a:path w="124323" h="93267" extrusionOk="0">
                  <a:moveTo>
                    <a:pt x="3869" y="0"/>
                  </a:moveTo>
                  <a:cubicBezTo>
                    <a:pt x="1735" y="0"/>
                    <a:pt x="0" y="1735"/>
                    <a:pt x="0" y="3870"/>
                  </a:cubicBezTo>
                  <a:lnTo>
                    <a:pt x="0" y="89364"/>
                  </a:lnTo>
                  <a:cubicBezTo>
                    <a:pt x="0" y="91532"/>
                    <a:pt x="1735" y="93267"/>
                    <a:pt x="3869" y="93267"/>
                  </a:cubicBezTo>
                  <a:lnTo>
                    <a:pt x="120453" y="93267"/>
                  </a:lnTo>
                  <a:cubicBezTo>
                    <a:pt x="122621" y="93267"/>
                    <a:pt x="124322" y="91532"/>
                    <a:pt x="124322" y="89364"/>
                  </a:cubicBezTo>
                  <a:lnTo>
                    <a:pt x="124322" y="3870"/>
                  </a:lnTo>
                  <a:cubicBezTo>
                    <a:pt x="124322" y="1735"/>
                    <a:pt x="122621" y="0"/>
                    <a:pt x="120453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4" name="Google Shape;10974;p73"/>
            <p:cNvSpPr/>
            <p:nvPr/>
          </p:nvSpPr>
          <p:spPr>
            <a:xfrm>
              <a:off x="640172" y="990910"/>
              <a:ext cx="3931821" cy="2952284"/>
            </a:xfrm>
            <a:custGeom>
              <a:avLst/>
              <a:gdLst/>
              <a:ahLst/>
              <a:cxnLst/>
              <a:rect l="l" t="t" r="r" b="b"/>
              <a:pathLst>
                <a:path w="124790" h="93701" extrusionOk="0">
                  <a:moveTo>
                    <a:pt x="120687" y="468"/>
                  </a:moveTo>
                  <a:cubicBezTo>
                    <a:pt x="122721" y="468"/>
                    <a:pt x="124356" y="2102"/>
                    <a:pt x="124356" y="4104"/>
                  </a:cubicBezTo>
                  <a:lnTo>
                    <a:pt x="124356" y="89598"/>
                  </a:lnTo>
                  <a:cubicBezTo>
                    <a:pt x="124356" y="91633"/>
                    <a:pt x="122721" y="93234"/>
                    <a:pt x="120687" y="93267"/>
                  </a:cubicBezTo>
                  <a:lnTo>
                    <a:pt x="4103" y="93267"/>
                  </a:lnTo>
                  <a:cubicBezTo>
                    <a:pt x="2102" y="93267"/>
                    <a:pt x="468" y="91633"/>
                    <a:pt x="468" y="89598"/>
                  </a:cubicBezTo>
                  <a:lnTo>
                    <a:pt x="468" y="4104"/>
                  </a:lnTo>
                  <a:cubicBezTo>
                    <a:pt x="468" y="2069"/>
                    <a:pt x="2102" y="468"/>
                    <a:pt x="4103" y="468"/>
                  </a:cubicBezTo>
                  <a:close/>
                  <a:moveTo>
                    <a:pt x="4103" y="1"/>
                  </a:moveTo>
                  <a:cubicBezTo>
                    <a:pt x="1835" y="1"/>
                    <a:pt x="1" y="1835"/>
                    <a:pt x="1" y="4104"/>
                  </a:cubicBezTo>
                  <a:lnTo>
                    <a:pt x="1" y="89598"/>
                  </a:lnTo>
                  <a:cubicBezTo>
                    <a:pt x="1" y="91866"/>
                    <a:pt x="1835" y="93701"/>
                    <a:pt x="4103" y="93701"/>
                  </a:cubicBezTo>
                  <a:lnTo>
                    <a:pt x="120687" y="93701"/>
                  </a:lnTo>
                  <a:cubicBezTo>
                    <a:pt x="122955" y="93701"/>
                    <a:pt x="124790" y="91866"/>
                    <a:pt x="124790" y="89598"/>
                  </a:cubicBezTo>
                  <a:lnTo>
                    <a:pt x="124790" y="4104"/>
                  </a:lnTo>
                  <a:cubicBezTo>
                    <a:pt x="124790" y="1835"/>
                    <a:pt x="122955" y="1"/>
                    <a:pt x="1206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5" name="Google Shape;10975;p73"/>
            <p:cNvSpPr/>
            <p:nvPr/>
          </p:nvSpPr>
          <p:spPr>
            <a:xfrm>
              <a:off x="647544" y="3479687"/>
              <a:ext cx="3918147" cy="456166"/>
            </a:xfrm>
            <a:custGeom>
              <a:avLst/>
              <a:gdLst/>
              <a:ahLst/>
              <a:cxnLst/>
              <a:rect l="l" t="t" r="r" b="b"/>
              <a:pathLst>
                <a:path w="124356" h="14478" extrusionOk="0">
                  <a:moveTo>
                    <a:pt x="0" y="0"/>
                  </a:moveTo>
                  <a:lnTo>
                    <a:pt x="0" y="10608"/>
                  </a:lnTo>
                  <a:cubicBezTo>
                    <a:pt x="0" y="12743"/>
                    <a:pt x="1735" y="14477"/>
                    <a:pt x="3869" y="14477"/>
                  </a:cubicBezTo>
                  <a:lnTo>
                    <a:pt x="120453" y="14477"/>
                  </a:lnTo>
                  <a:cubicBezTo>
                    <a:pt x="122621" y="14477"/>
                    <a:pt x="124322" y="12743"/>
                    <a:pt x="124355" y="10608"/>
                  </a:cubicBezTo>
                  <a:lnTo>
                    <a:pt x="12435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6" name="Google Shape;10976;p73"/>
            <p:cNvSpPr/>
            <p:nvPr/>
          </p:nvSpPr>
          <p:spPr>
            <a:xfrm>
              <a:off x="640172" y="3472314"/>
              <a:ext cx="3931821" cy="470880"/>
            </a:xfrm>
            <a:custGeom>
              <a:avLst/>
              <a:gdLst/>
              <a:ahLst/>
              <a:cxnLst/>
              <a:rect l="l" t="t" r="r" b="b"/>
              <a:pathLst>
                <a:path w="124790" h="14945" extrusionOk="0">
                  <a:moveTo>
                    <a:pt x="124356" y="468"/>
                  </a:moveTo>
                  <a:lnTo>
                    <a:pt x="124356" y="10842"/>
                  </a:lnTo>
                  <a:cubicBezTo>
                    <a:pt x="124356" y="12877"/>
                    <a:pt x="122721" y="14478"/>
                    <a:pt x="120687" y="14511"/>
                  </a:cubicBezTo>
                  <a:lnTo>
                    <a:pt x="4103" y="14511"/>
                  </a:lnTo>
                  <a:cubicBezTo>
                    <a:pt x="2102" y="14511"/>
                    <a:pt x="468" y="12877"/>
                    <a:pt x="468" y="10842"/>
                  </a:cubicBezTo>
                  <a:lnTo>
                    <a:pt x="468" y="468"/>
                  </a:ln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10842"/>
                  </a:lnTo>
                  <a:cubicBezTo>
                    <a:pt x="1" y="13110"/>
                    <a:pt x="1835" y="14945"/>
                    <a:pt x="4103" y="14945"/>
                  </a:cubicBezTo>
                  <a:lnTo>
                    <a:pt x="120687" y="14945"/>
                  </a:lnTo>
                  <a:cubicBezTo>
                    <a:pt x="122955" y="14945"/>
                    <a:pt x="124790" y="13110"/>
                    <a:pt x="124790" y="10842"/>
                  </a:cubicBezTo>
                  <a:lnTo>
                    <a:pt x="124790" y="234"/>
                  </a:lnTo>
                  <a:cubicBezTo>
                    <a:pt x="124790" y="101"/>
                    <a:pt x="124690" y="1"/>
                    <a:pt x="1245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7" name="Google Shape;10977;p73"/>
            <p:cNvSpPr/>
            <p:nvPr/>
          </p:nvSpPr>
          <p:spPr>
            <a:xfrm>
              <a:off x="2509890" y="3635586"/>
              <a:ext cx="169258" cy="144714"/>
            </a:xfrm>
            <a:custGeom>
              <a:avLst/>
              <a:gdLst/>
              <a:ahLst/>
              <a:cxnLst/>
              <a:rect l="l" t="t" r="r" b="b"/>
              <a:pathLst>
                <a:path w="5372" h="4593" extrusionOk="0">
                  <a:moveTo>
                    <a:pt x="3050" y="0"/>
                  </a:moveTo>
                  <a:cubicBezTo>
                    <a:pt x="2480" y="0"/>
                    <a:pt x="1901" y="213"/>
                    <a:pt x="1435" y="690"/>
                  </a:cubicBezTo>
                  <a:cubicBezTo>
                    <a:pt x="1" y="2124"/>
                    <a:pt x="1002" y="4593"/>
                    <a:pt x="3070" y="4593"/>
                  </a:cubicBezTo>
                  <a:cubicBezTo>
                    <a:pt x="4337" y="4593"/>
                    <a:pt x="5371" y="3559"/>
                    <a:pt x="5371" y="2291"/>
                  </a:cubicBezTo>
                  <a:cubicBezTo>
                    <a:pt x="5371" y="918"/>
                    <a:pt x="4232" y="0"/>
                    <a:pt x="30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8" name="Google Shape;10978;p73"/>
            <p:cNvSpPr/>
            <p:nvPr/>
          </p:nvSpPr>
          <p:spPr>
            <a:xfrm>
              <a:off x="2500437" y="3628402"/>
              <a:ext cx="185012" cy="159270"/>
            </a:xfrm>
            <a:custGeom>
              <a:avLst/>
              <a:gdLst/>
              <a:ahLst/>
              <a:cxnLst/>
              <a:rect l="l" t="t" r="r" b="b"/>
              <a:pathLst>
                <a:path w="5872" h="5055" extrusionOk="0">
                  <a:moveTo>
                    <a:pt x="3370" y="451"/>
                  </a:moveTo>
                  <a:cubicBezTo>
                    <a:pt x="4504" y="451"/>
                    <a:pt x="5438" y="1385"/>
                    <a:pt x="5438" y="2519"/>
                  </a:cubicBezTo>
                  <a:cubicBezTo>
                    <a:pt x="5438" y="3763"/>
                    <a:pt x="4426" y="4593"/>
                    <a:pt x="3369" y="4593"/>
                  </a:cubicBezTo>
                  <a:cubicBezTo>
                    <a:pt x="2867" y="4593"/>
                    <a:pt x="2354" y="4406"/>
                    <a:pt x="1935" y="3987"/>
                  </a:cubicBezTo>
                  <a:cubicBezTo>
                    <a:pt x="634" y="2686"/>
                    <a:pt x="1535" y="484"/>
                    <a:pt x="3370" y="451"/>
                  </a:cubicBezTo>
                  <a:close/>
                  <a:moveTo>
                    <a:pt x="3342" y="1"/>
                  </a:moveTo>
                  <a:cubicBezTo>
                    <a:pt x="2722" y="1"/>
                    <a:pt x="2087" y="232"/>
                    <a:pt x="1568" y="751"/>
                  </a:cubicBezTo>
                  <a:cubicBezTo>
                    <a:pt x="1" y="2319"/>
                    <a:pt x="1101" y="5054"/>
                    <a:pt x="3370" y="5054"/>
                  </a:cubicBezTo>
                  <a:cubicBezTo>
                    <a:pt x="4771" y="5054"/>
                    <a:pt x="5872" y="3920"/>
                    <a:pt x="5872" y="2519"/>
                  </a:cubicBezTo>
                  <a:cubicBezTo>
                    <a:pt x="5872" y="1008"/>
                    <a:pt x="4637" y="1"/>
                    <a:pt x="33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9" name="Google Shape;10979;p73"/>
            <p:cNvSpPr/>
            <p:nvPr/>
          </p:nvSpPr>
          <p:spPr>
            <a:xfrm>
              <a:off x="1972844" y="4513858"/>
              <a:ext cx="1267547" cy="59959"/>
            </a:xfrm>
            <a:custGeom>
              <a:avLst/>
              <a:gdLst/>
              <a:ahLst/>
              <a:cxnLst/>
              <a:rect l="l" t="t" r="r" b="b"/>
              <a:pathLst>
                <a:path w="40230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40229" y="1902"/>
                  </a:lnTo>
                  <a:lnTo>
                    <a:pt x="4022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0" name="Google Shape;10980;p73"/>
            <p:cNvSpPr/>
            <p:nvPr/>
          </p:nvSpPr>
          <p:spPr>
            <a:xfrm>
              <a:off x="1965472" y="4507399"/>
              <a:ext cx="1282261" cy="73759"/>
            </a:xfrm>
            <a:custGeom>
              <a:avLst/>
              <a:gdLst/>
              <a:ahLst/>
              <a:cxnLst/>
              <a:rect l="l" t="t" r="r" b="b"/>
              <a:pathLst>
                <a:path w="40697" h="2341" extrusionOk="0">
                  <a:moveTo>
                    <a:pt x="40230" y="439"/>
                  </a:moveTo>
                  <a:lnTo>
                    <a:pt x="40230" y="1874"/>
                  </a:lnTo>
                  <a:lnTo>
                    <a:pt x="468" y="1874"/>
                  </a:lnTo>
                  <a:lnTo>
                    <a:pt x="468" y="439"/>
                  </a:lnTo>
                  <a:close/>
                  <a:moveTo>
                    <a:pt x="40505" y="1"/>
                  </a:moveTo>
                  <a:cubicBezTo>
                    <a:pt x="40491" y="1"/>
                    <a:pt x="40477" y="2"/>
                    <a:pt x="40463" y="6"/>
                  </a:cubicBezTo>
                  <a:lnTo>
                    <a:pt x="234" y="6"/>
                  </a:lnTo>
                  <a:cubicBezTo>
                    <a:pt x="101" y="6"/>
                    <a:pt x="1" y="106"/>
                    <a:pt x="1" y="206"/>
                  </a:cubicBezTo>
                  <a:lnTo>
                    <a:pt x="1" y="2107"/>
                  </a:lnTo>
                  <a:cubicBezTo>
                    <a:pt x="1" y="2207"/>
                    <a:pt x="101" y="2341"/>
                    <a:pt x="234" y="2341"/>
                  </a:cubicBezTo>
                  <a:lnTo>
                    <a:pt x="40463" y="2341"/>
                  </a:lnTo>
                  <a:cubicBezTo>
                    <a:pt x="40597" y="2341"/>
                    <a:pt x="40697" y="2207"/>
                    <a:pt x="40697" y="2107"/>
                  </a:cubicBezTo>
                  <a:lnTo>
                    <a:pt x="40697" y="206"/>
                  </a:lnTo>
                  <a:cubicBezTo>
                    <a:pt x="40697" y="117"/>
                    <a:pt x="40617" y="1"/>
                    <a:pt x="405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A614DC7-7131-4678-B660-53F54D214E7A}"/>
              </a:ext>
            </a:extLst>
          </p:cNvPr>
          <p:cNvSpPr/>
          <p:nvPr/>
        </p:nvSpPr>
        <p:spPr>
          <a:xfrm>
            <a:off x="2361309" y="3339578"/>
            <a:ext cx="848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3B10109-D2FD-4662-BB94-F46338AC0C91}"/>
              </a:ext>
            </a:extLst>
          </p:cNvPr>
          <p:cNvSpPr/>
          <p:nvPr/>
        </p:nvSpPr>
        <p:spPr>
          <a:xfrm>
            <a:off x="2300630" y="2228992"/>
            <a:ext cx="86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7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5                b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6</a:t>
            </a:r>
          </a:p>
        </p:txBody>
      </p:sp>
      <p:sp>
        <p:nvSpPr>
          <p:cNvPr id="28" name="Line 14">
            <a:extLst>
              <a:ext uri="{FF2B5EF4-FFF2-40B4-BE49-F238E27FC236}">
                <a16:creationId xmlns=""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182" y="2905889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=""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62" y="265100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=""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3549973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=""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33" y="4073193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28" y="310325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=""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6340" y="359875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7">
            <a:extLst>
              <a:ext uri="{FF2B5EF4-FFF2-40B4-BE49-F238E27FC236}">
                <a16:creationId xmlns="" xmlns:a16="http://schemas.microsoft.com/office/drawing/2014/main" id="{AC0CDD85-82F9-464C-B0F0-F9B38725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36" y="2658758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Line 28">
            <a:extLst>
              <a:ext uri="{FF2B5EF4-FFF2-40B4-BE49-F238E27FC236}">
                <a16:creationId xmlns="" xmlns:a16="http://schemas.microsoft.com/office/drawing/2014/main" id="{1356EFA0-0573-4DC3-883C-31D2214B2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4199" y="2646058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6" name="Line 29">
            <a:extLst>
              <a:ext uri="{FF2B5EF4-FFF2-40B4-BE49-F238E27FC236}">
                <a16:creationId xmlns="" xmlns:a16="http://schemas.microsoft.com/office/drawing/2014/main" id="{0549100A-F889-4D78-9A2F-3A733D8D5B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4199" y="3103258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7" name="Text Box 30">
            <a:extLst>
              <a:ext uri="{FF2B5EF4-FFF2-40B4-BE49-F238E27FC236}">
                <a16:creationId xmlns="" xmlns:a16="http://schemas.microsoft.com/office/drawing/2014/main" id="{51D1A04A-D00A-44D2-AE64-3016E14C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924" y="26603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="" xmlns:a16="http://schemas.microsoft.com/office/drawing/2014/main" id="{AB3783BE-D593-4EB8-AB19-F866D29B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999" y="3090558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3" name="Line 34">
            <a:extLst>
              <a:ext uri="{FF2B5EF4-FFF2-40B4-BE49-F238E27FC236}">
                <a16:creationId xmlns="" xmlns:a16="http://schemas.microsoft.com/office/drawing/2014/main" id="{3EAA9311-7E80-4693-AEA2-274909E57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8199" y="3636658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6" name="Text Box 35">
            <a:extLst>
              <a:ext uri="{FF2B5EF4-FFF2-40B4-BE49-F238E27FC236}">
                <a16:creationId xmlns="" xmlns:a16="http://schemas.microsoft.com/office/drawing/2014/main" id="{9E918A1E-C04B-4282-BDC3-9F83FDC8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99" y="3574746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="" xmlns:a16="http://schemas.microsoft.com/office/drawing/2014/main" id="{6E80CCFF-DFA8-4DB2-9104-209180D5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649" y="43367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="" xmlns:a16="http://schemas.microsoft.com/office/drawing/2014/main" id="{1FD4D619-0285-4634-B656-92206B78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="" xmlns:a16="http://schemas.microsoft.com/office/drawing/2014/main" id="{810EAE35-4435-44DE-8278-4BA5093F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662" y="3077858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8" name="Text Box 38">
            <a:extLst>
              <a:ext uri="{FF2B5EF4-FFF2-40B4-BE49-F238E27FC236}">
                <a16:creationId xmlns="" xmlns:a16="http://schemas.microsoft.com/office/drawing/2014/main" id="{44410DD3-6E1A-4547-A246-7E9797CB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="" xmlns:a16="http://schemas.microsoft.com/office/drawing/2014/main" id="{4724E402-2F52-43F0-8303-B7954BA6B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999" y="3103258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="" xmlns:a16="http://schemas.microsoft.com/office/drawing/2014/main" id="{5E04D0D3-89CE-4F52-9F36-6E12C3F9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233" y="3103258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="" xmlns:a16="http://schemas.microsoft.com/office/drawing/2014/main" id="{44BF5339-EC38-48C4-88AA-C7314CB4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999" y="3115958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42" name="Text Box 36">
            <a:extLst>
              <a:ext uri="{FF2B5EF4-FFF2-40B4-BE49-F238E27FC236}">
                <a16:creationId xmlns="" xmlns:a16="http://schemas.microsoft.com/office/drawing/2014/main" id="{BA7D1C1B-DD9A-430C-A268-26783A429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75" y="3966858"/>
            <a:ext cx="591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0428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  <p:bldP spid="32" grpId="0"/>
      <p:bldP spid="14" grpId="0"/>
      <p:bldP spid="17" grpId="0"/>
      <p:bldP spid="19" grpId="0"/>
      <p:bldP spid="26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368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Ôn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03FB55-EA8C-4610-87C8-748615373918}"/>
              </a:ext>
            </a:extLst>
          </p:cNvPr>
          <p:cNvSpPr txBox="1"/>
          <p:nvPr/>
        </p:nvSpPr>
        <p:spPr>
          <a:xfrm>
            <a:off x="2641599" y="0"/>
            <a:ext cx="92862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3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                        b) 36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7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2;                      d)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7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="" xmlns:a16="http://schemas.microsoft.com/office/drawing/2014/main" id="{6C8407B3-5060-44C4-A6E1-41C8B599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001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6" name="Line 6">
            <a:extLst>
              <a:ext uri="{FF2B5EF4-FFF2-40B4-BE49-F238E27FC236}">
                <a16:creationId xmlns="" xmlns:a16="http://schemas.microsoft.com/office/drawing/2014/main" id="{490343D7-CC0E-4108-9BD4-3DC21C144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762" y="2558866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8D13526C-7BF2-49DB-9B90-028C134A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99" y="2554315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="" xmlns:a16="http://schemas.microsoft.com/office/drawing/2014/main" id="{50EECB71-0F6A-4E80-9A2D-DEA207AA5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54" y="203737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="" xmlns:a16="http://schemas.microsoft.com/office/drawing/2014/main" id="{F00B3079-0AB4-457E-A689-521539EC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331" y="1542866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="" xmlns:a16="http://schemas.microsoft.com/office/drawing/2014/main" id="{7EDB4E87-530F-41C3-B8D8-FF18B35F3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216" y="244408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F1206A6-0077-4388-8C96-52B7789C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313" y="201829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Line 6">
            <a:extLst>
              <a:ext uri="{FF2B5EF4-FFF2-40B4-BE49-F238E27FC236}">
                <a16:creationId xmlns="" xmlns:a16="http://schemas.microsoft.com/office/drawing/2014/main" id="{8F0F9675-2CDB-49B7-81C9-9AC647B2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409" y="2490611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="" xmlns:a16="http://schemas.microsoft.com/office/drawing/2014/main" id="{E51682DA-B94A-4825-9F18-630203B7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37" y="3887488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Line 19">
            <a:extLst>
              <a:ext uri="{FF2B5EF4-FFF2-40B4-BE49-F238E27FC236}">
                <a16:creationId xmlns="" xmlns:a16="http://schemas.microsoft.com/office/drawing/2014/main" id="{F5D23853-CF8E-4722-B83B-5645A9A60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3873200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49" name="Line 21">
            <a:extLst>
              <a:ext uri="{FF2B5EF4-FFF2-40B4-BE49-F238E27FC236}">
                <a16:creationId xmlns="" xmlns:a16="http://schemas.microsoft.com/office/drawing/2014/main" id="{FCE7E054-0F2B-44B7-BE93-70E465564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4178000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="" xmlns:a16="http://schemas.microsoft.com/office/drawing/2014/main" id="{D59D478D-27F5-4CEC-991F-C4B825C05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9" y="4330399"/>
            <a:ext cx="2146504" cy="20498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="" xmlns:a16="http://schemas.microsoft.com/office/drawing/2014/main" id="{04F13E29-AA52-4866-8A7F-01872F1E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137" y="3873200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="" xmlns:a16="http://schemas.microsoft.com/office/drawing/2014/main" id="{BC1B6F75-74C0-4BED-A268-054C7726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240" y="4279600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="" xmlns:a16="http://schemas.microsoft.com/office/drawing/2014/main" id="{543B6995-143A-4337-A5EB-EC8846685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51" y="4192288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26">
            <a:extLst>
              <a:ext uri="{FF2B5EF4-FFF2-40B4-BE49-F238E27FC236}">
                <a16:creationId xmlns="" xmlns:a16="http://schemas.microsoft.com/office/drawing/2014/main" id="{5F4D2C4F-1CB0-4CB1-9568-7A8EC0F8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475" y="4577162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4">
            <a:extLst>
              <a:ext uri="{FF2B5EF4-FFF2-40B4-BE49-F238E27FC236}">
                <a16:creationId xmlns="" xmlns:a16="http://schemas.microsoft.com/office/drawing/2014/main" id="{E2B9ED32-84EB-4CB0-9A1C-D4FFD4E43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590" y="424387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4">
            <a:extLst>
              <a:ext uri="{FF2B5EF4-FFF2-40B4-BE49-F238E27FC236}">
                <a16:creationId xmlns="" xmlns:a16="http://schemas.microsoft.com/office/drawing/2014/main" id="{72C97143-D0F8-4E8D-996B-9697BF5C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81" y="4279600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 Box 24">
            <a:extLst>
              <a:ext uri="{FF2B5EF4-FFF2-40B4-BE49-F238E27FC236}">
                <a16:creationId xmlns="" xmlns:a16="http://schemas.microsoft.com/office/drawing/2014/main" id="{117585C2-7297-4B64-A7E4-9EA9E8F4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517" y="4254200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8" name="Text Box 25">
            <a:extLst>
              <a:ext uri="{FF2B5EF4-FFF2-40B4-BE49-F238E27FC236}">
                <a16:creationId xmlns="" xmlns:a16="http://schemas.microsoft.com/office/drawing/2014/main" id="{2D699BCE-827E-4815-914C-1408C2C5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814" y="4243875"/>
            <a:ext cx="1508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8">
            <a:extLst>
              <a:ext uri="{FF2B5EF4-FFF2-40B4-BE49-F238E27FC236}">
                <a16:creationId xmlns="" xmlns:a16="http://schemas.microsoft.com/office/drawing/2014/main" id="{5755019F-C4FB-4888-B75A-8C5608B52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726" y="3778423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Line 19">
            <a:extLst>
              <a:ext uri="{FF2B5EF4-FFF2-40B4-BE49-F238E27FC236}">
                <a16:creationId xmlns="" xmlns:a16="http://schemas.microsoft.com/office/drawing/2014/main" id="{65B91860-123C-4591-97C7-5E8B007D7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3764135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1" name="Line 21">
            <a:extLst>
              <a:ext uri="{FF2B5EF4-FFF2-40B4-BE49-F238E27FC236}">
                <a16:creationId xmlns="" xmlns:a16="http://schemas.microsoft.com/office/drawing/2014/main" id="{C8E48F0B-AFB7-406F-AE58-9F5F5EEB3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4068935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2" name="Line 22">
            <a:extLst>
              <a:ext uri="{FF2B5EF4-FFF2-40B4-BE49-F238E27FC236}">
                <a16:creationId xmlns="" xmlns:a16="http://schemas.microsoft.com/office/drawing/2014/main" id="{AED052A6-9F39-47CB-9F12-C3970C0D6C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71247" y="4204815"/>
            <a:ext cx="1999604" cy="1652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3" name="Text Box 23">
            <a:extLst>
              <a:ext uri="{FF2B5EF4-FFF2-40B4-BE49-F238E27FC236}">
                <a16:creationId xmlns="" xmlns:a16="http://schemas.microsoft.com/office/drawing/2014/main" id="{E54842F7-B81F-412C-A046-DE6065E1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926" y="3764135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4" name="Text Box 24">
            <a:extLst>
              <a:ext uri="{FF2B5EF4-FFF2-40B4-BE49-F238E27FC236}">
                <a16:creationId xmlns="" xmlns:a16="http://schemas.microsoft.com/office/drawing/2014/main" id="{0DFCF65E-A362-4158-A23F-BACD7D5F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189" y="4170535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5">
            <a:extLst>
              <a:ext uri="{FF2B5EF4-FFF2-40B4-BE49-F238E27FC236}">
                <a16:creationId xmlns="" xmlns:a16="http://schemas.microsoft.com/office/drawing/2014/main" id="{9CB237C9-5051-43BD-AC6D-0FDF62D0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440" y="4083223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26">
            <a:extLst>
              <a:ext uri="{FF2B5EF4-FFF2-40B4-BE49-F238E27FC236}">
                <a16:creationId xmlns="" xmlns:a16="http://schemas.microsoft.com/office/drawing/2014/main" id="{F53726D7-2EA2-4214-B1C0-05850644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264" y="4468097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 Box 24">
            <a:extLst>
              <a:ext uri="{FF2B5EF4-FFF2-40B4-BE49-F238E27FC236}">
                <a16:creationId xmlns="" xmlns:a16="http://schemas.microsoft.com/office/drawing/2014/main" id="{4734A1E1-A3B5-4AA9-A40C-7B364B8A1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390" y="414513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24">
            <a:extLst>
              <a:ext uri="{FF2B5EF4-FFF2-40B4-BE49-F238E27FC236}">
                <a16:creationId xmlns="" xmlns:a16="http://schemas.microsoft.com/office/drawing/2014/main" id="{F263C193-891A-4E86-9847-C8B9F2E1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6110" y="4170535"/>
            <a:ext cx="4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9" name="Text Box 24">
            <a:extLst>
              <a:ext uri="{FF2B5EF4-FFF2-40B4-BE49-F238E27FC236}">
                <a16:creationId xmlns="" xmlns:a16="http://schemas.microsoft.com/office/drawing/2014/main" id="{A12F765B-D74A-4215-BB6E-F6ECA551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614" y="4107035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5">
            <a:extLst>
              <a:ext uri="{FF2B5EF4-FFF2-40B4-BE49-F238E27FC236}">
                <a16:creationId xmlns="" xmlns:a16="http://schemas.microsoft.com/office/drawing/2014/main" id="{CD7923C9-0109-416A-BFCA-8ED48A24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083" y="4134810"/>
            <a:ext cx="1737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  <p:bldP spid="29" grpId="0"/>
      <p:bldP spid="31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202482D-B8D1-4243-B694-FB04DD0846F5}"/>
              </a:ext>
            </a:extLst>
          </p:cNvPr>
          <p:cNvSpPr txBox="1"/>
          <p:nvPr/>
        </p:nvSpPr>
        <p:spPr>
          <a:xfrm>
            <a:off x="2743200" y="272256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3;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 ;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5EC47FB-050F-43EB-BFFB-7310EBEE0961}"/>
              </a:ext>
            </a:extLst>
          </p:cNvPr>
          <p:cNvSpPr txBox="1"/>
          <p:nvPr/>
        </p:nvSpPr>
        <p:spPr>
          <a:xfrm>
            <a:off x="81280" y="231067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 (65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18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3A93C19-6395-4C19-AD34-AD2924DBCAB0}"/>
              </a:ext>
            </a:extLst>
          </p:cNvPr>
          <p:cNvSpPr txBox="1"/>
          <p:nvPr/>
        </p:nvSpPr>
        <p:spPr>
          <a:xfrm>
            <a:off x="6014720" y="2310676"/>
            <a:ext cx="6360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58973E5-A370-49BD-87AA-EEA4D36759A9}"/>
              </a:ext>
            </a:extLst>
          </p:cNvPr>
          <p:cNvSpPr txBox="1"/>
          <p:nvPr/>
        </p:nvSpPr>
        <p:spPr>
          <a:xfrm>
            <a:off x="289560" y="4511655"/>
            <a:ext cx="5247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FC46F18-5AB8-424D-9668-2BE3E4B23B56}"/>
              </a:ext>
            </a:extLst>
          </p:cNvPr>
          <p:cNvSpPr txBox="1"/>
          <p:nvPr/>
        </p:nvSpPr>
        <p:spPr>
          <a:xfrm>
            <a:off x="6096000" y="4491335"/>
            <a:ext cx="6329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1663700" y="530136"/>
            <a:ext cx="1010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xong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1A4103A-AD76-42C6-ACF6-F49FB2821709}"/>
              </a:ext>
            </a:extLst>
          </p:cNvPr>
          <p:cNvSpPr txBox="1"/>
          <p:nvPr/>
        </p:nvSpPr>
        <p:spPr>
          <a:xfrm>
            <a:off x="1435100" y="2489201"/>
            <a:ext cx="7518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 làm 7 sản phẩm </a:t>
            </a:r>
            <a:r>
              <a:rPr lang="vi-VN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giờ 8 phút x 7 = 7 giờ 56 phút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đó làm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là: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8 phút x 8 = 9 giờ 4 phút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56 phút + 9 giờ 4 phút = 16 giờ 60 phút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giờ 60 phút = 17 giờ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17 giờ.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3C1C2C-60CC-47F2-89A0-F9F793EA7F6D}"/>
              </a:ext>
            </a:extLst>
          </p:cNvPr>
          <p:cNvSpPr txBox="1"/>
          <p:nvPr/>
        </p:nvSpPr>
        <p:spPr>
          <a:xfrm>
            <a:off x="5384800" y="18415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1663700" y="530136"/>
            <a:ext cx="1010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xong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3C1C2C-60CC-47F2-89A0-F9F793EA7F6D}"/>
              </a:ext>
            </a:extLst>
          </p:cNvPr>
          <p:cNvSpPr txBox="1"/>
          <p:nvPr/>
        </p:nvSpPr>
        <p:spPr>
          <a:xfrm>
            <a:off x="5384800" y="18415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D92E13-4C13-4C44-AE5B-C662C4420BB4}"/>
              </a:ext>
            </a:extLst>
          </p:cNvPr>
          <p:cNvSpPr txBox="1"/>
          <p:nvPr/>
        </p:nvSpPr>
        <p:spPr>
          <a:xfrm>
            <a:off x="3048000" y="2403039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+ 8 = 15 (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x15 = 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503</Words>
  <Application>Microsoft Office PowerPoint</Application>
  <PresentationFormat>Widescreen</PresentationFormat>
  <Paragraphs>82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inpin heiti</vt:lpstr>
      <vt:lpstr>Patrick Hand</vt:lpstr>
      <vt:lpstr>Roboto</vt:lpstr>
      <vt:lpstr>Times New Roman</vt:lpstr>
      <vt:lpstr>1_Office Theme</vt:lpstr>
      <vt:lpstr>KHỞI ĐỘNG</vt:lpstr>
      <vt:lpstr>PowerPoint Presentation</vt:lpstr>
      <vt:lpstr>TOÁN 5 LUYỆN TẬP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</cp:lastModifiedBy>
  <cp:revision>185</cp:revision>
  <dcterms:created xsi:type="dcterms:W3CDTF">2017-08-18T03:02:00Z</dcterms:created>
  <dcterms:modified xsi:type="dcterms:W3CDTF">2022-03-13T09:37:45Z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