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62638-C4A5-4A16-9AD4-9C0FFDA7FAE4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B2151-8336-459B-9FA9-627BCBCA7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16477" y="71069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</a:t>
            </a:r>
          </a:p>
        </p:txBody>
      </p:sp>
      <p:pic>
        <p:nvPicPr>
          <p:cNvPr id="7" name="Picture 2" descr="D:\dia e\111111111111111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419225"/>
            <a:ext cx="2133600" cy="938213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5657850" y="1685925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SGK – </a:t>
            </a:r>
            <a:r>
              <a:rPr lang="en-US" sz="20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76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752600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 ĐỘNG: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2286000"/>
            <a:ext cx="5791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8200" y="2819400"/>
            <a:ext cx="91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94100" y="27813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4,53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275590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0,15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3657600"/>
            <a:ext cx="563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38200" y="4343400"/>
            <a:ext cx="213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  :  35  =               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9915" y="2840214"/>
            <a:ext cx="137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 70%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02477" y="2800350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 435%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00333" y="2779536"/>
            <a:ext cx="1377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 15 %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29088" y="4317999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0,3428….. 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51866" y="4340577"/>
            <a:ext cx="1646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34,28%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4572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a/ 27,5% + 38%     b/ 30% - 16%     c/ 14,2% x 4     d/ 216% : 8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7800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981200"/>
            <a:ext cx="312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6%  +  15%  =  21%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0550" y="2514600"/>
            <a:ext cx="2898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14,2%  x  3  = 42,6%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0600" y="1981200"/>
            <a:ext cx="3522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112,5%  -  13%  =  99,5%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76800" y="2590800"/>
            <a:ext cx="2462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60%  :  5  =  12%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5775" y="2937594"/>
            <a:ext cx="251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a/ 27,5%  +  38%    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8924" y="2956644"/>
            <a:ext cx="1359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 65,5%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55029" y="2850207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b/ 30% - 16%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64804" y="2821632"/>
            <a:ext cx="1128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 14%</a:t>
            </a:r>
            <a:endParaRPr lang="en-US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5775" y="4876800"/>
            <a:ext cx="18678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c/ 14,2% x 4 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52650" y="4876800"/>
            <a:ext cx="1282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56,8%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14900" y="4838700"/>
            <a:ext cx="19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d/ 216% : 8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05600" y="4800600"/>
            <a:ext cx="1051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27%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6110" y="277041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TẮT: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276600"/>
            <a:ext cx="396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Theo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20 ha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3810000"/>
            <a:ext cx="3328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9:  18 ha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495800"/>
            <a:ext cx="32512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23,5 ha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5105400"/>
            <a:ext cx="3318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9:  ….? …%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5638800"/>
            <a:ext cx="49936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…? …%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..?...%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0D7378-EB95-4E51-903D-29873D48E283}"/>
              </a:ext>
            </a:extLst>
          </p:cNvPr>
          <p:cNvSpPr txBox="1"/>
          <p:nvPr/>
        </p:nvSpPr>
        <p:spPr>
          <a:xfrm>
            <a:off x="304800" y="37237"/>
            <a:ext cx="85344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Theo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20ha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18ha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23,5ha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AutoNum type="alphaLcParenR"/>
            </a:pP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tram?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3900" y="1408635"/>
            <a:ext cx="78867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Theo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9400" y="2055514"/>
            <a:ext cx="3581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: 20 = 0,9 </a:t>
            </a:r>
          </a:p>
        </p:txBody>
      </p:sp>
      <p:sp>
        <p:nvSpPr>
          <p:cNvPr id="7" name="Rectangle 6"/>
          <p:cNvSpPr/>
          <p:nvPr/>
        </p:nvSpPr>
        <p:spPr>
          <a:xfrm>
            <a:off x="514350" y="2935458"/>
            <a:ext cx="8305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4600" y="3370312"/>
            <a:ext cx="4419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23,5 : 20 = 1,175</a:t>
            </a:r>
          </a:p>
        </p:txBody>
      </p:sp>
      <p:sp>
        <p:nvSpPr>
          <p:cNvPr id="9" name="Rectangle 8"/>
          <p:cNvSpPr/>
          <p:nvPr/>
        </p:nvSpPr>
        <p:spPr>
          <a:xfrm>
            <a:off x="1066800" y="4116558"/>
            <a:ext cx="7315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00300" y="4613024"/>
            <a:ext cx="4419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117,5% - 100% = 17,5%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81400" y="5283662"/>
            <a:ext cx="5562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a)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90%</a:t>
            </a:r>
          </a:p>
          <a:p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117,5%;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17,5%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CCEF38-9FEC-4F9D-A9F7-215A53D117D9}"/>
              </a:ext>
            </a:extLst>
          </p:cNvPr>
          <p:cNvSpPr txBox="1"/>
          <p:nvPr/>
        </p:nvSpPr>
        <p:spPr>
          <a:xfrm>
            <a:off x="2209800" y="44943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4C9D28-C853-49B4-AFE8-B40687839F01}"/>
              </a:ext>
            </a:extLst>
          </p:cNvPr>
          <p:cNvSpPr/>
          <p:nvPr/>
        </p:nvSpPr>
        <p:spPr>
          <a:xfrm>
            <a:off x="2857500" y="2495486"/>
            <a:ext cx="3581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0,9 = 90%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D8C1AA-8B64-49C5-8CAD-9A83D29FD7D0}"/>
              </a:ext>
            </a:extLst>
          </p:cNvPr>
          <p:cNvSpPr/>
          <p:nvPr/>
        </p:nvSpPr>
        <p:spPr>
          <a:xfrm>
            <a:off x="2471057" y="3773658"/>
            <a:ext cx="4419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1,175 = 117,5%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36981" y="30480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TẮT: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0577" y="373380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42 000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4343400"/>
            <a:ext cx="525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52 500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4953000"/>
            <a:ext cx="624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:……..?......%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9600" y="5562600"/>
            <a:ext cx="541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b/ Thu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:…?.....%.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49131" y="2971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57590" y="3274254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86291" y="3945465"/>
            <a:ext cx="358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52 500 :  42 000  =  1,25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44331" y="4385733"/>
            <a:ext cx="259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1,25  =  125%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53731" y="4800600"/>
            <a:ext cx="3449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76600" y="5294487"/>
            <a:ext cx="3539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125%  -  100%   =  25%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28536" y="5791200"/>
            <a:ext cx="3708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a/ 125%  ;  b/25%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F981AA-6DA0-4E3C-9900-A4A7D3C01E92}"/>
              </a:ext>
            </a:extLst>
          </p:cNvPr>
          <p:cNvSpPr txBox="1"/>
          <p:nvPr/>
        </p:nvSpPr>
        <p:spPr>
          <a:xfrm>
            <a:off x="228600" y="374922"/>
            <a:ext cx="861906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42 000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52 500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tram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507</Words>
  <Application>Microsoft Office PowerPoint</Application>
  <PresentationFormat>On-screen Show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Admin</cp:lastModifiedBy>
  <cp:revision>23</cp:revision>
  <dcterms:created xsi:type="dcterms:W3CDTF">2021-11-20T13:28:20Z</dcterms:created>
  <dcterms:modified xsi:type="dcterms:W3CDTF">2021-12-10T11:25:18Z</dcterms:modified>
</cp:coreProperties>
</file>