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  <p:sldMasterId id="2147483699" r:id="rId4"/>
    <p:sldMasterId id="2147483738" r:id="rId5"/>
    <p:sldMasterId id="2147483725" r:id="rId6"/>
  </p:sldMasterIdLst>
  <p:sldIdLst>
    <p:sldId id="257" r:id="rId7"/>
    <p:sldId id="259" r:id="rId8"/>
    <p:sldId id="268" r:id="rId9"/>
    <p:sldId id="266" r:id="rId10"/>
    <p:sldId id="267" r:id="rId11"/>
    <p:sldId id="270" r:id="rId12"/>
    <p:sldId id="265" r:id="rId13"/>
    <p:sldId id="274" r:id="rId14"/>
    <p:sldId id="261" r:id="rId15"/>
    <p:sldId id="27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等线 Light" panose="02010600030101010101" pitchFamily="2" charset="-122"/>
      <p:regular r:id="rId18"/>
    </p:embeddedFont>
    <p:embeddedFont>
      <p:font typeface="#9Slide05 ViceroyJF" panose="020B0604020202020204" charset="0"/>
      <p:regular r:id="rId19"/>
    </p:embeddedFont>
    <p:embeddedFont>
      <p:font typeface="#9Slide06 SVNBlow Brush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TM Scriptina KT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CEC8"/>
    <a:srgbClr val="0FD3E7"/>
    <a:srgbClr val="A85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78141" autoAdjust="0"/>
  </p:normalViewPr>
  <p:slideViewPr>
    <p:cSldViewPr snapToGrid="0">
      <p:cViewPr varScale="1">
        <p:scale>
          <a:sx n="64" d="100"/>
          <a:sy n="64" d="100"/>
        </p:scale>
        <p:origin x="13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6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1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2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4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0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0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15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376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7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12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78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5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35B6E-CF30-C190-A759-D74ECE18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73B679-D99F-9C26-7715-42B62594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41E84-1B38-160B-DB76-7B58E16C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73699E-1D77-66DC-F195-BD2CD76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89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00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62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814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215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942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698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57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2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6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92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5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93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4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2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3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88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52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1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561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35B6E-CF30-C190-A759-D74ECE18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73B679-D99F-9C26-7715-42B62594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41E84-1B38-160B-DB76-7B58E16C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73699E-1D77-66DC-F195-BD2CD76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11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15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52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002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9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95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92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68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617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11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91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66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314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43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35B6E-CF30-C190-A759-D74ECE18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73B679-D99F-9C26-7715-42B62594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41E84-1B38-160B-DB76-7B58E16C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73699E-1D77-66DC-F195-BD2CD76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39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289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51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754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301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3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35B6E-CF30-C190-A759-D74ECE186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73B679-D99F-9C26-7715-42B62594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41E84-1B38-160B-DB76-7B58E16C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73699E-1D77-66DC-F195-BD2CD76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21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659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21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55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920425" y="-811260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89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6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956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1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62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49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76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27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912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9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45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278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6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923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9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67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6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99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476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7475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05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0AE65-F88F-1841-699D-B880EAEC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799CD4-10EE-9E2C-0B19-322F135B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6CAA0C-9A9A-2F42-752C-4E57B417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1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2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53" r:id="rId8"/>
    <p:sldLayoutId id="2147483752" r:id="rId9"/>
    <p:sldLayoutId id="2147483751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4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60" r:id="rId8"/>
    <p:sldLayoutId id="2147483759" r:id="rId9"/>
    <p:sldLayoutId id="2147483758" r:id="rId10"/>
    <p:sldLayoutId id="2147483757" r:id="rId11"/>
    <p:sldLayoutId id="2147483756" r:id="rId12"/>
    <p:sldLayoutId id="2147483755" r:id="rId13"/>
    <p:sldLayoutId id="2147483754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5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762" r:id="rId8"/>
    <p:sldLayoutId id="2147483761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9F84E-6ED2-4CA0-8467-E95EA9C45FB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E81-9533-40F1-8751-3D6DE348B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2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66" r:id="rId8"/>
    <p:sldLayoutId id="2147483765" r:id="rId9"/>
    <p:sldLayoutId id="2147483764" r:id="rId10"/>
    <p:sldLayoutId id="2147483763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60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29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8BE8AC-8600-EC19-F39E-34F3D3F86CBF}"/>
              </a:ext>
            </a:extLst>
          </p:cNvPr>
          <p:cNvSpPr txBox="1"/>
          <p:nvPr/>
        </p:nvSpPr>
        <p:spPr>
          <a:xfrm>
            <a:off x="5156877" y="1469267"/>
            <a:ext cx="3922029" cy="783193"/>
          </a:xfrm>
          <a:prstGeom prst="round2DiagRect">
            <a:avLst/>
          </a:prstGeom>
          <a:solidFill>
            <a:srgbClr val="FFB0A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综艺体简" panose="02010609000101010101" charset="-122"/>
              </a:rPr>
              <a:t>Nghe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综艺体简" panose="02010609000101010101" charset="-122"/>
              </a:rPr>
              <a:t> –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综艺体简" panose="02010609000101010101" charset="-122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综艺体简" panose="02010609000101010101" charset="-122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汉仪综艺体简" panose="02010609000101010101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B7F758-5256-23C6-05C7-BED3525D0A97}"/>
              </a:ext>
            </a:extLst>
          </p:cNvPr>
          <p:cNvGrpSpPr/>
          <p:nvPr/>
        </p:nvGrpSpPr>
        <p:grpSpPr>
          <a:xfrm>
            <a:off x="4450704" y="4717797"/>
            <a:ext cx="6659708" cy="349481"/>
            <a:chOff x="6397443" y="3339655"/>
            <a:chExt cx="4870531" cy="289932"/>
          </a:xfrm>
          <a:solidFill>
            <a:srgbClr val="FDA90C"/>
          </a:solidFill>
        </p:grpSpPr>
        <p:sp>
          <p:nvSpPr>
            <p:cNvPr id="9" name="圆角矩形 26">
              <a:extLst>
                <a:ext uri="{FF2B5EF4-FFF2-40B4-BE49-F238E27FC236}">
                  <a16:creationId xmlns:a16="http://schemas.microsoft.com/office/drawing/2014/main" id="{9552CCAC-FBFE-E734-E1F9-2E02918FBCAF}"/>
                </a:ext>
              </a:extLst>
            </p:cNvPr>
            <p:cNvSpPr/>
            <p:nvPr/>
          </p:nvSpPr>
          <p:spPr>
            <a:xfrm>
              <a:off x="6397443" y="3339655"/>
              <a:ext cx="1412625" cy="2899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Phân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biệt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阿里巴巴普惠体 M" panose="00020600040101010101" charset="-122"/>
              </a:endParaRPr>
            </a:p>
          </p:txBody>
        </p:sp>
        <p:sp>
          <p:nvSpPr>
            <p:cNvPr id="11" name="圆角矩形 28">
              <a:extLst>
                <a:ext uri="{FF2B5EF4-FFF2-40B4-BE49-F238E27FC236}">
                  <a16:creationId xmlns:a16="http://schemas.microsoft.com/office/drawing/2014/main" id="{8185B3E8-7D9F-02CD-3000-7044ABCCF05D}"/>
                </a:ext>
              </a:extLst>
            </p:cNvPr>
            <p:cNvSpPr/>
            <p:nvPr/>
          </p:nvSpPr>
          <p:spPr>
            <a:xfrm>
              <a:off x="7878160" y="3339655"/>
              <a:ext cx="950377" cy="2899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r/d/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gi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阿里巴巴普惠体 M" panose="00020600040101010101" charset="-122"/>
              </a:endParaRPr>
            </a:p>
          </p:txBody>
        </p:sp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DDF2334B-41D0-CEB1-4DE1-383F0DB16DB9}"/>
                </a:ext>
              </a:extLst>
            </p:cNvPr>
            <p:cNvSpPr/>
            <p:nvPr/>
          </p:nvSpPr>
          <p:spPr>
            <a:xfrm>
              <a:off x="8896629" y="3339655"/>
              <a:ext cx="758154" cy="2899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hoặc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阿里巴巴普惠体 M" panose="00020600040101010101" charset="-122"/>
              </a:endParaRPr>
            </a:p>
          </p:txBody>
        </p:sp>
        <p:sp>
          <p:nvSpPr>
            <p:cNvPr id="13" name="圆角矩形 30">
              <a:extLst>
                <a:ext uri="{FF2B5EF4-FFF2-40B4-BE49-F238E27FC236}">
                  <a16:creationId xmlns:a16="http://schemas.microsoft.com/office/drawing/2014/main" id="{7A1A982D-8968-EE86-FE03-0374E559944D}"/>
                </a:ext>
              </a:extLst>
            </p:cNvPr>
            <p:cNvSpPr/>
            <p:nvPr/>
          </p:nvSpPr>
          <p:spPr>
            <a:xfrm>
              <a:off x="9722874" y="3339655"/>
              <a:ext cx="1545100" cy="2899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ươn</a:t>
              </a:r>
              <a:r>
                <a:rPr lang="en-US" altLang="zh-C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/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charset="-122"/>
                </a:rPr>
                <a:t>ương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阿里巴巴普惠体 M" panose="00020600040101010101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56A3EC5-6DED-5AA9-F463-21CD3CC59E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770" y="-14846"/>
            <a:ext cx="2722973" cy="10044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BE9BA07-6B37-44CD-ED1A-C12EEBAA4F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49677">
            <a:off x="3216408" y="812592"/>
            <a:ext cx="1775521" cy="1805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82" b="94964" l="5461" r="9569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96" y="2035717"/>
            <a:ext cx="4997678" cy="49976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5F25BD-FE52-19F9-ABA8-582DBD08D38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6340">
            <a:off x="9986857" y="2543021"/>
            <a:ext cx="2247110" cy="51042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213" y="2620489"/>
            <a:ext cx="845588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2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69DD7FB-AE87-F49C-B1DA-C7EC0B4C1C18}"/>
              </a:ext>
            </a:extLst>
          </p:cNvPr>
          <p:cNvGrpSpPr/>
          <p:nvPr/>
        </p:nvGrpSpPr>
        <p:grpSpPr>
          <a:xfrm>
            <a:off x="3059099" y="1689062"/>
            <a:ext cx="6564086" cy="4688098"/>
            <a:chOff x="1219200" y="1490294"/>
            <a:chExt cx="6564086" cy="468809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6E9FB43-028E-DD40-701F-B0369138989B}"/>
                </a:ext>
              </a:extLst>
            </p:cNvPr>
            <p:cNvSpPr/>
            <p:nvPr/>
          </p:nvSpPr>
          <p:spPr>
            <a:xfrm>
              <a:off x="1219200" y="1841500"/>
              <a:ext cx="6564086" cy="4336892"/>
            </a:xfrm>
            <a:prstGeom prst="rect">
              <a:avLst/>
            </a:prstGeom>
            <a:noFill/>
            <a:ln w="38100">
              <a:solidFill>
                <a:srgbClr val="FDA9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6D7C7A6-1C7C-AA69-D246-4292569985B4}"/>
                </a:ext>
              </a:extLst>
            </p:cNvPr>
            <p:cNvGrpSpPr/>
            <p:nvPr/>
          </p:nvGrpSpPr>
          <p:grpSpPr>
            <a:xfrm>
              <a:off x="1594551" y="1490294"/>
              <a:ext cx="5803869" cy="4200645"/>
              <a:chOff x="3302403" y="982517"/>
              <a:chExt cx="5803869" cy="4200645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A2FCC5F-47AC-A352-A0B1-26FE65DC27EA}"/>
                  </a:ext>
                </a:extLst>
              </p:cNvPr>
              <p:cNvSpPr txBox="1"/>
              <p:nvPr/>
            </p:nvSpPr>
            <p:spPr>
              <a:xfrm>
                <a:off x="3302403" y="1766842"/>
                <a:ext cx="5803869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– 3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khiến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vui</a:t>
                </a:r>
                <a:r>
                  <a:rPr lang="en-US" altLang="zh-CN" sz="5400" noProof="0" dirty="0">
                    <a:solidFill>
                      <a:srgbClr val="FF5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" name="流程图: 终止 12">
                <a:extLst>
                  <a:ext uri="{FF2B5EF4-FFF2-40B4-BE49-F238E27FC236}">
                    <a16:creationId xmlns:a16="http://schemas.microsoft.com/office/drawing/2014/main" id="{77FD60C7-C509-05EB-51A0-5DF16A28BFEF}"/>
                  </a:ext>
                </a:extLst>
              </p:cNvPr>
              <p:cNvSpPr/>
              <p:nvPr/>
            </p:nvSpPr>
            <p:spPr>
              <a:xfrm>
                <a:off x="4892697" y="982517"/>
                <a:ext cx="2623280" cy="565200"/>
              </a:xfrm>
              <a:prstGeom prst="flowChartTerminator">
                <a:avLst/>
              </a:prstGeom>
              <a:solidFill>
                <a:srgbClr val="FFB0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278812" y="-58085"/>
            <a:ext cx="8115143" cy="2421910"/>
            <a:chOff x="2329290" y="157880"/>
            <a:chExt cx="8115143" cy="2421910"/>
          </a:xfrm>
        </p:grpSpPr>
        <p:grpSp>
          <p:nvGrpSpPr>
            <p:cNvPr id="3" name="Group 2"/>
            <p:cNvGrpSpPr/>
            <p:nvPr/>
          </p:nvGrpSpPr>
          <p:grpSpPr>
            <a:xfrm>
              <a:off x="2329290" y="871051"/>
              <a:ext cx="8115143" cy="1056694"/>
              <a:chOff x="2329290" y="871051"/>
              <a:chExt cx="8115143" cy="1056694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9DE44A80-172B-8A1B-F609-C7BDE8A94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6384">
                <a:off x="9323359" y="871051"/>
                <a:ext cx="1121074" cy="1022184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AD252DA9-E50D-17B3-D2FC-9A091F478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433616" flipH="1">
                <a:off x="2329290" y="905561"/>
                <a:ext cx="1121074" cy="102218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5501" y="157880"/>
              <a:ext cx="6407506" cy="2421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2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21B74C-D19B-271C-CDCE-975B01523530}"/>
              </a:ext>
            </a:extLst>
          </p:cNvPr>
          <p:cNvSpPr txBox="1"/>
          <p:nvPr/>
        </p:nvSpPr>
        <p:spPr>
          <a:xfrm>
            <a:off x="3854249" y="185013"/>
            <a:ext cx="4473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5000"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#9Slide06 SVNBlow Brush" pitchFamily="2" charset="0"/>
                <a:ea typeface="思源黑体 CN Bold" panose="020B0800000000000000" pitchFamily="34" charset="-122"/>
              </a:rPr>
              <a:t>TÔI</a:t>
            </a:r>
            <a:r>
              <a:rPr kumimoji="0" lang="en-US" altLang="zh-CN" sz="48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#9Slide06 SVNBlow Brush" pitchFamily="2" charset="0"/>
                <a:ea typeface="思源黑体 CN Bold" panose="020B0800000000000000" pitchFamily="34" charset="-122"/>
              </a:rPr>
              <a:t> YÊU EM TÔI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FF5050"/>
              </a:solidFill>
              <a:effectLst/>
              <a:uLnTx/>
              <a:uFillTx/>
              <a:latin typeface="#9Slide06 SVNBlow Brush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E44A80-172B-8A1B-F609-C7BDE8A9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84">
            <a:off x="7769968" y="217304"/>
            <a:ext cx="1121074" cy="10221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252DA9-E50D-17B3-D2FC-9A091F47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616" flipH="1">
            <a:off x="3452811" y="333439"/>
            <a:ext cx="1121074" cy="1022184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E9CADC8-8868-CC1D-6012-BD35B1B479E0}"/>
              </a:ext>
            </a:extLst>
          </p:cNvPr>
          <p:cNvCxnSpPr/>
          <p:nvPr/>
        </p:nvCxnSpPr>
        <p:spPr>
          <a:xfrm>
            <a:off x="1852729" y="3796183"/>
            <a:ext cx="5421085" cy="0"/>
          </a:xfrm>
          <a:prstGeom prst="line">
            <a:avLst/>
          </a:prstGeom>
          <a:ln w="28575">
            <a:solidFill>
              <a:srgbClr val="FDA90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7807" y="1508225"/>
            <a:ext cx="35470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 yêu em tôi</a:t>
            </a:r>
          </a:p>
          <a:p>
            <a:pPr lvl="0" fontAlgn="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 cười rúc rích</a:t>
            </a:r>
          </a:p>
          <a:p>
            <a:pPr lvl="0" fontAlgn="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khi tôi đùa</a:t>
            </a:r>
          </a:p>
          <a:p>
            <a:pPr lvl="0" fontAlgn="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 vui, nó thích.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995" y="4011622"/>
            <a:ext cx="4121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vi-VN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nó đen ngời</a:t>
            </a:r>
          </a:p>
          <a:p>
            <a:pPr lvl="0" fontAlgn="t"/>
            <a:r>
              <a:rPr lang="vi-VN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 như nước</a:t>
            </a:r>
          </a:p>
          <a:p>
            <a:pPr lvl="0" fontAlgn="t"/>
            <a:r>
              <a:rPr lang="vi-VN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nó tươi hồng</a:t>
            </a:r>
          </a:p>
          <a:p>
            <a:pPr lvl="0" fontAlgn="t"/>
            <a:r>
              <a:rPr lang="vi-VN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như khướu hót.</a:t>
            </a:r>
          </a:p>
        </p:txBody>
      </p:sp>
      <p:cxnSp>
        <p:nvCxnSpPr>
          <p:cNvPr id="19" name="直接连接符 29">
            <a:extLst>
              <a:ext uri="{FF2B5EF4-FFF2-40B4-BE49-F238E27FC236}">
                <a16:creationId xmlns:a16="http://schemas.microsoft.com/office/drawing/2014/main" id="{FE9CADC8-8868-CC1D-6012-BD35B1B479E0}"/>
              </a:ext>
            </a:extLst>
          </p:cNvPr>
          <p:cNvCxnSpPr/>
          <p:nvPr/>
        </p:nvCxnSpPr>
        <p:spPr>
          <a:xfrm flipV="1">
            <a:off x="4500550" y="2009800"/>
            <a:ext cx="31296" cy="3562350"/>
          </a:xfrm>
          <a:prstGeom prst="line">
            <a:avLst/>
          </a:prstGeom>
          <a:ln w="28575">
            <a:solidFill>
              <a:srgbClr val="FDA90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11866" y="1489759"/>
            <a:ext cx="42034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lan, hoa lí</a:t>
            </a:r>
          </a:p>
          <a:p>
            <a:pPr lvl="0"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 nhặt cài đầu</a:t>
            </a:r>
          </a:p>
          <a:p>
            <a:pPr lvl="0"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 thơm theo nó</a:t>
            </a:r>
          </a:p>
          <a:p>
            <a:pPr lvl="0"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trước vườn sau.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1363" y="6073725"/>
            <a:ext cx="199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4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4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2" y="3110950"/>
            <a:ext cx="4218997" cy="42189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98669" y="3999440"/>
            <a:ext cx="34768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fontAlgn="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fontAlgn="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fontAlgn="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555401" y="600511"/>
            <a:ext cx="3216426" cy="2125144"/>
          </a:xfrm>
          <a:prstGeom prst="wedgeEllipseCallout">
            <a:avLst>
              <a:gd name="adj1" fmla="val -14022"/>
              <a:gd name="adj2" fmla="val 106872"/>
            </a:avLst>
          </a:prstGeom>
          <a:solidFill>
            <a:srgbClr val="FFCEC8"/>
          </a:solidFill>
          <a:ln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8733515" y="425387"/>
            <a:ext cx="3216426" cy="2125144"/>
          </a:xfrm>
          <a:prstGeom prst="wedgeEllipseCallout">
            <a:avLst>
              <a:gd name="adj1" fmla="val -14022"/>
              <a:gd name="adj2" fmla="val 106872"/>
            </a:avLst>
          </a:prstGeom>
          <a:solidFill>
            <a:srgbClr val="00B0F0"/>
          </a:solidFill>
          <a:ln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8384880" y="438041"/>
            <a:ext cx="3216426" cy="2125144"/>
          </a:xfrm>
          <a:prstGeom prst="wedgeEllipseCallout">
            <a:avLst>
              <a:gd name="adj1" fmla="val 17323"/>
              <a:gd name="adj2" fmla="val 10576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8423494" y="365907"/>
            <a:ext cx="3216426" cy="2125144"/>
          </a:xfrm>
          <a:prstGeom prst="wedgeEllipseCallout">
            <a:avLst>
              <a:gd name="adj1" fmla="val 17323"/>
              <a:gd name="adj2" fmla="val 10576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83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370" y="39789"/>
            <a:ext cx="8992379" cy="16094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23762" y="2051197"/>
            <a:ext cx="3612444" cy="1638283"/>
            <a:chOff x="384645" y="2166185"/>
            <a:chExt cx="3612444" cy="1638283"/>
          </a:xfrm>
        </p:grpSpPr>
        <p:sp>
          <p:nvSpPr>
            <p:cNvPr id="13" name="TextBox 12"/>
            <p:cNvSpPr txBox="1"/>
            <p:nvPr/>
          </p:nvSpPr>
          <p:spPr>
            <a:xfrm>
              <a:off x="1082827" y="2671961"/>
              <a:ext cx="2914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rúc</a:t>
              </a:r>
              <a:r>
                <a:rPr lang="en-US" sz="5400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rích</a:t>
              </a:r>
              <a:endParaRPr lang="en-US" sz="5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" name="组合 7">
              <a:extLst>
                <a:ext uri="{FF2B5EF4-FFF2-40B4-BE49-F238E27FC236}">
                  <a16:creationId xmlns:a16="http://schemas.microsoft.com/office/drawing/2014/main" id="{B3D144AF-4F34-4443-5242-36C8B7D02A5B}"/>
                </a:ext>
              </a:extLst>
            </p:cNvPr>
            <p:cNvGrpSpPr/>
            <p:nvPr/>
          </p:nvGrpSpPr>
          <p:grpSpPr>
            <a:xfrm>
              <a:off x="384645" y="2166185"/>
              <a:ext cx="3455836" cy="1638283"/>
              <a:chOff x="735164" y="968960"/>
              <a:chExt cx="9965493" cy="4724269"/>
            </a:xfrm>
          </p:grpSpPr>
          <p:sp>
            <p:nvSpPr>
              <p:cNvPr id="19" name="矩形: 圆角 8">
                <a:extLst>
                  <a:ext uri="{FF2B5EF4-FFF2-40B4-BE49-F238E27FC236}">
                    <a16:creationId xmlns:a16="http://schemas.microsoft.com/office/drawing/2014/main" id="{C68128E5-4124-5FE2-813F-2EC4368EE71B}"/>
                  </a:ext>
                </a:extLst>
              </p:cNvPr>
              <p:cNvSpPr/>
              <p:nvPr/>
            </p:nvSpPr>
            <p:spPr>
              <a:xfrm>
                <a:off x="2296886" y="1824255"/>
                <a:ext cx="8403771" cy="3868974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21" name="图片 10">
                <a:extLst>
                  <a:ext uri="{FF2B5EF4-FFF2-40B4-BE49-F238E27FC236}">
                    <a16:creationId xmlns:a16="http://schemas.microsoft.com/office/drawing/2014/main" id="{60B4A3F3-D721-7746-1CB8-CF1FFA52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277178" y="3898657"/>
            <a:ext cx="4202420" cy="1638283"/>
            <a:chOff x="384645" y="2166185"/>
            <a:chExt cx="4202420" cy="1638283"/>
          </a:xfrm>
        </p:grpSpPr>
        <p:sp>
          <p:nvSpPr>
            <p:cNvPr id="24" name="TextBox 23"/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khướu</a:t>
              </a:r>
              <a:r>
                <a:rPr lang="en-US" sz="5400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hót</a:t>
              </a:r>
              <a:endParaRPr lang="en-US" sz="5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id="{B3D144AF-4F34-4443-5242-36C8B7D02A5B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26" name="矩形: 圆角 8">
                <a:extLst>
                  <a:ext uri="{FF2B5EF4-FFF2-40B4-BE49-F238E27FC236}">
                    <a16:creationId xmlns:a16="http://schemas.microsoft.com/office/drawing/2014/main" id="{C68128E5-4124-5FE2-813F-2EC4368EE71B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27" name="图片 10">
                <a:extLst>
                  <a:ext uri="{FF2B5EF4-FFF2-40B4-BE49-F238E27FC236}">
                    <a16:creationId xmlns:a16="http://schemas.microsoft.com/office/drawing/2014/main" id="{60B4A3F3-D721-7746-1CB8-CF1FFA52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5938254" y="2051197"/>
            <a:ext cx="3863894" cy="1638283"/>
            <a:chOff x="384645" y="2166185"/>
            <a:chExt cx="3863894" cy="1638283"/>
          </a:xfrm>
        </p:grpSpPr>
        <p:sp>
          <p:nvSpPr>
            <p:cNvPr id="29" name="TextBox 28"/>
            <p:cNvSpPr txBox="1"/>
            <p:nvPr/>
          </p:nvSpPr>
          <p:spPr>
            <a:xfrm>
              <a:off x="926219" y="2713472"/>
              <a:ext cx="3322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nấp</a:t>
              </a:r>
              <a:endParaRPr lang="en-US" sz="5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组合 7">
              <a:extLst>
                <a:ext uri="{FF2B5EF4-FFF2-40B4-BE49-F238E27FC236}">
                  <a16:creationId xmlns:a16="http://schemas.microsoft.com/office/drawing/2014/main" id="{B3D144AF-4F34-4443-5242-36C8B7D02A5B}"/>
                </a:ext>
              </a:extLst>
            </p:cNvPr>
            <p:cNvGrpSpPr/>
            <p:nvPr/>
          </p:nvGrpSpPr>
          <p:grpSpPr>
            <a:xfrm>
              <a:off x="384645" y="2166185"/>
              <a:ext cx="3455836" cy="1638283"/>
              <a:chOff x="735164" y="968960"/>
              <a:chExt cx="9965493" cy="4724269"/>
            </a:xfrm>
          </p:grpSpPr>
          <p:sp>
            <p:nvSpPr>
              <p:cNvPr id="31" name="矩形: 圆角 8">
                <a:extLst>
                  <a:ext uri="{FF2B5EF4-FFF2-40B4-BE49-F238E27FC236}">
                    <a16:creationId xmlns:a16="http://schemas.microsoft.com/office/drawing/2014/main" id="{C68128E5-4124-5FE2-813F-2EC4368EE71B}"/>
                  </a:ext>
                </a:extLst>
              </p:cNvPr>
              <p:cNvSpPr/>
              <p:nvPr/>
            </p:nvSpPr>
            <p:spPr>
              <a:xfrm>
                <a:off x="2296886" y="1824255"/>
                <a:ext cx="8403771" cy="3868974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32" name="图片 10">
                <a:extLst>
                  <a:ext uri="{FF2B5EF4-FFF2-40B4-BE49-F238E27FC236}">
                    <a16:creationId xmlns:a16="http://schemas.microsoft.com/office/drawing/2014/main" id="{60B4A3F3-D721-7746-1CB8-CF1FFA52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5835749" y="3898657"/>
            <a:ext cx="4202420" cy="1638283"/>
            <a:chOff x="384645" y="2166185"/>
            <a:chExt cx="4202420" cy="1638283"/>
          </a:xfrm>
        </p:grpSpPr>
        <p:sp>
          <p:nvSpPr>
            <p:cNvPr id="39" name="TextBox 38"/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ôm</a:t>
              </a:r>
              <a:r>
                <a:rPr lang="en-US" sz="5400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chặt</a:t>
              </a:r>
              <a:endParaRPr lang="en-US" sz="5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组合 7">
              <a:extLst>
                <a:ext uri="{FF2B5EF4-FFF2-40B4-BE49-F238E27FC236}">
                  <a16:creationId xmlns:a16="http://schemas.microsoft.com/office/drawing/2014/main" id="{B3D144AF-4F34-4443-5242-36C8B7D02A5B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C68128E5-4124-5FE2-813F-2EC4368EE71B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42" name="图片 10">
                <a:extLst>
                  <a:ext uri="{FF2B5EF4-FFF2-40B4-BE49-F238E27FC236}">
                    <a16:creationId xmlns:a16="http://schemas.microsoft.com/office/drawing/2014/main" id="{60B4A3F3-D721-7746-1CB8-CF1FFA52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0830" y="844531"/>
            <a:ext cx="8535140" cy="1322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270" y="2655048"/>
            <a:ext cx="100455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Tách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endParaRPr lang="en-US" sz="4400" dirty="0">
              <a:solidFill>
                <a:srgbClr val="FF5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pic>
        <p:nvPicPr>
          <p:cNvPr id="7" name="Picture 4" descr="Tư thế ngồi viết và cách cầm bút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 bwMode="auto">
          <a:xfrm>
            <a:off x="1011045" y="1744739"/>
            <a:ext cx="10169910" cy="50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519" y="205983"/>
            <a:ext cx="923624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2130" y="2178046"/>
            <a:ext cx="13045920" cy="2500106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645" y="2250565"/>
            <a:ext cx="9086629" cy="4489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141" y="398225"/>
            <a:ext cx="10865638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  <a:p>
            <a:pPr marL="742950" indent="-742950">
              <a:buAutoNum type="alphaLcPeriod"/>
            </a:pP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r, d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	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mướp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endParaRPr lang="en-US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1636" y="1371030"/>
            <a:ext cx="10201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r, 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760" y="2052545"/>
            <a:ext cx="8813126" cy="467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798" y="-302279"/>
            <a:ext cx="6743495" cy="16191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37088" y="3528988"/>
            <a:ext cx="835748" cy="919401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2836" y="2939566"/>
            <a:ext cx="1480517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1045" y="2232321"/>
            <a:ext cx="1924290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88923" y="2130302"/>
            <a:ext cx="2040526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mướp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6411" y="5647596"/>
            <a:ext cx="1117101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rốt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4914" y="4604103"/>
            <a:ext cx="1480517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3669" y="3682223"/>
            <a:ext cx="2315254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dứa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37020" y="5757862"/>
            <a:ext cx="1480517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34369" y="3815021"/>
            <a:ext cx="1480517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hấu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39647" y="6248680"/>
            <a:ext cx="2539077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97024" y="4947566"/>
            <a:ext cx="1191899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79383" y="5180982"/>
            <a:ext cx="774353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8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1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31" y="0"/>
            <a:ext cx="12191999" cy="168906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157B53A-AEFF-6BAE-7E3D-839C81869993}"/>
              </a:ext>
            </a:extLst>
          </p:cNvPr>
          <p:cNvGrpSpPr/>
          <p:nvPr/>
        </p:nvGrpSpPr>
        <p:grpSpPr>
          <a:xfrm>
            <a:off x="1759843" y="2169665"/>
            <a:ext cx="8423251" cy="3156129"/>
            <a:chOff x="5715000" y="2907214"/>
            <a:chExt cx="5560303" cy="315612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2B248F-B23D-32CD-CAE1-FF154184AD31}"/>
                </a:ext>
              </a:extLst>
            </p:cNvPr>
            <p:cNvSpPr/>
            <p:nvPr/>
          </p:nvSpPr>
          <p:spPr>
            <a:xfrm>
              <a:off x="5873033" y="3222524"/>
              <a:ext cx="540227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Rộn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ràng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reo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vui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rì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rào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 rung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rinh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,…. 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US" altLang="zh-CN" sz="3200" b="1" baseline="0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Dồi</a:t>
              </a:r>
              <a:r>
                <a:rPr lang="en-US" altLang="zh-CN" sz="3200" b="1" baseline="0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200" b="1" baseline="0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dào</a:t>
              </a:r>
              <a:r>
                <a:rPr lang="en-US" altLang="zh-CN" sz="3200" b="1" baseline="0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lang="en-US" altLang="zh-CN" sz="3200" b="1" baseline="0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dẻo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dai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để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dành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dùng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dằng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Tranh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kumimoji="0" lang="en-US" altLang="zh-CN" sz="3200" b="1" i="0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giành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kumimoji="0" lang="en-US" altLang="zh-CN" sz="3200" b="1" i="0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che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kumimoji="0" lang="en-US" altLang="zh-CN" sz="3200" b="1" i="0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giấu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 </a:t>
              </a:r>
              <a:r>
                <a:rPr kumimoji="0" lang="en-US" altLang="zh-CN" sz="3200" b="1" i="0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giặt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 </a:t>
              </a:r>
              <a:r>
                <a:rPr kumimoji="0" lang="en-US" altLang="zh-CN" sz="3200" b="1" i="0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giũ</a:t>
              </a:r>
              <a:r>
                <a:rPr kumimoji="0" lang="en-US" altLang="zh-CN" sz="3200" b="1" i="0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</a:rPr>
                <a:t>,…….</a:t>
              </a:r>
              <a:endParaRPr kumimoji="0" lang="zh-CN" altLang="en-US" sz="32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FDB501-1B9E-D083-D52B-CFDFCC10EFF4}"/>
                </a:ext>
              </a:extLst>
            </p:cNvPr>
            <p:cNvSpPr/>
            <p:nvPr/>
          </p:nvSpPr>
          <p:spPr>
            <a:xfrm>
              <a:off x="5715000" y="2907214"/>
              <a:ext cx="5508171" cy="3156129"/>
            </a:xfrm>
            <a:prstGeom prst="rect">
              <a:avLst/>
            </a:prstGeom>
            <a:noFill/>
            <a:ln w="28575">
              <a:solidFill>
                <a:srgbClr val="FDA90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80367" y="161155"/>
            <a:ext cx="10099290" cy="1625376"/>
            <a:chOff x="1635510" y="-269997"/>
            <a:chExt cx="10099290" cy="1625376"/>
          </a:xfrm>
        </p:grpSpPr>
        <p:sp>
          <p:nvSpPr>
            <p:cNvPr id="13" name="TextBox 12"/>
            <p:cNvSpPr txBox="1"/>
            <p:nvPr/>
          </p:nvSpPr>
          <p:spPr>
            <a:xfrm>
              <a:off x="1635510" y="401926"/>
              <a:ext cx="10099290" cy="9534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tIns="182880" bIns="18288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r, d, </a:t>
              </a:r>
              <a:r>
                <a:rPr lang="en-US" sz="3200" b="1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endPara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DE44A80-172B-8A1B-F609-C7BDE8A94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6384">
              <a:off x="10456634" y="-227332"/>
              <a:ext cx="1121074" cy="102218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252DA9-E50D-17B3-D2FC-9A091F478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33616" flipH="1">
              <a:off x="2021557" y="-269997"/>
              <a:ext cx="1121074" cy="1022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0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9289960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312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Wingdings</vt:lpstr>
      <vt:lpstr>思源黑体 CN Bold</vt:lpstr>
      <vt:lpstr>等线</vt:lpstr>
      <vt:lpstr>#9Slide06 SVNBlow Brush</vt:lpstr>
      <vt:lpstr>Cambria</vt:lpstr>
      <vt:lpstr>UTM Avo</vt:lpstr>
      <vt:lpstr>#9Slide07 HoneyCream</vt:lpstr>
      <vt:lpstr>#9Slide05 ViceroyJF</vt:lpstr>
      <vt:lpstr>等线 Light</vt:lpstr>
      <vt:lpstr>字魂27号-布丁体</vt:lpstr>
      <vt:lpstr>Arial</vt:lpstr>
      <vt:lpstr>Times New Roman</vt:lpstr>
      <vt:lpstr>SVN-Newton</vt:lpstr>
      <vt:lpstr>UTM Scriptina KT</vt:lpstr>
      <vt:lpstr>UTM Aquarelle</vt:lpstr>
      <vt:lpstr>UYa Respective</vt:lpstr>
      <vt:lpstr>Office 主题​​</vt:lpstr>
      <vt:lpstr>1_Office 主题​​</vt:lpstr>
      <vt:lpstr>2_Office 主题​​</vt:lpstr>
      <vt:lpstr>3_Office 主题​​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MinhThangPC.VN</cp:lastModifiedBy>
  <cp:revision>42</cp:revision>
  <dcterms:created xsi:type="dcterms:W3CDTF">2022-10-30T10:50:15Z</dcterms:created>
  <dcterms:modified xsi:type="dcterms:W3CDTF">2024-12-05T14:45:36Z</dcterms:modified>
</cp:coreProperties>
</file>