
<file path=[Content_Types].xml><?xml version="1.0" encoding="utf-8"?>
<Types xmlns="http://schemas.openxmlformats.org/package/2006/content-types">
  <Default Extension="png" ContentType="image/png"/>
  <Default Extension="mp3" ContentType="audio/mpeg"/>
  <Default Extension="emf" ContentType="image/x-emf"/>
  <Default Extension="m4a" ContentType="audio/mp4"/>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98" r:id="rId3"/>
  </p:sldMasterIdLst>
  <p:notesMasterIdLst>
    <p:notesMasterId r:id="rId28"/>
  </p:notesMasterIdLst>
  <p:sldIdLst>
    <p:sldId id="257" r:id="rId4"/>
    <p:sldId id="598" r:id="rId5"/>
    <p:sldId id="285" r:id="rId6"/>
    <p:sldId id="599" r:id="rId7"/>
    <p:sldId id="278" r:id="rId8"/>
    <p:sldId id="616" r:id="rId9"/>
    <p:sldId id="607" r:id="rId10"/>
    <p:sldId id="609" r:id="rId11"/>
    <p:sldId id="608" r:id="rId12"/>
    <p:sldId id="610" r:id="rId13"/>
    <p:sldId id="617" r:id="rId14"/>
    <p:sldId id="621" r:id="rId15"/>
    <p:sldId id="618" r:id="rId16"/>
    <p:sldId id="603" r:id="rId17"/>
    <p:sldId id="314" r:id="rId18"/>
    <p:sldId id="315" r:id="rId19"/>
    <p:sldId id="318" r:id="rId20"/>
    <p:sldId id="319" r:id="rId21"/>
    <p:sldId id="316" r:id="rId22"/>
    <p:sldId id="620" r:id="rId23"/>
    <p:sldId id="268" r:id="rId24"/>
    <p:sldId id="282" r:id="rId25"/>
    <p:sldId id="601" r:id="rId26"/>
    <p:sldId id="60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7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32390-039F-45E5-B847-8CE1642DB52F}"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1B1753-CEBF-4D37-8FD6-AA358B7DFDF0}" type="slidenum">
              <a:rPr lang="en-US" smtClean="0"/>
              <a:t>‹#›</a:t>
            </a:fld>
            <a:endParaRPr lang="en-US"/>
          </a:p>
        </p:txBody>
      </p:sp>
    </p:spTree>
    <p:extLst>
      <p:ext uri="{BB962C8B-B14F-4D97-AF65-F5344CB8AC3E}">
        <p14:creationId xmlns:p14="http://schemas.microsoft.com/office/powerpoint/2010/main" val="4046635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52960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93206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25725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65546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6"/>
        <p:cNvGrpSpPr/>
        <p:nvPr/>
      </p:nvGrpSpPr>
      <p:grpSpPr>
        <a:xfrm>
          <a:off x="0" y="0"/>
          <a:ext cx="0" cy="0"/>
          <a:chOff x="0" y="0"/>
          <a:chExt cx="0" cy="0"/>
        </a:xfrm>
      </p:grpSpPr>
      <p:sp>
        <p:nvSpPr>
          <p:cNvPr id="2767" name="Google Shape;2767;g2666905b2e1_1_4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8" name="Google Shape;2768;g2666905b2e1_1_4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1560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69398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32452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3C70C-F376-282F-6AE1-614BCAC8BB4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941C147-6DF2-1540-8320-1EEC04CD81B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79D587D-EAF9-A204-8F5C-4FA499A735BB}"/>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9AF74A26-90C3-A6A6-F7EF-772DC8523D5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66845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F24B1-5021-700C-7048-7371807FC85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E1BE630-842B-C89D-C0CA-D7ECC9A5191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77524C6-4A99-46E6-FBA1-322BD8D07B06}"/>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19E52486-2A51-F6A0-3D47-C6AD7977FBC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95496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2291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6">
          <a:extLst>
            <a:ext uri="{FF2B5EF4-FFF2-40B4-BE49-F238E27FC236}">
              <a16:creationId xmlns:a16="http://schemas.microsoft.com/office/drawing/2014/main" id="{CB6BEE00-38DF-3FA9-8524-E8C936D9902A}"/>
            </a:ext>
          </a:extLst>
        </p:cNvPr>
        <p:cNvGrpSpPr/>
        <p:nvPr/>
      </p:nvGrpSpPr>
      <p:grpSpPr>
        <a:xfrm>
          <a:off x="0" y="0"/>
          <a:ext cx="0" cy="0"/>
          <a:chOff x="0" y="0"/>
          <a:chExt cx="0" cy="0"/>
        </a:xfrm>
      </p:grpSpPr>
      <p:sp>
        <p:nvSpPr>
          <p:cNvPr id="2767" name="Google Shape;2767;g2666905b2e1_1_4257:notes">
            <a:extLst>
              <a:ext uri="{FF2B5EF4-FFF2-40B4-BE49-F238E27FC236}">
                <a16:creationId xmlns:a16="http://schemas.microsoft.com/office/drawing/2014/main" id="{38179EAB-EA10-1941-8C2E-3538224FAA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8" name="Google Shape;2768;g2666905b2e1_1_4257:notes">
            <a:extLst>
              <a:ext uri="{FF2B5EF4-FFF2-40B4-BE49-F238E27FC236}">
                <a16:creationId xmlns:a16="http://schemas.microsoft.com/office/drawing/2014/main" id="{A4477FD4-76E0-1B3D-D1C0-A09BF17E3A3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4955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4"/>
        <p:cNvGrpSpPr/>
        <p:nvPr/>
      </p:nvGrpSpPr>
      <p:grpSpPr>
        <a:xfrm>
          <a:off x="0" y="0"/>
          <a:ext cx="0" cy="0"/>
          <a:chOff x="0" y="0"/>
          <a:chExt cx="0" cy="0"/>
        </a:xfrm>
      </p:grpSpPr>
      <p:sp>
        <p:nvSpPr>
          <p:cNvPr id="1715" name="Google Shape;1715;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6" name="Google Shape;1716;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34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579518" y="2660681"/>
            <a:ext cx="3404751" cy="2768631"/>
          </a:xfrm>
          <a:custGeom>
            <a:avLst/>
            <a:gdLst>
              <a:gd name="connsiteX0" fmla="*/ 1453064 w 3404751"/>
              <a:gd name="connsiteY0" fmla="*/ 207 h 2768631"/>
              <a:gd name="connsiteX1" fmla="*/ 1878576 w 3404751"/>
              <a:gd name="connsiteY1" fmla="*/ 85202 h 2768631"/>
              <a:gd name="connsiteX2" fmla="*/ 2407873 w 3404751"/>
              <a:gd name="connsiteY2" fmla="*/ 36633 h 2768631"/>
              <a:gd name="connsiteX3" fmla="*/ 2864520 w 3404751"/>
              <a:gd name="connsiteY3" fmla="*/ 24491 h 2768631"/>
              <a:gd name="connsiteX4" fmla="*/ 3144735 w 3404751"/>
              <a:gd name="connsiteY4" fmla="*/ 97344 h 2768631"/>
              <a:gd name="connsiteX5" fmla="*/ 3352303 w 3404751"/>
              <a:gd name="connsiteY5" fmla="*/ 315904 h 2768631"/>
              <a:gd name="connsiteX6" fmla="*/ 3404195 w 3404751"/>
              <a:gd name="connsiteY6" fmla="*/ 874446 h 2768631"/>
              <a:gd name="connsiteX7" fmla="*/ 3331546 w 3404751"/>
              <a:gd name="connsiteY7" fmla="*/ 1287281 h 2768631"/>
              <a:gd name="connsiteX8" fmla="*/ 3362681 w 3404751"/>
              <a:gd name="connsiteY8" fmla="*/ 2076525 h 2768631"/>
              <a:gd name="connsiteX9" fmla="*/ 3269276 w 3404751"/>
              <a:gd name="connsiteY9" fmla="*/ 2586498 h 2768631"/>
              <a:gd name="connsiteX10" fmla="*/ 2906033 w 3404751"/>
              <a:gd name="connsiteY10" fmla="*/ 2695778 h 2768631"/>
              <a:gd name="connsiteX11" fmla="*/ 2355981 w 3404751"/>
              <a:gd name="connsiteY11" fmla="*/ 2695778 h 2768631"/>
              <a:gd name="connsiteX12" fmla="*/ 1785171 w 3404751"/>
              <a:gd name="connsiteY12" fmla="*/ 2768631 h 2768631"/>
              <a:gd name="connsiteX13" fmla="*/ 1224740 w 3404751"/>
              <a:gd name="connsiteY13" fmla="*/ 2695778 h 2768631"/>
              <a:gd name="connsiteX14" fmla="*/ 456742 w 3404751"/>
              <a:gd name="connsiteY14" fmla="*/ 2732204 h 2768631"/>
              <a:gd name="connsiteX15" fmla="*/ 124635 w 3404751"/>
              <a:gd name="connsiteY15" fmla="*/ 2635067 h 2768631"/>
              <a:gd name="connsiteX16" fmla="*/ 41608 w 3404751"/>
              <a:gd name="connsiteY16" fmla="*/ 2282943 h 2768631"/>
              <a:gd name="connsiteX17" fmla="*/ 94 w 3404751"/>
              <a:gd name="connsiteY17" fmla="*/ 1833681 h 2768631"/>
              <a:gd name="connsiteX18" fmla="*/ 51986 w 3404751"/>
              <a:gd name="connsiteY18" fmla="*/ 1262997 h 2768631"/>
              <a:gd name="connsiteX19" fmla="*/ 94 w 3404751"/>
              <a:gd name="connsiteY19" fmla="*/ 801593 h 2768631"/>
              <a:gd name="connsiteX20" fmla="*/ 62365 w 3404751"/>
              <a:gd name="connsiteY20" fmla="*/ 194482 h 2768631"/>
              <a:gd name="connsiteX21" fmla="*/ 373715 w 3404751"/>
              <a:gd name="connsiteY21" fmla="*/ 48775 h 2768631"/>
              <a:gd name="connsiteX22" fmla="*/ 965281 w 3404751"/>
              <a:gd name="connsiteY22" fmla="*/ 60918 h 2768631"/>
              <a:gd name="connsiteX23" fmla="*/ 1453064 w 3404751"/>
              <a:gd name="connsiteY23" fmla="*/ 207 h 276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768631">
                <a:moveTo>
                  <a:pt x="1453064" y="207"/>
                </a:moveTo>
                <a:cubicBezTo>
                  <a:pt x="1605280" y="4254"/>
                  <a:pt x="1719442" y="79131"/>
                  <a:pt x="1878576" y="85202"/>
                </a:cubicBezTo>
                <a:cubicBezTo>
                  <a:pt x="2037711" y="91273"/>
                  <a:pt x="2243549" y="46751"/>
                  <a:pt x="2407873" y="36633"/>
                </a:cubicBezTo>
                <a:cubicBezTo>
                  <a:pt x="2572196" y="26515"/>
                  <a:pt x="2741710" y="14373"/>
                  <a:pt x="2864520" y="24491"/>
                </a:cubicBezTo>
                <a:cubicBezTo>
                  <a:pt x="2987330" y="34609"/>
                  <a:pt x="3063439" y="48775"/>
                  <a:pt x="3144735" y="97344"/>
                </a:cubicBezTo>
                <a:cubicBezTo>
                  <a:pt x="3226033" y="145913"/>
                  <a:pt x="3309059" y="186387"/>
                  <a:pt x="3352303" y="315904"/>
                </a:cubicBezTo>
                <a:cubicBezTo>
                  <a:pt x="3395546" y="445421"/>
                  <a:pt x="3407654" y="712550"/>
                  <a:pt x="3404195" y="874446"/>
                </a:cubicBezTo>
                <a:cubicBezTo>
                  <a:pt x="3400735" y="1036342"/>
                  <a:pt x="3338465" y="1086935"/>
                  <a:pt x="3331546" y="1287281"/>
                </a:cubicBezTo>
                <a:cubicBezTo>
                  <a:pt x="3324627" y="1487628"/>
                  <a:pt x="3373059" y="1859989"/>
                  <a:pt x="3362681" y="2076525"/>
                </a:cubicBezTo>
                <a:cubicBezTo>
                  <a:pt x="3352303" y="2293061"/>
                  <a:pt x="3345383" y="2483289"/>
                  <a:pt x="3269276" y="2586498"/>
                </a:cubicBezTo>
                <a:cubicBezTo>
                  <a:pt x="3193168" y="2689707"/>
                  <a:pt x="3058249" y="2677565"/>
                  <a:pt x="2906033" y="2695778"/>
                </a:cubicBezTo>
                <a:cubicBezTo>
                  <a:pt x="2753818" y="2713991"/>
                  <a:pt x="2542791" y="2683636"/>
                  <a:pt x="2355981" y="2695778"/>
                </a:cubicBezTo>
                <a:cubicBezTo>
                  <a:pt x="2169170" y="2707920"/>
                  <a:pt x="1973711" y="2768631"/>
                  <a:pt x="1785171" y="2768631"/>
                </a:cubicBezTo>
                <a:cubicBezTo>
                  <a:pt x="1596631" y="2768631"/>
                  <a:pt x="1446145" y="2701849"/>
                  <a:pt x="1224740" y="2695778"/>
                </a:cubicBezTo>
                <a:cubicBezTo>
                  <a:pt x="1003335" y="2689707"/>
                  <a:pt x="640093" y="2742323"/>
                  <a:pt x="456742" y="2732204"/>
                </a:cubicBezTo>
                <a:cubicBezTo>
                  <a:pt x="273391" y="2722086"/>
                  <a:pt x="193824" y="2709944"/>
                  <a:pt x="124635" y="2635067"/>
                </a:cubicBezTo>
                <a:cubicBezTo>
                  <a:pt x="55445" y="2560189"/>
                  <a:pt x="62365" y="2416507"/>
                  <a:pt x="41608" y="2282943"/>
                </a:cubicBezTo>
                <a:cubicBezTo>
                  <a:pt x="20851" y="2149378"/>
                  <a:pt x="-1636" y="2003672"/>
                  <a:pt x="94" y="1833681"/>
                </a:cubicBezTo>
                <a:cubicBezTo>
                  <a:pt x="1824" y="1663690"/>
                  <a:pt x="51986" y="1435012"/>
                  <a:pt x="51986" y="1262997"/>
                </a:cubicBezTo>
                <a:cubicBezTo>
                  <a:pt x="51986" y="1090982"/>
                  <a:pt x="94" y="973608"/>
                  <a:pt x="94" y="801593"/>
                </a:cubicBezTo>
                <a:cubicBezTo>
                  <a:pt x="94" y="629578"/>
                  <a:pt x="94" y="319951"/>
                  <a:pt x="62365" y="194482"/>
                </a:cubicBezTo>
                <a:cubicBezTo>
                  <a:pt x="124635" y="69013"/>
                  <a:pt x="223229" y="71036"/>
                  <a:pt x="373715" y="48775"/>
                </a:cubicBezTo>
                <a:cubicBezTo>
                  <a:pt x="524201" y="26515"/>
                  <a:pt x="785390" y="69013"/>
                  <a:pt x="965281" y="60918"/>
                </a:cubicBezTo>
                <a:cubicBezTo>
                  <a:pt x="1145172" y="52823"/>
                  <a:pt x="1300848" y="-3840"/>
                  <a:pt x="1453064" y="207"/>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1207731" y="3943349"/>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9"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733644" y="1174718"/>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3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5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3" y="111781"/>
                  <a:pt x="2275753" y="142786"/>
                  <a:pt x="2305493" y="242005"/>
                </a:cubicBezTo>
                <a:cubicBezTo>
                  <a:pt x="2335233" y="341224"/>
                  <a:pt x="2343559" y="545863"/>
                  <a:pt x="2341181" y="669887"/>
                </a:cubicBezTo>
                <a:cubicBezTo>
                  <a:pt x="2338802" y="793910"/>
                  <a:pt x="2295976" y="832667"/>
                  <a:pt x="2291218" y="986147"/>
                </a:cubicBezTo>
                <a:cubicBezTo>
                  <a:pt x="2286459" y="1139626"/>
                  <a:pt x="2319768" y="1424880"/>
                  <a:pt x="2312630" y="1590761"/>
                </a:cubicBezTo>
                <a:cubicBezTo>
                  <a:pt x="2305493" y="1756643"/>
                  <a:pt x="2300734" y="1902371"/>
                  <a:pt x="2248393" y="1981436"/>
                </a:cubicBezTo>
                <a:cubicBezTo>
                  <a:pt x="2196051"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5"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238049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654740" y="3789364"/>
            <a:ext cx="1997261" cy="1977847"/>
          </a:xfrm>
          <a:custGeom>
            <a:avLst/>
            <a:gdLst>
              <a:gd name="connsiteX0" fmla="*/ 1042076 w 1997261"/>
              <a:gd name="connsiteY0" fmla="*/ 10 h 1977847"/>
              <a:gd name="connsiteX1" fmla="*/ 1141564 w 1997261"/>
              <a:gd name="connsiteY1" fmla="*/ 1756 h 1977847"/>
              <a:gd name="connsiteX2" fmla="*/ 1401156 w 1997261"/>
              <a:gd name="connsiteY2" fmla="*/ 52233 h 1977847"/>
              <a:gd name="connsiteX3" fmla="*/ 1667959 w 1997261"/>
              <a:gd name="connsiteY3" fmla="*/ 218083 h 1977847"/>
              <a:gd name="connsiteX4" fmla="*/ 1826599 w 1997261"/>
              <a:gd name="connsiteY4" fmla="*/ 434410 h 1977847"/>
              <a:gd name="connsiteX5" fmla="*/ 1985239 w 1997261"/>
              <a:gd name="connsiteY5" fmla="*/ 751689 h 1977847"/>
              <a:gd name="connsiteX6" fmla="*/ 1985239 w 1997261"/>
              <a:gd name="connsiteY6" fmla="*/ 1169921 h 1977847"/>
              <a:gd name="connsiteX7" fmla="*/ 1978028 w 1997261"/>
              <a:gd name="connsiteY7" fmla="*/ 1429513 h 1977847"/>
              <a:gd name="connsiteX8" fmla="*/ 1812177 w 1997261"/>
              <a:gd name="connsiteY8" fmla="*/ 1631418 h 1977847"/>
              <a:gd name="connsiteX9" fmla="*/ 1588639 w 1997261"/>
              <a:gd name="connsiteY9" fmla="*/ 1840534 h 1977847"/>
              <a:gd name="connsiteX10" fmla="*/ 1091088 w 1997261"/>
              <a:gd name="connsiteY10" fmla="*/ 1970330 h 1977847"/>
              <a:gd name="connsiteX11" fmla="*/ 571904 w 1997261"/>
              <a:gd name="connsiteY11" fmla="*/ 1934276 h 1977847"/>
              <a:gd name="connsiteX12" fmla="*/ 319522 w 1997261"/>
              <a:gd name="connsiteY12" fmla="*/ 1703527 h 1977847"/>
              <a:gd name="connsiteX13" fmla="*/ 160883 w 1997261"/>
              <a:gd name="connsiteY13" fmla="*/ 1479990 h 1977847"/>
              <a:gd name="connsiteX14" fmla="*/ 9454 w 1997261"/>
              <a:gd name="connsiteY14" fmla="*/ 1155499 h 1977847"/>
              <a:gd name="connsiteX15" fmla="*/ 23876 w 1997261"/>
              <a:gd name="connsiteY15" fmla="*/ 773322 h 1977847"/>
              <a:gd name="connsiteX16" fmla="*/ 88774 w 1997261"/>
              <a:gd name="connsiteY16" fmla="*/ 470464 h 1977847"/>
              <a:gd name="connsiteX17" fmla="*/ 254624 w 1997261"/>
              <a:gd name="connsiteY17" fmla="*/ 311825 h 1977847"/>
              <a:gd name="connsiteX18" fmla="*/ 355577 w 1997261"/>
              <a:gd name="connsiteY18" fmla="*/ 203661 h 1977847"/>
              <a:gd name="connsiteX19" fmla="*/ 701700 w 1997261"/>
              <a:gd name="connsiteY19" fmla="*/ 30600 h 1977847"/>
              <a:gd name="connsiteX20" fmla="*/ 1042076 w 1997261"/>
              <a:gd name="connsiteY20" fmla="*/ 10 h 197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7261" h="1977847">
                <a:moveTo>
                  <a:pt x="1042076" y="10"/>
                </a:moveTo>
                <a:cubicBezTo>
                  <a:pt x="1078544" y="104"/>
                  <a:pt x="1112420" y="855"/>
                  <a:pt x="1141564" y="1756"/>
                </a:cubicBezTo>
                <a:cubicBezTo>
                  <a:pt x="1258140" y="5362"/>
                  <a:pt x="1313423" y="16178"/>
                  <a:pt x="1401156" y="52233"/>
                </a:cubicBezTo>
                <a:cubicBezTo>
                  <a:pt x="1488889" y="88287"/>
                  <a:pt x="1597052" y="154387"/>
                  <a:pt x="1667959" y="218083"/>
                </a:cubicBezTo>
                <a:cubicBezTo>
                  <a:pt x="1738866" y="281779"/>
                  <a:pt x="1773719" y="345476"/>
                  <a:pt x="1826599" y="434410"/>
                </a:cubicBezTo>
                <a:cubicBezTo>
                  <a:pt x="1879479" y="523344"/>
                  <a:pt x="1958799" y="629104"/>
                  <a:pt x="1985239" y="751689"/>
                </a:cubicBezTo>
                <a:cubicBezTo>
                  <a:pt x="2011679" y="874274"/>
                  <a:pt x="1986441" y="1056950"/>
                  <a:pt x="1985239" y="1169921"/>
                </a:cubicBezTo>
                <a:cubicBezTo>
                  <a:pt x="1984037" y="1282892"/>
                  <a:pt x="2006871" y="1352597"/>
                  <a:pt x="1978028" y="1429513"/>
                </a:cubicBezTo>
                <a:cubicBezTo>
                  <a:pt x="1949184" y="1506430"/>
                  <a:pt x="1877075" y="1562915"/>
                  <a:pt x="1812177" y="1631418"/>
                </a:cubicBezTo>
                <a:cubicBezTo>
                  <a:pt x="1747279" y="1699922"/>
                  <a:pt x="1708821" y="1784049"/>
                  <a:pt x="1588639" y="1840534"/>
                </a:cubicBezTo>
                <a:cubicBezTo>
                  <a:pt x="1468458" y="1897019"/>
                  <a:pt x="1260544" y="1954706"/>
                  <a:pt x="1091088" y="1970330"/>
                </a:cubicBezTo>
                <a:cubicBezTo>
                  <a:pt x="921632" y="1985954"/>
                  <a:pt x="700498" y="1978743"/>
                  <a:pt x="571904" y="1934276"/>
                </a:cubicBezTo>
                <a:cubicBezTo>
                  <a:pt x="443310" y="1889808"/>
                  <a:pt x="388026" y="1779242"/>
                  <a:pt x="319522" y="1703527"/>
                </a:cubicBezTo>
                <a:cubicBezTo>
                  <a:pt x="251019" y="1627813"/>
                  <a:pt x="212561" y="1571328"/>
                  <a:pt x="160883" y="1479990"/>
                </a:cubicBezTo>
                <a:cubicBezTo>
                  <a:pt x="109204" y="1388651"/>
                  <a:pt x="32289" y="1273277"/>
                  <a:pt x="9454" y="1155499"/>
                </a:cubicBezTo>
                <a:cubicBezTo>
                  <a:pt x="-13381" y="1037722"/>
                  <a:pt x="10656" y="887494"/>
                  <a:pt x="23876" y="773322"/>
                </a:cubicBezTo>
                <a:cubicBezTo>
                  <a:pt x="37095" y="659150"/>
                  <a:pt x="50316" y="547381"/>
                  <a:pt x="88774" y="470464"/>
                </a:cubicBezTo>
                <a:cubicBezTo>
                  <a:pt x="127232" y="393548"/>
                  <a:pt x="213762" y="353888"/>
                  <a:pt x="254624" y="311825"/>
                </a:cubicBezTo>
                <a:cubicBezTo>
                  <a:pt x="295486" y="269761"/>
                  <a:pt x="281064" y="250532"/>
                  <a:pt x="355577" y="203661"/>
                </a:cubicBezTo>
                <a:cubicBezTo>
                  <a:pt x="430089" y="156791"/>
                  <a:pt x="570702" y="64251"/>
                  <a:pt x="701700" y="30600"/>
                </a:cubicBezTo>
                <a:cubicBezTo>
                  <a:pt x="799948" y="5362"/>
                  <a:pt x="932674" y="-272"/>
                  <a:pt x="1042076" y="1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8433658" y="520621"/>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8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6" y="2170700"/>
                  <a:pt x="389821" y="2078327"/>
                </a:cubicBezTo>
                <a:cubicBezTo>
                  <a:pt x="306246" y="1985955"/>
                  <a:pt x="259327" y="1917042"/>
                  <a:pt x="196279" y="1805608"/>
                </a:cubicBezTo>
                <a:cubicBezTo>
                  <a:pt x="133231" y="1694174"/>
                  <a:pt x="39392" y="1553416"/>
                  <a:pt x="11534" y="1409726"/>
                </a:cubicBezTo>
                <a:cubicBezTo>
                  <a:pt x="-16325" y="1266035"/>
                  <a:pt x="13000" y="1082756"/>
                  <a:pt x="29128"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195929" y="792163"/>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9"/>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727519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1258889" y="688271"/>
            <a:ext cx="5345113" cy="3329693"/>
          </a:xfrm>
          <a:custGeom>
            <a:avLst/>
            <a:gdLst>
              <a:gd name="connsiteX0" fmla="*/ 2281163 w 5345113"/>
              <a:gd name="connsiteY0" fmla="*/ 249 h 3329693"/>
              <a:gd name="connsiteX1" fmla="*/ 2949174 w 5345113"/>
              <a:gd name="connsiteY1" fmla="*/ 102468 h 3329693"/>
              <a:gd name="connsiteX2" fmla="*/ 3780115 w 5345113"/>
              <a:gd name="connsiteY2" fmla="*/ 44057 h 3329693"/>
              <a:gd name="connsiteX3" fmla="*/ 4497005 w 5345113"/>
              <a:gd name="connsiteY3" fmla="*/ 29454 h 3329693"/>
              <a:gd name="connsiteX4" fmla="*/ 4936915 w 5345113"/>
              <a:gd name="connsiteY4" fmla="*/ 117071 h 3329693"/>
              <a:gd name="connsiteX5" fmla="*/ 5262775 w 5345113"/>
              <a:gd name="connsiteY5" fmla="*/ 379922 h 3329693"/>
              <a:gd name="connsiteX6" fmla="*/ 5344240 w 5345113"/>
              <a:gd name="connsiteY6" fmla="*/ 1051652 h 3329693"/>
              <a:gd name="connsiteX7" fmla="*/ 5230189 w 5345113"/>
              <a:gd name="connsiteY7" fmla="*/ 1548148 h 3329693"/>
              <a:gd name="connsiteX8" fmla="*/ 5279068 w 5345113"/>
              <a:gd name="connsiteY8" fmla="*/ 2497332 h 3329693"/>
              <a:gd name="connsiteX9" fmla="*/ 5132431 w 5345113"/>
              <a:gd name="connsiteY9" fmla="*/ 3110651 h 3329693"/>
              <a:gd name="connsiteX10" fmla="*/ 4562177 w 5345113"/>
              <a:gd name="connsiteY10" fmla="*/ 3242076 h 3329693"/>
              <a:gd name="connsiteX11" fmla="*/ 3698650 w 5345113"/>
              <a:gd name="connsiteY11" fmla="*/ 3242076 h 3329693"/>
              <a:gd name="connsiteX12" fmla="*/ 2802537 w 5345113"/>
              <a:gd name="connsiteY12" fmla="*/ 3329693 h 3329693"/>
              <a:gd name="connsiteX13" fmla="*/ 1922717 w 5345113"/>
              <a:gd name="connsiteY13" fmla="*/ 3242076 h 3329693"/>
              <a:gd name="connsiteX14" fmla="*/ 717038 w 5345113"/>
              <a:gd name="connsiteY14" fmla="*/ 3285885 h 3329693"/>
              <a:gd name="connsiteX15" fmla="*/ 195663 w 5345113"/>
              <a:gd name="connsiteY15" fmla="*/ 3169062 h 3329693"/>
              <a:gd name="connsiteX16" fmla="*/ 65319 w 5345113"/>
              <a:gd name="connsiteY16" fmla="*/ 2745580 h 3329693"/>
              <a:gd name="connsiteX17" fmla="*/ 148 w 5345113"/>
              <a:gd name="connsiteY17" fmla="*/ 2205275 h 3329693"/>
              <a:gd name="connsiteX18" fmla="*/ 81612 w 5345113"/>
              <a:gd name="connsiteY18" fmla="*/ 1518943 h 3329693"/>
              <a:gd name="connsiteX19" fmla="*/ 148 w 5345113"/>
              <a:gd name="connsiteY19" fmla="*/ 964035 h 3329693"/>
              <a:gd name="connsiteX20" fmla="*/ 97905 w 5345113"/>
              <a:gd name="connsiteY20" fmla="*/ 233894 h 3329693"/>
              <a:gd name="connsiteX21" fmla="*/ 586694 w 5345113"/>
              <a:gd name="connsiteY21" fmla="*/ 58660 h 3329693"/>
              <a:gd name="connsiteX22" fmla="*/ 1515393 w 5345113"/>
              <a:gd name="connsiteY22" fmla="*/ 73263 h 3329693"/>
              <a:gd name="connsiteX23" fmla="*/ 2281163 w 5345113"/>
              <a:gd name="connsiteY23" fmla="*/ 249 h 33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5113" h="3329693">
                <a:moveTo>
                  <a:pt x="2281163" y="249"/>
                </a:moveTo>
                <a:cubicBezTo>
                  <a:pt x="2520126" y="5116"/>
                  <a:pt x="2699349" y="95167"/>
                  <a:pt x="2949174" y="102468"/>
                </a:cubicBezTo>
                <a:cubicBezTo>
                  <a:pt x="3198999" y="109770"/>
                  <a:pt x="3522143" y="56226"/>
                  <a:pt x="3780115" y="44057"/>
                </a:cubicBezTo>
                <a:cubicBezTo>
                  <a:pt x="4038086" y="31888"/>
                  <a:pt x="4304206" y="17285"/>
                  <a:pt x="4497005" y="29454"/>
                </a:cubicBezTo>
                <a:cubicBezTo>
                  <a:pt x="4689805" y="41623"/>
                  <a:pt x="4809288" y="58660"/>
                  <a:pt x="4936915" y="117071"/>
                </a:cubicBezTo>
                <a:cubicBezTo>
                  <a:pt x="5064544" y="175482"/>
                  <a:pt x="5194887" y="224158"/>
                  <a:pt x="5262775" y="379922"/>
                </a:cubicBezTo>
                <a:cubicBezTo>
                  <a:pt x="5330663" y="535686"/>
                  <a:pt x="5349670" y="856948"/>
                  <a:pt x="5344240" y="1051652"/>
                </a:cubicBezTo>
                <a:cubicBezTo>
                  <a:pt x="5338809" y="1246356"/>
                  <a:pt x="5241052" y="1307202"/>
                  <a:pt x="5230189" y="1548148"/>
                </a:cubicBezTo>
                <a:cubicBezTo>
                  <a:pt x="5219327" y="1789095"/>
                  <a:pt x="5295361" y="2236915"/>
                  <a:pt x="5279068" y="2497332"/>
                </a:cubicBezTo>
                <a:cubicBezTo>
                  <a:pt x="5262775" y="2757749"/>
                  <a:pt x="5251912" y="2986527"/>
                  <a:pt x="5132431" y="3110651"/>
                </a:cubicBezTo>
                <a:cubicBezTo>
                  <a:pt x="5012950" y="3234775"/>
                  <a:pt x="4801140" y="3220172"/>
                  <a:pt x="4562177" y="3242076"/>
                </a:cubicBezTo>
                <a:cubicBezTo>
                  <a:pt x="4323215" y="3263980"/>
                  <a:pt x="3991923" y="3227473"/>
                  <a:pt x="3698650" y="3242076"/>
                </a:cubicBezTo>
                <a:cubicBezTo>
                  <a:pt x="3405377" y="3256679"/>
                  <a:pt x="3098526" y="3329693"/>
                  <a:pt x="2802537" y="3329693"/>
                </a:cubicBezTo>
                <a:cubicBezTo>
                  <a:pt x="2506548" y="3329693"/>
                  <a:pt x="2270300" y="3249378"/>
                  <a:pt x="1922717" y="3242076"/>
                </a:cubicBezTo>
                <a:cubicBezTo>
                  <a:pt x="1575134" y="3234775"/>
                  <a:pt x="1004881" y="3298053"/>
                  <a:pt x="717038" y="3285885"/>
                </a:cubicBezTo>
                <a:cubicBezTo>
                  <a:pt x="429195" y="3273716"/>
                  <a:pt x="304283" y="3259113"/>
                  <a:pt x="195663" y="3169062"/>
                </a:cubicBezTo>
                <a:cubicBezTo>
                  <a:pt x="87043" y="3079011"/>
                  <a:pt x="97905" y="2906211"/>
                  <a:pt x="65319" y="2745580"/>
                </a:cubicBezTo>
                <a:cubicBezTo>
                  <a:pt x="32733" y="2584949"/>
                  <a:pt x="-2568" y="2409715"/>
                  <a:pt x="148" y="2205275"/>
                </a:cubicBezTo>
                <a:cubicBezTo>
                  <a:pt x="2863" y="2000836"/>
                  <a:pt x="81612" y="1725816"/>
                  <a:pt x="81612" y="1518943"/>
                </a:cubicBezTo>
                <a:cubicBezTo>
                  <a:pt x="81612" y="1312069"/>
                  <a:pt x="148" y="1170909"/>
                  <a:pt x="148" y="964035"/>
                </a:cubicBezTo>
                <a:cubicBezTo>
                  <a:pt x="148" y="757161"/>
                  <a:pt x="148" y="384789"/>
                  <a:pt x="97905" y="233894"/>
                </a:cubicBezTo>
                <a:cubicBezTo>
                  <a:pt x="195663" y="82998"/>
                  <a:pt x="350446" y="85431"/>
                  <a:pt x="586694" y="58660"/>
                </a:cubicBezTo>
                <a:cubicBezTo>
                  <a:pt x="822942" y="31888"/>
                  <a:pt x="1232982" y="82998"/>
                  <a:pt x="1515393" y="73263"/>
                </a:cubicBezTo>
                <a:cubicBezTo>
                  <a:pt x="1797804" y="63527"/>
                  <a:pt x="2042198" y="-4619"/>
                  <a:pt x="2281163" y="24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684092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798486" y="3758563"/>
            <a:ext cx="2832610" cy="2329837"/>
          </a:xfrm>
          <a:custGeom>
            <a:avLst/>
            <a:gdLst>
              <a:gd name="connsiteX0" fmla="*/ 2332466 w 2832610"/>
              <a:gd name="connsiteY0" fmla="*/ 2130 h 2329837"/>
              <a:gd name="connsiteX1" fmla="*/ 2436071 w 2832610"/>
              <a:gd name="connsiteY1" fmla="*/ 26943 h 2329837"/>
              <a:gd name="connsiteX2" fmla="*/ 2622974 w 2832610"/>
              <a:gd name="connsiteY2" fmla="*/ 169819 h 2329837"/>
              <a:gd name="connsiteX3" fmla="*/ 2723272 w 2832610"/>
              <a:gd name="connsiteY3" fmla="*/ 587826 h 2329837"/>
              <a:gd name="connsiteX4" fmla="*/ 2709880 w 2832610"/>
              <a:gd name="connsiteY4" fmla="*/ 909053 h 2329837"/>
              <a:gd name="connsiteX5" fmla="*/ 2818340 w 2832610"/>
              <a:gd name="connsiteY5" fmla="*/ 1504376 h 2329837"/>
              <a:gd name="connsiteX6" fmla="*/ 2798909 w 2832610"/>
              <a:gd name="connsiteY6" fmla="*/ 1901591 h 2329837"/>
              <a:gd name="connsiteX7" fmla="*/ 2524112 w 2832610"/>
              <a:gd name="connsiteY7" fmla="*/ 2024634 h 2329837"/>
              <a:gd name="connsiteX8" fmla="*/ 2090398 w 2832610"/>
              <a:gd name="connsiteY8" fmla="*/ 2085414 h 2329837"/>
              <a:gd name="connsiteX9" fmla="*/ 1648063 w 2832610"/>
              <a:gd name="connsiteY9" fmla="*/ 2203758 h 2329837"/>
              <a:gd name="connsiteX10" fmla="*/ 1198420 w 2832610"/>
              <a:gd name="connsiteY10" fmla="*/ 2210414 h 2329837"/>
              <a:gd name="connsiteX11" fmla="*/ 596730 w 2832610"/>
              <a:gd name="connsiteY11" fmla="*/ 2322912 h 2329837"/>
              <a:gd name="connsiteX12" fmla="*/ 324538 w 2832610"/>
              <a:gd name="connsiteY12" fmla="*/ 2285915 h 2329837"/>
              <a:gd name="connsiteX13" fmla="*/ 221635 w 2832610"/>
              <a:gd name="connsiteY13" fmla="*/ 2027949 h 2329837"/>
              <a:gd name="connsiteX14" fmla="*/ 141138 w 2832610"/>
              <a:gd name="connsiteY14" fmla="*/ 1691701 h 2329837"/>
              <a:gd name="connsiteX15" fmla="*/ 121381 w 2832610"/>
              <a:gd name="connsiteY15" fmla="*/ 1253015 h 2329837"/>
              <a:gd name="connsiteX16" fmla="*/ 31410 w 2832610"/>
              <a:gd name="connsiteY16" fmla="*/ 908702 h 2329837"/>
              <a:gd name="connsiteX17" fmla="*/ 15964 w 2832610"/>
              <a:gd name="connsiteY17" fmla="*/ 441234 h 2329837"/>
              <a:gd name="connsiteX18" fmla="*/ 245972 w 2832610"/>
              <a:gd name="connsiteY18" fmla="*/ 296289 h 2329837"/>
              <a:gd name="connsiteX19" fmla="*/ 713709 w 2832610"/>
              <a:gd name="connsiteY19" fmla="*/ 240133 h 2329837"/>
              <a:gd name="connsiteX20" fmla="*/ 1091869 w 2832610"/>
              <a:gd name="connsiteY20" fmla="*/ 140176 h 2329837"/>
              <a:gd name="connsiteX21" fmla="*/ 1436420 w 2832610"/>
              <a:gd name="connsiteY21" fmla="*/ 157640 h 2329837"/>
              <a:gd name="connsiteX22" fmla="*/ 1848604 w 2832610"/>
              <a:gd name="connsiteY22" fmla="*/ 62306 h 2329837"/>
              <a:gd name="connsiteX23" fmla="*/ 2207377 w 2832610"/>
              <a:gd name="connsiteY23" fmla="*/ 2636 h 2329837"/>
              <a:gd name="connsiteX24" fmla="*/ 2332466 w 2832610"/>
              <a:gd name="connsiteY24" fmla="*/ 2130 h 232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32610" h="2329837">
                <a:moveTo>
                  <a:pt x="2332466" y="2130"/>
                </a:moveTo>
                <a:cubicBezTo>
                  <a:pt x="2368743" y="5461"/>
                  <a:pt x="2401438" y="13011"/>
                  <a:pt x="2436071" y="26943"/>
                </a:cubicBezTo>
                <a:cubicBezTo>
                  <a:pt x="2505337" y="54807"/>
                  <a:pt x="2575106" y="76338"/>
                  <a:pt x="2622974" y="169819"/>
                </a:cubicBezTo>
                <a:cubicBezTo>
                  <a:pt x="2670840" y="263299"/>
                  <a:pt x="2708787" y="464620"/>
                  <a:pt x="2723272" y="587826"/>
                </a:cubicBezTo>
                <a:cubicBezTo>
                  <a:pt x="2737757" y="711031"/>
                  <a:pt x="2694036" y="756294"/>
                  <a:pt x="2709880" y="909053"/>
                </a:cubicBezTo>
                <a:cubicBezTo>
                  <a:pt x="2725725" y="1061811"/>
                  <a:pt x="2803502" y="1338954"/>
                  <a:pt x="2818340" y="1504376"/>
                </a:cubicBezTo>
                <a:cubicBezTo>
                  <a:pt x="2833178" y="1669799"/>
                  <a:pt x="2847947" y="1814881"/>
                  <a:pt x="2798909" y="1901591"/>
                </a:cubicBezTo>
                <a:cubicBezTo>
                  <a:pt x="2749871" y="1988301"/>
                  <a:pt x="2642197" y="1993997"/>
                  <a:pt x="2524112" y="2024634"/>
                </a:cubicBezTo>
                <a:cubicBezTo>
                  <a:pt x="2406027" y="2055272"/>
                  <a:pt x="2236406" y="2055560"/>
                  <a:pt x="2090398" y="2085414"/>
                </a:cubicBezTo>
                <a:cubicBezTo>
                  <a:pt x="1944390" y="2115268"/>
                  <a:pt x="1796726" y="2182925"/>
                  <a:pt x="1648063" y="2203758"/>
                </a:cubicBezTo>
                <a:cubicBezTo>
                  <a:pt x="1499400" y="2224592"/>
                  <a:pt x="1373642" y="2190555"/>
                  <a:pt x="1198420" y="2210414"/>
                </a:cubicBezTo>
                <a:cubicBezTo>
                  <a:pt x="1023198" y="2230273"/>
                  <a:pt x="742377" y="2310328"/>
                  <a:pt x="596730" y="2322912"/>
                </a:cubicBezTo>
                <a:cubicBezTo>
                  <a:pt x="451083" y="2335496"/>
                  <a:pt x="387054" y="2335076"/>
                  <a:pt x="324538" y="2285915"/>
                </a:cubicBezTo>
                <a:cubicBezTo>
                  <a:pt x="262022" y="2236754"/>
                  <a:pt x="252202" y="2126984"/>
                  <a:pt x="221635" y="2027949"/>
                </a:cubicBezTo>
                <a:cubicBezTo>
                  <a:pt x="191069" y="1928913"/>
                  <a:pt x="157847" y="1820857"/>
                  <a:pt x="141138" y="1691701"/>
                </a:cubicBezTo>
                <a:cubicBezTo>
                  <a:pt x="124429" y="1562545"/>
                  <a:pt x="139670" y="1383515"/>
                  <a:pt x="121381" y="1253015"/>
                </a:cubicBezTo>
                <a:cubicBezTo>
                  <a:pt x="103093" y="1122515"/>
                  <a:pt x="49698" y="1039202"/>
                  <a:pt x="31410" y="908702"/>
                </a:cubicBezTo>
                <a:cubicBezTo>
                  <a:pt x="13122" y="778202"/>
                  <a:pt x="-19796" y="543302"/>
                  <a:pt x="15964" y="441234"/>
                </a:cubicBezTo>
                <a:cubicBezTo>
                  <a:pt x="51724" y="339165"/>
                  <a:pt x="129681" y="329805"/>
                  <a:pt x="245972" y="296289"/>
                </a:cubicBezTo>
                <a:cubicBezTo>
                  <a:pt x="362262" y="262772"/>
                  <a:pt x="572727" y="266153"/>
                  <a:pt x="713709" y="240133"/>
                </a:cubicBezTo>
                <a:cubicBezTo>
                  <a:pt x="854692" y="214114"/>
                  <a:pt x="971417" y="153925"/>
                  <a:pt x="1091869" y="140176"/>
                </a:cubicBezTo>
                <a:cubicBezTo>
                  <a:pt x="1212321" y="126426"/>
                  <a:pt x="1310298" y="170618"/>
                  <a:pt x="1436420" y="157640"/>
                </a:cubicBezTo>
                <a:cubicBezTo>
                  <a:pt x="1562542" y="144661"/>
                  <a:pt x="1720111" y="88140"/>
                  <a:pt x="1848604" y="62306"/>
                </a:cubicBezTo>
                <a:cubicBezTo>
                  <a:pt x="1977096" y="36473"/>
                  <a:pt x="2109466" y="8530"/>
                  <a:pt x="2207377" y="2636"/>
                </a:cubicBezTo>
                <a:cubicBezTo>
                  <a:pt x="2256332" y="-311"/>
                  <a:pt x="2296190" y="-1200"/>
                  <a:pt x="2332466" y="213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7875749" y="476900"/>
            <a:ext cx="3112911" cy="2868077"/>
          </a:xfrm>
          <a:custGeom>
            <a:avLst/>
            <a:gdLst>
              <a:gd name="connsiteX0" fmla="*/ 971939 w 3112911"/>
              <a:gd name="connsiteY0" fmla="*/ 2785 h 2868077"/>
              <a:gd name="connsiteX1" fmla="*/ 1116722 w 3112911"/>
              <a:gd name="connsiteY1" fmla="*/ 50836 h 2868077"/>
              <a:gd name="connsiteX2" fmla="*/ 1527284 w 3112911"/>
              <a:gd name="connsiteY2" fmla="*/ 281857 h 2868077"/>
              <a:gd name="connsiteX3" fmla="*/ 1891449 w 3112911"/>
              <a:gd name="connsiteY3" fmla="*/ 424616 h 2868077"/>
              <a:gd name="connsiteX4" fmla="*/ 2159127 w 3112911"/>
              <a:gd name="connsiteY4" fmla="*/ 642260 h 2868077"/>
              <a:gd name="connsiteX5" fmla="*/ 2548012 w 3112911"/>
              <a:gd name="connsiteY5" fmla="*/ 808851 h 2868077"/>
              <a:gd name="connsiteX6" fmla="*/ 2872735 w 3112911"/>
              <a:gd name="connsiteY6" fmla="*/ 972662 h 2868077"/>
              <a:gd name="connsiteX7" fmla="*/ 3042893 w 3112911"/>
              <a:gd name="connsiteY7" fmla="*/ 1127381 h 2868077"/>
              <a:gd name="connsiteX8" fmla="*/ 3109284 w 3112911"/>
              <a:gd name="connsiteY8" fmla="*/ 1353076 h 2868077"/>
              <a:gd name="connsiteX9" fmla="*/ 2943259 w 3112911"/>
              <a:gd name="connsiteY9" fmla="*/ 1749592 h 2868077"/>
              <a:gd name="connsiteX10" fmla="*/ 2742680 w 3112911"/>
              <a:gd name="connsiteY10" fmla="*/ 2000858 h 2868077"/>
              <a:gd name="connsiteX11" fmla="*/ 2478485 w 3112911"/>
              <a:gd name="connsiteY11" fmla="*/ 2545261 h 2868077"/>
              <a:gd name="connsiteX12" fmla="*/ 2228142 w 3112911"/>
              <a:gd name="connsiteY12" fmla="*/ 2854268 h 2868077"/>
              <a:gd name="connsiteX13" fmla="*/ 1933735 w 3112911"/>
              <a:gd name="connsiteY13" fmla="*/ 2791199 h 2868077"/>
              <a:gd name="connsiteX14" fmla="*/ 1547892 w 3112911"/>
              <a:gd name="connsiteY14" fmla="*/ 2584010 h 2868077"/>
              <a:gd name="connsiteX15" fmla="*/ 1121086 w 3112911"/>
              <a:gd name="connsiteY15" fmla="*/ 2418172 h 2868077"/>
              <a:gd name="connsiteX16" fmla="*/ 754367 w 3112911"/>
              <a:gd name="connsiteY16" fmla="*/ 2157904 h 2868077"/>
              <a:gd name="connsiteX17" fmla="*/ 202442 w 3112911"/>
              <a:gd name="connsiteY17" fmla="*/ 1893205 h 2868077"/>
              <a:gd name="connsiteX18" fmla="*/ 4685 w 3112911"/>
              <a:gd name="connsiteY18" fmla="*/ 1702550 h 2868077"/>
              <a:gd name="connsiteX19" fmla="*/ 74060 w 3112911"/>
              <a:gd name="connsiteY19" fmla="*/ 1433621 h 2868077"/>
              <a:gd name="connsiteX20" fmla="*/ 207760 w 3112911"/>
              <a:gd name="connsiteY20" fmla="*/ 1114769 h 2868077"/>
              <a:gd name="connsiteX21" fmla="*/ 450986 w 3112911"/>
              <a:gd name="connsiteY21" fmla="*/ 749150 h 2868077"/>
              <a:gd name="connsiteX22" fmla="*/ 581806 w 3112911"/>
              <a:gd name="connsiteY22" fmla="*/ 418193 h 2868077"/>
              <a:gd name="connsiteX23" fmla="*/ 845514 w 3112911"/>
              <a:gd name="connsiteY23" fmla="*/ 31899 h 2868077"/>
              <a:gd name="connsiteX24" fmla="*/ 971939 w 3112911"/>
              <a:gd name="connsiteY24" fmla="*/ 2785 h 286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12911" h="2868077">
                <a:moveTo>
                  <a:pt x="971939" y="2785"/>
                </a:moveTo>
                <a:cubicBezTo>
                  <a:pt x="1014394" y="9965"/>
                  <a:pt x="1059908" y="30006"/>
                  <a:pt x="1116722" y="50836"/>
                </a:cubicBezTo>
                <a:cubicBezTo>
                  <a:pt x="1230350" y="92496"/>
                  <a:pt x="1398163" y="219561"/>
                  <a:pt x="1527284" y="281857"/>
                </a:cubicBezTo>
                <a:cubicBezTo>
                  <a:pt x="1656405" y="344154"/>
                  <a:pt x="1786141" y="364549"/>
                  <a:pt x="1891449" y="424616"/>
                </a:cubicBezTo>
                <a:cubicBezTo>
                  <a:pt x="1996756" y="484683"/>
                  <a:pt x="2049700" y="578221"/>
                  <a:pt x="2159127" y="642260"/>
                </a:cubicBezTo>
                <a:cubicBezTo>
                  <a:pt x="2268554" y="706299"/>
                  <a:pt x="2429078" y="753784"/>
                  <a:pt x="2548012" y="808851"/>
                </a:cubicBezTo>
                <a:cubicBezTo>
                  <a:pt x="2666946" y="863918"/>
                  <a:pt x="2790255" y="919574"/>
                  <a:pt x="2872735" y="972662"/>
                </a:cubicBezTo>
                <a:cubicBezTo>
                  <a:pt x="2955215" y="1025750"/>
                  <a:pt x="3003468" y="1063979"/>
                  <a:pt x="3042893" y="1127381"/>
                </a:cubicBezTo>
                <a:cubicBezTo>
                  <a:pt x="3082317" y="1190784"/>
                  <a:pt x="3125889" y="1249374"/>
                  <a:pt x="3109284" y="1353076"/>
                </a:cubicBezTo>
                <a:cubicBezTo>
                  <a:pt x="3092678" y="1456778"/>
                  <a:pt x="3004359" y="1641629"/>
                  <a:pt x="2943259" y="1749592"/>
                </a:cubicBezTo>
                <a:cubicBezTo>
                  <a:pt x="2882159" y="1857556"/>
                  <a:pt x="2820143" y="1868247"/>
                  <a:pt x="2742680" y="2000858"/>
                </a:cubicBezTo>
                <a:cubicBezTo>
                  <a:pt x="2665218" y="2133469"/>
                  <a:pt x="2564241" y="2403026"/>
                  <a:pt x="2478485" y="2545261"/>
                </a:cubicBezTo>
                <a:cubicBezTo>
                  <a:pt x="2392729" y="2687495"/>
                  <a:pt x="2318933" y="2813278"/>
                  <a:pt x="2228142" y="2854268"/>
                </a:cubicBezTo>
                <a:cubicBezTo>
                  <a:pt x="2137350" y="2895258"/>
                  <a:pt x="2047110" y="2836242"/>
                  <a:pt x="1933735" y="2791199"/>
                </a:cubicBezTo>
                <a:cubicBezTo>
                  <a:pt x="1820361" y="2746157"/>
                  <a:pt x="1683334" y="2646181"/>
                  <a:pt x="1547892" y="2584010"/>
                </a:cubicBezTo>
                <a:cubicBezTo>
                  <a:pt x="1412451" y="2521839"/>
                  <a:pt x="1253341" y="2489190"/>
                  <a:pt x="1121086" y="2418172"/>
                </a:cubicBezTo>
                <a:cubicBezTo>
                  <a:pt x="988832" y="2347154"/>
                  <a:pt x="907474" y="2245398"/>
                  <a:pt x="754367" y="2157904"/>
                </a:cubicBezTo>
                <a:cubicBezTo>
                  <a:pt x="601260" y="2070409"/>
                  <a:pt x="327389" y="1969098"/>
                  <a:pt x="202442" y="1893205"/>
                </a:cubicBezTo>
                <a:cubicBezTo>
                  <a:pt x="77494" y="1817313"/>
                  <a:pt x="26082" y="1779147"/>
                  <a:pt x="4685" y="1702550"/>
                </a:cubicBezTo>
                <a:cubicBezTo>
                  <a:pt x="-16712" y="1625952"/>
                  <a:pt x="40214" y="1531584"/>
                  <a:pt x="74060" y="1433621"/>
                </a:cubicBezTo>
                <a:cubicBezTo>
                  <a:pt x="107906" y="1335657"/>
                  <a:pt x="144939" y="1228847"/>
                  <a:pt x="207760" y="1114769"/>
                </a:cubicBezTo>
                <a:cubicBezTo>
                  <a:pt x="270581" y="1000690"/>
                  <a:pt x="388645" y="865246"/>
                  <a:pt x="450986" y="749150"/>
                </a:cubicBezTo>
                <a:cubicBezTo>
                  <a:pt x="513327" y="633054"/>
                  <a:pt x="519465" y="534290"/>
                  <a:pt x="581806" y="418193"/>
                </a:cubicBezTo>
                <a:cubicBezTo>
                  <a:pt x="644147" y="302097"/>
                  <a:pt x="756361" y="93125"/>
                  <a:pt x="845514" y="31899"/>
                </a:cubicBezTo>
                <a:cubicBezTo>
                  <a:pt x="890090" y="1286"/>
                  <a:pt x="929485" y="-4395"/>
                  <a:pt x="971939" y="2785"/>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2677739" y="201134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0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9"/>
                  <a:pt x="1709429" y="63725"/>
                </a:cubicBezTo>
                <a:cubicBezTo>
                  <a:pt x="1816465" y="107712"/>
                  <a:pt x="1948426"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0" y="1990353"/>
                </a:cubicBezTo>
                <a:cubicBezTo>
                  <a:pt x="2131704" y="2073928"/>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127922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083761" y="622521"/>
            <a:ext cx="3787477" cy="2604485"/>
          </a:xfrm>
          <a:custGeom>
            <a:avLst/>
            <a:gdLst>
              <a:gd name="connsiteX0" fmla="*/ 3172227 w 3787477"/>
              <a:gd name="connsiteY0" fmla="*/ 739 h 2604485"/>
              <a:gd name="connsiteX1" fmla="*/ 3311334 w 3787477"/>
              <a:gd name="connsiteY1" fmla="*/ 23401 h 2604485"/>
              <a:gd name="connsiteX2" fmla="*/ 3558809 w 3787477"/>
              <a:gd name="connsiteY2" fmla="*/ 170786 h 2604485"/>
              <a:gd name="connsiteX3" fmla="*/ 3679532 w 3787477"/>
              <a:gd name="connsiteY3" fmla="*/ 620401 h 2604485"/>
              <a:gd name="connsiteX4" fmla="*/ 3650068 w 3787477"/>
              <a:gd name="connsiteY4" fmla="*/ 969648 h 2604485"/>
              <a:gd name="connsiteX5" fmla="*/ 3775542 w 3787477"/>
              <a:gd name="connsiteY5" fmla="*/ 1611405 h 2604485"/>
              <a:gd name="connsiteX6" fmla="*/ 3735229 w 3787477"/>
              <a:gd name="connsiteY6" fmla="*/ 2043387 h 2604485"/>
              <a:gd name="connsiteX7" fmla="*/ 3359584 w 3787477"/>
              <a:gd name="connsiteY7" fmla="*/ 2188284 h 2604485"/>
              <a:gd name="connsiteX8" fmla="*/ 2771422 w 3787477"/>
              <a:gd name="connsiteY8" fmla="*/ 2272146 h 2604485"/>
              <a:gd name="connsiteX9" fmla="*/ 2169575 w 3787477"/>
              <a:gd name="connsiteY9" fmla="*/ 2418851 h 2604485"/>
              <a:gd name="connsiteX10" fmla="*/ 1561807 w 3787477"/>
              <a:gd name="connsiteY10" fmla="*/ 2444619 h 2604485"/>
              <a:gd name="connsiteX11" fmla="*/ 744854 w 3787477"/>
              <a:gd name="connsiteY11" fmla="*/ 2591549 h 2604485"/>
              <a:gd name="connsiteX12" fmla="*/ 378393 w 3787477"/>
              <a:gd name="connsiteY12" fmla="*/ 2562613 h 2604485"/>
              <a:gd name="connsiteX13" fmla="*/ 248486 w 3787477"/>
              <a:gd name="connsiteY13" fmla="*/ 2286832 h 2604485"/>
              <a:gd name="connsiteX14" fmla="*/ 151624 w 3787477"/>
              <a:gd name="connsiteY14" fmla="*/ 1925151 h 2604485"/>
              <a:gd name="connsiteX15" fmla="*/ 140457 w 3787477"/>
              <a:gd name="connsiteY15" fmla="*/ 1449768 h 2604485"/>
              <a:gd name="connsiteX16" fmla="*/ 31079 w 3787477"/>
              <a:gd name="connsiteY16" fmla="*/ 1079723 h 2604485"/>
              <a:gd name="connsiteX17" fmla="*/ 26755 w 3787477"/>
              <a:gd name="connsiteY17" fmla="*/ 572919 h 2604485"/>
              <a:gd name="connsiteX18" fmla="*/ 342658 w 3787477"/>
              <a:gd name="connsiteY18" fmla="*/ 406095 h 2604485"/>
              <a:gd name="connsiteX19" fmla="*/ 976628 w 3787477"/>
              <a:gd name="connsiteY19" fmla="*/ 325849 h 2604485"/>
              <a:gd name="connsiteX20" fmla="*/ 1491114 w 3787477"/>
              <a:gd name="connsiteY20" fmla="*/ 201749 h 2604485"/>
              <a:gd name="connsiteX21" fmla="*/ 1956034 w 3787477"/>
              <a:gd name="connsiteY21" fmla="*/ 206498 h 2604485"/>
              <a:gd name="connsiteX22" fmla="*/ 2516328 w 3787477"/>
              <a:gd name="connsiteY22" fmla="*/ 86015 h 2604485"/>
              <a:gd name="connsiteX23" fmla="*/ 3003195 w 3787477"/>
              <a:gd name="connsiteY23" fmla="*/ 6446 h 2604485"/>
              <a:gd name="connsiteX24" fmla="*/ 3172227 w 3787477"/>
              <a:gd name="connsiteY24" fmla="*/ 739 h 260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7477" h="2604485">
                <a:moveTo>
                  <a:pt x="3172227" y="739"/>
                </a:moveTo>
                <a:cubicBezTo>
                  <a:pt x="3221124" y="2858"/>
                  <a:pt x="3265033" y="9706"/>
                  <a:pt x="3311334" y="23401"/>
                </a:cubicBezTo>
                <a:cubicBezTo>
                  <a:pt x="3403936" y="50791"/>
                  <a:pt x="3497442" y="71286"/>
                  <a:pt x="3558809" y="170786"/>
                </a:cubicBezTo>
                <a:cubicBezTo>
                  <a:pt x="3620175" y="270287"/>
                  <a:pt x="3664322" y="487257"/>
                  <a:pt x="3679532" y="620401"/>
                </a:cubicBezTo>
                <a:cubicBezTo>
                  <a:pt x="3694742" y="753544"/>
                  <a:pt x="3634067" y="804481"/>
                  <a:pt x="3650068" y="969648"/>
                </a:cubicBezTo>
                <a:cubicBezTo>
                  <a:pt x="3666070" y="1134815"/>
                  <a:pt x="3761348" y="1432449"/>
                  <a:pt x="3775542" y="1611405"/>
                </a:cubicBezTo>
                <a:cubicBezTo>
                  <a:pt x="3789735" y="1790361"/>
                  <a:pt x="3804555" y="1947240"/>
                  <a:pt x="3735229" y="2043387"/>
                </a:cubicBezTo>
                <a:cubicBezTo>
                  <a:pt x="3665903" y="2139533"/>
                  <a:pt x="3520217" y="2150157"/>
                  <a:pt x="3359584" y="2188284"/>
                </a:cubicBezTo>
                <a:cubicBezTo>
                  <a:pt x="3198950" y="2226410"/>
                  <a:pt x="2969757" y="2233718"/>
                  <a:pt x="2771422" y="2272146"/>
                </a:cubicBezTo>
                <a:cubicBezTo>
                  <a:pt x="2573087" y="2310574"/>
                  <a:pt x="2371178" y="2390106"/>
                  <a:pt x="2169575" y="2418851"/>
                </a:cubicBezTo>
                <a:cubicBezTo>
                  <a:pt x="1967972" y="2447597"/>
                  <a:pt x="1799260" y="2415836"/>
                  <a:pt x="1561807" y="2444619"/>
                </a:cubicBezTo>
                <a:cubicBezTo>
                  <a:pt x="1324353" y="2473402"/>
                  <a:pt x="942090" y="2571883"/>
                  <a:pt x="744854" y="2591549"/>
                </a:cubicBezTo>
                <a:cubicBezTo>
                  <a:pt x="547619" y="2611215"/>
                  <a:pt x="461121" y="2613400"/>
                  <a:pt x="378393" y="2562613"/>
                </a:cubicBezTo>
                <a:cubicBezTo>
                  <a:pt x="295664" y="2511827"/>
                  <a:pt x="286281" y="2393076"/>
                  <a:pt x="248486" y="2286832"/>
                </a:cubicBezTo>
                <a:cubicBezTo>
                  <a:pt x="210692" y="2180588"/>
                  <a:pt x="169629" y="2064662"/>
                  <a:pt x="151624" y="1925151"/>
                </a:cubicBezTo>
                <a:cubicBezTo>
                  <a:pt x="133620" y="1785641"/>
                  <a:pt x="160548" y="1590673"/>
                  <a:pt x="140457" y="1449768"/>
                </a:cubicBezTo>
                <a:cubicBezTo>
                  <a:pt x="120366" y="1308863"/>
                  <a:pt x="51170" y="1220628"/>
                  <a:pt x="31079" y="1079723"/>
                </a:cubicBezTo>
                <a:cubicBezTo>
                  <a:pt x="10988" y="938819"/>
                  <a:pt x="-25175" y="685190"/>
                  <a:pt x="26755" y="572919"/>
                </a:cubicBezTo>
                <a:cubicBezTo>
                  <a:pt x="78685" y="460648"/>
                  <a:pt x="184346" y="447273"/>
                  <a:pt x="342658" y="406095"/>
                </a:cubicBezTo>
                <a:cubicBezTo>
                  <a:pt x="500970" y="364917"/>
                  <a:pt x="785219" y="359907"/>
                  <a:pt x="976628" y="325849"/>
                </a:cubicBezTo>
                <a:cubicBezTo>
                  <a:pt x="1168037" y="291791"/>
                  <a:pt x="1327879" y="221641"/>
                  <a:pt x="1491114" y="201749"/>
                </a:cubicBezTo>
                <a:cubicBezTo>
                  <a:pt x="1654349" y="181857"/>
                  <a:pt x="1785165" y="225787"/>
                  <a:pt x="1956034" y="206498"/>
                </a:cubicBezTo>
                <a:cubicBezTo>
                  <a:pt x="2126903" y="187209"/>
                  <a:pt x="2341802" y="119356"/>
                  <a:pt x="2516328" y="86015"/>
                </a:cubicBezTo>
                <a:cubicBezTo>
                  <a:pt x="2690855" y="52673"/>
                  <a:pt x="2870695" y="16882"/>
                  <a:pt x="3003195" y="6446"/>
                </a:cubicBezTo>
                <a:cubicBezTo>
                  <a:pt x="3069446" y="1228"/>
                  <a:pt x="3123330" y="-1380"/>
                  <a:pt x="3172227" y="73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442022" y="3187037"/>
            <a:ext cx="3937136" cy="3033269"/>
          </a:xfrm>
          <a:custGeom>
            <a:avLst/>
            <a:gdLst>
              <a:gd name="connsiteX0" fmla="*/ 746518 w 3937136"/>
              <a:gd name="connsiteY0" fmla="*/ 531 h 3033269"/>
              <a:gd name="connsiteX1" fmla="*/ 949007 w 3937136"/>
              <a:gd name="connsiteY1" fmla="*/ 37432 h 3033269"/>
              <a:gd name="connsiteX2" fmla="*/ 1552783 w 3937136"/>
              <a:gd name="connsiteY2" fmla="*/ 246743 h 3033269"/>
              <a:gd name="connsiteX3" fmla="*/ 2068929 w 3937136"/>
              <a:gd name="connsiteY3" fmla="*/ 363749 h 3033269"/>
              <a:gd name="connsiteX4" fmla="*/ 2483495 w 3937136"/>
              <a:gd name="connsiteY4" fmla="*/ 574243 h 3033269"/>
              <a:gd name="connsiteX5" fmla="*/ 3039091 w 3937136"/>
              <a:gd name="connsiteY5" fmla="*/ 714810 h 3033269"/>
              <a:gd name="connsiteX6" fmla="*/ 3510730 w 3937136"/>
              <a:gd name="connsiteY6" fmla="*/ 859474 h 3033269"/>
              <a:gd name="connsiteX7" fmla="*/ 3779370 w 3937136"/>
              <a:gd name="connsiteY7" fmla="*/ 1011360 h 3033269"/>
              <a:gd name="connsiteX8" fmla="*/ 3935783 w 3937136"/>
              <a:gd name="connsiteY8" fmla="*/ 1253230 h 3033269"/>
              <a:gd name="connsiteX9" fmla="*/ 3844529 w 3937136"/>
              <a:gd name="connsiteY9" fmla="*/ 1709738 h 3033269"/>
              <a:gd name="connsiteX10" fmla="*/ 3663196 w 3937136"/>
              <a:gd name="connsiteY10" fmla="*/ 2009672 h 3033269"/>
              <a:gd name="connsiteX11" fmla="*/ 3490965 w 3937136"/>
              <a:gd name="connsiteY11" fmla="*/ 2640491 h 3033269"/>
              <a:gd name="connsiteX12" fmla="*/ 3263208 w 3937136"/>
              <a:gd name="connsiteY12" fmla="*/ 3009760 h 3033269"/>
              <a:gd name="connsiteX13" fmla="*/ 2862269 w 3937136"/>
              <a:gd name="connsiteY13" fmla="*/ 2972984 h 3033269"/>
              <a:gd name="connsiteX14" fmla="*/ 2297943 w 3937136"/>
              <a:gd name="connsiteY14" fmla="*/ 2787235 h 3033269"/>
              <a:gd name="connsiteX15" fmla="*/ 1693474 w 3937136"/>
              <a:gd name="connsiteY15" fmla="*/ 2651735 h 3033269"/>
              <a:gd name="connsiteX16" fmla="*/ 1137347 w 3937136"/>
              <a:gd name="connsiteY16" fmla="*/ 2405223 h 3033269"/>
              <a:gd name="connsiteX17" fmla="*/ 339996 w 3937136"/>
              <a:gd name="connsiteY17" fmla="*/ 2174505 h 3033269"/>
              <a:gd name="connsiteX18" fmla="*/ 24400 w 3937136"/>
              <a:gd name="connsiteY18" fmla="*/ 1986009 h 3033269"/>
              <a:gd name="connsiteX19" fmla="*/ 30312 w 3937136"/>
              <a:gd name="connsiteY19" fmla="*/ 1681220 h 3033269"/>
              <a:gd name="connsiteX20" fmla="*/ 103943 w 3937136"/>
              <a:gd name="connsiteY20" fmla="*/ 1314105 h 3033269"/>
              <a:gd name="connsiteX21" fmla="*/ 304815 w 3937136"/>
              <a:gd name="connsiteY21" fmla="*/ 883101 h 3033269"/>
              <a:gd name="connsiteX22" fmla="*/ 370940 w 3937136"/>
              <a:gd name="connsiteY22" fmla="*/ 502938 h 3033269"/>
              <a:gd name="connsiteX23" fmla="*/ 591883 w 3937136"/>
              <a:gd name="connsiteY23" fmla="*/ 46809 h 3033269"/>
              <a:gd name="connsiteX24" fmla="*/ 746518 w 3937136"/>
              <a:gd name="connsiteY24" fmla="*/ 531 h 303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37136" h="3033269">
                <a:moveTo>
                  <a:pt x="746518" y="531"/>
                </a:moveTo>
                <a:cubicBezTo>
                  <a:pt x="803737" y="3719"/>
                  <a:pt x="868932" y="20771"/>
                  <a:pt x="949007" y="37432"/>
                </a:cubicBezTo>
                <a:cubicBezTo>
                  <a:pt x="1109157" y="70755"/>
                  <a:pt x="1366130" y="192358"/>
                  <a:pt x="1552783" y="246743"/>
                </a:cubicBezTo>
                <a:cubicBezTo>
                  <a:pt x="1739436" y="301129"/>
                  <a:pt x="1913810" y="309165"/>
                  <a:pt x="2068929" y="363749"/>
                </a:cubicBezTo>
                <a:cubicBezTo>
                  <a:pt x="2224048" y="418332"/>
                  <a:pt x="2321802" y="515733"/>
                  <a:pt x="2483495" y="574243"/>
                </a:cubicBezTo>
                <a:cubicBezTo>
                  <a:pt x="2645189" y="632753"/>
                  <a:pt x="2867886" y="667272"/>
                  <a:pt x="3039091" y="714810"/>
                </a:cubicBezTo>
                <a:cubicBezTo>
                  <a:pt x="3210296" y="762349"/>
                  <a:pt x="3387350" y="810049"/>
                  <a:pt x="3510730" y="859474"/>
                </a:cubicBezTo>
                <a:cubicBezTo>
                  <a:pt x="3634109" y="908898"/>
                  <a:pt x="3708528" y="945734"/>
                  <a:pt x="3779370" y="1011360"/>
                </a:cubicBezTo>
                <a:cubicBezTo>
                  <a:pt x="3850212" y="1076986"/>
                  <a:pt x="3924923" y="1136833"/>
                  <a:pt x="3935783" y="1253230"/>
                </a:cubicBezTo>
                <a:cubicBezTo>
                  <a:pt x="3946642" y="1369627"/>
                  <a:pt x="3889959" y="1583665"/>
                  <a:pt x="3844529" y="1709738"/>
                </a:cubicBezTo>
                <a:cubicBezTo>
                  <a:pt x="3799098" y="1835812"/>
                  <a:pt x="3722124" y="1854547"/>
                  <a:pt x="3663196" y="2009672"/>
                </a:cubicBezTo>
                <a:cubicBezTo>
                  <a:pt x="3604269" y="2164798"/>
                  <a:pt x="3557629" y="2473809"/>
                  <a:pt x="3490965" y="2640491"/>
                </a:cubicBezTo>
                <a:cubicBezTo>
                  <a:pt x="3424300" y="2807172"/>
                  <a:pt x="3367990" y="2954345"/>
                  <a:pt x="3263208" y="3009760"/>
                </a:cubicBezTo>
                <a:cubicBezTo>
                  <a:pt x="3158425" y="3065176"/>
                  <a:pt x="3023146" y="3010072"/>
                  <a:pt x="2862269" y="2972984"/>
                </a:cubicBezTo>
                <a:cubicBezTo>
                  <a:pt x="2701392" y="2935897"/>
                  <a:pt x="2492742" y="2840776"/>
                  <a:pt x="2297943" y="2787235"/>
                </a:cubicBezTo>
                <a:cubicBezTo>
                  <a:pt x="2103143" y="2733694"/>
                  <a:pt x="1886907" y="2715404"/>
                  <a:pt x="1693474" y="2651735"/>
                </a:cubicBezTo>
                <a:cubicBezTo>
                  <a:pt x="1500041" y="2588067"/>
                  <a:pt x="1362926" y="2484761"/>
                  <a:pt x="1137347" y="2405223"/>
                </a:cubicBezTo>
                <a:cubicBezTo>
                  <a:pt x="911767" y="2325685"/>
                  <a:pt x="525487" y="2244374"/>
                  <a:pt x="339996" y="2174505"/>
                </a:cubicBezTo>
                <a:cubicBezTo>
                  <a:pt x="154505" y="2104636"/>
                  <a:pt x="76014" y="2068224"/>
                  <a:pt x="24400" y="1986009"/>
                </a:cubicBezTo>
                <a:cubicBezTo>
                  <a:pt x="-27215" y="1903795"/>
                  <a:pt x="17054" y="1793204"/>
                  <a:pt x="30312" y="1681220"/>
                </a:cubicBezTo>
                <a:cubicBezTo>
                  <a:pt x="43568" y="1569236"/>
                  <a:pt x="58192" y="1447125"/>
                  <a:pt x="103943" y="1314105"/>
                </a:cubicBezTo>
                <a:cubicBezTo>
                  <a:pt x="149694" y="1181086"/>
                  <a:pt x="260316" y="1018296"/>
                  <a:pt x="304815" y="883101"/>
                </a:cubicBezTo>
                <a:cubicBezTo>
                  <a:pt x="349314" y="747906"/>
                  <a:pt x="326440" y="638133"/>
                  <a:pt x="370940" y="502938"/>
                </a:cubicBezTo>
                <a:cubicBezTo>
                  <a:pt x="415439" y="367743"/>
                  <a:pt x="495539" y="124393"/>
                  <a:pt x="591883" y="46809"/>
                </a:cubicBezTo>
                <a:cubicBezTo>
                  <a:pt x="640055" y="8017"/>
                  <a:pt x="689299" y="-2658"/>
                  <a:pt x="746518" y="53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312703" y="1075670"/>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4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4" y="2144"/>
                </a:cubicBezTo>
                <a:cubicBezTo>
                  <a:pt x="1534948" y="6542"/>
                  <a:pt x="1602394" y="19739"/>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4"/>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3"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031158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2272031" y="858133"/>
            <a:ext cx="7368536" cy="4590169"/>
          </a:xfrm>
          <a:custGeom>
            <a:avLst/>
            <a:gdLst>
              <a:gd name="connsiteX0" fmla="*/ 3144710 w 7368536"/>
              <a:gd name="connsiteY0" fmla="*/ 343 h 4590169"/>
              <a:gd name="connsiteX1" fmla="*/ 4065601 w 7368536"/>
              <a:gd name="connsiteY1" fmla="*/ 141259 h 4590169"/>
              <a:gd name="connsiteX2" fmla="*/ 5211099 w 7368536"/>
              <a:gd name="connsiteY2" fmla="*/ 60736 h 4590169"/>
              <a:gd name="connsiteX3" fmla="*/ 6199373 w 7368536"/>
              <a:gd name="connsiteY3" fmla="*/ 40605 h 4590169"/>
              <a:gd name="connsiteX4" fmla="*/ 6805813 w 7368536"/>
              <a:gd name="connsiteY4" fmla="*/ 161390 h 4590169"/>
              <a:gd name="connsiteX5" fmla="*/ 7255028 w 7368536"/>
              <a:gd name="connsiteY5" fmla="*/ 523745 h 4590169"/>
              <a:gd name="connsiteX6" fmla="*/ 7367331 w 7368536"/>
              <a:gd name="connsiteY6" fmla="*/ 1449762 h 4590169"/>
              <a:gd name="connsiteX7" fmla="*/ 7210107 w 7368536"/>
              <a:gd name="connsiteY7" fmla="*/ 2134210 h 4590169"/>
              <a:gd name="connsiteX8" fmla="*/ 7277489 w 7368536"/>
              <a:gd name="connsiteY8" fmla="*/ 3442713 h 4590169"/>
              <a:gd name="connsiteX9" fmla="*/ 7075342 w 7368536"/>
              <a:gd name="connsiteY9" fmla="*/ 4288207 h 4590169"/>
              <a:gd name="connsiteX10" fmla="*/ 6289215 w 7368536"/>
              <a:gd name="connsiteY10" fmla="*/ 4469384 h 4590169"/>
              <a:gd name="connsiteX11" fmla="*/ 5098795 w 7368536"/>
              <a:gd name="connsiteY11" fmla="*/ 4469384 h 4590169"/>
              <a:gd name="connsiteX12" fmla="*/ 3863454 w 7368536"/>
              <a:gd name="connsiteY12" fmla="*/ 4590169 h 4590169"/>
              <a:gd name="connsiteX13" fmla="*/ 2650573 w 7368536"/>
              <a:gd name="connsiteY13" fmla="*/ 4469384 h 4590169"/>
              <a:gd name="connsiteX14" fmla="*/ 988477 w 7368536"/>
              <a:gd name="connsiteY14" fmla="*/ 4529777 h 4590169"/>
              <a:gd name="connsiteX15" fmla="*/ 269733 w 7368536"/>
              <a:gd name="connsiteY15" fmla="*/ 4368730 h 4590169"/>
              <a:gd name="connsiteX16" fmla="*/ 90047 w 7368536"/>
              <a:gd name="connsiteY16" fmla="*/ 3784937 h 4590169"/>
              <a:gd name="connsiteX17" fmla="*/ 204 w 7368536"/>
              <a:gd name="connsiteY17" fmla="*/ 3040096 h 4590169"/>
              <a:gd name="connsiteX18" fmla="*/ 112508 w 7368536"/>
              <a:gd name="connsiteY18" fmla="*/ 2093948 h 4590169"/>
              <a:gd name="connsiteX19" fmla="*/ 204 w 7368536"/>
              <a:gd name="connsiteY19" fmla="*/ 1328977 h 4590169"/>
              <a:gd name="connsiteX20" fmla="*/ 134969 w 7368536"/>
              <a:gd name="connsiteY20" fmla="*/ 322437 h 4590169"/>
              <a:gd name="connsiteX21" fmla="*/ 808791 w 7368536"/>
              <a:gd name="connsiteY21" fmla="*/ 80867 h 4590169"/>
              <a:gd name="connsiteX22" fmla="*/ 2089054 w 7368536"/>
              <a:gd name="connsiteY22" fmla="*/ 100998 h 4590169"/>
              <a:gd name="connsiteX23" fmla="*/ 3144710 w 7368536"/>
              <a:gd name="connsiteY23" fmla="*/ 343 h 459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8536" h="4590169">
                <a:moveTo>
                  <a:pt x="3144710" y="343"/>
                </a:moveTo>
                <a:cubicBezTo>
                  <a:pt x="3474135" y="7053"/>
                  <a:pt x="3721203" y="131194"/>
                  <a:pt x="4065601" y="141259"/>
                </a:cubicBezTo>
                <a:cubicBezTo>
                  <a:pt x="4409998" y="151325"/>
                  <a:pt x="4855471" y="77511"/>
                  <a:pt x="5211099" y="60736"/>
                </a:cubicBezTo>
                <a:cubicBezTo>
                  <a:pt x="5566727" y="43961"/>
                  <a:pt x="5933588" y="23830"/>
                  <a:pt x="6199373" y="40605"/>
                </a:cubicBezTo>
                <a:cubicBezTo>
                  <a:pt x="6465157" y="57380"/>
                  <a:pt x="6629871" y="80867"/>
                  <a:pt x="6805813" y="161390"/>
                </a:cubicBezTo>
                <a:cubicBezTo>
                  <a:pt x="6981755" y="241913"/>
                  <a:pt x="7161441" y="309016"/>
                  <a:pt x="7255028" y="523745"/>
                </a:cubicBezTo>
                <a:cubicBezTo>
                  <a:pt x="7348615" y="738474"/>
                  <a:pt x="7374818" y="1181352"/>
                  <a:pt x="7367331" y="1449762"/>
                </a:cubicBezTo>
                <a:cubicBezTo>
                  <a:pt x="7359845" y="1718173"/>
                  <a:pt x="7225081" y="1802051"/>
                  <a:pt x="7210107" y="2134210"/>
                </a:cubicBezTo>
                <a:cubicBezTo>
                  <a:pt x="7195132" y="2466368"/>
                  <a:pt x="7299949" y="3083714"/>
                  <a:pt x="7277489" y="3442713"/>
                </a:cubicBezTo>
                <a:cubicBezTo>
                  <a:pt x="7255028" y="3801712"/>
                  <a:pt x="7240053" y="4117095"/>
                  <a:pt x="7075342" y="4288207"/>
                </a:cubicBezTo>
                <a:cubicBezTo>
                  <a:pt x="6910630" y="4459319"/>
                  <a:pt x="6618639" y="4439188"/>
                  <a:pt x="6289215" y="4469384"/>
                </a:cubicBezTo>
                <a:cubicBezTo>
                  <a:pt x="5959792" y="4499581"/>
                  <a:pt x="5503089" y="4449254"/>
                  <a:pt x="5098795" y="4469384"/>
                </a:cubicBezTo>
                <a:cubicBezTo>
                  <a:pt x="4694502" y="4489515"/>
                  <a:pt x="4271492" y="4590169"/>
                  <a:pt x="3863454" y="4590169"/>
                </a:cubicBezTo>
                <a:cubicBezTo>
                  <a:pt x="3455416" y="4590169"/>
                  <a:pt x="3129735" y="4479450"/>
                  <a:pt x="2650573" y="4469384"/>
                </a:cubicBezTo>
                <a:cubicBezTo>
                  <a:pt x="2171411" y="4459319"/>
                  <a:pt x="1385284" y="4546552"/>
                  <a:pt x="988477" y="4529777"/>
                </a:cubicBezTo>
                <a:cubicBezTo>
                  <a:pt x="591670" y="4513002"/>
                  <a:pt x="419472" y="4492871"/>
                  <a:pt x="269733" y="4368730"/>
                </a:cubicBezTo>
                <a:cubicBezTo>
                  <a:pt x="119994" y="4244590"/>
                  <a:pt x="134969" y="4006376"/>
                  <a:pt x="90047" y="3784937"/>
                </a:cubicBezTo>
                <a:cubicBezTo>
                  <a:pt x="45125" y="3563498"/>
                  <a:pt x="-3540" y="3321928"/>
                  <a:pt x="204" y="3040096"/>
                </a:cubicBezTo>
                <a:cubicBezTo>
                  <a:pt x="3948" y="2758265"/>
                  <a:pt x="112508" y="2379135"/>
                  <a:pt x="112508" y="2093948"/>
                </a:cubicBezTo>
                <a:cubicBezTo>
                  <a:pt x="112508" y="1808761"/>
                  <a:pt x="204" y="1614164"/>
                  <a:pt x="204" y="1328977"/>
                </a:cubicBezTo>
                <a:cubicBezTo>
                  <a:pt x="204" y="1043790"/>
                  <a:pt x="204" y="530454"/>
                  <a:pt x="134969" y="322437"/>
                </a:cubicBezTo>
                <a:cubicBezTo>
                  <a:pt x="269733" y="114419"/>
                  <a:pt x="483110" y="117773"/>
                  <a:pt x="808791" y="80867"/>
                </a:cubicBezTo>
                <a:cubicBezTo>
                  <a:pt x="1134472" y="43961"/>
                  <a:pt x="1699735" y="114419"/>
                  <a:pt x="2089054" y="100998"/>
                </a:cubicBezTo>
                <a:cubicBezTo>
                  <a:pt x="2478373" y="87577"/>
                  <a:pt x="2815285" y="-6366"/>
                  <a:pt x="3144710" y="34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938056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6275029" y="2927349"/>
            <a:ext cx="4564172" cy="2843214"/>
          </a:xfrm>
          <a:custGeom>
            <a:avLst/>
            <a:gdLst>
              <a:gd name="connsiteX0" fmla="*/ 1947876 w 4564172"/>
              <a:gd name="connsiteY0" fmla="*/ 213 h 2843214"/>
              <a:gd name="connsiteX1" fmla="*/ 2518289 w 4564172"/>
              <a:gd name="connsiteY1" fmla="*/ 87499 h 2843214"/>
              <a:gd name="connsiteX2" fmla="*/ 3227826 w 4564172"/>
              <a:gd name="connsiteY2" fmla="*/ 37621 h 2843214"/>
              <a:gd name="connsiteX3" fmla="*/ 3839976 w 4564172"/>
              <a:gd name="connsiteY3" fmla="*/ 25152 h 2843214"/>
              <a:gd name="connsiteX4" fmla="*/ 4215613 w 4564172"/>
              <a:gd name="connsiteY4" fmla="*/ 99968 h 2843214"/>
              <a:gd name="connsiteX5" fmla="*/ 4493863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3 w 4564172"/>
              <a:gd name="connsiteY9" fmla="*/ 2656175 h 2843214"/>
              <a:gd name="connsiteX10" fmla="*/ 3895626 w 4564172"/>
              <a:gd name="connsiteY10" fmla="*/ 2768398 h 2843214"/>
              <a:gd name="connsiteX11" fmla="*/ 3158263 w 4564172"/>
              <a:gd name="connsiteY11" fmla="*/ 2768398 h 2843214"/>
              <a:gd name="connsiteX12" fmla="*/ 2393076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2 w 4564172"/>
              <a:gd name="connsiteY20" fmla="*/ 199722 h 2843214"/>
              <a:gd name="connsiteX21" fmla="*/ 500976 w 4564172"/>
              <a:gd name="connsiteY21" fmla="*/ 50091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9"/>
                </a:cubicBezTo>
                <a:cubicBezTo>
                  <a:pt x="2731613" y="93733"/>
                  <a:pt x="3007545" y="48012"/>
                  <a:pt x="3227826" y="37621"/>
                </a:cubicBezTo>
                <a:cubicBezTo>
                  <a:pt x="3448107" y="27230"/>
                  <a:pt x="3675345" y="14761"/>
                  <a:pt x="3839976" y="25152"/>
                </a:cubicBezTo>
                <a:cubicBezTo>
                  <a:pt x="4004607" y="35543"/>
                  <a:pt x="4106633" y="50091"/>
                  <a:pt x="4215613" y="99968"/>
                </a:cubicBezTo>
                <a:cubicBezTo>
                  <a:pt x="4324595" y="149845"/>
                  <a:pt x="4435895" y="191409"/>
                  <a:pt x="4493863"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3" y="2354833"/>
                  <a:pt x="4484588" y="2550186"/>
                  <a:pt x="4382563" y="2656175"/>
                </a:cubicBezTo>
                <a:cubicBezTo>
                  <a:pt x="4280539" y="2762164"/>
                  <a:pt x="4099675" y="2749694"/>
                  <a:pt x="3895626" y="2768398"/>
                </a:cubicBezTo>
                <a:cubicBezTo>
                  <a:pt x="3691577" y="2787102"/>
                  <a:pt x="3408689" y="2755929"/>
                  <a:pt x="3158263" y="2768398"/>
                </a:cubicBezTo>
                <a:cubicBezTo>
                  <a:pt x="2907839" y="2780868"/>
                  <a:pt x="2645820" y="2843214"/>
                  <a:pt x="2393076" y="2843214"/>
                </a:cubicBezTo>
                <a:cubicBezTo>
                  <a:pt x="2140332" y="2843214"/>
                  <a:pt x="1938601" y="2774633"/>
                  <a:pt x="1641801" y="2768398"/>
                </a:cubicBezTo>
                <a:cubicBezTo>
                  <a:pt x="1345001" y="2762164"/>
                  <a:pt x="858064" y="2816197"/>
                  <a:pt x="612276" y="2805806"/>
                </a:cubicBezTo>
                <a:cubicBezTo>
                  <a:pt x="366488" y="2795415"/>
                  <a:pt x="259827" y="2782946"/>
                  <a:pt x="167076" y="2706052"/>
                </a:cubicBezTo>
                <a:cubicBezTo>
                  <a:pt x="74326" y="2629157"/>
                  <a:pt x="83602" y="2481604"/>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2" y="199722"/>
                </a:cubicBezTo>
                <a:cubicBezTo>
                  <a:pt x="167076" y="70873"/>
                  <a:pt x="299245" y="72951"/>
                  <a:pt x="500976" y="50091"/>
                </a:cubicBezTo>
                <a:cubicBezTo>
                  <a:pt x="702707" y="27230"/>
                  <a:pt x="1052839" y="70873"/>
                  <a:pt x="1293989" y="62560"/>
                </a:cubicBezTo>
                <a:cubicBezTo>
                  <a:pt x="1535138" y="54247"/>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3493729" y="793749"/>
            <a:ext cx="4564172" cy="2843214"/>
          </a:xfrm>
          <a:custGeom>
            <a:avLst/>
            <a:gdLst>
              <a:gd name="connsiteX0" fmla="*/ 1947876 w 4564172"/>
              <a:gd name="connsiteY0" fmla="*/ 213 h 2843214"/>
              <a:gd name="connsiteX1" fmla="*/ 2518289 w 4564172"/>
              <a:gd name="connsiteY1" fmla="*/ 87498 h 2843214"/>
              <a:gd name="connsiteX2" fmla="*/ 3227826 w 4564172"/>
              <a:gd name="connsiteY2" fmla="*/ 37621 h 2843214"/>
              <a:gd name="connsiteX3" fmla="*/ 3839976 w 4564172"/>
              <a:gd name="connsiteY3" fmla="*/ 25152 h 2843214"/>
              <a:gd name="connsiteX4" fmla="*/ 4215614 w 4564172"/>
              <a:gd name="connsiteY4" fmla="*/ 99968 h 2843214"/>
              <a:gd name="connsiteX5" fmla="*/ 4493864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4 w 4564172"/>
              <a:gd name="connsiteY9" fmla="*/ 2656175 h 2843214"/>
              <a:gd name="connsiteX10" fmla="*/ 3895626 w 4564172"/>
              <a:gd name="connsiteY10" fmla="*/ 2768398 h 2843214"/>
              <a:gd name="connsiteX11" fmla="*/ 3158264 w 4564172"/>
              <a:gd name="connsiteY11" fmla="*/ 2768398 h 2843214"/>
              <a:gd name="connsiteX12" fmla="*/ 2393077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1 w 4564172"/>
              <a:gd name="connsiteY20" fmla="*/ 199722 h 2843214"/>
              <a:gd name="connsiteX21" fmla="*/ 500976 w 4564172"/>
              <a:gd name="connsiteY21" fmla="*/ 50090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8"/>
                </a:cubicBezTo>
                <a:cubicBezTo>
                  <a:pt x="2731613" y="93733"/>
                  <a:pt x="3007545" y="48012"/>
                  <a:pt x="3227826" y="37621"/>
                </a:cubicBezTo>
                <a:cubicBezTo>
                  <a:pt x="3448107" y="27230"/>
                  <a:pt x="3675345" y="14761"/>
                  <a:pt x="3839976" y="25152"/>
                </a:cubicBezTo>
                <a:cubicBezTo>
                  <a:pt x="4004607" y="35543"/>
                  <a:pt x="4106633" y="50090"/>
                  <a:pt x="4215614" y="99968"/>
                </a:cubicBezTo>
                <a:cubicBezTo>
                  <a:pt x="4324595" y="149845"/>
                  <a:pt x="4435895" y="191409"/>
                  <a:pt x="4493864"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4" y="2354833"/>
                  <a:pt x="4484588" y="2550186"/>
                  <a:pt x="4382564" y="2656175"/>
                </a:cubicBezTo>
                <a:cubicBezTo>
                  <a:pt x="4280539" y="2762164"/>
                  <a:pt x="4099675" y="2749694"/>
                  <a:pt x="3895626" y="2768398"/>
                </a:cubicBezTo>
                <a:cubicBezTo>
                  <a:pt x="3691577" y="2787102"/>
                  <a:pt x="3408689" y="2755929"/>
                  <a:pt x="3158264" y="2768398"/>
                </a:cubicBezTo>
                <a:cubicBezTo>
                  <a:pt x="2907839" y="2780868"/>
                  <a:pt x="2645820" y="2843214"/>
                  <a:pt x="2393077" y="2843214"/>
                </a:cubicBezTo>
                <a:cubicBezTo>
                  <a:pt x="2140332" y="2843214"/>
                  <a:pt x="1938601" y="2774633"/>
                  <a:pt x="1641801" y="2768398"/>
                </a:cubicBezTo>
                <a:cubicBezTo>
                  <a:pt x="1345001" y="2762164"/>
                  <a:pt x="858064" y="2816197"/>
                  <a:pt x="612276" y="2805806"/>
                </a:cubicBezTo>
                <a:cubicBezTo>
                  <a:pt x="366488" y="2795416"/>
                  <a:pt x="259827" y="2782946"/>
                  <a:pt x="167076" y="2706052"/>
                </a:cubicBezTo>
                <a:cubicBezTo>
                  <a:pt x="74326" y="2629157"/>
                  <a:pt x="83601" y="2481605"/>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1" y="199722"/>
                </a:cubicBezTo>
                <a:cubicBezTo>
                  <a:pt x="167076" y="70873"/>
                  <a:pt x="299245" y="72951"/>
                  <a:pt x="500976" y="50090"/>
                </a:cubicBezTo>
                <a:cubicBezTo>
                  <a:pt x="702707" y="27230"/>
                  <a:pt x="1052839" y="70873"/>
                  <a:pt x="1293989" y="62560"/>
                </a:cubicBezTo>
                <a:cubicBezTo>
                  <a:pt x="1535138" y="54246"/>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0510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8204201" y="1498435"/>
            <a:ext cx="2821327" cy="2793903"/>
          </a:xfrm>
          <a:custGeom>
            <a:avLst/>
            <a:gdLst>
              <a:gd name="connsiteX0" fmla="*/ 1472035 w 2821327"/>
              <a:gd name="connsiteY0" fmla="*/ 14 h 2793903"/>
              <a:gd name="connsiteX1" fmla="*/ 1612572 w 2821327"/>
              <a:gd name="connsiteY1" fmla="*/ 2481 h 2793903"/>
              <a:gd name="connsiteX2" fmla="*/ 1979271 w 2821327"/>
              <a:gd name="connsiteY2" fmla="*/ 73784 h 2793903"/>
              <a:gd name="connsiteX3" fmla="*/ 2356156 w 2821327"/>
              <a:gd name="connsiteY3" fmla="*/ 308064 h 2793903"/>
              <a:gd name="connsiteX4" fmla="*/ 2580250 w 2821327"/>
              <a:gd name="connsiteY4" fmla="*/ 613646 h 2793903"/>
              <a:gd name="connsiteX5" fmla="*/ 2804344 w 2821327"/>
              <a:gd name="connsiteY5" fmla="*/ 1061835 h 2793903"/>
              <a:gd name="connsiteX6" fmla="*/ 2804344 w 2821327"/>
              <a:gd name="connsiteY6" fmla="*/ 1652628 h 2793903"/>
              <a:gd name="connsiteX7" fmla="*/ 2794158 w 2821327"/>
              <a:gd name="connsiteY7" fmla="*/ 2019327 h 2793903"/>
              <a:gd name="connsiteX8" fmla="*/ 2559878 w 2821327"/>
              <a:gd name="connsiteY8" fmla="*/ 2304537 h 2793903"/>
              <a:gd name="connsiteX9" fmla="*/ 2244109 w 2821327"/>
              <a:gd name="connsiteY9" fmla="*/ 2599934 h 2793903"/>
              <a:gd name="connsiteX10" fmla="*/ 1541269 w 2821327"/>
              <a:gd name="connsiteY10" fmla="*/ 2783284 h 2793903"/>
              <a:gd name="connsiteX11" fmla="*/ 807870 w 2821327"/>
              <a:gd name="connsiteY11" fmla="*/ 2732353 h 2793903"/>
              <a:gd name="connsiteX12" fmla="*/ 451357 w 2821327"/>
              <a:gd name="connsiteY12" fmla="*/ 2406398 h 2793903"/>
              <a:gd name="connsiteX13" fmla="*/ 227263 w 2821327"/>
              <a:gd name="connsiteY13" fmla="*/ 2090630 h 2793903"/>
              <a:gd name="connsiteX14" fmla="*/ 13355 w 2821327"/>
              <a:gd name="connsiteY14" fmla="*/ 1632256 h 2793903"/>
              <a:gd name="connsiteX15" fmla="*/ 33728 w 2821327"/>
              <a:gd name="connsiteY15" fmla="*/ 1092393 h 2793903"/>
              <a:gd name="connsiteX16" fmla="*/ 125402 w 2821327"/>
              <a:gd name="connsiteY16" fmla="*/ 664577 h 2793903"/>
              <a:gd name="connsiteX17" fmla="*/ 359682 w 2821327"/>
              <a:gd name="connsiteY17" fmla="*/ 440483 h 2793903"/>
              <a:gd name="connsiteX18" fmla="*/ 502288 w 2821327"/>
              <a:gd name="connsiteY18" fmla="*/ 287691 h 2793903"/>
              <a:gd name="connsiteX19" fmla="*/ 991220 w 2821327"/>
              <a:gd name="connsiteY19" fmla="*/ 43225 h 2793903"/>
              <a:gd name="connsiteX20" fmla="*/ 1472035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5" y="14"/>
                </a:moveTo>
                <a:cubicBezTo>
                  <a:pt x="1523550" y="147"/>
                  <a:pt x="1571403" y="1208"/>
                  <a:pt x="1612572" y="2481"/>
                </a:cubicBezTo>
                <a:cubicBezTo>
                  <a:pt x="1777247" y="7574"/>
                  <a:pt x="1855340" y="22853"/>
                  <a:pt x="1979271" y="73784"/>
                </a:cubicBezTo>
                <a:cubicBezTo>
                  <a:pt x="2103202" y="124714"/>
                  <a:pt x="2255993" y="218087"/>
                  <a:pt x="2356156" y="308064"/>
                </a:cubicBezTo>
                <a:cubicBezTo>
                  <a:pt x="2456319" y="398041"/>
                  <a:pt x="2505552" y="488018"/>
                  <a:pt x="2580250" y="613646"/>
                </a:cubicBezTo>
                <a:cubicBezTo>
                  <a:pt x="2654948" y="739275"/>
                  <a:pt x="2766995" y="888671"/>
                  <a:pt x="2804344" y="1061835"/>
                </a:cubicBezTo>
                <a:cubicBezTo>
                  <a:pt x="2841694" y="1234998"/>
                  <a:pt x="2806042" y="1493045"/>
                  <a:pt x="2804344" y="1652628"/>
                </a:cubicBezTo>
                <a:cubicBezTo>
                  <a:pt x="2802646" y="1812210"/>
                  <a:pt x="2834902" y="1910675"/>
                  <a:pt x="2794158" y="2019327"/>
                </a:cubicBezTo>
                <a:cubicBezTo>
                  <a:pt x="2753414" y="2127979"/>
                  <a:pt x="2651553" y="2207770"/>
                  <a:pt x="2559878" y="2304537"/>
                </a:cubicBezTo>
                <a:cubicBezTo>
                  <a:pt x="2468203" y="2401305"/>
                  <a:pt x="2413878" y="2520143"/>
                  <a:pt x="2244109" y="2599934"/>
                </a:cubicBezTo>
                <a:cubicBezTo>
                  <a:pt x="2074341" y="2679725"/>
                  <a:pt x="1780642" y="2761214"/>
                  <a:pt x="1541269" y="2783284"/>
                </a:cubicBezTo>
                <a:cubicBezTo>
                  <a:pt x="1301896" y="2805354"/>
                  <a:pt x="989522" y="2795168"/>
                  <a:pt x="807870"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2" y="664577"/>
                </a:cubicBezTo>
                <a:cubicBezTo>
                  <a:pt x="179728" y="555925"/>
                  <a:pt x="301961" y="499901"/>
                  <a:pt x="359682" y="440483"/>
                </a:cubicBezTo>
                <a:cubicBezTo>
                  <a:pt x="417404" y="381064"/>
                  <a:pt x="397032" y="353901"/>
                  <a:pt x="502288" y="287691"/>
                </a:cubicBezTo>
                <a:cubicBezTo>
                  <a:pt x="607544" y="221482"/>
                  <a:pt x="806172" y="90761"/>
                  <a:pt x="991220" y="43225"/>
                </a:cubicBezTo>
                <a:cubicBezTo>
                  <a:pt x="1130006" y="7574"/>
                  <a:pt x="1317493" y="-384"/>
                  <a:pt x="1472035"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1115672" y="1498435"/>
            <a:ext cx="2821328" cy="2793903"/>
          </a:xfrm>
          <a:custGeom>
            <a:avLst/>
            <a:gdLst>
              <a:gd name="connsiteX0" fmla="*/ 1472036 w 2821328"/>
              <a:gd name="connsiteY0" fmla="*/ 14 h 2793903"/>
              <a:gd name="connsiteX1" fmla="*/ 1612572 w 2821328"/>
              <a:gd name="connsiteY1" fmla="*/ 2481 h 2793903"/>
              <a:gd name="connsiteX2" fmla="*/ 1979271 w 2821328"/>
              <a:gd name="connsiteY2" fmla="*/ 73784 h 2793903"/>
              <a:gd name="connsiteX3" fmla="*/ 2356157 w 2821328"/>
              <a:gd name="connsiteY3" fmla="*/ 308064 h 2793903"/>
              <a:gd name="connsiteX4" fmla="*/ 2580251 w 2821328"/>
              <a:gd name="connsiteY4" fmla="*/ 613646 h 2793903"/>
              <a:gd name="connsiteX5" fmla="*/ 2804344 w 2821328"/>
              <a:gd name="connsiteY5" fmla="*/ 1061835 h 2793903"/>
              <a:gd name="connsiteX6" fmla="*/ 2804344 w 2821328"/>
              <a:gd name="connsiteY6" fmla="*/ 1652628 h 2793903"/>
              <a:gd name="connsiteX7" fmla="*/ 2794159 w 2821328"/>
              <a:gd name="connsiteY7" fmla="*/ 2019327 h 2793903"/>
              <a:gd name="connsiteX8" fmla="*/ 2559878 w 2821328"/>
              <a:gd name="connsiteY8" fmla="*/ 2304537 h 2793903"/>
              <a:gd name="connsiteX9" fmla="*/ 2244110 w 2821328"/>
              <a:gd name="connsiteY9" fmla="*/ 2599934 h 2793903"/>
              <a:gd name="connsiteX10" fmla="*/ 1541269 w 2821328"/>
              <a:gd name="connsiteY10" fmla="*/ 2783284 h 2793903"/>
              <a:gd name="connsiteX11" fmla="*/ 807871 w 2821328"/>
              <a:gd name="connsiteY11" fmla="*/ 2732353 h 2793903"/>
              <a:gd name="connsiteX12" fmla="*/ 451357 w 2821328"/>
              <a:gd name="connsiteY12" fmla="*/ 2406398 h 2793903"/>
              <a:gd name="connsiteX13" fmla="*/ 227263 w 2821328"/>
              <a:gd name="connsiteY13" fmla="*/ 2090630 h 2793903"/>
              <a:gd name="connsiteX14" fmla="*/ 13355 w 2821328"/>
              <a:gd name="connsiteY14" fmla="*/ 1632256 h 2793903"/>
              <a:gd name="connsiteX15" fmla="*/ 33728 w 2821328"/>
              <a:gd name="connsiteY15" fmla="*/ 1092393 h 2793903"/>
              <a:gd name="connsiteX16" fmla="*/ 125403 w 2821328"/>
              <a:gd name="connsiteY16" fmla="*/ 664577 h 2793903"/>
              <a:gd name="connsiteX17" fmla="*/ 359683 w 2821328"/>
              <a:gd name="connsiteY17" fmla="*/ 440483 h 2793903"/>
              <a:gd name="connsiteX18" fmla="*/ 502288 w 2821328"/>
              <a:gd name="connsiteY18" fmla="*/ 287691 h 2793903"/>
              <a:gd name="connsiteX19" fmla="*/ 991220 w 2821328"/>
              <a:gd name="connsiteY19" fmla="*/ 43225 h 2793903"/>
              <a:gd name="connsiteX20" fmla="*/ 1472036 w 2821328"/>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8" h="2793903">
                <a:moveTo>
                  <a:pt x="1472036" y="14"/>
                </a:moveTo>
                <a:cubicBezTo>
                  <a:pt x="1523550" y="147"/>
                  <a:pt x="1571403" y="1208"/>
                  <a:pt x="1612572" y="2481"/>
                </a:cubicBezTo>
                <a:cubicBezTo>
                  <a:pt x="1777247" y="7574"/>
                  <a:pt x="1855340" y="22853"/>
                  <a:pt x="1979271" y="73784"/>
                </a:cubicBezTo>
                <a:cubicBezTo>
                  <a:pt x="2103202" y="124714"/>
                  <a:pt x="2255994" y="218087"/>
                  <a:pt x="2356157" y="308064"/>
                </a:cubicBezTo>
                <a:cubicBezTo>
                  <a:pt x="2456320" y="398041"/>
                  <a:pt x="2505553" y="488018"/>
                  <a:pt x="2580251" y="613646"/>
                </a:cubicBezTo>
                <a:cubicBezTo>
                  <a:pt x="2654948" y="739275"/>
                  <a:pt x="2766995" y="888671"/>
                  <a:pt x="2804344" y="1061835"/>
                </a:cubicBezTo>
                <a:cubicBezTo>
                  <a:pt x="2841694" y="1234998"/>
                  <a:pt x="2806043" y="1493045"/>
                  <a:pt x="2804344" y="1652628"/>
                </a:cubicBezTo>
                <a:cubicBezTo>
                  <a:pt x="2802647" y="1812210"/>
                  <a:pt x="2834903" y="1910675"/>
                  <a:pt x="2794159" y="2019327"/>
                </a:cubicBezTo>
                <a:cubicBezTo>
                  <a:pt x="2753414" y="2127979"/>
                  <a:pt x="2651553" y="2207770"/>
                  <a:pt x="2559878" y="2304537"/>
                </a:cubicBezTo>
                <a:cubicBezTo>
                  <a:pt x="2468204" y="2401305"/>
                  <a:pt x="2413878" y="2520143"/>
                  <a:pt x="2244110" y="2599934"/>
                </a:cubicBezTo>
                <a:cubicBezTo>
                  <a:pt x="2074341" y="2679725"/>
                  <a:pt x="1780642" y="2761214"/>
                  <a:pt x="1541269" y="2783284"/>
                </a:cubicBezTo>
                <a:cubicBezTo>
                  <a:pt x="1301896" y="2805354"/>
                  <a:pt x="989522" y="2795168"/>
                  <a:pt x="807871"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3" y="664577"/>
                </a:cubicBezTo>
                <a:cubicBezTo>
                  <a:pt x="179728" y="555925"/>
                  <a:pt x="301961" y="499901"/>
                  <a:pt x="359683" y="440483"/>
                </a:cubicBezTo>
                <a:cubicBezTo>
                  <a:pt x="417404" y="381064"/>
                  <a:pt x="397032" y="353901"/>
                  <a:pt x="502288" y="287691"/>
                </a:cubicBezTo>
                <a:cubicBezTo>
                  <a:pt x="607544" y="221482"/>
                  <a:pt x="806173" y="90761"/>
                  <a:pt x="991220" y="43225"/>
                </a:cubicBezTo>
                <a:cubicBezTo>
                  <a:pt x="1130006" y="7574"/>
                  <a:pt x="1317493" y="-384"/>
                  <a:pt x="1472036"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89179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6843909" y="3591929"/>
            <a:ext cx="3578439" cy="2583214"/>
          </a:xfrm>
          <a:custGeom>
            <a:avLst/>
            <a:gdLst>
              <a:gd name="connsiteX0" fmla="*/ 522099 w 3578439"/>
              <a:gd name="connsiteY0" fmla="*/ 292 h 2583214"/>
              <a:gd name="connsiteX1" fmla="*/ 711980 w 3578439"/>
              <a:gd name="connsiteY1" fmla="*/ 16377 h 2583214"/>
              <a:gd name="connsiteX2" fmla="*/ 1286948 w 3578439"/>
              <a:gd name="connsiteY2" fmla="*/ 155836 h 2583214"/>
              <a:gd name="connsiteX3" fmla="*/ 1772986 w 3578439"/>
              <a:gd name="connsiteY3" fmla="*/ 217982 h 2583214"/>
              <a:gd name="connsiteX4" fmla="*/ 2173683 w 3578439"/>
              <a:gd name="connsiteY4" fmla="*/ 375279 h 2583214"/>
              <a:gd name="connsiteX5" fmla="*/ 2698163 w 3578439"/>
              <a:gd name="connsiteY5" fmla="*/ 455647 h 2583214"/>
              <a:gd name="connsiteX6" fmla="*/ 3145631 w 3578439"/>
              <a:gd name="connsiteY6" fmla="*/ 547223 h 2583214"/>
              <a:gd name="connsiteX7" fmla="*/ 3406654 w 3578439"/>
              <a:gd name="connsiteY7" fmla="*/ 663422 h 2583214"/>
              <a:gd name="connsiteX8" fmla="*/ 3572214 w 3578439"/>
              <a:gd name="connsiteY8" fmla="*/ 872486 h 2583214"/>
              <a:gd name="connsiteX9" fmla="*/ 3528521 w 3578439"/>
              <a:gd name="connsiteY9" fmla="*/ 1301282 h 2583214"/>
              <a:gd name="connsiteX10" fmla="*/ 3387953 w 3578439"/>
              <a:gd name="connsiteY10" fmla="*/ 1593753 h 2583214"/>
              <a:gd name="connsiteX11" fmla="*/ 3285061 w 3578439"/>
              <a:gd name="connsiteY11" fmla="*/ 2190361 h 2583214"/>
              <a:gd name="connsiteX12" fmla="*/ 3107846 w 3578439"/>
              <a:gd name="connsiteY12" fmla="*/ 2550841 h 2583214"/>
              <a:gd name="connsiteX13" fmla="*/ 2735085 w 3578439"/>
              <a:gd name="connsiteY13" fmla="*/ 2552436 h 2583214"/>
              <a:gd name="connsiteX14" fmla="*/ 2198559 w 3578439"/>
              <a:gd name="connsiteY14" fmla="*/ 2431201 h 2583214"/>
              <a:gd name="connsiteX15" fmla="*/ 1629486 w 3578439"/>
              <a:gd name="connsiteY15" fmla="*/ 2359829 h 2583214"/>
              <a:gd name="connsiteX16" fmla="*/ 1095138 w 3578439"/>
              <a:gd name="connsiteY16" fmla="*/ 2181867 h 2583214"/>
              <a:gd name="connsiteX17" fmla="*/ 339876 w 3578439"/>
              <a:gd name="connsiteY17" fmla="*/ 2039814 h 2583214"/>
              <a:gd name="connsiteX18" fmla="*/ 32337 w 3578439"/>
              <a:gd name="connsiteY18" fmla="*/ 1894031 h 2583214"/>
              <a:gd name="connsiteX19" fmla="*/ 10807 w 3578439"/>
              <a:gd name="connsiteY19" fmla="*/ 1612614 h 2583214"/>
              <a:gd name="connsiteX20" fmla="*/ 46171 w 3578439"/>
              <a:gd name="connsiteY20" fmla="*/ 1267762 h 2583214"/>
              <a:gd name="connsiteX21" fmla="*/ 193145 w 3578439"/>
              <a:gd name="connsiteY21" fmla="*/ 852768 h 2583214"/>
              <a:gd name="connsiteX22" fmla="*/ 220436 w 3578439"/>
              <a:gd name="connsiteY22" fmla="*/ 496556 h 2583214"/>
              <a:gd name="connsiteX23" fmla="*/ 383684 w 3578439"/>
              <a:gd name="connsiteY23" fmla="*/ 56630 h 2583214"/>
              <a:gd name="connsiteX24" fmla="*/ 522099 w 3578439"/>
              <a:gd name="connsiteY24" fmla="*/ 292 h 258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8439" h="2583214">
                <a:moveTo>
                  <a:pt x="522099" y="292"/>
                </a:moveTo>
                <a:cubicBezTo>
                  <a:pt x="575115" y="-1834"/>
                  <a:pt x="636708" y="8110"/>
                  <a:pt x="711980" y="16377"/>
                </a:cubicBezTo>
                <a:cubicBezTo>
                  <a:pt x="862524" y="32912"/>
                  <a:pt x="1110114" y="122236"/>
                  <a:pt x="1286948" y="155836"/>
                </a:cubicBezTo>
                <a:cubicBezTo>
                  <a:pt x="1463782" y="189436"/>
                  <a:pt x="1625196" y="181408"/>
                  <a:pt x="1772986" y="217982"/>
                </a:cubicBezTo>
                <a:cubicBezTo>
                  <a:pt x="1920775" y="254555"/>
                  <a:pt x="2019487" y="335668"/>
                  <a:pt x="2173683" y="375279"/>
                </a:cubicBezTo>
                <a:cubicBezTo>
                  <a:pt x="2327879" y="414890"/>
                  <a:pt x="2536172" y="426990"/>
                  <a:pt x="2698163" y="455647"/>
                </a:cubicBezTo>
                <a:cubicBezTo>
                  <a:pt x="2860154" y="484305"/>
                  <a:pt x="3027549" y="512594"/>
                  <a:pt x="3145631" y="547223"/>
                </a:cubicBezTo>
                <a:cubicBezTo>
                  <a:pt x="3263712" y="581852"/>
                  <a:pt x="3335557" y="609212"/>
                  <a:pt x="3406654" y="663422"/>
                </a:cubicBezTo>
                <a:cubicBezTo>
                  <a:pt x="3477751" y="717633"/>
                  <a:pt x="3551902" y="766176"/>
                  <a:pt x="3572214" y="872486"/>
                </a:cubicBezTo>
                <a:cubicBezTo>
                  <a:pt x="3592525" y="978796"/>
                  <a:pt x="3559231" y="1181071"/>
                  <a:pt x="3528521" y="1301282"/>
                </a:cubicBezTo>
                <a:cubicBezTo>
                  <a:pt x="3497811" y="1421493"/>
                  <a:pt x="3428530" y="1445573"/>
                  <a:pt x="3387953" y="1593753"/>
                </a:cubicBezTo>
                <a:cubicBezTo>
                  <a:pt x="3347376" y="1741932"/>
                  <a:pt x="3331746" y="2030847"/>
                  <a:pt x="3285061" y="2190361"/>
                </a:cubicBezTo>
                <a:cubicBezTo>
                  <a:pt x="3238377" y="2349875"/>
                  <a:pt x="3199508" y="2490495"/>
                  <a:pt x="3107846" y="2550841"/>
                </a:cubicBezTo>
                <a:cubicBezTo>
                  <a:pt x="3016183" y="2611187"/>
                  <a:pt x="2886632" y="2572376"/>
                  <a:pt x="2735085" y="2552436"/>
                </a:cubicBezTo>
                <a:cubicBezTo>
                  <a:pt x="2583537" y="2532497"/>
                  <a:pt x="2382825" y="2463302"/>
                  <a:pt x="2198559" y="2431201"/>
                </a:cubicBezTo>
                <a:cubicBezTo>
                  <a:pt x="2014292" y="2399100"/>
                  <a:pt x="1813389" y="2401384"/>
                  <a:pt x="1629486" y="2359829"/>
                </a:cubicBezTo>
                <a:cubicBezTo>
                  <a:pt x="1445582" y="2318273"/>
                  <a:pt x="1310073" y="2235203"/>
                  <a:pt x="1095138" y="2181867"/>
                </a:cubicBezTo>
                <a:cubicBezTo>
                  <a:pt x="880203" y="2128532"/>
                  <a:pt x="517010" y="2087787"/>
                  <a:pt x="339876" y="2039814"/>
                </a:cubicBezTo>
                <a:cubicBezTo>
                  <a:pt x="162742" y="1991842"/>
                  <a:pt x="87182" y="1965231"/>
                  <a:pt x="32337" y="1894031"/>
                </a:cubicBezTo>
                <a:cubicBezTo>
                  <a:pt x="-22508" y="1822831"/>
                  <a:pt x="8501" y="1716992"/>
                  <a:pt x="10807" y="1612614"/>
                </a:cubicBezTo>
                <a:cubicBezTo>
                  <a:pt x="13113" y="1508236"/>
                  <a:pt x="15781" y="1394403"/>
                  <a:pt x="46171" y="1267762"/>
                </a:cubicBezTo>
                <a:cubicBezTo>
                  <a:pt x="76561" y="1141121"/>
                  <a:pt x="164101" y="981303"/>
                  <a:pt x="193145" y="852768"/>
                </a:cubicBezTo>
                <a:cubicBezTo>
                  <a:pt x="222189" y="724233"/>
                  <a:pt x="191392" y="625091"/>
                  <a:pt x="220436" y="496556"/>
                </a:cubicBezTo>
                <a:cubicBezTo>
                  <a:pt x="249480" y="368021"/>
                  <a:pt x="301760" y="136659"/>
                  <a:pt x="383684" y="56630"/>
                </a:cubicBezTo>
                <a:cubicBezTo>
                  <a:pt x="424646" y="16615"/>
                  <a:pt x="469084" y="2418"/>
                  <a:pt x="522099" y="29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2131675" y="2932967"/>
            <a:ext cx="2821327" cy="2793903"/>
          </a:xfrm>
          <a:custGeom>
            <a:avLst/>
            <a:gdLst>
              <a:gd name="connsiteX0" fmla="*/ 1472034 w 2821327"/>
              <a:gd name="connsiteY0" fmla="*/ 14 h 2793903"/>
              <a:gd name="connsiteX1" fmla="*/ 1612571 w 2821327"/>
              <a:gd name="connsiteY1" fmla="*/ 2481 h 2793903"/>
              <a:gd name="connsiteX2" fmla="*/ 1979270 w 2821327"/>
              <a:gd name="connsiteY2" fmla="*/ 73784 h 2793903"/>
              <a:gd name="connsiteX3" fmla="*/ 2356155 w 2821327"/>
              <a:gd name="connsiteY3" fmla="*/ 308064 h 2793903"/>
              <a:gd name="connsiteX4" fmla="*/ 2580249 w 2821327"/>
              <a:gd name="connsiteY4" fmla="*/ 613646 h 2793903"/>
              <a:gd name="connsiteX5" fmla="*/ 2804344 w 2821327"/>
              <a:gd name="connsiteY5" fmla="*/ 1061834 h 2793903"/>
              <a:gd name="connsiteX6" fmla="*/ 2804344 w 2821327"/>
              <a:gd name="connsiteY6" fmla="*/ 1652628 h 2793903"/>
              <a:gd name="connsiteX7" fmla="*/ 2794157 w 2821327"/>
              <a:gd name="connsiteY7" fmla="*/ 2019327 h 2793903"/>
              <a:gd name="connsiteX8" fmla="*/ 2559877 w 2821327"/>
              <a:gd name="connsiteY8" fmla="*/ 2304537 h 2793903"/>
              <a:gd name="connsiteX9" fmla="*/ 2244108 w 2821327"/>
              <a:gd name="connsiteY9" fmla="*/ 2599934 h 2793903"/>
              <a:gd name="connsiteX10" fmla="*/ 1541268 w 2821327"/>
              <a:gd name="connsiteY10" fmla="*/ 2783284 h 2793903"/>
              <a:gd name="connsiteX11" fmla="*/ 807870 w 2821327"/>
              <a:gd name="connsiteY11" fmla="*/ 2732353 h 2793903"/>
              <a:gd name="connsiteX12" fmla="*/ 451357 w 2821327"/>
              <a:gd name="connsiteY12" fmla="*/ 2406398 h 2793903"/>
              <a:gd name="connsiteX13" fmla="*/ 227262 w 2821327"/>
              <a:gd name="connsiteY13" fmla="*/ 2090630 h 2793903"/>
              <a:gd name="connsiteX14" fmla="*/ 13355 w 2821327"/>
              <a:gd name="connsiteY14" fmla="*/ 1632256 h 2793903"/>
              <a:gd name="connsiteX15" fmla="*/ 33727 w 2821327"/>
              <a:gd name="connsiteY15" fmla="*/ 1092393 h 2793903"/>
              <a:gd name="connsiteX16" fmla="*/ 125401 w 2821327"/>
              <a:gd name="connsiteY16" fmla="*/ 664577 h 2793903"/>
              <a:gd name="connsiteX17" fmla="*/ 359682 w 2821327"/>
              <a:gd name="connsiteY17" fmla="*/ 440483 h 2793903"/>
              <a:gd name="connsiteX18" fmla="*/ 502287 w 2821327"/>
              <a:gd name="connsiteY18" fmla="*/ 287691 h 2793903"/>
              <a:gd name="connsiteX19" fmla="*/ 991219 w 2821327"/>
              <a:gd name="connsiteY19" fmla="*/ 43225 h 2793903"/>
              <a:gd name="connsiteX20" fmla="*/ 1472034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4" y="14"/>
                </a:moveTo>
                <a:cubicBezTo>
                  <a:pt x="1523548" y="147"/>
                  <a:pt x="1571402" y="1208"/>
                  <a:pt x="1612571" y="2481"/>
                </a:cubicBezTo>
                <a:cubicBezTo>
                  <a:pt x="1777246" y="7574"/>
                  <a:pt x="1855339" y="22853"/>
                  <a:pt x="1979270" y="73784"/>
                </a:cubicBezTo>
                <a:cubicBezTo>
                  <a:pt x="2103201" y="124714"/>
                  <a:pt x="2255992" y="218087"/>
                  <a:pt x="2356155" y="308064"/>
                </a:cubicBezTo>
                <a:cubicBezTo>
                  <a:pt x="2456318" y="398040"/>
                  <a:pt x="2505552" y="488018"/>
                  <a:pt x="2580249" y="613646"/>
                </a:cubicBezTo>
                <a:cubicBezTo>
                  <a:pt x="2654947" y="739275"/>
                  <a:pt x="2766994" y="888671"/>
                  <a:pt x="2804344" y="1061834"/>
                </a:cubicBezTo>
                <a:cubicBezTo>
                  <a:pt x="2841693" y="1234998"/>
                  <a:pt x="2806041" y="1493045"/>
                  <a:pt x="2804344" y="1652628"/>
                </a:cubicBezTo>
                <a:cubicBezTo>
                  <a:pt x="2802645" y="1812210"/>
                  <a:pt x="2834902" y="1910675"/>
                  <a:pt x="2794157" y="2019327"/>
                </a:cubicBezTo>
                <a:cubicBezTo>
                  <a:pt x="2753413" y="2127979"/>
                  <a:pt x="2651552" y="2207770"/>
                  <a:pt x="2559877" y="2304537"/>
                </a:cubicBezTo>
                <a:cubicBezTo>
                  <a:pt x="2468203" y="2401305"/>
                  <a:pt x="2413877" y="2520143"/>
                  <a:pt x="2244108" y="2599934"/>
                </a:cubicBezTo>
                <a:cubicBezTo>
                  <a:pt x="2074340" y="2679725"/>
                  <a:pt x="1780641" y="2761214"/>
                  <a:pt x="1541268" y="2783284"/>
                </a:cubicBezTo>
                <a:cubicBezTo>
                  <a:pt x="1301895" y="2805354"/>
                  <a:pt x="989521" y="2795168"/>
                  <a:pt x="807870" y="2732353"/>
                </a:cubicBezTo>
                <a:cubicBezTo>
                  <a:pt x="626218" y="2669539"/>
                  <a:pt x="548124" y="2513352"/>
                  <a:pt x="451357" y="2406398"/>
                </a:cubicBezTo>
                <a:cubicBezTo>
                  <a:pt x="354589" y="2299444"/>
                  <a:pt x="300263" y="2219654"/>
                  <a:pt x="227262" y="2090630"/>
                </a:cubicBezTo>
                <a:cubicBezTo>
                  <a:pt x="154262" y="1961606"/>
                  <a:pt x="45611" y="1798628"/>
                  <a:pt x="13355" y="1632256"/>
                </a:cubicBezTo>
                <a:cubicBezTo>
                  <a:pt x="-18902" y="1465883"/>
                  <a:pt x="15053" y="1253672"/>
                  <a:pt x="33727" y="1092393"/>
                </a:cubicBezTo>
                <a:cubicBezTo>
                  <a:pt x="52401" y="931113"/>
                  <a:pt x="71076" y="773229"/>
                  <a:pt x="125401" y="664577"/>
                </a:cubicBezTo>
                <a:cubicBezTo>
                  <a:pt x="179727" y="555925"/>
                  <a:pt x="301960" y="499901"/>
                  <a:pt x="359682" y="440483"/>
                </a:cubicBezTo>
                <a:cubicBezTo>
                  <a:pt x="417403" y="381064"/>
                  <a:pt x="397031" y="353901"/>
                  <a:pt x="502287" y="287691"/>
                </a:cubicBezTo>
                <a:cubicBezTo>
                  <a:pt x="607543" y="221482"/>
                  <a:pt x="806172" y="90761"/>
                  <a:pt x="991219" y="43225"/>
                </a:cubicBezTo>
                <a:cubicBezTo>
                  <a:pt x="1130005" y="7574"/>
                  <a:pt x="1317492" y="-384"/>
                  <a:pt x="1472034"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6488227" y="494779"/>
            <a:ext cx="3638570" cy="2779140"/>
          </a:xfrm>
          <a:custGeom>
            <a:avLst/>
            <a:gdLst>
              <a:gd name="connsiteX0" fmla="*/ 2862396 w 3638570"/>
              <a:gd name="connsiteY0" fmla="*/ 1 h 2779140"/>
              <a:gd name="connsiteX1" fmla="*/ 2927396 w 3638570"/>
              <a:gd name="connsiteY1" fmla="*/ 4127 h 2779140"/>
              <a:gd name="connsiteX2" fmla="*/ 3175456 w 3638570"/>
              <a:gd name="connsiteY2" fmla="*/ 102022 h 2779140"/>
              <a:gd name="connsiteX3" fmla="*/ 3352617 w 3638570"/>
              <a:gd name="connsiteY3" fmla="*/ 494946 h 2779140"/>
              <a:gd name="connsiteX4" fmla="*/ 3377611 w 3638570"/>
              <a:gd name="connsiteY4" fmla="*/ 818479 h 2779140"/>
              <a:gd name="connsiteX5" fmla="*/ 3587677 w 3638570"/>
              <a:gd name="connsiteY5" fmla="*/ 1386283 h 2779140"/>
              <a:gd name="connsiteX6" fmla="*/ 3615057 w 3638570"/>
              <a:gd name="connsiteY6" fmla="*/ 1787034 h 2779140"/>
              <a:gd name="connsiteX7" fmla="*/ 3293322 w 3638570"/>
              <a:gd name="connsiteY7" fmla="*/ 1975288 h 2779140"/>
              <a:gd name="connsiteX8" fmla="*/ 2768309 w 3638570"/>
              <a:gd name="connsiteY8" fmla="*/ 2139362 h 2779140"/>
              <a:gd name="connsiteX9" fmla="*/ 2240132 w 3638570"/>
              <a:gd name="connsiteY9" fmla="*/ 2362896 h 2779140"/>
              <a:gd name="connsiteX10" fmla="*/ 1688567 w 3638570"/>
              <a:gd name="connsiteY10" fmla="*/ 2476795 h 2779140"/>
              <a:gd name="connsiteX11" fmla="*/ 963854 w 3638570"/>
              <a:gd name="connsiteY11" fmla="*/ 2732513 h 2779140"/>
              <a:gd name="connsiteX12" fmla="*/ 624669 w 3638570"/>
              <a:gd name="connsiteY12" fmla="*/ 2760549 h 2779140"/>
              <a:gd name="connsiteX13" fmla="*/ 464959 w 3638570"/>
              <a:gd name="connsiteY13" fmla="*/ 2527844 h 2779140"/>
              <a:gd name="connsiteX14" fmla="*/ 322675 w 3638570"/>
              <a:gd name="connsiteY14" fmla="*/ 2211729 h 2779140"/>
              <a:gd name="connsiteX15" fmla="*/ 241799 w 3638570"/>
              <a:gd name="connsiteY15" fmla="*/ 1778969 h 2779140"/>
              <a:gd name="connsiteX16" fmla="*/ 86836 w 3638570"/>
              <a:gd name="connsiteY16" fmla="*/ 1457072 h 2779140"/>
              <a:gd name="connsiteX17" fmla="*/ 7542 w 3638570"/>
              <a:gd name="connsiteY17" fmla="*/ 994581 h 2779140"/>
              <a:gd name="connsiteX18" fmla="*/ 271424 w 3638570"/>
              <a:gd name="connsiteY18" fmla="*/ 795170 h 2779140"/>
              <a:gd name="connsiteX19" fmla="*/ 838834 w 3638570"/>
              <a:gd name="connsiteY19" fmla="*/ 627593 h 2779140"/>
              <a:gd name="connsiteX20" fmla="*/ 1290538 w 3638570"/>
              <a:gd name="connsiteY20" fmla="*/ 437702 h 2779140"/>
              <a:gd name="connsiteX21" fmla="*/ 1716102 w 3638570"/>
              <a:gd name="connsiteY21" fmla="*/ 372926 h 2779140"/>
              <a:gd name="connsiteX22" fmla="*/ 2210204 w 3638570"/>
              <a:gd name="connsiteY22" fmla="*/ 179531 h 2779140"/>
              <a:gd name="connsiteX23" fmla="*/ 2643289 w 3638570"/>
              <a:gd name="connsiteY23" fmla="*/ 34441 h 2779140"/>
              <a:gd name="connsiteX24" fmla="*/ 2862396 w 3638570"/>
              <a:gd name="connsiteY24" fmla="*/ 1 h 27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8570" h="2779140">
                <a:moveTo>
                  <a:pt x="2862396" y="1"/>
                </a:moveTo>
                <a:cubicBezTo>
                  <a:pt x="2883850" y="-30"/>
                  <a:pt x="2905222" y="1311"/>
                  <a:pt x="2927396" y="4127"/>
                </a:cubicBezTo>
                <a:cubicBezTo>
                  <a:pt x="3016090" y="15390"/>
                  <a:pt x="3104586" y="20219"/>
                  <a:pt x="3175456" y="102022"/>
                </a:cubicBezTo>
                <a:cubicBezTo>
                  <a:pt x="3246327" y="183825"/>
                  <a:pt x="3318924" y="375537"/>
                  <a:pt x="3352617" y="494946"/>
                </a:cubicBezTo>
                <a:cubicBezTo>
                  <a:pt x="3386309" y="614355"/>
                  <a:pt x="3338435" y="669923"/>
                  <a:pt x="3377611" y="818479"/>
                </a:cubicBezTo>
                <a:cubicBezTo>
                  <a:pt x="3416788" y="967035"/>
                  <a:pt x="3548103" y="1224857"/>
                  <a:pt x="3587677" y="1386283"/>
                </a:cubicBezTo>
                <a:cubicBezTo>
                  <a:pt x="3627251" y="1547708"/>
                  <a:pt x="3664116" y="1688866"/>
                  <a:pt x="3615057" y="1787034"/>
                </a:cubicBezTo>
                <a:cubicBezTo>
                  <a:pt x="3565998" y="1885201"/>
                  <a:pt x="3434446" y="1916567"/>
                  <a:pt x="3293322" y="1975288"/>
                </a:cubicBezTo>
                <a:cubicBezTo>
                  <a:pt x="3152198" y="2034009"/>
                  <a:pt x="2943841" y="2074760"/>
                  <a:pt x="2768309" y="2139362"/>
                </a:cubicBezTo>
                <a:cubicBezTo>
                  <a:pt x="2592778" y="2203963"/>
                  <a:pt x="2420090" y="2306657"/>
                  <a:pt x="2240132" y="2362896"/>
                </a:cubicBezTo>
                <a:cubicBezTo>
                  <a:pt x="2060175" y="2419135"/>
                  <a:pt x="1901279" y="2415192"/>
                  <a:pt x="1688567" y="2476795"/>
                </a:cubicBezTo>
                <a:cubicBezTo>
                  <a:pt x="1475854" y="2538397"/>
                  <a:pt x="1141171" y="2685220"/>
                  <a:pt x="963854" y="2732513"/>
                </a:cubicBezTo>
                <a:cubicBezTo>
                  <a:pt x="786538" y="2779806"/>
                  <a:pt x="707819" y="2794661"/>
                  <a:pt x="624669" y="2760549"/>
                </a:cubicBezTo>
                <a:cubicBezTo>
                  <a:pt x="541519" y="2726438"/>
                  <a:pt x="515291" y="2619314"/>
                  <a:pt x="464959" y="2527844"/>
                </a:cubicBezTo>
                <a:cubicBezTo>
                  <a:pt x="414626" y="2436373"/>
                  <a:pt x="359869" y="2336541"/>
                  <a:pt x="322675" y="2211729"/>
                </a:cubicBezTo>
                <a:cubicBezTo>
                  <a:pt x="285482" y="2086916"/>
                  <a:pt x="281107" y="1904746"/>
                  <a:pt x="241799" y="1778969"/>
                </a:cubicBezTo>
                <a:cubicBezTo>
                  <a:pt x="202493" y="1653193"/>
                  <a:pt x="126142" y="1582848"/>
                  <a:pt x="86836" y="1457072"/>
                </a:cubicBezTo>
                <a:cubicBezTo>
                  <a:pt x="47529" y="1331295"/>
                  <a:pt x="-23223" y="1104898"/>
                  <a:pt x="7542" y="994581"/>
                </a:cubicBezTo>
                <a:cubicBezTo>
                  <a:pt x="38306" y="884265"/>
                  <a:pt x="132875" y="856335"/>
                  <a:pt x="271424" y="795170"/>
                </a:cubicBezTo>
                <a:cubicBezTo>
                  <a:pt x="409972" y="734006"/>
                  <a:pt x="668982" y="687171"/>
                  <a:pt x="838834" y="627593"/>
                </a:cubicBezTo>
                <a:cubicBezTo>
                  <a:pt x="1008686" y="568014"/>
                  <a:pt x="1144327" y="480147"/>
                  <a:pt x="1290538" y="437702"/>
                </a:cubicBezTo>
                <a:cubicBezTo>
                  <a:pt x="1436750" y="395257"/>
                  <a:pt x="1562825" y="415954"/>
                  <a:pt x="1716102" y="372926"/>
                </a:cubicBezTo>
                <a:cubicBezTo>
                  <a:pt x="1869380" y="329898"/>
                  <a:pt x="2055673" y="235945"/>
                  <a:pt x="2210204" y="179531"/>
                </a:cubicBezTo>
                <a:cubicBezTo>
                  <a:pt x="2364735" y="123117"/>
                  <a:pt x="2523758" y="63675"/>
                  <a:pt x="2643289" y="34441"/>
                </a:cubicBezTo>
                <a:cubicBezTo>
                  <a:pt x="2732938" y="12516"/>
                  <a:pt x="2798033" y="91"/>
                  <a:pt x="2862396" y="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312721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10" name="图片占位符 9"/>
          <p:cNvSpPr>
            <a:spLocks noGrp="1"/>
          </p:cNvSpPr>
          <p:nvPr>
            <p:ph type="pic" sz="quarter" idx="13"/>
          </p:nvPr>
        </p:nvSpPr>
        <p:spPr>
          <a:xfrm>
            <a:off x="1931257" y="53975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1 w 2436685"/>
              <a:gd name="connsiteY8" fmla="*/ 1990353 h 2413001"/>
              <a:gd name="connsiteX9" fmla="*/ 1938162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29"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7"/>
                </a:cubicBezTo>
                <a:cubicBezTo>
                  <a:pt x="2378031" y="1837865"/>
                  <a:pt x="2290057" y="1906778"/>
                  <a:pt x="2210881" y="1990353"/>
                </a:cubicBezTo>
                <a:cubicBezTo>
                  <a:pt x="2131704" y="2073928"/>
                  <a:pt x="2084785" y="2176565"/>
                  <a:pt x="1938162" y="2245478"/>
                </a:cubicBezTo>
                <a:cubicBezTo>
                  <a:pt x="1791538" y="2314390"/>
                  <a:pt x="1537881"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9"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3" name="图片占位符 12"/>
          <p:cNvSpPr>
            <a:spLocks noGrp="1"/>
          </p:cNvSpPr>
          <p:nvPr>
            <p:ph type="pic" sz="quarter" idx="10"/>
          </p:nvPr>
        </p:nvSpPr>
        <p:spPr>
          <a:xfrm>
            <a:off x="7798658" y="36258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8" y="248471"/>
                </a:cubicBezTo>
                <a:cubicBezTo>
                  <a:pt x="524714" y="191288"/>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1"/>
          </p:nvPr>
        </p:nvSpPr>
        <p:spPr>
          <a:xfrm>
            <a:off x="1931257" y="3625850"/>
            <a:ext cx="2436686" cy="2413001"/>
          </a:xfrm>
          <a:custGeom>
            <a:avLst/>
            <a:gdLst>
              <a:gd name="connsiteX0" fmla="*/ 1271347 w 2436686"/>
              <a:gd name="connsiteY0" fmla="*/ 13 h 2413001"/>
              <a:gd name="connsiteX1" fmla="*/ 1392724 w 2436686"/>
              <a:gd name="connsiteY1" fmla="*/ 2144 h 2413001"/>
              <a:gd name="connsiteX2" fmla="*/ 1709430 w 2436686"/>
              <a:gd name="connsiteY2" fmla="*/ 63725 h 2413001"/>
              <a:gd name="connsiteX3" fmla="*/ 2034933 w 2436686"/>
              <a:gd name="connsiteY3" fmla="*/ 266065 h 2413001"/>
              <a:gd name="connsiteX4" fmla="*/ 2228475 w 2436686"/>
              <a:gd name="connsiteY4" fmla="*/ 529987 h 2413001"/>
              <a:gd name="connsiteX5" fmla="*/ 2422018 w 2436686"/>
              <a:gd name="connsiteY5" fmla="*/ 917072 h 2413001"/>
              <a:gd name="connsiteX6" fmla="*/ 2422018 w 2436686"/>
              <a:gd name="connsiteY6" fmla="*/ 1427320 h 2413001"/>
              <a:gd name="connsiteX7" fmla="*/ 2413220 w 2436686"/>
              <a:gd name="connsiteY7" fmla="*/ 1744026 h 2413001"/>
              <a:gd name="connsiteX8" fmla="*/ 2210881 w 2436686"/>
              <a:gd name="connsiteY8" fmla="*/ 1990353 h 2413001"/>
              <a:gd name="connsiteX9" fmla="*/ 1938162 w 2436686"/>
              <a:gd name="connsiteY9" fmla="*/ 2245477 h 2413001"/>
              <a:gd name="connsiteX10" fmla="*/ 1331142 w 2436686"/>
              <a:gd name="connsiteY10" fmla="*/ 2403830 h 2413001"/>
              <a:gd name="connsiteX11" fmla="*/ 697730 w 2436686"/>
              <a:gd name="connsiteY11" fmla="*/ 2359843 h 2413001"/>
              <a:gd name="connsiteX12" fmla="*/ 389822 w 2436686"/>
              <a:gd name="connsiteY12" fmla="*/ 2078327 h 2413001"/>
              <a:gd name="connsiteX13" fmla="*/ 196279 w 2436686"/>
              <a:gd name="connsiteY13" fmla="*/ 1805608 h 2413001"/>
              <a:gd name="connsiteX14" fmla="*/ 11534 w 2436686"/>
              <a:gd name="connsiteY14" fmla="*/ 1409726 h 2413001"/>
              <a:gd name="connsiteX15" fmla="*/ 29129 w 2436686"/>
              <a:gd name="connsiteY15" fmla="*/ 943464 h 2413001"/>
              <a:gd name="connsiteX16" fmla="*/ 108305 w 2436686"/>
              <a:gd name="connsiteY16" fmla="*/ 573974 h 2413001"/>
              <a:gd name="connsiteX17" fmla="*/ 310645 w 2436686"/>
              <a:gd name="connsiteY17" fmla="*/ 380431 h 2413001"/>
              <a:gd name="connsiteX18" fmla="*/ 433809 w 2436686"/>
              <a:gd name="connsiteY18" fmla="*/ 248471 h 2413001"/>
              <a:gd name="connsiteX19" fmla="*/ 856083 w 2436686"/>
              <a:gd name="connsiteY19" fmla="*/ 37333 h 2413001"/>
              <a:gd name="connsiteX20" fmla="*/ 1271347 w 2436686"/>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6"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5" y="1289494"/>
                  <a:pt x="2422018" y="1427320"/>
                </a:cubicBezTo>
                <a:cubicBezTo>
                  <a:pt x="2420551"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2"/>
          </p:nvPr>
        </p:nvSpPr>
        <p:spPr>
          <a:xfrm>
            <a:off x="7798657" y="5397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0 w 2436685"/>
              <a:gd name="connsiteY8" fmla="*/ 1990353 h 2413001"/>
              <a:gd name="connsiteX9" fmla="*/ 1938161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1" y="1565146"/>
                  <a:pt x="2448410" y="1650187"/>
                  <a:pt x="2413220" y="1744027"/>
                </a:cubicBezTo>
                <a:cubicBezTo>
                  <a:pt x="2378031" y="1837865"/>
                  <a:pt x="2290057" y="1906778"/>
                  <a:pt x="2210880" y="1990353"/>
                </a:cubicBezTo>
                <a:cubicBezTo>
                  <a:pt x="2131704" y="2073928"/>
                  <a:pt x="2084785" y="2176565"/>
                  <a:pt x="1938161" y="2245478"/>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248964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9892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标题和内容">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54833" y="3789362"/>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1"/>
          </p:nvPr>
        </p:nvSpPr>
        <p:spPr>
          <a:xfrm>
            <a:off x="5288874" y="1668401"/>
            <a:ext cx="3404750" cy="2120962"/>
          </a:xfrm>
          <a:custGeom>
            <a:avLst/>
            <a:gdLst>
              <a:gd name="connsiteX0" fmla="*/ 1453064 w 3404750"/>
              <a:gd name="connsiteY0" fmla="*/ 159 h 2120962"/>
              <a:gd name="connsiteX1" fmla="*/ 1878577 w 3404750"/>
              <a:gd name="connsiteY1" fmla="*/ 65272 h 2120962"/>
              <a:gd name="connsiteX2" fmla="*/ 2407873 w 3404750"/>
              <a:gd name="connsiteY2" fmla="*/ 28065 h 2120962"/>
              <a:gd name="connsiteX3" fmla="*/ 2864520 w 3404750"/>
              <a:gd name="connsiteY3" fmla="*/ 18763 h 2120962"/>
              <a:gd name="connsiteX4" fmla="*/ 3144736 w 3404750"/>
              <a:gd name="connsiteY4" fmla="*/ 74574 h 2120962"/>
              <a:gd name="connsiteX5" fmla="*/ 3352303 w 3404750"/>
              <a:gd name="connsiteY5" fmla="*/ 242005 h 2120962"/>
              <a:gd name="connsiteX6" fmla="*/ 3404194 w 3404750"/>
              <a:gd name="connsiteY6" fmla="*/ 669887 h 2120962"/>
              <a:gd name="connsiteX7" fmla="*/ 3331546 w 3404750"/>
              <a:gd name="connsiteY7" fmla="*/ 986147 h 2120962"/>
              <a:gd name="connsiteX8" fmla="*/ 3362681 w 3404750"/>
              <a:gd name="connsiteY8" fmla="*/ 1590761 h 2120962"/>
              <a:gd name="connsiteX9" fmla="*/ 3269276 w 3404750"/>
              <a:gd name="connsiteY9" fmla="*/ 1981436 h 2120962"/>
              <a:gd name="connsiteX10" fmla="*/ 2906034 w 3404750"/>
              <a:gd name="connsiteY10" fmla="*/ 2065152 h 2120962"/>
              <a:gd name="connsiteX11" fmla="*/ 2355981 w 3404750"/>
              <a:gd name="connsiteY11" fmla="*/ 2065152 h 2120962"/>
              <a:gd name="connsiteX12" fmla="*/ 1785171 w 3404750"/>
              <a:gd name="connsiteY12" fmla="*/ 2120962 h 2120962"/>
              <a:gd name="connsiteX13" fmla="*/ 1224740 w 3404750"/>
              <a:gd name="connsiteY13" fmla="*/ 2065152 h 2120962"/>
              <a:gd name="connsiteX14" fmla="*/ 456742 w 3404750"/>
              <a:gd name="connsiteY14" fmla="*/ 2093057 h 2120962"/>
              <a:gd name="connsiteX15" fmla="*/ 124635 w 3404750"/>
              <a:gd name="connsiteY15" fmla="*/ 2018643 h 2120962"/>
              <a:gd name="connsiteX16" fmla="*/ 41608 w 3404750"/>
              <a:gd name="connsiteY16" fmla="*/ 1748892 h 2120962"/>
              <a:gd name="connsiteX17" fmla="*/ 94 w 3404750"/>
              <a:gd name="connsiteY17" fmla="*/ 1404726 h 2120962"/>
              <a:gd name="connsiteX18" fmla="*/ 51986 w 3404750"/>
              <a:gd name="connsiteY18" fmla="*/ 967543 h 2120962"/>
              <a:gd name="connsiteX19" fmla="*/ 94 w 3404750"/>
              <a:gd name="connsiteY19" fmla="*/ 614076 h 2120962"/>
              <a:gd name="connsiteX20" fmla="*/ 62365 w 3404750"/>
              <a:gd name="connsiteY20" fmla="*/ 148988 h 2120962"/>
              <a:gd name="connsiteX21" fmla="*/ 373715 w 3404750"/>
              <a:gd name="connsiteY21" fmla="*/ 37366 h 2120962"/>
              <a:gd name="connsiteX22" fmla="*/ 965281 w 3404750"/>
              <a:gd name="connsiteY22" fmla="*/ 46668 h 2120962"/>
              <a:gd name="connsiteX23" fmla="*/ 1453064 w 3404750"/>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0"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4"/>
                </a:cubicBezTo>
                <a:cubicBezTo>
                  <a:pt x="3226032" y="111781"/>
                  <a:pt x="3309059" y="142786"/>
                  <a:pt x="3352303" y="242005"/>
                </a:cubicBezTo>
                <a:cubicBezTo>
                  <a:pt x="3395546" y="341224"/>
                  <a:pt x="3407654" y="545863"/>
                  <a:pt x="3404194" y="669887"/>
                </a:cubicBezTo>
                <a:cubicBezTo>
                  <a:pt x="3400735" y="793910"/>
                  <a:pt x="3338465" y="832667"/>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0" y="2074453"/>
                  <a:pt x="1973712" y="2120962"/>
                  <a:pt x="1785171" y="2120962"/>
                </a:cubicBezTo>
                <a:cubicBezTo>
                  <a:pt x="1596631" y="2120962"/>
                  <a:pt x="1446145" y="2069802"/>
                  <a:pt x="1224740" y="2065152"/>
                </a:cubicBezTo>
                <a:cubicBezTo>
                  <a:pt x="1003336" y="2060501"/>
                  <a:pt x="640094" y="2100808"/>
                  <a:pt x="456742" y="2093057"/>
                </a:cubicBezTo>
                <a:cubicBezTo>
                  <a:pt x="273391" y="2085306"/>
                  <a:pt x="193824" y="2076004"/>
                  <a:pt x="124635" y="2018643"/>
                </a:cubicBezTo>
                <a:cubicBezTo>
                  <a:pt x="55445" y="1961282"/>
                  <a:pt x="62365"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5"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497316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1541635"/>
      </p:ext>
    </p:extLst>
  </p:cSld>
  <p:clrMapOvr>
    <a:masterClrMapping/>
  </p:clrMapOvr>
  <p:transition spd="slow" advTm="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997839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206042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5" name="矩形 4"/>
          <p:cNvSpPr/>
          <p:nvPr userDrawn="1"/>
        </p:nvSpPr>
        <p:spPr>
          <a:xfrm>
            <a:off x="8512494" y="6545425"/>
            <a:ext cx="966254"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700389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670777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277098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452754">
            <a:off x="-193483" y="-1521705"/>
            <a:ext cx="12476664" cy="7007380"/>
          </a:xfrm>
          <a:custGeom>
            <a:avLst/>
            <a:gdLst/>
            <a:ahLst/>
            <a:cxnLst/>
            <a:rect l="l" t="t" r="r" b="b"/>
            <a:pathLst>
              <a:path w="9637883" h="6725578" extrusionOk="0">
                <a:moveTo>
                  <a:pt x="2016833" y="1873758"/>
                </a:moveTo>
                <a:cubicBezTo>
                  <a:pt x="2330431" y="1889680"/>
                  <a:pt x="2614488" y="1683840"/>
                  <a:pt x="2813328" y="1441608"/>
                </a:cubicBezTo>
                <a:cubicBezTo>
                  <a:pt x="3012167" y="1199376"/>
                  <a:pt x="3154196" y="913930"/>
                  <a:pt x="3358717" y="675110"/>
                </a:cubicBezTo>
                <a:cubicBezTo>
                  <a:pt x="3742761" y="225901"/>
                  <a:pt x="4343825" y="-24291"/>
                  <a:pt x="4934663" y="1865"/>
                </a:cubicBezTo>
                <a:cubicBezTo>
                  <a:pt x="5525501" y="28022"/>
                  <a:pt x="6095887" y="325978"/>
                  <a:pt x="6468569" y="785422"/>
                </a:cubicBezTo>
                <a:cubicBezTo>
                  <a:pt x="6641276" y="999222"/>
                  <a:pt x="6773078" y="1243729"/>
                  <a:pt x="6951465" y="1452980"/>
                </a:cubicBezTo>
                <a:cubicBezTo>
                  <a:pt x="7198027" y="1740701"/>
                  <a:pt x="7532077" y="1953365"/>
                  <a:pt x="7896806" y="2054579"/>
                </a:cubicBezTo>
                <a:cubicBezTo>
                  <a:pt x="8189952" y="2135323"/>
                  <a:pt x="8502415" y="2146695"/>
                  <a:pt x="8786471" y="2258145"/>
                </a:cubicBezTo>
                <a:cubicBezTo>
                  <a:pt x="9268232" y="2449201"/>
                  <a:pt x="9611371" y="2942762"/>
                  <a:pt x="9636369" y="3460205"/>
                </a:cubicBezTo>
                <a:cubicBezTo>
                  <a:pt x="9661366" y="3978785"/>
                  <a:pt x="9375036" y="4496228"/>
                  <a:pt x="8929635" y="4763479"/>
                </a:cubicBezTo>
                <a:cubicBezTo>
                  <a:pt x="8509232" y="5014809"/>
                  <a:pt x="7942255" y="5080768"/>
                  <a:pt x="7682059" y="5495860"/>
                </a:cubicBezTo>
                <a:cubicBezTo>
                  <a:pt x="7399139" y="5948481"/>
                  <a:pt x="7071905" y="6464786"/>
                  <a:pt x="6573102" y="6653568"/>
                </a:cubicBezTo>
                <a:cubicBezTo>
                  <a:pt x="6087933" y="6836663"/>
                  <a:pt x="5490278" y="6660391"/>
                  <a:pt x="5183497" y="6240751"/>
                </a:cubicBezTo>
                <a:cubicBezTo>
                  <a:pt x="5075555" y="6092910"/>
                  <a:pt x="5001700" y="5922324"/>
                  <a:pt x="4907394" y="5765386"/>
                </a:cubicBezTo>
                <a:cubicBezTo>
                  <a:pt x="4616520" y="5285471"/>
                  <a:pt x="4080220" y="4935202"/>
                  <a:pt x="3518924" y="4961358"/>
                </a:cubicBezTo>
                <a:cubicBezTo>
                  <a:pt x="2882637" y="4990927"/>
                  <a:pt x="2365654" y="5460606"/>
                  <a:pt x="1790724" y="5734680"/>
                </a:cubicBezTo>
                <a:cubicBezTo>
                  <a:pt x="1679373" y="5788130"/>
                  <a:pt x="1562342" y="5834757"/>
                  <a:pt x="1439630" y="5844992"/>
                </a:cubicBezTo>
                <a:cubicBezTo>
                  <a:pt x="1076037" y="5875697"/>
                  <a:pt x="762438" y="5587976"/>
                  <a:pt x="564735" y="5282060"/>
                </a:cubicBezTo>
                <a:cubicBezTo>
                  <a:pt x="323855" y="4909045"/>
                  <a:pt x="178418" y="4482581"/>
                  <a:pt x="81839" y="4049294"/>
                </a:cubicBezTo>
                <a:cubicBezTo>
                  <a:pt x="-7923" y="3646712"/>
                  <a:pt x="-54509" y="3211150"/>
                  <a:pt x="106836" y="2831312"/>
                </a:cubicBezTo>
                <a:cubicBezTo>
                  <a:pt x="253409" y="2485592"/>
                  <a:pt x="561326" y="2225165"/>
                  <a:pt x="909012" y="2084147"/>
                </a:cubicBezTo>
                <a:cubicBezTo>
                  <a:pt x="1256697" y="1943130"/>
                  <a:pt x="1641878" y="1854425"/>
                  <a:pt x="2016833" y="1873758"/>
                </a:cubicBez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nvGrpSpPr>
          <p:cNvPr id="10" name="Google Shape;10;p2"/>
          <p:cNvGrpSpPr/>
          <p:nvPr/>
        </p:nvGrpSpPr>
        <p:grpSpPr>
          <a:xfrm>
            <a:off x="4338815" y="6276104"/>
            <a:ext cx="279727" cy="189963"/>
            <a:chOff x="9877778" y="2885400"/>
            <a:chExt cx="167461" cy="113723"/>
          </a:xfrm>
        </p:grpSpPr>
        <p:sp>
          <p:nvSpPr>
            <p:cNvPr id="11" name="Google Shape;11;p2"/>
            <p:cNvSpPr/>
            <p:nvPr/>
          </p:nvSpPr>
          <p:spPr>
            <a:xfrm>
              <a:off x="9987008" y="2957330"/>
              <a:ext cx="58231" cy="41793"/>
            </a:xfrm>
            <a:custGeom>
              <a:avLst/>
              <a:gdLst/>
              <a:ahLst/>
              <a:cxnLst/>
              <a:rect l="l" t="t" r="r" b="b"/>
              <a:pathLst>
                <a:path w="58231" h="41793" extrusionOk="0">
                  <a:moveTo>
                    <a:pt x="51698" y="34970"/>
                  </a:moveTo>
                  <a:cubicBezTo>
                    <a:pt x="47153" y="38382"/>
                    <a:pt x="43745" y="39519"/>
                    <a:pt x="39200" y="40656"/>
                  </a:cubicBezTo>
                  <a:cubicBezTo>
                    <a:pt x="35791" y="41793"/>
                    <a:pt x="31246" y="41793"/>
                    <a:pt x="27838" y="41793"/>
                  </a:cubicBezTo>
                  <a:cubicBezTo>
                    <a:pt x="24429" y="41793"/>
                    <a:pt x="19884" y="40656"/>
                    <a:pt x="16476" y="39519"/>
                  </a:cubicBezTo>
                  <a:cubicBezTo>
                    <a:pt x="13066" y="38382"/>
                    <a:pt x="8522" y="36107"/>
                    <a:pt x="5113" y="31558"/>
                  </a:cubicBezTo>
                  <a:cubicBezTo>
                    <a:pt x="-1704" y="24735"/>
                    <a:pt x="-1704" y="13362"/>
                    <a:pt x="5113" y="7676"/>
                  </a:cubicBezTo>
                  <a:cubicBezTo>
                    <a:pt x="5113" y="7676"/>
                    <a:pt x="6249" y="6539"/>
                    <a:pt x="7385" y="6539"/>
                  </a:cubicBezTo>
                  <a:cubicBezTo>
                    <a:pt x="11930" y="3127"/>
                    <a:pt x="15339" y="1990"/>
                    <a:pt x="19884" y="853"/>
                  </a:cubicBezTo>
                  <a:cubicBezTo>
                    <a:pt x="23293" y="-284"/>
                    <a:pt x="27838" y="-284"/>
                    <a:pt x="31246" y="853"/>
                  </a:cubicBezTo>
                  <a:cubicBezTo>
                    <a:pt x="34655" y="853"/>
                    <a:pt x="39200" y="1990"/>
                    <a:pt x="42609" y="4265"/>
                  </a:cubicBezTo>
                  <a:cubicBezTo>
                    <a:pt x="46017" y="6539"/>
                    <a:pt x="50562" y="7676"/>
                    <a:pt x="53971" y="12225"/>
                  </a:cubicBezTo>
                  <a:cubicBezTo>
                    <a:pt x="59652" y="19049"/>
                    <a:pt x="59652" y="28147"/>
                    <a:pt x="53971" y="34970"/>
                  </a:cubicBezTo>
                  <a:cubicBezTo>
                    <a:pt x="52834" y="33833"/>
                    <a:pt x="52834" y="33833"/>
                    <a:pt x="51698" y="3497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2" name="Google Shape;12;p2"/>
            <p:cNvSpPr/>
            <p:nvPr/>
          </p:nvSpPr>
          <p:spPr>
            <a:xfrm>
              <a:off x="9877778" y="2944536"/>
              <a:ext cx="41493" cy="42077"/>
            </a:xfrm>
            <a:custGeom>
              <a:avLst/>
              <a:gdLst/>
              <a:ahLst/>
              <a:cxnLst/>
              <a:rect l="l" t="t" r="r" b="b"/>
              <a:pathLst>
                <a:path w="41493" h="42077" extrusionOk="0">
                  <a:moveTo>
                    <a:pt x="38215" y="32980"/>
                  </a:moveTo>
                  <a:cubicBezTo>
                    <a:pt x="35943" y="36392"/>
                    <a:pt x="32534" y="38666"/>
                    <a:pt x="30262" y="39803"/>
                  </a:cubicBezTo>
                  <a:cubicBezTo>
                    <a:pt x="27989" y="40941"/>
                    <a:pt x="24580" y="42078"/>
                    <a:pt x="22308" y="42078"/>
                  </a:cubicBezTo>
                  <a:cubicBezTo>
                    <a:pt x="20035" y="42078"/>
                    <a:pt x="16627" y="42078"/>
                    <a:pt x="14354" y="40941"/>
                  </a:cubicBezTo>
                  <a:cubicBezTo>
                    <a:pt x="12082" y="39803"/>
                    <a:pt x="8673" y="38666"/>
                    <a:pt x="5264" y="35254"/>
                  </a:cubicBezTo>
                  <a:cubicBezTo>
                    <a:pt x="-1553" y="28431"/>
                    <a:pt x="-1553" y="17059"/>
                    <a:pt x="4129" y="9098"/>
                  </a:cubicBezTo>
                  <a:cubicBezTo>
                    <a:pt x="6401" y="5686"/>
                    <a:pt x="9810" y="3412"/>
                    <a:pt x="12082" y="2275"/>
                  </a:cubicBezTo>
                  <a:cubicBezTo>
                    <a:pt x="14354" y="1137"/>
                    <a:pt x="17763" y="0"/>
                    <a:pt x="20035" y="0"/>
                  </a:cubicBezTo>
                  <a:cubicBezTo>
                    <a:pt x="22308" y="0"/>
                    <a:pt x="25716" y="1137"/>
                    <a:pt x="27989" y="2275"/>
                  </a:cubicBezTo>
                  <a:cubicBezTo>
                    <a:pt x="30262" y="3412"/>
                    <a:pt x="33670" y="5686"/>
                    <a:pt x="37079" y="9098"/>
                  </a:cubicBezTo>
                  <a:cubicBezTo>
                    <a:pt x="42760" y="15921"/>
                    <a:pt x="42760" y="26157"/>
                    <a:pt x="38215" y="3298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3" name="Google Shape;13;p2"/>
            <p:cNvSpPr/>
            <p:nvPr/>
          </p:nvSpPr>
          <p:spPr>
            <a:xfrm>
              <a:off x="9898230" y="2885400"/>
              <a:ext cx="56721" cy="41793"/>
            </a:xfrm>
            <a:custGeom>
              <a:avLst/>
              <a:gdLst/>
              <a:ahLst/>
              <a:cxnLst/>
              <a:rect l="l" t="t" r="r" b="b"/>
              <a:pathLst>
                <a:path w="56721" h="41793" extrusionOk="0">
                  <a:moveTo>
                    <a:pt x="50714" y="36392"/>
                  </a:moveTo>
                  <a:cubicBezTo>
                    <a:pt x="46169" y="38666"/>
                    <a:pt x="41624" y="39803"/>
                    <a:pt x="38215" y="40941"/>
                  </a:cubicBezTo>
                  <a:cubicBezTo>
                    <a:pt x="33670" y="42078"/>
                    <a:pt x="30262" y="42078"/>
                    <a:pt x="25717" y="40941"/>
                  </a:cubicBezTo>
                  <a:cubicBezTo>
                    <a:pt x="22308" y="40941"/>
                    <a:pt x="17763" y="39803"/>
                    <a:pt x="14355" y="37529"/>
                  </a:cubicBezTo>
                  <a:cubicBezTo>
                    <a:pt x="10946" y="35254"/>
                    <a:pt x="7537" y="32980"/>
                    <a:pt x="4129" y="29568"/>
                  </a:cubicBezTo>
                  <a:cubicBezTo>
                    <a:pt x="-1553" y="22745"/>
                    <a:pt x="-1553" y="11372"/>
                    <a:pt x="5264" y="5686"/>
                  </a:cubicBezTo>
                  <a:cubicBezTo>
                    <a:pt x="6401" y="5686"/>
                    <a:pt x="6401" y="4549"/>
                    <a:pt x="7537" y="4549"/>
                  </a:cubicBezTo>
                  <a:cubicBezTo>
                    <a:pt x="12082" y="2274"/>
                    <a:pt x="16627" y="1137"/>
                    <a:pt x="20036" y="0"/>
                  </a:cubicBezTo>
                  <a:cubicBezTo>
                    <a:pt x="24580" y="0"/>
                    <a:pt x="27989" y="0"/>
                    <a:pt x="31398" y="1137"/>
                  </a:cubicBezTo>
                  <a:cubicBezTo>
                    <a:pt x="34807" y="2274"/>
                    <a:pt x="39351" y="3412"/>
                    <a:pt x="42761" y="5686"/>
                  </a:cubicBezTo>
                  <a:cubicBezTo>
                    <a:pt x="46169" y="7961"/>
                    <a:pt x="49578" y="10235"/>
                    <a:pt x="52986" y="14784"/>
                  </a:cubicBezTo>
                  <a:cubicBezTo>
                    <a:pt x="58667" y="21608"/>
                    <a:pt x="57531" y="31843"/>
                    <a:pt x="51850" y="36392"/>
                  </a:cubicBezTo>
                  <a:cubicBezTo>
                    <a:pt x="51850" y="35254"/>
                    <a:pt x="50714" y="36392"/>
                    <a:pt x="50714" y="3639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
        <p:nvSpPr>
          <p:cNvPr id="14" name="Google Shape;14;p2"/>
          <p:cNvSpPr/>
          <p:nvPr/>
        </p:nvSpPr>
        <p:spPr>
          <a:xfrm rot="693323">
            <a:off x="1021993" y="224294"/>
            <a:ext cx="9985199" cy="6435231"/>
          </a:xfrm>
          <a:custGeom>
            <a:avLst/>
            <a:gdLst/>
            <a:ahLst/>
            <a:cxnLst/>
            <a:rect l="l" t="t" r="r" b="b"/>
            <a:pathLst>
              <a:path w="253616" h="164331" extrusionOk="0">
                <a:moveTo>
                  <a:pt x="0" y="46567"/>
                </a:moveTo>
                <a:lnTo>
                  <a:pt x="230525" y="0"/>
                </a:lnTo>
                <a:lnTo>
                  <a:pt x="253616" y="113146"/>
                </a:lnTo>
                <a:lnTo>
                  <a:pt x="23091" y="164331"/>
                </a:lnTo>
                <a:close/>
              </a:path>
            </a:pathLst>
          </a:custGeom>
          <a:solidFill>
            <a:schemeClr val="accent6"/>
          </a:solidFill>
          <a:ln>
            <a:noFill/>
          </a:ln>
          <a:effectLst>
            <a:outerShdw dist="171450" dir="2460000" algn="bl" rotWithShape="0">
              <a:srgbClr val="000000">
                <a:alpha val="8000"/>
              </a:srgbClr>
            </a:outerShdw>
          </a:effectLst>
        </p:spPr>
      </p:sp>
      <p:grpSp>
        <p:nvGrpSpPr>
          <p:cNvPr id="15" name="Google Shape;15;p2"/>
          <p:cNvGrpSpPr/>
          <p:nvPr/>
        </p:nvGrpSpPr>
        <p:grpSpPr>
          <a:xfrm>
            <a:off x="-673545" y="-343997"/>
            <a:ext cx="13506444" cy="7697828"/>
            <a:chOff x="-505159" y="-257998"/>
            <a:chExt cx="10129833" cy="5773371"/>
          </a:xfrm>
        </p:grpSpPr>
        <p:sp>
          <p:nvSpPr>
            <p:cNvPr id="16" name="Google Shape;16;p2"/>
            <p:cNvSpPr/>
            <p:nvPr/>
          </p:nvSpPr>
          <p:spPr>
            <a:xfrm rot="8665170">
              <a:off x="6871035" y="3988777"/>
              <a:ext cx="2783466" cy="790626"/>
            </a:xfrm>
            <a:custGeom>
              <a:avLst/>
              <a:gdLst/>
              <a:ahLst/>
              <a:cxnLst/>
              <a:rect l="l" t="t" r="r" b="b"/>
              <a:pathLst>
                <a:path w="3579114" h="1016625" extrusionOk="0">
                  <a:moveTo>
                    <a:pt x="3579114" y="386740"/>
                  </a:moveTo>
                  <a:cubicBezTo>
                    <a:pt x="3507532" y="403799"/>
                    <a:pt x="3432541" y="407211"/>
                    <a:pt x="3359823" y="393564"/>
                  </a:cubicBezTo>
                  <a:cubicBezTo>
                    <a:pt x="3215522" y="365133"/>
                    <a:pt x="3082583" y="252546"/>
                    <a:pt x="3057586" y="106980"/>
                  </a:cubicBezTo>
                  <a:cubicBezTo>
                    <a:pt x="3050769" y="68314"/>
                    <a:pt x="3056450" y="20550"/>
                    <a:pt x="3092809" y="4629"/>
                  </a:cubicBezTo>
                  <a:cubicBezTo>
                    <a:pt x="3118942" y="-6744"/>
                    <a:pt x="3149621" y="4629"/>
                    <a:pt x="3173481" y="19413"/>
                  </a:cubicBezTo>
                  <a:cubicBezTo>
                    <a:pt x="3328008" y="116078"/>
                    <a:pt x="3353005" y="351486"/>
                    <a:pt x="3253017" y="505013"/>
                  </a:cubicBezTo>
                  <a:cubicBezTo>
                    <a:pt x="3153029" y="657403"/>
                    <a:pt x="2962143" y="731323"/>
                    <a:pt x="2779210" y="733598"/>
                  </a:cubicBezTo>
                  <a:cubicBezTo>
                    <a:pt x="2331537" y="739284"/>
                    <a:pt x="1942948" y="384466"/>
                    <a:pt x="1495274" y="378780"/>
                  </a:cubicBezTo>
                  <a:cubicBezTo>
                    <a:pt x="1299844" y="376505"/>
                    <a:pt x="1103276" y="444739"/>
                    <a:pt x="952158" y="568698"/>
                  </a:cubicBezTo>
                  <a:cubicBezTo>
                    <a:pt x="887393" y="621011"/>
                    <a:pt x="829445" y="686971"/>
                    <a:pt x="806721" y="766578"/>
                  </a:cubicBezTo>
                  <a:cubicBezTo>
                    <a:pt x="783996" y="846184"/>
                    <a:pt x="804448" y="942850"/>
                    <a:pt x="872622" y="991751"/>
                  </a:cubicBezTo>
                  <a:cubicBezTo>
                    <a:pt x="940796" y="1039515"/>
                    <a:pt x="1053282" y="1016770"/>
                    <a:pt x="1080551" y="938300"/>
                  </a:cubicBezTo>
                  <a:cubicBezTo>
                    <a:pt x="1093050" y="904183"/>
                    <a:pt x="1087369" y="865517"/>
                    <a:pt x="1077143" y="830263"/>
                  </a:cubicBezTo>
                  <a:cubicBezTo>
                    <a:pt x="1031694" y="681285"/>
                    <a:pt x="888529" y="580071"/>
                    <a:pt x="739684" y="531170"/>
                  </a:cubicBezTo>
                  <a:cubicBezTo>
                    <a:pt x="496531" y="450426"/>
                    <a:pt x="217019" y="484543"/>
                    <a:pt x="0" y="622149"/>
                  </a:cubicBezTo>
                </a:path>
              </a:pathLst>
            </a:custGeom>
            <a:noFill/>
            <a:ln w="14400" cap="rnd" cmpd="sng">
              <a:solidFill>
                <a:schemeClr val="dk1"/>
              </a:solidFill>
              <a:prstDash val="dashDot"/>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7" name="Google Shape;17;p2"/>
            <p:cNvSpPr/>
            <p:nvPr/>
          </p:nvSpPr>
          <p:spPr>
            <a:xfrm rot="-1521471">
              <a:off x="-478731" y="160802"/>
              <a:ext cx="2089284" cy="593448"/>
            </a:xfrm>
            <a:custGeom>
              <a:avLst/>
              <a:gdLst/>
              <a:ahLst/>
              <a:cxnLst/>
              <a:rect l="l" t="t" r="r" b="b"/>
              <a:pathLst>
                <a:path w="3579114" h="1016625" extrusionOk="0">
                  <a:moveTo>
                    <a:pt x="3579114" y="386740"/>
                  </a:moveTo>
                  <a:cubicBezTo>
                    <a:pt x="3507532" y="403799"/>
                    <a:pt x="3432541" y="407211"/>
                    <a:pt x="3359823" y="393564"/>
                  </a:cubicBezTo>
                  <a:cubicBezTo>
                    <a:pt x="3215522" y="365133"/>
                    <a:pt x="3082583" y="252546"/>
                    <a:pt x="3057586" y="106980"/>
                  </a:cubicBezTo>
                  <a:cubicBezTo>
                    <a:pt x="3050769" y="68314"/>
                    <a:pt x="3056450" y="20550"/>
                    <a:pt x="3092809" y="4629"/>
                  </a:cubicBezTo>
                  <a:cubicBezTo>
                    <a:pt x="3118942" y="-6744"/>
                    <a:pt x="3149621" y="4629"/>
                    <a:pt x="3173481" y="19413"/>
                  </a:cubicBezTo>
                  <a:cubicBezTo>
                    <a:pt x="3328008" y="116078"/>
                    <a:pt x="3353005" y="351486"/>
                    <a:pt x="3253017" y="505013"/>
                  </a:cubicBezTo>
                  <a:cubicBezTo>
                    <a:pt x="3153029" y="657403"/>
                    <a:pt x="2962143" y="731323"/>
                    <a:pt x="2779210" y="733598"/>
                  </a:cubicBezTo>
                  <a:cubicBezTo>
                    <a:pt x="2331537" y="739284"/>
                    <a:pt x="1942948" y="384466"/>
                    <a:pt x="1495274" y="378780"/>
                  </a:cubicBezTo>
                  <a:cubicBezTo>
                    <a:pt x="1299844" y="376505"/>
                    <a:pt x="1103276" y="444739"/>
                    <a:pt x="952158" y="568698"/>
                  </a:cubicBezTo>
                  <a:cubicBezTo>
                    <a:pt x="887393" y="621011"/>
                    <a:pt x="829445" y="686971"/>
                    <a:pt x="806721" y="766578"/>
                  </a:cubicBezTo>
                  <a:cubicBezTo>
                    <a:pt x="783996" y="846184"/>
                    <a:pt x="804448" y="942850"/>
                    <a:pt x="872622" y="991751"/>
                  </a:cubicBezTo>
                  <a:cubicBezTo>
                    <a:pt x="940796" y="1039515"/>
                    <a:pt x="1053282" y="1016770"/>
                    <a:pt x="1080551" y="938300"/>
                  </a:cubicBezTo>
                  <a:cubicBezTo>
                    <a:pt x="1093050" y="904183"/>
                    <a:pt x="1087369" y="865517"/>
                    <a:pt x="1077143" y="830263"/>
                  </a:cubicBezTo>
                  <a:cubicBezTo>
                    <a:pt x="1031694" y="681285"/>
                    <a:pt x="888529" y="580071"/>
                    <a:pt x="739684" y="531170"/>
                  </a:cubicBezTo>
                  <a:cubicBezTo>
                    <a:pt x="496531" y="450426"/>
                    <a:pt x="217019" y="484543"/>
                    <a:pt x="0" y="622149"/>
                  </a:cubicBezTo>
                </a:path>
              </a:pathLst>
            </a:custGeom>
            <a:noFill/>
            <a:ln w="14400" cap="rnd" cmpd="sng">
              <a:solidFill>
                <a:schemeClr val="dk1"/>
              </a:solidFill>
              <a:prstDash val="dashDot"/>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nvGrpSpPr>
          <p:cNvPr id="18" name="Google Shape;18;p2"/>
          <p:cNvGrpSpPr/>
          <p:nvPr/>
        </p:nvGrpSpPr>
        <p:grpSpPr>
          <a:xfrm>
            <a:off x="10814037" y="593372"/>
            <a:ext cx="1156860" cy="6017761"/>
            <a:chOff x="8110527" y="445028"/>
            <a:chExt cx="867645" cy="4513321"/>
          </a:xfrm>
        </p:grpSpPr>
        <p:grpSp>
          <p:nvGrpSpPr>
            <p:cNvPr id="19" name="Google Shape;19;p2"/>
            <p:cNvGrpSpPr/>
            <p:nvPr/>
          </p:nvGrpSpPr>
          <p:grpSpPr>
            <a:xfrm>
              <a:off x="8110527" y="4410672"/>
              <a:ext cx="570118" cy="547677"/>
              <a:chOff x="868786" y="1081365"/>
              <a:chExt cx="326435" cy="313621"/>
            </a:xfrm>
          </p:grpSpPr>
          <p:sp>
            <p:nvSpPr>
              <p:cNvPr id="20" name="Google Shape;20;p2"/>
              <p:cNvSpPr/>
              <p:nvPr/>
            </p:nvSpPr>
            <p:spPr>
              <a:xfrm rot="1183337">
                <a:off x="906559" y="1108397"/>
                <a:ext cx="205327" cy="259557"/>
              </a:xfrm>
              <a:custGeom>
                <a:avLst/>
                <a:gdLst/>
                <a:ahLst/>
                <a:cxnLst/>
                <a:rect l="l" t="t" r="r" b="b"/>
                <a:pathLst>
                  <a:path w="364683" h="461003" extrusionOk="0">
                    <a:moveTo>
                      <a:pt x="348249" y="139086"/>
                    </a:moveTo>
                    <a:cubicBezTo>
                      <a:pt x="351658" y="107243"/>
                      <a:pt x="352795" y="70851"/>
                      <a:pt x="335751" y="43558"/>
                    </a:cubicBezTo>
                    <a:cubicBezTo>
                      <a:pt x="319844" y="18539"/>
                      <a:pt x="281212" y="1480"/>
                      <a:pt x="256215" y="21950"/>
                    </a:cubicBezTo>
                    <a:cubicBezTo>
                      <a:pt x="231218" y="43558"/>
                      <a:pt x="228946" y="81087"/>
                      <a:pt x="219856" y="111792"/>
                    </a:cubicBezTo>
                    <a:cubicBezTo>
                      <a:pt x="219856" y="111792"/>
                      <a:pt x="195995" y="211869"/>
                      <a:pt x="195995" y="211869"/>
                    </a:cubicBezTo>
                    <a:cubicBezTo>
                      <a:pt x="193723" y="220967"/>
                      <a:pt x="180088" y="218692"/>
                      <a:pt x="180088" y="209594"/>
                    </a:cubicBezTo>
                    <a:cubicBezTo>
                      <a:pt x="180088" y="148184"/>
                      <a:pt x="146001" y="74263"/>
                      <a:pt x="85781" y="54930"/>
                    </a:cubicBezTo>
                    <a:cubicBezTo>
                      <a:pt x="3973" y="41283"/>
                      <a:pt x="24425" y="144772"/>
                      <a:pt x="36924" y="193673"/>
                    </a:cubicBezTo>
                    <a:cubicBezTo>
                      <a:pt x="59648" y="277829"/>
                      <a:pt x="99416" y="377906"/>
                      <a:pt x="181224" y="419983"/>
                    </a:cubicBezTo>
                    <a:cubicBezTo>
                      <a:pt x="276667" y="472296"/>
                      <a:pt x="341432" y="203908"/>
                      <a:pt x="348249" y="139086"/>
                    </a:cubicBezTo>
                    <a:lnTo>
                      <a:pt x="348249" y="139086"/>
                    </a:lnTo>
                    <a:close/>
                    <a:moveTo>
                      <a:pt x="363020" y="140223"/>
                    </a:moveTo>
                    <a:cubicBezTo>
                      <a:pt x="351658" y="231202"/>
                      <a:pt x="317571" y="488218"/>
                      <a:pt x="185769" y="458649"/>
                    </a:cubicBezTo>
                    <a:cubicBezTo>
                      <a:pt x="125549" y="439316"/>
                      <a:pt x="84645" y="385866"/>
                      <a:pt x="56239" y="333553"/>
                    </a:cubicBezTo>
                    <a:cubicBezTo>
                      <a:pt x="23289" y="271005"/>
                      <a:pt x="-49430" y="61753"/>
                      <a:pt x="51694" y="35597"/>
                    </a:cubicBezTo>
                    <a:cubicBezTo>
                      <a:pt x="141456" y="17401"/>
                      <a:pt x="199404" y="135674"/>
                      <a:pt x="195995" y="210732"/>
                    </a:cubicBezTo>
                    <a:cubicBezTo>
                      <a:pt x="195995" y="210732"/>
                      <a:pt x="180088" y="208457"/>
                      <a:pt x="180088" y="208457"/>
                    </a:cubicBezTo>
                    <a:lnTo>
                      <a:pt x="205085" y="108380"/>
                    </a:lnTo>
                    <a:cubicBezTo>
                      <a:pt x="215311" y="75400"/>
                      <a:pt x="217583" y="35597"/>
                      <a:pt x="247126" y="11715"/>
                    </a:cubicBezTo>
                    <a:cubicBezTo>
                      <a:pt x="278940" y="-13304"/>
                      <a:pt x="325525" y="4892"/>
                      <a:pt x="344841" y="36734"/>
                    </a:cubicBezTo>
                    <a:cubicBezTo>
                      <a:pt x="366429" y="66303"/>
                      <a:pt x="366429" y="104969"/>
                      <a:pt x="363020" y="140223"/>
                    </a:cubicBezTo>
                    <a:lnTo>
                      <a:pt x="363020" y="1402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1" name="Google Shape;21;p2"/>
              <p:cNvSpPr/>
              <p:nvPr/>
            </p:nvSpPr>
            <p:spPr>
              <a:xfrm>
                <a:off x="1070136" y="1211354"/>
                <a:ext cx="125085" cy="140189"/>
              </a:xfrm>
              <a:custGeom>
                <a:avLst/>
                <a:gdLst/>
                <a:ahLst/>
                <a:cxnLst/>
                <a:rect l="l" t="t" r="r" b="b"/>
                <a:pathLst>
                  <a:path w="200136" h="224303" extrusionOk="0">
                    <a:moveTo>
                      <a:pt x="173937" y="162643"/>
                    </a:moveTo>
                    <a:cubicBezTo>
                      <a:pt x="187572" y="129663"/>
                      <a:pt x="201207" y="94409"/>
                      <a:pt x="200071" y="59154"/>
                    </a:cubicBezTo>
                    <a:cubicBezTo>
                      <a:pt x="200071" y="40959"/>
                      <a:pt x="195526" y="21625"/>
                      <a:pt x="180755" y="9116"/>
                    </a:cubicBezTo>
                    <a:cubicBezTo>
                      <a:pt x="167120" y="-3394"/>
                      <a:pt x="142123" y="-3394"/>
                      <a:pt x="133033" y="11390"/>
                    </a:cubicBezTo>
                    <a:cubicBezTo>
                      <a:pt x="129625" y="17077"/>
                      <a:pt x="128488" y="22763"/>
                      <a:pt x="126216" y="29586"/>
                    </a:cubicBezTo>
                    <a:cubicBezTo>
                      <a:pt x="121671" y="52331"/>
                      <a:pt x="115990" y="75076"/>
                      <a:pt x="111445" y="98957"/>
                    </a:cubicBezTo>
                    <a:cubicBezTo>
                      <a:pt x="98946" y="76213"/>
                      <a:pt x="77358" y="58017"/>
                      <a:pt x="53497" y="48919"/>
                    </a:cubicBezTo>
                    <a:cubicBezTo>
                      <a:pt x="45544" y="45507"/>
                      <a:pt x="36454" y="43233"/>
                      <a:pt x="27364" y="45507"/>
                    </a:cubicBezTo>
                    <a:cubicBezTo>
                      <a:pt x="8048" y="50056"/>
                      <a:pt x="-1042" y="72801"/>
                      <a:pt x="95" y="93271"/>
                    </a:cubicBezTo>
                    <a:cubicBezTo>
                      <a:pt x="2367" y="137624"/>
                      <a:pt x="38726" y="172878"/>
                      <a:pt x="75086" y="199035"/>
                    </a:cubicBezTo>
                    <a:cubicBezTo>
                      <a:pt x="136442" y="244524"/>
                      <a:pt x="147804" y="226328"/>
                      <a:pt x="173937" y="16264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nvGrpSpPr>
            <p:cNvPr id="22" name="Google Shape;22;p2"/>
            <p:cNvGrpSpPr/>
            <p:nvPr/>
          </p:nvGrpSpPr>
          <p:grpSpPr>
            <a:xfrm>
              <a:off x="8564426" y="445028"/>
              <a:ext cx="413746" cy="280964"/>
              <a:chOff x="9877778" y="2885400"/>
              <a:chExt cx="167461" cy="113723"/>
            </a:xfrm>
          </p:grpSpPr>
          <p:sp>
            <p:nvSpPr>
              <p:cNvPr id="23" name="Google Shape;23;p2"/>
              <p:cNvSpPr/>
              <p:nvPr/>
            </p:nvSpPr>
            <p:spPr>
              <a:xfrm>
                <a:off x="9987008" y="2957330"/>
                <a:ext cx="58231" cy="41793"/>
              </a:xfrm>
              <a:custGeom>
                <a:avLst/>
                <a:gdLst/>
                <a:ahLst/>
                <a:cxnLst/>
                <a:rect l="l" t="t" r="r" b="b"/>
                <a:pathLst>
                  <a:path w="58231" h="41793" extrusionOk="0">
                    <a:moveTo>
                      <a:pt x="51698" y="34970"/>
                    </a:moveTo>
                    <a:cubicBezTo>
                      <a:pt x="47153" y="38382"/>
                      <a:pt x="43745" y="39519"/>
                      <a:pt x="39200" y="40656"/>
                    </a:cubicBezTo>
                    <a:cubicBezTo>
                      <a:pt x="35791" y="41793"/>
                      <a:pt x="31246" y="41793"/>
                      <a:pt x="27838" y="41793"/>
                    </a:cubicBezTo>
                    <a:cubicBezTo>
                      <a:pt x="24429" y="41793"/>
                      <a:pt x="19884" y="40656"/>
                      <a:pt x="16476" y="39519"/>
                    </a:cubicBezTo>
                    <a:cubicBezTo>
                      <a:pt x="13066" y="38382"/>
                      <a:pt x="8522" y="36107"/>
                      <a:pt x="5113" y="31558"/>
                    </a:cubicBezTo>
                    <a:cubicBezTo>
                      <a:pt x="-1704" y="24735"/>
                      <a:pt x="-1704" y="13362"/>
                      <a:pt x="5113" y="7676"/>
                    </a:cubicBezTo>
                    <a:cubicBezTo>
                      <a:pt x="5113" y="7676"/>
                      <a:pt x="6249" y="6539"/>
                      <a:pt x="7385" y="6539"/>
                    </a:cubicBezTo>
                    <a:cubicBezTo>
                      <a:pt x="11930" y="3127"/>
                      <a:pt x="15339" y="1990"/>
                      <a:pt x="19884" y="853"/>
                    </a:cubicBezTo>
                    <a:cubicBezTo>
                      <a:pt x="23293" y="-284"/>
                      <a:pt x="27838" y="-284"/>
                      <a:pt x="31246" y="853"/>
                    </a:cubicBezTo>
                    <a:cubicBezTo>
                      <a:pt x="34655" y="853"/>
                      <a:pt x="39200" y="1990"/>
                      <a:pt x="42609" y="4265"/>
                    </a:cubicBezTo>
                    <a:cubicBezTo>
                      <a:pt x="46017" y="6539"/>
                      <a:pt x="50562" y="7676"/>
                      <a:pt x="53971" y="12225"/>
                    </a:cubicBezTo>
                    <a:cubicBezTo>
                      <a:pt x="59652" y="19049"/>
                      <a:pt x="59652" y="28147"/>
                      <a:pt x="53971" y="34970"/>
                    </a:cubicBezTo>
                    <a:cubicBezTo>
                      <a:pt x="52834" y="33833"/>
                      <a:pt x="52834" y="33833"/>
                      <a:pt x="51698" y="3497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4" name="Google Shape;24;p2"/>
              <p:cNvSpPr/>
              <p:nvPr/>
            </p:nvSpPr>
            <p:spPr>
              <a:xfrm>
                <a:off x="9877778" y="2944536"/>
                <a:ext cx="41493" cy="42077"/>
              </a:xfrm>
              <a:custGeom>
                <a:avLst/>
                <a:gdLst/>
                <a:ahLst/>
                <a:cxnLst/>
                <a:rect l="l" t="t" r="r" b="b"/>
                <a:pathLst>
                  <a:path w="41493" h="42077" extrusionOk="0">
                    <a:moveTo>
                      <a:pt x="38215" y="32980"/>
                    </a:moveTo>
                    <a:cubicBezTo>
                      <a:pt x="35943" y="36392"/>
                      <a:pt x="32534" y="38666"/>
                      <a:pt x="30262" y="39803"/>
                    </a:cubicBezTo>
                    <a:cubicBezTo>
                      <a:pt x="27989" y="40941"/>
                      <a:pt x="24580" y="42078"/>
                      <a:pt x="22308" y="42078"/>
                    </a:cubicBezTo>
                    <a:cubicBezTo>
                      <a:pt x="20035" y="42078"/>
                      <a:pt x="16627" y="42078"/>
                      <a:pt x="14354" y="40941"/>
                    </a:cubicBezTo>
                    <a:cubicBezTo>
                      <a:pt x="12082" y="39803"/>
                      <a:pt x="8673" y="38666"/>
                      <a:pt x="5264" y="35254"/>
                    </a:cubicBezTo>
                    <a:cubicBezTo>
                      <a:pt x="-1553" y="28431"/>
                      <a:pt x="-1553" y="17059"/>
                      <a:pt x="4129" y="9098"/>
                    </a:cubicBezTo>
                    <a:cubicBezTo>
                      <a:pt x="6401" y="5686"/>
                      <a:pt x="9810" y="3412"/>
                      <a:pt x="12082" y="2275"/>
                    </a:cubicBezTo>
                    <a:cubicBezTo>
                      <a:pt x="14354" y="1137"/>
                      <a:pt x="17763" y="0"/>
                      <a:pt x="20035" y="0"/>
                    </a:cubicBezTo>
                    <a:cubicBezTo>
                      <a:pt x="22308" y="0"/>
                      <a:pt x="25716" y="1137"/>
                      <a:pt x="27989" y="2275"/>
                    </a:cubicBezTo>
                    <a:cubicBezTo>
                      <a:pt x="30262" y="3412"/>
                      <a:pt x="33670" y="5686"/>
                      <a:pt x="37079" y="9098"/>
                    </a:cubicBezTo>
                    <a:cubicBezTo>
                      <a:pt x="42760" y="15921"/>
                      <a:pt x="42760" y="26157"/>
                      <a:pt x="38215" y="3298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25" name="Google Shape;25;p2"/>
              <p:cNvSpPr/>
              <p:nvPr/>
            </p:nvSpPr>
            <p:spPr>
              <a:xfrm>
                <a:off x="9898230" y="2885400"/>
                <a:ext cx="56721" cy="41793"/>
              </a:xfrm>
              <a:custGeom>
                <a:avLst/>
                <a:gdLst/>
                <a:ahLst/>
                <a:cxnLst/>
                <a:rect l="l" t="t" r="r" b="b"/>
                <a:pathLst>
                  <a:path w="56721" h="41793" extrusionOk="0">
                    <a:moveTo>
                      <a:pt x="50714" y="36392"/>
                    </a:moveTo>
                    <a:cubicBezTo>
                      <a:pt x="46169" y="38666"/>
                      <a:pt x="41624" y="39803"/>
                      <a:pt x="38215" y="40941"/>
                    </a:cubicBezTo>
                    <a:cubicBezTo>
                      <a:pt x="33670" y="42078"/>
                      <a:pt x="30262" y="42078"/>
                      <a:pt x="25717" y="40941"/>
                    </a:cubicBezTo>
                    <a:cubicBezTo>
                      <a:pt x="22308" y="40941"/>
                      <a:pt x="17763" y="39803"/>
                      <a:pt x="14355" y="37529"/>
                    </a:cubicBezTo>
                    <a:cubicBezTo>
                      <a:pt x="10946" y="35254"/>
                      <a:pt x="7537" y="32980"/>
                      <a:pt x="4129" y="29568"/>
                    </a:cubicBezTo>
                    <a:cubicBezTo>
                      <a:pt x="-1553" y="22745"/>
                      <a:pt x="-1553" y="11372"/>
                      <a:pt x="5264" y="5686"/>
                    </a:cubicBezTo>
                    <a:cubicBezTo>
                      <a:pt x="6401" y="5686"/>
                      <a:pt x="6401" y="4549"/>
                      <a:pt x="7537" y="4549"/>
                    </a:cubicBezTo>
                    <a:cubicBezTo>
                      <a:pt x="12082" y="2274"/>
                      <a:pt x="16627" y="1137"/>
                      <a:pt x="20036" y="0"/>
                    </a:cubicBezTo>
                    <a:cubicBezTo>
                      <a:pt x="24580" y="0"/>
                      <a:pt x="27989" y="0"/>
                      <a:pt x="31398" y="1137"/>
                    </a:cubicBezTo>
                    <a:cubicBezTo>
                      <a:pt x="34807" y="2274"/>
                      <a:pt x="39351" y="3412"/>
                      <a:pt x="42761" y="5686"/>
                    </a:cubicBezTo>
                    <a:cubicBezTo>
                      <a:pt x="46169" y="7961"/>
                      <a:pt x="49578" y="10235"/>
                      <a:pt x="52986" y="14784"/>
                    </a:cubicBezTo>
                    <a:cubicBezTo>
                      <a:pt x="58667" y="21608"/>
                      <a:pt x="57531" y="31843"/>
                      <a:pt x="51850" y="36392"/>
                    </a:cubicBezTo>
                    <a:cubicBezTo>
                      <a:pt x="51850" y="35254"/>
                      <a:pt x="50714" y="36392"/>
                      <a:pt x="50714" y="3639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sp>
        <p:nvSpPr>
          <p:cNvPr id="26" name="Google Shape;26;p2"/>
          <p:cNvSpPr txBox="1">
            <a:spLocks noGrp="1"/>
          </p:cNvSpPr>
          <p:nvPr>
            <p:ph type="ctrTitle"/>
          </p:nvPr>
        </p:nvSpPr>
        <p:spPr>
          <a:xfrm>
            <a:off x="1980600" y="1544517"/>
            <a:ext cx="7366800" cy="24200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72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27" name="Google Shape;27;p2"/>
          <p:cNvSpPr txBox="1">
            <a:spLocks noGrp="1"/>
          </p:cNvSpPr>
          <p:nvPr>
            <p:ph type="subTitle" idx="1"/>
          </p:nvPr>
        </p:nvSpPr>
        <p:spPr>
          <a:xfrm>
            <a:off x="1980600" y="4151967"/>
            <a:ext cx="3785200" cy="10224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SzPts val="1400"/>
              <a:buNone/>
              <a:defRPr>
                <a:solidFill>
                  <a:schemeClr val="dk1"/>
                </a:solidFill>
              </a:defRPr>
            </a:lvl1pPr>
            <a:lvl2pPr lvl="1" algn="ctr">
              <a:lnSpc>
                <a:spcPct val="115000"/>
              </a:lnSpc>
              <a:spcBef>
                <a:spcPts val="0"/>
              </a:spcBef>
              <a:spcAft>
                <a:spcPts val="0"/>
              </a:spcAft>
              <a:buSzPts val="1800"/>
              <a:buNone/>
              <a:defRPr sz="2400"/>
            </a:lvl2pPr>
            <a:lvl3pPr lvl="2" algn="ctr">
              <a:lnSpc>
                <a:spcPct val="115000"/>
              </a:lnSpc>
              <a:spcBef>
                <a:spcPts val="0"/>
              </a:spcBef>
              <a:spcAft>
                <a:spcPts val="0"/>
              </a:spcAft>
              <a:buSzPts val="1800"/>
              <a:buNone/>
              <a:defRPr sz="2400"/>
            </a:lvl3pPr>
            <a:lvl4pPr lvl="3" algn="ctr">
              <a:lnSpc>
                <a:spcPct val="115000"/>
              </a:lnSpc>
              <a:spcBef>
                <a:spcPts val="0"/>
              </a:spcBef>
              <a:spcAft>
                <a:spcPts val="0"/>
              </a:spcAft>
              <a:buSzPts val="1800"/>
              <a:buNone/>
              <a:defRPr sz="2400"/>
            </a:lvl4pPr>
            <a:lvl5pPr lvl="4" algn="ctr">
              <a:lnSpc>
                <a:spcPct val="115000"/>
              </a:lnSpc>
              <a:spcBef>
                <a:spcPts val="0"/>
              </a:spcBef>
              <a:spcAft>
                <a:spcPts val="0"/>
              </a:spcAft>
              <a:buSzPts val="1800"/>
              <a:buNone/>
              <a:defRPr sz="2400"/>
            </a:lvl5pPr>
            <a:lvl6pPr lvl="5" algn="ctr">
              <a:lnSpc>
                <a:spcPct val="115000"/>
              </a:lnSpc>
              <a:spcBef>
                <a:spcPts val="0"/>
              </a:spcBef>
              <a:spcAft>
                <a:spcPts val="0"/>
              </a:spcAft>
              <a:buSzPts val="1800"/>
              <a:buNone/>
              <a:defRPr sz="2400"/>
            </a:lvl6pPr>
            <a:lvl7pPr lvl="6" algn="ctr">
              <a:lnSpc>
                <a:spcPct val="115000"/>
              </a:lnSpc>
              <a:spcBef>
                <a:spcPts val="0"/>
              </a:spcBef>
              <a:spcAft>
                <a:spcPts val="0"/>
              </a:spcAft>
              <a:buSzPts val="1800"/>
              <a:buNone/>
              <a:defRPr sz="2400"/>
            </a:lvl7pPr>
            <a:lvl8pPr lvl="7" algn="ctr">
              <a:lnSpc>
                <a:spcPct val="115000"/>
              </a:lnSpc>
              <a:spcBef>
                <a:spcPts val="0"/>
              </a:spcBef>
              <a:spcAft>
                <a:spcPts val="0"/>
              </a:spcAft>
              <a:buSzPts val="1800"/>
              <a:buNone/>
              <a:defRPr sz="2400"/>
            </a:lvl8pPr>
            <a:lvl9pPr lvl="8" algn="ctr">
              <a:lnSpc>
                <a:spcPct val="115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16428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
        <p:cNvGrpSpPr/>
        <p:nvPr/>
      </p:nvGrpSpPr>
      <p:grpSpPr>
        <a:xfrm>
          <a:off x="0" y="0"/>
          <a:ext cx="0" cy="0"/>
          <a:chOff x="0" y="0"/>
          <a:chExt cx="0" cy="0"/>
        </a:xfrm>
      </p:grpSpPr>
      <p:sp>
        <p:nvSpPr>
          <p:cNvPr id="29" name="Google Shape;29;p3"/>
          <p:cNvSpPr/>
          <p:nvPr/>
        </p:nvSpPr>
        <p:spPr>
          <a:xfrm rot="-452754">
            <a:off x="-1591483" y="-1504138"/>
            <a:ext cx="12476664" cy="7007380"/>
          </a:xfrm>
          <a:custGeom>
            <a:avLst/>
            <a:gdLst/>
            <a:ahLst/>
            <a:cxnLst/>
            <a:rect l="l" t="t" r="r" b="b"/>
            <a:pathLst>
              <a:path w="9637883" h="6725578" extrusionOk="0">
                <a:moveTo>
                  <a:pt x="2016833" y="1873758"/>
                </a:moveTo>
                <a:cubicBezTo>
                  <a:pt x="2330431" y="1889680"/>
                  <a:pt x="2614488" y="1683840"/>
                  <a:pt x="2813328" y="1441608"/>
                </a:cubicBezTo>
                <a:cubicBezTo>
                  <a:pt x="3012167" y="1199376"/>
                  <a:pt x="3154196" y="913930"/>
                  <a:pt x="3358717" y="675110"/>
                </a:cubicBezTo>
                <a:cubicBezTo>
                  <a:pt x="3742761" y="225901"/>
                  <a:pt x="4343825" y="-24291"/>
                  <a:pt x="4934663" y="1865"/>
                </a:cubicBezTo>
                <a:cubicBezTo>
                  <a:pt x="5525501" y="28022"/>
                  <a:pt x="6095887" y="325978"/>
                  <a:pt x="6468569" y="785422"/>
                </a:cubicBezTo>
                <a:cubicBezTo>
                  <a:pt x="6641276" y="999222"/>
                  <a:pt x="6773078" y="1243729"/>
                  <a:pt x="6951465" y="1452980"/>
                </a:cubicBezTo>
                <a:cubicBezTo>
                  <a:pt x="7198027" y="1740701"/>
                  <a:pt x="7532077" y="1953365"/>
                  <a:pt x="7896806" y="2054579"/>
                </a:cubicBezTo>
                <a:cubicBezTo>
                  <a:pt x="8189952" y="2135323"/>
                  <a:pt x="8502415" y="2146695"/>
                  <a:pt x="8786471" y="2258145"/>
                </a:cubicBezTo>
                <a:cubicBezTo>
                  <a:pt x="9268232" y="2449201"/>
                  <a:pt x="9611371" y="2942762"/>
                  <a:pt x="9636369" y="3460205"/>
                </a:cubicBezTo>
                <a:cubicBezTo>
                  <a:pt x="9661366" y="3978785"/>
                  <a:pt x="9375036" y="4496228"/>
                  <a:pt x="8929635" y="4763479"/>
                </a:cubicBezTo>
                <a:cubicBezTo>
                  <a:pt x="8509232" y="5014809"/>
                  <a:pt x="7942255" y="5080768"/>
                  <a:pt x="7682059" y="5495860"/>
                </a:cubicBezTo>
                <a:cubicBezTo>
                  <a:pt x="7399139" y="5948481"/>
                  <a:pt x="7071905" y="6464786"/>
                  <a:pt x="6573102" y="6653568"/>
                </a:cubicBezTo>
                <a:cubicBezTo>
                  <a:pt x="6087933" y="6836663"/>
                  <a:pt x="5490278" y="6660391"/>
                  <a:pt x="5183497" y="6240751"/>
                </a:cubicBezTo>
                <a:cubicBezTo>
                  <a:pt x="5075555" y="6092910"/>
                  <a:pt x="5001700" y="5922324"/>
                  <a:pt x="4907394" y="5765386"/>
                </a:cubicBezTo>
                <a:cubicBezTo>
                  <a:pt x="4616520" y="5285471"/>
                  <a:pt x="4080220" y="4935202"/>
                  <a:pt x="3518924" y="4961358"/>
                </a:cubicBezTo>
                <a:cubicBezTo>
                  <a:pt x="2882637" y="4990927"/>
                  <a:pt x="2365654" y="5460606"/>
                  <a:pt x="1790724" y="5734680"/>
                </a:cubicBezTo>
                <a:cubicBezTo>
                  <a:pt x="1679373" y="5788130"/>
                  <a:pt x="1562342" y="5834757"/>
                  <a:pt x="1439630" y="5844992"/>
                </a:cubicBezTo>
                <a:cubicBezTo>
                  <a:pt x="1076037" y="5875697"/>
                  <a:pt x="762438" y="5587976"/>
                  <a:pt x="564735" y="5282060"/>
                </a:cubicBezTo>
                <a:cubicBezTo>
                  <a:pt x="323855" y="4909045"/>
                  <a:pt x="178418" y="4482581"/>
                  <a:pt x="81839" y="4049294"/>
                </a:cubicBezTo>
                <a:cubicBezTo>
                  <a:pt x="-7923" y="3646712"/>
                  <a:pt x="-54509" y="3211150"/>
                  <a:pt x="106836" y="2831312"/>
                </a:cubicBezTo>
                <a:cubicBezTo>
                  <a:pt x="253409" y="2485592"/>
                  <a:pt x="561326" y="2225165"/>
                  <a:pt x="909012" y="2084147"/>
                </a:cubicBezTo>
                <a:cubicBezTo>
                  <a:pt x="1256697" y="1943130"/>
                  <a:pt x="1641878" y="1854425"/>
                  <a:pt x="2016833" y="1873758"/>
                </a:cubicBez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0" name="Google Shape;30;p3"/>
          <p:cNvSpPr/>
          <p:nvPr/>
        </p:nvSpPr>
        <p:spPr>
          <a:xfrm rot="693343">
            <a:off x="159278" y="-559460"/>
            <a:ext cx="11710964" cy="8002919"/>
          </a:xfrm>
          <a:custGeom>
            <a:avLst/>
            <a:gdLst/>
            <a:ahLst/>
            <a:cxnLst/>
            <a:rect l="l" t="t" r="r" b="b"/>
            <a:pathLst>
              <a:path w="253616" h="164331" extrusionOk="0">
                <a:moveTo>
                  <a:pt x="0" y="46567"/>
                </a:moveTo>
                <a:lnTo>
                  <a:pt x="230525" y="0"/>
                </a:lnTo>
                <a:lnTo>
                  <a:pt x="253616" y="113146"/>
                </a:lnTo>
                <a:lnTo>
                  <a:pt x="23091" y="164331"/>
                </a:lnTo>
                <a:close/>
              </a:path>
            </a:pathLst>
          </a:custGeom>
          <a:solidFill>
            <a:schemeClr val="accent6"/>
          </a:solidFill>
          <a:ln>
            <a:noFill/>
          </a:ln>
          <a:effectLst>
            <a:outerShdw dist="171450" dir="2460000" algn="bl" rotWithShape="0">
              <a:srgbClr val="000000">
                <a:alpha val="8000"/>
              </a:srgbClr>
            </a:outerShdw>
          </a:effectLst>
        </p:spPr>
      </p:sp>
      <p:sp>
        <p:nvSpPr>
          <p:cNvPr id="31" name="Google Shape;31;p3"/>
          <p:cNvSpPr/>
          <p:nvPr/>
        </p:nvSpPr>
        <p:spPr>
          <a:xfrm>
            <a:off x="-859241" y="80699"/>
            <a:ext cx="2196045" cy="1226003"/>
          </a:xfrm>
          <a:custGeom>
            <a:avLst/>
            <a:gdLst/>
            <a:ahLst/>
            <a:cxnLst/>
            <a:rect l="l" t="t" r="r" b="b"/>
            <a:pathLst>
              <a:path w="2902263" h="1620268" extrusionOk="0">
                <a:moveTo>
                  <a:pt x="2428117" y="0"/>
                </a:moveTo>
                <a:cubicBezTo>
                  <a:pt x="2415618" y="93253"/>
                  <a:pt x="2420163" y="186507"/>
                  <a:pt x="2453114" y="272937"/>
                </a:cubicBezTo>
                <a:cubicBezTo>
                  <a:pt x="2503107" y="402582"/>
                  <a:pt x="2634910" y="507208"/>
                  <a:pt x="2772393" y="489012"/>
                </a:cubicBezTo>
                <a:cubicBezTo>
                  <a:pt x="2801935" y="485600"/>
                  <a:pt x="2832613" y="475365"/>
                  <a:pt x="2855338" y="456032"/>
                </a:cubicBezTo>
                <a:cubicBezTo>
                  <a:pt x="2915558" y="407131"/>
                  <a:pt x="2914421" y="309329"/>
                  <a:pt x="2871245" y="245643"/>
                </a:cubicBezTo>
                <a:cubicBezTo>
                  <a:pt x="2828068" y="181958"/>
                  <a:pt x="2753077" y="146704"/>
                  <a:pt x="2678086" y="126233"/>
                </a:cubicBezTo>
                <a:cubicBezTo>
                  <a:pt x="2342900" y="31843"/>
                  <a:pt x="1954310" y="197879"/>
                  <a:pt x="1788421" y="503796"/>
                </a:cubicBezTo>
                <a:cubicBezTo>
                  <a:pt x="1732746" y="607285"/>
                  <a:pt x="1700931" y="722146"/>
                  <a:pt x="1649801" y="827909"/>
                </a:cubicBezTo>
                <a:cubicBezTo>
                  <a:pt x="1545268" y="1043984"/>
                  <a:pt x="1364608" y="1212295"/>
                  <a:pt x="1188493" y="1376058"/>
                </a:cubicBezTo>
                <a:cubicBezTo>
                  <a:pt x="1108957" y="1449978"/>
                  <a:pt x="1026013" y="1526173"/>
                  <a:pt x="926025" y="1568251"/>
                </a:cubicBezTo>
                <a:cubicBezTo>
                  <a:pt x="840808" y="1604642"/>
                  <a:pt x="746501" y="1616015"/>
                  <a:pt x="654467" y="1619426"/>
                </a:cubicBezTo>
                <a:cubicBezTo>
                  <a:pt x="554479" y="1622838"/>
                  <a:pt x="452218" y="1617152"/>
                  <a:pt x="359048" y="1578486"/>
                </a:cubicBezTo>
                <a:cubicBezTo>
                  <a:pt x="228382" y="1525036"/>
                  <a:pt x="127257" y="1404489"/>
                  <a:pt x="95443" y="1265745"/>
                </a:cubicBezTo>
                <a:cubicBezTo>
                  <a:pt x="63629" y="1127003"/>
                  <a:pt x="103397" y="975750"/>
                  <a:pt x="197703" y="869987"/>
                </a:cubicBezTo>
                <a:cubicBezTo>
                  <a:pt x="222700" y="842693"/>
                  <a:pt x="254515" y="816537"/>
                  <a:pt x="292010" y="816537"/>
                </a:cubicBezTo>
                <a:cubicBezTo>
                  <a:pt x="342004" y="817674"/>
                  <a:pt x="377227" y="866575"/>
                  <a:pt x="387453" y="915476"/>
                </a:cubicBezTo>
                <a:cubicBezTo>
                  <a:pt x="403360" y="990534"/>
                  <a:pt x="371546" y="1072415"/>
                  <a:pt x="311326" y="1117905"/>
                </a:cubicBezTo>
                <a:cubicBezTo>
                  <a:pt x="224973" y="1182727"/>
                  <a:pt x="102260" y="1169080"/>
                  <a:pt x="0" y="1133826"/>
                </a:cubicBezTo>
              </a:path>
            </a:pathLst>
          </a:custGeom>
          <a:noFill/>
          <a:ln w="14400" cap="rnd" cmpd="sng">
            <a:solidFill>
              <a:schemeClr val="dk1"/>
            </a:solidFill>
            <a:prstDash val="dashDot"/>
            <a:round/>
            <a:headEnd type="none" w="sm" len="sm"/>
            <a:tailEnd type="none" w="sm" len="sm"/>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2" name="Google Shape;32;p3"/>
          <p:cNvSpPr txBox="1">
            <a:spLocks noGrp="1"/>
          </p:cNvSpPr>
          <p:nvPr>
            <p:ph type="title"/>
          </p:nvPr>
        </p:nvSpPr>
        <p:spPr>
          <a:xfrm>
            <a:off x="960000" y="2619700"/>
            <a:ext cx="5482400" cy="223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3" name="Google Shape;33;p3"/>
          <p:cNvSpPr txBox="1">
            <a:spLocks noGrp="1"/>
          </p:cNvSpPr>
          <p:nvPr>
            <p:ph type="title" idx="2" hasCustomPrompt="1"/>
          </p:nvPr>
        </p:nvSpPr>
        <p:spPr>
          <a:xfrm>
            <a:off x="1291633" y="1288333"/>
            <a:ext cx="865200" cy="836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333">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4" name="Google Shape;34;p3"/>
          <p:cNvSpPr txBox="1">
            <a:spLocks noGrp="1"/>
          </p:cNvSpPr>
          <p:nvPr>
            <p:ph type="subTitle" idx="1"/>
          </p:nvPr>
        </p:nvSpPr>
        <p:spPr>
          <a:xfrm>
            <a:off x="960000" y="4731733"/>
            <a:ext cx="5482400" cy="48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5" name="Google Shape;35;p3"/>
          <p:cNvGrpSpPr/>
          <p:nvPr/>
        </p:nvGrpSpPr>
        <p:grpSpPr>
          <a:xfrm>
            <a:off x="-1714187" y="-254404"/>
            <a:ext cx="14559853" cy="9761597"/>
            <a:chOff x="-1285640" y="-190803"/>
            <a:chExt cx="10919890" cy="7321198"/>
          </a:xfrm>
        </p:grpSpPr>
        <p:grpSp>
          <p:nvGrpSpPr>
            <p:cNvPr id="36" name="Google Shape;36;p3"/>
            <p:cNvGrpSpPr/>
            <p:nvPr/>
          </p:nvGrpSpPr>
          <p:grpSpPr>
            <a:xfrm rot="1990009">
              <a:off x="-1007067" y="4171906"/>
              <a:ext cx="3697905" cy="2119631"/>
              <a:chOff x="1268172" y="1041938"/>
              <a:chExt cx="9019367" cy="5169881"/>
            </a:xfrm>
          </p:grpSpPr>
          <p:sp>
            <p:nvSpPr>
              <p:cNvPr id="37" name="Google Shape;37;p3"/>
              <p:cNvSpPr/>
              <p:nvPr/>
            </p:nvSpPr>
            <p:spPr>
              <a:xfrm>
                <a:off x="1268172" y="1370599"/>
                <a:ext cx="8478523" cy="1811619"/>
              </a:xfrm>
              <a:custGeom>
                <a:avLst/>
                <a:gdLst/>
                <a:ahLst/>
                <a:cxnLst/>
                <a:rect l="l" t="t" r="r" b="b"/>
                <a:pathLst>
                  <a:path w="8478523" h="1811619" extrusionOk="0">
                    <a:moveTo>
                      <a:pt x="0" y="1811620"/>
                    </a:moveTo>
                    <a:lnTo>
                      <a:pt x="8478523"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8" name="Google Shape;38;p3"/>
              <p:cNvSpPr/>
              <p:nvPr/>
            </p:nvSpPr>
            <p:spPr>
              <a:xfrm>
                <a:off x="1345436" y="1766358"/>
                <a:ext cx="8478523" cy="1811619"/>
              </a:xfrm>
              <a:custGeom>
                <a:avLst/>
                <a:gdLst/>
                <a:ahLst/>
                <a:cxnLst/>
                <a:rect l="l" t="t" r="r" b="b"/>
                <a:pathLst>
                  <a:path w="8478523" h="1811619" extrusionOk="0">
                    <a:moveTo>
                      <a:pt x="0" y="1811620"/>
                    </a:moveTo>
                    <a:lnTo>
                      <a:pt x="8478523"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9" name="Google Shape;39;p3"/>
              <p:cNvSpPr/>
              <p:nvPr/>
            </p:nvSpPr>
            <p:spPr>
              <a:xfrm>
                <a:off x="1422699" y="2162117"/>
                <a:ext cx="8478523" cy="1812756"/>
              </a:xfrm>
              <a:custGeom>
                <a:avLst/>
                <a:gdLst/>
                <a:ahLst/>
                <a:cxnLst/>
                <a:rect l="l" t="t" r="r" b="b"/>
                <a:pathLst>
                  <a:path w="8478523" h="1812756" extrusionOk="0">
                    <a:moveTo>
                      <a:pt x="0" y="1812757"/>
                    </a:moveTo>
                    <a:lnTo>
                      <a:pt x="8478524"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0" name="Google Shape;40;p3"/>
              <p:cNvSpPr/>
              <p:nvPr/>
            </p:nvSpPr>
            <p:spPr>
              <a:xfrm>
                <a:off x="1499963" y="2557875"/>
                <a:ext cx="8478523" cy="1812756"/>
              </a:xfrm>
              <a:custGeom>
                <a:avLst/>
                <a:gdLst/>
                <a:ahLst/>
                <a:cxnLst/>
                <a:rect l="l" t="t" r="r" b="b"/>
                <a:pathLst>
                  <a:path w="8478523" h="1812756" extrusionOk="0">
                    <a:moveTo>
                      <a:pt x="0" y="1812757"/>
                    </a:moveTo>
                    <a:lnTo>
                      <a:pt x="8478524"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1" name="Google Shape;41;p3"/>
              <p:cNvSpPr/>
              <p:nvPr/>
            </p:nvSpPr>
            <p:spPr>
              <a:xfrm>
                <a:off x="1577226" y="2953634"/>
                <a:ext cx="8478523" cy="1812756"/>
              </a:xfrm>
              <a:custGeom>
                <a:avLst/>
                <a:gdLst/>
                <a:ahLst/>
                <a:cxnLst/>
                <a:rect l="l" t="t" r="r" b="b"/>
                <a:pathLst>
                  <a:path w="8478523" h="1812756" extrusionOk="0">
                    <a:moveTo>
                      <a:pt x="0" y="1812757"/>
                    </a:moveTo>
                    <a:lnTo>
                      <a:pt x="8478523"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2" name="Google Shape;42;p3"/>
              <p:cNvSpPr/>
              <p:nvPr/>
            </p:nvSpPr>
            <p:spPr>
              <a:xfrm>
                <a:off x="1654489" y="3350530"/>
                <a:ext cx="8478523" cy="1811619"/>
              </a:xfrm>
              <a:custGeom>
                <a:avLst/>
                <a:gdLst/>
                <a:ahLst/>
                <a:cxnLst/>
                <a:rect l="l" t="t" r="r" b="b"/>
                <a:pathLst>
                  <a:path w="8478523" h="1811619" extrusionOk="0">
                    <a:moveTo>
                      <a:pt x="0" y="1811619"/>
                    </a:moveTo>
                    <a:lnTo>
                      <a:pt x="8478523"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3" name="Google Shape;43;p3"/>
              <p:cNvSpPr/>
              <p:nvPr/>
            </p:nvSpPr>
            <p:spPr>
              <a:xfrm>
                <a:off x="1731753" y="3746289"/>
                <a:ext cx="8478523" cy="1812756"/>
              </a:xfrm>
              <a:custGeom>
                <a:avLst/>
                <a:gdLst/>
                <a:ahLst/>
                <a:cxnLst/>
                <a:rect l="l" t="t" r="r" b="b"/>
                <a:pathLst>
                  <a:path w="8478523" h="1812756" extrusionOk="0">
                    <a:moveTo>
                      <a:pt x="0" y="1812757"/>
                    </a:moveTo>
                    <a:lnTo>
                      <a:pt x="8478523"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4" name="Google Shape;44;p3"/>
              <p:cNvSpPr/>
              <p:nvPr/>
            </p:nvSpPr>
            <p:spPr>
              <a:xfrm>
                <a:off x="1809016" y="4142047"/>
                <a:ext cx="8478523" cy="1812756"/>
              </a:xfrm>
              <a:custGeom>
                <a:avLst/>
                <a:gdLst/>
                <a:ahLst/>
                <a:cxnLst/>
                <a:rect l="l" t="t" r="r" b="b"/>
                <a:pathLst>
                  <a:path w="8478523" h="1812756" extrusionOk="0">
                    <a:moveTo>
                      <a:pt x="0" y="1812757"/>
                    </a:moveTo>
                    <a:lnTo>
                      <a:pt x="8478524"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nvGrpSpPr>
              <p:cNvPr id="45" name="Google Shape;45;p3"/>
              <p:cNvGrpSpPr/>
              <p:nvPr/>
            </p:nvGrpSpPr>
            <p:grpSpPr>
              <a:xfrm>
                <a:off x="1864691" y="1979022"/>
                <a:ext cx="3353004" cy="4232797"/>
                <a:chOff x="1864691" y="1979022"/>
                <a:chExt cx="3353004" cy="4232797"/>
              </a:xfrm>
            </p:grpSpPr>
            <p:sp>
              <p:nvSpPr>
                <p:cNvPr id="46" name="Google Shape;46;p3"/>
                <p:cNvSpPr/>
                <p:nvPr/>
              </p:nvSpPr>
              <p:spPr>
                <a:xfrm>
                  <a:off x="4501873" y="1979022"/>
                  <a:ext cx="715822" cy="3669865"/>
                </a:xfrm>
                <a:custGeom>
                  <a:avLst/>
                  <a:gdLst/>
                  <a:ahLst/>
                  <a:cxnLst/>
                  <a:rect l="l" t="t" r="r" b="b"/>
                  <a:pathLst>
                    <a:path w="715822" h="3669865" extrusionOk="0">
                      <a:moveTo>
                        <a:pt x="0" y="0"/>
                      </a:moveTo>
                      <a:lnTo>
                        <a:pt x="715823"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7" name="Google Shape;47;p3"/>
                <p:cNvSpPr/>
                <p:nvPr/>
              </p:nvSpPr>
              <p:spPr>
                <a:xfrm>
                  <a:off x="4124646" y="2059765"/>
                  <a:ext cx="715822" cy="3669865"/>
                </a:xfrm>
                <a:custGeom>
                  <a:avLst/>
                  <a:gdLst/>
                  <a:ahLst/>
                  <a:cxnLst/>
                  <a:rect l="l" t="t" r="r" b="b"/>
                  <a:pathLst>
                    <a:path w="715822" h="3669865" extrusionOk="0">
                      <a:moveTo>
                        <a:pt x="0" y="0"/>
                      </a:moveTo>
                      <a:lnTo>
                        <a:pt x="715823"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8" name="Google Shape;48;p3"/>
                <p:cNvSpPr/>
                <p:nvPr/>
              </p:nvSpPr>
              <p:spPr>
                <a:xfrm>
                  <a:off x="3748555" y="2140509"/>
                  <a:ext cx="715822" cy="3668728"/>
                </a:xfrm>
                <a:custGeom>
                  <a:avLst/>
                  <a:gdLst/>
                  <a:ahLst/>
                  <a:cxnLst/>
                  <a:rect l="l" t="t" r="r" b="b"/>
                  <a:pathLst>
                    <a:path w="715822" h="3668728" extrusionOk="0">
                      <a:moveTo>
                        <a:pt x="0" y="0"/>
                      </a:moveTo>
                      <a:lnTo>
                        <a:pt x="715823" y="3668728"/>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9" name="Google Shape;49;p3"/>
                <p:cNvSpPr/>
                <p:nvPr/>
              </p:nvSpPr>
              <p:spPr>
                <a:xfrm>
                  <a:off x="3371328" y="2221253"/>
                  <a:ext cx="715822" cy="3668728"/>
                </a:xfrm>
                <a:custGeom>
                  <a:avLst/>
                  <a:gdLst/>
                  <a:ahLst/>
                  <a:cxnLst/>
                  <a:rect l="l" t="t" r="r" b="b"/>
                  <a:pathLst>
                    <a:path w="715822" h="3668728" extrusionOk="0">
                      <a:moveTo>
                        <a:pt x="0" y="0"/>
                      </a:moveTo>
                      <a:lnTo>
                        <a:pt x="715823"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0" name="Google Shape;50;p3"/>
                <p:cNvSpPr/>
                <p:nvPr/>
              </p:nvSpPr>
              <p:spPr>
                <a:xfrm>
                  <a:off x="2995237" y="2301997"/>
                  <a:ext cx="715822" cy="3668728"/>
                </a:xfrm>
                <a:custGeom>
                  <a:avLst/>
                  <a:gdLst/>
                  <a:ahLst/>
                  <a:cxnLst/>
                  <a:rect l="l" t="t" r="r" b="b"/>
                  <a:pathLst>
                    <a:path w="715822" h="3668728" extrusionOk="0">
                      <a:moveTo>
                        <a:pt x="0" y="0"/>
                      </a:moveTo>
                      <a:lnTo>
                        <a:pt x="715823"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1" name="Google Shape;51;p3"/>
                <p:cNvSpPr/>
                <p:nvPr/>
              </p:nvSpPr>
              <p:spPr>
                <a:xfrm>
                  <a:off x="2618010" y="2381604"/>
                  <a:ext cx="716959" cy="3669865"/>
                </a:xfrm>
                <a:custGeom>
                  <a:avLst/>
                  <a:gdLst/>
                  <a:ahLst/>
                  <a:cxnLst/>
                  <a:rect l="l" t="t" r="r" b="b"/>
                  <a:pathLst>
                    <a:path w="716959" h="3669865" extrusionOk="0">
                      <a:moveTo>
                        <a:pt x="0" y="0"/>
                      </a:moveTo>
                      <a:lnTo>
                        <a:pt x="716959"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2" name="Google Shape;52;p3"/>
                <p:cNvSpPr/>
                <p:nvPr/>
              </p:nvSpPr>
              <p:spPr>
                <a:xfrm>
                  <a:off x="2241919" y="2462348"/>
                  <a:ext cx="715822" cy="3669865"/>
                </a:xfrm>
                <a:custGeom>
                  <a:avLst/>
                  <a:gdLst/>
                  <a:ahLst/>
                  <a:cxnLst/>
                  <a:rect l="l" t="t" r="r" b="b"/>
                  <a:pathLst>
                    <a:path w="715822" h="3669865" extrusionOk="0">
                      <a:moveTo>
                        <a:pt x="0" y="0"/>
                      </a:moveTo>
                      <a:lnTo>
                        <a:pt x="715823"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3" name="Google Shape;53;p3"/>
                <p:cNvSpPr/>
                <p:nvPr/>
              </p:nvSpPr>
              <p:spPr>
                <a:xfrm>
                  <a:off x="1864691" y="2543091"/>
                  <a:ext cx="716959" cy="3668728"/>
                </a:xfrm>
                <a:custGeom>
                  <a:avLst/>
                  <a:gdLst/>
                  <a:ahLst/>
                  <a:cxnLst/>
                  <a:rect l="l" t="t" r="r" b="b"/>
                  <a:pathLst>
                    <a:path w="716959" h="3668728" extrusionOk="0">
                      <a:moveTo>
                        <a:pt x="0" y="0"/>
                      </a:moveTo>
                      <a:lnTo>
                        <a:pt x="716959"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nvGrpSpPr>
              <p:cNvPr id="54" name="Google Shape;54;p3"/>
              <p:cNvGrpSpPr/>
              <p:nvPr/>
            </p:nvGrpSpPr>
            <p:grpSpPr>
              <a:xfrm>
                <a:off x="4906370" y="1354678"/>
                <a:ext cx="3351868" cy="4232798"/>
                <a:chOff x="4906370" y="1354678"/>
                <a:chExt cx="3351868" cy="4232798"/>
              </a:xfrm>
            </p:grpSpPr>
            <p:sp>
              <p:nvSpPr>
                <p:cNvPr id="55" name="Google Shape;55;p3"/>
                <p:cNvSpPr/>
                <p:nvPr/>
              </p:nvSpPr>
              <p:spPr>
                <a:xfrm>
                  <a:off x="7542416" y="1354678"/>
                  <a:ext cx="715822" cy="3669865"/>
                </a:xfrm>
                <a:custGeom>
                  <a:avLst/>
                  <a:gdLst/>
                  <a:ahLst/>
                  <a:cxnLst/>
                  <a:rect l="l" t="t" r="r" b="b"/>
                  <a:pathLst>
                    <a:path w="715822" h="3669865" extrusionOk="0">
                      <a:moveTo>
                        <a:pt x="0" y="0"/>
                      </a:moveTo>
                      <a:lnTo>
                        <a:pt x="715823"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6" name="Google Shape;56;p3"/>
                <p:cNvSpPr/>
                <p:nvPr/>
              </p:nvSpPr>
              <p:spPr>
                <a:xfrm>
                  <a:off x="7165189" y="1435422"/>
                  <a:ext cx="715822" cy="3668728"/>
                </a:xfrm>
                <a:custGeom>
                  <a:avLst/>
                  <a:gdLst/>
                  <a:ahLst/>
                  <a:cxnLst/>
                  <a:rect l="l" t="t" r="r" b="b"/>
                  <a:pathLst>
                    <a:path w="715822" h="3668728" extrusionOk="0">
                      <a:moveTo>
                        <a:pt x="0" y="0"/>
                      </a:moveTo>
                      <a:lnTo>
                        <a:pt x="715823" y="3668728"/>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7" name="Google Shape;57;p3"/>
                <p:cNvSpPr/>
                <p:nvPr/>
              </p:nvSpPr>
              <p:spPr>
                <a:xfrm>
                  <a:off x="6789098" y="1516166"/>
                  <a:ext cx="715822" cy="3668728"/>
                </a:xfrm>
                <a:custGeom>
                  <a:avLst/>
                  <a:gdLst/>
                  <a:ahLst/>
                  <a:cxnLst/>
                  <a:rect l="l" t="t" r="r" b="b"/>
                  <a:pathLst>
                    <a:path w="715822" h="3668728" extrusionOk="0">
                      <a:moveTo>
                        <a:pt x="0" y="0"/>
                      </a:moveTo>
                      <a:lnTo>
                        <a:pt x="715823"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8" name="Google Shape;58;p3"/>
                <p:cNvSpPr/>
                <p:nvPr/>
              </p:nvSpPr>
              <p:spPr>
                <a:xfrm>
                  <a:off x="6411871" y="1596910"/>
                  <a:ext cx="716959" cy="3668728"/>
                </a:xfrm>
                <a:custGeom>
                  <a:avLst/>
                  <a:gdLst/>
                  <a:ahLst/>
                  <a:cxnLst/>
                  <a:rect l="l" t="t" r="r" b="b"/>
                  <a:pathLst>
                    <a:path w="716959" h="3668728" extrusionOk="0">
                      <a:moveTo>
                        <a:pt x="0" y="0"/>
                      </a:moveTo>
                      <a:lnTo>
                        <a:pt x="716959"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9" name="Google Shape;59;p3"/>
                <p:cNvSpPr/>
                <p:nvPr/>
              </p:nvSpPr>
              <p:spPr>
                <a:xfrm>
                  <a:off x="6035779" y="1676516"/>
                  <a:ext cx="715822" cy="3669865"/>
                </a:xfrm>
                <a:custGeom>
                  <a:avLst/>
                  <a:gdLst/>
                  <a:ahLst/>
                  <a:cxnLst/>
                  <a:rect l="l" t="t" r="r" b="b"/>
                  <a:pathLst>
                    <a:path w="715822" h="3669865" extrusionOk="0">
                      <a:moveTo>
                        <a:pt x="0" y="0"/>
                      </a:moveTo>
                      <a:lnTo>
                        <a:pt x="715823"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0" name="Google Shape;60;p3"/>
                <p:cNvSpPr/>
                <p:nvPr/>
              </p:nvSpPr>
              <p:spPr>
                <a:xfrm>
                  <a:off x="5658552" y="1757260"/>
                  <a:ext cx="716959" cy="3669865"/>
                </a:xfrm>
                <a:custGeom>
                  <a:avLst/>
                  <a:gdLst/>
                  <a:ahLst/>
                  <a:cxnLst/>
                  <a:rect l="l" t="t" r="r" b="b"/>
                  <a:pathLst>
                    <a:path w="716959" h="3669865" extrusionOk="0">
                      <a:moveTo>
                        <a:pt x="0" y="0"/>
                      </a:moveTo>
                      <a:lnTo>
                        <a:pt x="716959"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1" name="Google Shape;61;p3"/>
                <p:cNvSpPr/>
                <p:nvPr/>
              </p:nvSpPr>
              <p:spPr>
                <a:xfrm>
                  <a:off x="5282461" y="1838004"/>
                  <a:ext cx="715822" cy="3668728"/>
                </a:xfrm>
                <a:custGeom>
                  <a:avLst/>
                  <a:gdLst/>
                  <a:ahLst/>
                  <a:cxnLst/>
                  <a:rect l="l" t="t" r="r" b="b"/>
                  <a:pathLst>
                    <a:path w="715822" h="3668728" extrusionOk="0">
                      <a:moveTo>
                        <a:pt x="0" y="0"/>
                      </a:moveTo>
                      <a:lnTo>
                        <a:pt x="715823"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2" name="Google Shape;62;p3"/>
                <p:cNvSpPr/>
                <p:nvPr/>
              </p:nvSpPr>
              <p:spPr>
                <a:xfrm>
                  <a:off x="4906370" y="1918748"/>
                  <a:ext cx="715822" cy="3668728"/>
                </a:xfrm>
                <a:custGeom>
                  <a:avLst/>
                  <a:gdLst/>
                  <a:ahLst/>
                  <a:cxnLst/>
                  <a:rect l="l" t="t" r="r" b="b"/>
                  <a:pathLst>
                    <a:path w="715822" h="3668728" extrusionOk="0">
                      <a:moveTo>
                        <a:pt x="0" y="0"/>
                      </a:moveTo>
                      <a:lnTo>
                        <a:pt x="715823" y="3668728"/>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nvGrpSpPr>
              <p:cNvPr id="63" name="Google Shape;63;p3"/>
              <p:cNvGrpSpPr/>
              <p:nvPr/>
            </p:nvGrpSpPr>
            <p:grpSpPr>
              <a:xfrm>
                <a:off x="7982136" y="1041938"/>
                <a:ext cx="2222459" cy="3991703"/>
                <a:chOff x="7982136" y="1041938"/>
                <a:chExt cx="2222459" cy="3991703"/>
              </a:xfrm>
            </p:grpSpPr>
            <p:sp>
              <p:nvSpPr>
                <p:cNvPr id="64" name="Google Shape;64;p3"/>
                <p:cNvSpPr/>
                <p:nvPr/>
              </p:nvSpPr>
              <p:spPr>
                <a:xfrm>
                  <a:off x="9487636" y="1041938"/>
                  <a:ext cx="716959" cy="3669865"/>
                </a:xfrm>
                <a:custGeom>
                  <a:avLst/>
                  <a:gdLst/>
                  <a:ahLst/>
                  <a:cxnLst/>
                  <a:rect l="l" t="t" r="r" b="b"/>
                  <a:pathLst>
                    <a:path w="716959" h="3669865" extrusionOk="0">
                      <a:moveTo>
                        <a:pt x="0" y="0"/>
                      </a:moveTo>
                      <a:lnTo>
                        <a:pt x="716959"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5" name="Google Shape;65;p3"/>
                <p:cNvSpPr/>
                <p:nvPr/>
              </p:nvSpPr>
              <p:spPr>
                <a:xfrm>
                  <a:off x="9111545" y="1122682"/>
                  <a:ext cx="715822" cy="3668728"/>
                </a:xfrm>
                <a:custGeom>
                  <a:avLst/>
                  <a:gdLst/>
                  <a:ahLst/>
                  <a:cxnLst/>
                  <a:rect l="l" t="t" r="r" b="b"/>
                  <a:pathLst>
                    <a:path w="715822" h="3668728" extrusionOk="0">
                      <a:moveTo>
                        <a:pt x="0" y="0"/>
                      </a:moveTo>
                      <a:lnTo>
                        <a:pt x="715823" y="3668728"/>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6" name="Google Shape;66;p3"/>
                <p:cNvSpPr/>
                <p:nvPr/>
              </p:nvSpPr>
              <p:spPr>
                <a:xfrm>
                  <a:off x="8734318" y="1203426"/>
                  <a:ext cx="716959" cy="3668728"/>
                </a:xfrm>
                <a:custGeom>
                  <a:avLst/>
                  <a:gdLst/>
                  <a:ahLst/>
                  <a:cxnLst/>
                  <a:rect l="l" t="t" r="r" b="b"/>
                  <a:pathLst>
                    <a:path w="716959" h="3668728" extrusionOk="0">
                      <a:moveTo>
                        <a:pt x="0" y="0"/>
                      </a:moveTo>
                      <a:lnTo>
                        <a:pt x="716959"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7" name="Google Shape;67;p3"/>
                <p:cNvSpPr/>
                <p:nvPr/>
              </p:nvSpPr>
              <p:spPr>
                <a:xfrm>
                  <a:off x="8358227" y="1284169"/>
                  <a:ext cx="715822" cy="3668728"/>
                </a:xfrm>
                <a:custGeom>
                  <a:avLst/>
                  <a:gdLst/>
                  <a:ahLst/>
                  <a:cxnLst/>
                  <a:rect l="l" t="t" r="r" b="b"/>
                  <a:pathLst>
                    <a:path w="715822" h="3668728" extrusionOk="0">
                      <a:moveTo>
                        <a:pt x="0" y="0"/>
                      </a:moveTo>
                      <a:lnTo>
                        <a:pt x="715823"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68" name="Google Shape;68;p3"/>
                <p:cNvSpPr/>
                <p:nvPr/>
              </p:nvSpPr>
              <p:spPr>
                <a:xfrm>
                  <a:off x="7982136" y="1363776"/>
                  <a:ext cx="715822" cy="3669865"/>
                </a:xfrm>
                <a:custGeom>
                  <a:avLst/>
                  <a:gdLst/>
                  <a:ahLst/>
                  <a:cxnLst/>
                  <a:rect l="l" t="t" r="r" b="b"/>
                  <a:pathLst>
                    <a:path w="715822" h="3669865" extrusionOk="0">
                      <a:moveTo>
                        <a:pt x="0" y="0"/>
                      </a:moveTo>
                      <a:lnTo>
                        <a:pt x="715823"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grpSp>
          <p:nvGrpSpPr>
            <p:cNvPr id="69" name="Google Shape;69;p3"/>
            <p:cNvGrpSpPr/>
            <p:nvPr/>
          </p:nvGrpSpPr>
          <p:grpSpPr>
            <a:xfrm rot="987039">
              <a:off x="6809824" y="190476"/>
              <a:ext cx="2788098" cy="659589"/>
              <a:chOff x="6588852" y="-559632"/>
              <a:chExt cx="2787993" cy="659565"/>
            </a:xfrm>
          </p:grpSpPr>
          <p:sp>
            <p:nvSpPr>
              <p:cNvPr id="70" name="Google Shape;70;p3"/>
              <p:cNvSpPr/>
              <p:nvPr/>
            </p:nvSpPr>
            <p:spPr>
              <a:xfrm>
                <a:off x="8846455" y="-138933"/>
                <a:ext cx="299834" cy="238865"/>
              </a:xfrm>
              <a:custGeom>
                <a:avLst/>
                <a:gdLst/>
                <a:ahLst/>
                <a:cxnLst/>
                <a:rect l="l" t="t" r="r" b="b"/>
                <a:pathLst>
                  <a:path w="673785" h="536776" extrusionOk="0">
                    <a:moveTo>
                      <a:pt x="673785" y="42078"/>
                    </a:moveTo>
                    <a:lnTo>
                      <a:pt x="294285" y="536776"/>
                    </a:lnTo>
                    <a:lnTo>
                      <a:pt x="3" y="0"/>
                    </a:lnTo>
                    <a:cubicBezTo>
                      <a:pt x="-1134" y="0"/>
                      <a:pt x="321555" y="25019"/>
                      <a:pt x="673785" y="4207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1" name="Google Shape;71;p3"/>
              <p:cNvSpPr/>
              <p:nvPr/>
            </p:nvSpPr>
            <p:spPr>
              <a:xfrm>
                <a:off x="8458541" y="-176441"/>
                <a:ext cx="299327" cy="242914"/>
              </a:xfrm>
              <a:custGeom>
                <a:avLst/>
                <a:gdLst/>
                <a:ahLst/>
                <a:cxnLst/>
                <a:rect l="l" t="t" r="r" b="b"/>
                <a:pathLst>
                  <a:path w="672646" h="545874" extrusionOk="0">
                    <a:moveTo>
                      <a:pt x="672646" y="63685"/>
                    </a:moveTo>
                    <a:lnTo>
                      <a:pt x="277240" y="545874"/>
                    </a:lnTo>
                    <a:lnTo>
                      <a:pt x="0" y="0"/>
                    </a:lnTo>
                    <a:cubicBezTo>
                      <a:pt x="0" y="0"/>
                      <a:pt x="321552" y="35254"/>
                      <a:pt x="672646" y="63685"/>
                    </a:cubicBezTo>
                    <a:close/>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2" name="Google Shape;72;p3"/>
              <p:cNvSpPr/>
              <p:nvPr/>
            </p:nvSpPr>
            <p:spPr>
              <a:xfrm>
                <a:off x="6879535" y="-464341"/>
                <a:ext cx="291743" cy="258602"/>
              </a:xfrm>
              <a:custGeom>
                <a:avLst/>
                <a:gdLst/>
                <a:ahLst/>
                <a:cxnLst/>
                <a:rect l="l" t="t" r="r" b="b"/>
                <a:pathLst>
                  <a:path w="655602" h="581128" extrusionOk="0">
                    <a:moveTo>
                      <a:pt x="655603" y="162625"/>
                    </a:moveTo>
                    <a:lnTo>
                      <a:pt x="193159" y="581128"/>
                    </a:lnTo>
                    <a:lnTo>
                      <a:pt x="0" y="0"/>
                    </a:lnTo>
                    <a:cubicBezTo>
                      <a:pt x="0" y="0"/>
                      <a:pt x="312462" y="83018"/>
                      <a:pt x="655603" y="162625"/>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3" name="Google Shape;73;p3"/>
              <p:cNvSpPr/>
              <p:nvPr/>
            </p:nvSpPr>
            <p:spPr>
              <a:xfrm>
                <a:off x="8058472" y="-224096"/>
                <a:ext cx="298316" cy="246465"/>
              </a:xfrm>
              <a:custGeom>
                <a:avLst/>
                <a:gdLst/>
                <a:ahLst/>
                <a:cxnLst/>
                <a:rect l="l" t="t" r="r" b="b"/>
                <a:pathLst>
                  <a:path w="670373" h="553855" extrusionOk="0">
                    <a:moveTo>
                      <a:pt x="670374" y="84177"/>
                    </a:moveTo>
                    <a:lnTo>
                      <a:pt x="260196" y="553856"/>
                    </a:lnTo>
                    <a:lnTo>
                      <a:pt x="0" y="21"/>
                    </a:lnTo>
                    <a:cubicBezTo>
                      <a:pt x="0" y="-1116"/>
                      <a:pt x="320416" y="44373"/>
                      <a:pt x="670374" y="8417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4" name="Google Shape;74;p3"/>
              <p:cNvSpPr/>
              <p:nvPr/>
            </p:nvSpPr>
            <p:spPr>
              <a:xfrm>
                <a:off x="7664987" y="-286938"/>
                <a:ext cx="296799" cy="251011"/>
              </a:xfrm>
              <a:custGeom>
                <a:avLst/>
                <a:gdLst/>
                <a:ahLst/>
                <a:cxnLst/>
                <a:rect l="l" t="t" r="r" b="b"/>
                <a:pathLst>
                  <a:path w="666964" h="564069" extrusionOk="0">
                    <a:moveTo>
                      <a:pt x="666965" y="111449"/>
                    </a:moveTo>
                    <a:lnTo>
                      <a:pt x="237471" y="564070"/>
                    </a:lnTo>
                    <a:lnTo>
                      <a:pt x="0" y="0"/>
                    </a:lnTo>
                    <a:cubicBezTo>
                      <a:pt x="0" y="0"/>
                      <a:pt x="319280" y="59136"/>
                      <a:pt x="666965" y="111449"/>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5" name="Google Shape;75;p3"/>
              <p:cNvSpPr/>
              <p:nvPr/>
            </p:nvSpPr>
            <p:spPr>
              <a:xfrm>
                <a:off x="7270995" y="-371078"/>
                <a:ext cx="293765" cy="255565"/>
              </a:xfrm>
              <a:custGeom>
                <a:avLst/>
                <a:gdLst/>
                <a:ahLst/>
                <a:cxnLst/>
                <a:rect l="l" t="t" r="r" b="b"/>
                <a:pathLst>
                  <a:path w="660147" h="574304" extrusionOk="0">
                    <a:moveTo>
                      <a:pt x="660148" y="142155"/>
                    </a:moveTo>
                    <a:lnTo>
                      <a:pt x="211338" y="574305"/>
                    </a:lnTo>
                    <a:lnTo>
                      <a:pt x="0" y="0"/>
                    </a:lnTo>
                    <a:cubicBezTo>
                      <a:pt x="0" y="1137"/>
                      <a:pt x="315871" y="73920"/>
                      <a:pt x="660148" y="142155"/>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76" name="Google Shape;76;p3"/>
              <p:cNvSpPr/>
              <p:nvPr/>
            </p:nvSpPr>
            <p:spPr>
              <a:xfrm>
                <a:off x="6588852" y="-559632"/>
                <a:ext cx="2787993" cy="448378"/>
              </a:xfrm>
              <a:custGeom>
                <a:avLst/>
                <a:gdLst/>
                <a:ahLst/>
                <a:cxnLst/>
                <a:rect l="l" t="t" r="r" b="b"/>
                <a:pathLst>
                  <a:path w="6265153" h="1007592" extrusionOk="0">
                    <a:moveTo>
                      <a:pt x="6265154" y="1007593"/>
                    </a:moveTo>
                    <a:cubicBezTo>
                      <a:pt x="6265154" y="1007593"/>
                      <a:pt x="2679222" y="935947"/>
                      <a:pt x="0" y="0"/>
                    </a:cubicBezTo>
                  </a:path>
                </a:pathLst>
              </a:custGeom>
              <a:noFill/>
              <a:ln w="15225" cap="flat" cmpd="sng">
                <a:solidFill>
                  <a:schemeClr val="dk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nvGrpSpPr>
            <p:cNvPr id="77" name="Google Shape;77;p3"/>
            <p:cNvGrpSpPr/>
            <p:nvPr/>
          </p:nvGrpSpPr>
          <p:grpSpPr>
            <a:xfrm>
              <a:off x="298824" y="4025340"/>
              <a:ext cx="1086569" cy="1118150"/>
              <a:chOff x="2174801" y="4954035"/>
              <a:chExt cx="1281936" cy="1319195"/>
            </a:xfrm>
          </p:grpSpPr>
          <p:sp>
            <p:nvSpPr>
              <p:cNvPr id="78" name="Google Shape;78;p3"/>
              <p:cNvSpPr/>
              <p:nvPr/>
            </p:nvSpPr>
            <p:spPr>
              <a:xfrm>
                <a:off x="2174801" y="4954035"/>
                <a:ext cx="1281936" cy="1319195"/>
              </a:xfrm>
              <a:custGeom>
                <a:avLst/>
                <a:gdLst/>
                <a:ahLst/>
                <a:cxnLst/>
                <a:rect l="l" t="t" r="r" b="b"/>
                <a:pathLst>
                  <a:path w="1281936" h="1319195" extrusionOk="0">
                    <a:moveTo>
                      <a:pt x="201192" y="1318058"/>
                    </a:moveTo>
                    <a:cubicBezTo>
                      <a:pt x="114839" y="1180453"/>
                      <a:pt x="51211" y="1028063"/>
                      <a:pt x="12579" y="868849"/>
                    </a:cubicBezTo>
                    <a:cubicBezTo>
                      <a:pt x="2353" y="824497"/>
                      <a:pt x="-6737" y="777870"/>
                      <a:pt x="6898" y="734656"/>
                    </a:cubicBezTo>
                    <a:cubicBezTo>
                      <a:pt x="21669" y="691440"/>
                      <a:pt x="65981" y="655049"/>
                      <a:pt x="110294" y="666421"/>
                    </a:cubicBezTo>
                    <a:cubicBezTo>
                      <a:pt x="136428" y="673244"/>
                      <a:pt x="155743" y="692578"/>
                      <a:pt x="172787" y="713048"/>
                    </a:cubicBezTo>
                    <a:cubicBezTo>
                      <a:pt x="209146" y="758537"/>
                      <a:pt x="238688" y="809713"/>
                      <a:pt x="259140" y="864301"/>
                    </a:cubicBezTo>
                    <a:cubicBezTo>
                      <a:pt x="200056" y="623206"/>
                      <a:pt x="178468" y="371877"/>
                      <a:pt x="195511" y="123959"/>
                    </a:cubicBezTo>
                    <a:cubicBezTo>
                      <a:pt x="198920" y="69372"/>
                      <a:pt x="220508" y="0"/>
                      <a:pt x="275047" y="0"/>
                    </a:cubicBezTo>
                    <a:cubicBezTo>
                      <a:pt x="303453" y="0"/>
                      <a:pt x="327314" y="21607"/>
                      <a:pt x="344357" y="43215"/>
                    </a:cubicBezTo>
                    <a:cubicBezTo>
                      <a:pt x="407986" y="122822"/>
                      <a:pt x="428438" y="227448"/>
                      <a:pt x="447754" y="327524"/>
                    </a:cubicBezTo>
                    <a:cubicBezTo>
                      <a:pt x="471614" y="456032"/>
                      <a:pt x="495475" y="583403"/>
                      <a:pt x="519336" y="711911"/>
                    </a:cubicBezTo>
                    <a:cubicBezTo>
                      <a:pt x="527290" y="565207"/>
                      <a:pt x="567057" y="400307"/>
                      <a:pt x="626141" y="264976"/>
                    </a:cubicBezTo>
                    <a:cubicBezTo>
                      <a:pt x="644321" y="224036"/>
                      <a:pt x="674999" y="178546"/>
                      <a:pt x="719312" y="181958"/>
                    </a:cubicBezTo>
                    <a:cubicBezTo>
                      <a:pt x="770442" y="185370"/>
                      <a:pt x="790894" y="247918"/>
                      <a:pt x="796575" y="299093"/>
                    </a:cubicBezTo>
                    <a:cubicBezTo>
                      <a:pt x="811346" y="429876"/>
                      <a:pt x="810210" y="561795"/>
                      <a:pt x="793167" y="691440"/>
                    </a:cubicBezTo>
                    <a:cubicBezTo>
                      <a:pt x="832934" y="573168"/>
                      <a:pt x="909062" y="466267"/>
                      <a:pt x="1007913" y="391210"/>
                    </a:cubicBezTo>
                    <a:cubicBezTo>
                      <a:pt x="1022684" y="379837"/>
                      <a:pt x="1038592" y="369602"/>
                      <a:pt x="1056771" y="369602"/>
                    </a:cubicBezTo>
                    <a:cubicBezTo>
                      <a:pt x="1102220" y="369602"/>
                      <a:pt x="1119264" y="429876"/>
                      <a:pt x="1119264" y="475365"/>
                    </a:cubicBezTo>
                    <a:cubicBezTo>
                      <a:pt x="1119264" y="622069"/>
                      <a:pt x="1081768" y="768773"/>
                      <a:pt x="1013595" y="897280"/>
                    </a:cubicBezTo>
                    <a:cubicBezTo>
                      <a:pt x="1060180" y="838144"/>
                      <a:pt x="1119264" y="788106"/>
                      <a:pt x="1186301" y="752851"/>
                    </a:cubicBezTo>
                    <a:cubicBezTo>
                      <a:pt x="1203344" y="743753"/>
                      <a:pt x="1222660" y="735793"/>
                      <a:pt x="1240840" y="740342"/>
                    </a:cubicBezTo>
                    <a:cubicBezTo>
                      <a:pt x="1279472" y="749440"/>
                      <a:pt x="1285153" y="802890"/>
                      <a:pt x="1280608" y="842693"/>
                    </a:cubicBezTo>
                    <a:cubicBezTo>
                      <a:pt x="1262428" y="1003043"/>
                      <a:pt x="1218115" y="1171355"/>
                      <a:pt x="1155623" y="1319196"/>
                    </a:cubicBezTo>
                    <a:lnTo>
                      <a:pt x="201192" y="1318058"/>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nvGrpSpPr>
              <p:cNvPr id="79" name="Google Shape;79;p3"/>
              <p:cNvGrpSpPr/>
              <p:nvPr/>
            </p:nvGrpSpPr>
            <p:grpSpPr>
              <a:xfrm>
                <a:off x="2266916" y="5090504"/>
                <a:ext cx="1111229" cy="1164531"/>
                <a:chOff x="2266916" y="5090504"/>
                <a:chExt cx="1111229" cy="1164531"/>
              </a:xfrm>
            </p:grpSpPr>
            <p:sp>
              <p:nvSpPr>
                <p:cNvPr id="80" name="Google Shape;80;p3"/>
                <p:cNvSpPr/>
                <p:nvPr/>
              </p:nvSpPr>
              <p:spPr>
                <a:xfrm>
                  <a:off x="2468028" y="5090504"/>
                  <a:ext cx="181164" cy="1153158"/>
                </a:xfrm>
                <a:custGeom>
                  <a:avLst/>
                  <a:gdLst/>
                  <a:ahLst/>
                  <a:cxnLst/>
                  <a:rect l="l" t="t" r="r" b="b"/>
                  <a:pathLst>
                    <a:path w="181164" h="1153158" extrusionOk="0">
                      <a:moveTo>
                        <a:pt x="3409" y="0"/>
                      </a:moveTo>
                      <a:lnTo>
                        <a:pt x="46585" y="288858"/>
                      </a:lnTo>
                      <a:lnTo>
                        <a:pt x="90898" y="577717"/>
                      </a:lnTo>
                      <a:lnTo>
                        <a:pt x="135211" y="866575"/>
                      </a:lnTo>
                      <a:lnTo>
                        <a:pt x="156799" y="1011004"/>
                      </a:lnTo>
                      <a:lnTo>
                        <a:pt x="167025" y="1083787"/>
                      </a:lnTo>
                      <a:lnTo>
                        <a:pt x="171570" y="1120179"/>
                      </a:lnTo>
                      <a:lnTo>
                        <a:pt x="173843" y="1138375"/>
                      </a:lnTo>
                      <a:lnTo>
                        <a:pt x="174979" y="1147473"/>
                      </a:lnTo>
                      <a:cubicBezTo>
                        <a:pt x="174979" y="1147473"/>
                        <a:pt x="174979" y="1147473"/>
                        <a:pt x="176115" y="1148610"/>
                      </a:cubicBezTo>
                      <a:lnTo>
                        <a:pt x="178388" y="1148610"/>
                      </a:lnTo>
                      <a:cubicBezTo>
                        <a:pt x="179524" y="1148610"/>
                        <a:pt x="178388" y="1148610"/>
                        <a:pt x="180660" y="1149747"/>
                      </a:cubicBezTo>
                      <a:cubicBezTo>
                        <a:pt x="180660" y="1149747"/>
                        <a:pt x="181796" y="1152022"/>
                        <a:pt x="180660" y="1152022"/>
                      </a:cubicBezTo>
                      <a:cubicBezTo>
                        <a:pt x="180660" y="1152022"/>
                        <a:pt x="180660" y="1152022"/>
                        <a:pt x="179524" y="1153159"/>
                      </a:cubicBezTo>
                      <a:lnTo>
                        <a:pt x="178388" y="1153159"/>
                      </a:lnTo>
                      <a:lnTo>
                        <a:pt x="176115" y="1149747"/>
                      </a:lnTo>
                      <a:lnTo>
                        <a:pt x="176115" y="1149747"/>
                      </a:lnTo>
                      <a:cubicBezTo>
                        <a:pt x="176115" y="1149747"/>
                        <a:pt x="176115" y="1149747"/>
                        <a:pt x="176115" y="1149747"/>
                      </a:cubicBezTo>
                      <a:cubicBezTo>
                        <a:pt x="176115" y="1149747"/>
                        <a:pt x="176115" y="1152022"/>
                        <a:pt x="176115" y="1152022"/>
                      </a:cubicBezTo>
                      <a:cubicBezTo>
                        <a:pt x="177251" y="1153159"/>
                        <a:pt x="176115" y="1152022"/>
                        <a:pt x="176115" y="1152022"/>
                      </a:cubicBezTo>
                      <a:cubicBezTo>
                        <a:pt x="174979" y="1152022"/>
                        <a:pt x="174979" y="1152022"/>
                        <a:pt x="173843" y="1152022"/>
                      </a:cubicBezTo>
                      <a:cubicBezTo>
                        <a:pt x="172706" y="1152022"/>
                        <a:pt x="171570" y="1152022"/>
                        <a:pt x="170434" y="1150884"/>
                      </a:cubicBezTo>
                      <a:cubicBezTo>
                        <a:pt x="169298" y="1150884"/>
                        <a:pt x="168162" y="1148610"/>
                        <a:pt x="168162" y="1147473"/>
                      </a:cubicBezTo>
                      <a:lnTo>
                        <a:pt x="167025" y="1138375"/>
                      </a:lnTo>
                      <a:lnTo>
                        <a:pt x="163617" y="1120179"/>
                      </a:lnTo>
                      <a:lnTo>
                        <a:pt x="157935" y="1083787"/>
                      </a:lnTo>
                      <a:lnTo>
                        <a:pt x="146573" y="1012141"/>
                      </a:lnTo>
                      <a:lnTo>
                        <a:pt x="123849" y="867712"/>
                      </a:lnTo>
                      <a:lnTo>
                        <a:pt x="85217" y="578854"/>
                      </a:lnTo>
                      <a:lnTo>
                        <a:pt x="43177" y="289996"/>
                      </a:lnTo>
                      <a:lnTo>
                        <a:pt x="0" y="1137"/>
                      </a:lnTo>
                      <a:lnTo>
                        <a:pt x="3409"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1" name="Google Shape;81;p3"/>
                <p:cNvSpPr/>
                <p:nvPr/>
              </p:nvSpPr>
              <p:spPr>
                <a:xfrm>
                  <a:off x="2266916" y="5703475"/>
                  <a:ext cx="223836" cy="551560"/>
                </a:xfrm>
                <a:custGeom>
                  <a:avLst/>
                  <a:gdLst/>
                  <a:ahLst/>
                  <a:cxnLst/>
                  <a:rect l="l" t="t" r="r" b="b"/>
                  <a:pathLst>
                    <a:path w="223836" h="551560" extrusionOk="0">
                      <a:moveTo>
                        <a:pt x="3409" y="0"/>
                      </a:moveTo>
                      <a:cubicBezTo>
                        <a:pt x="35223" y="93254"/>
                        <a:pt x="70446" y="186507"/>
                        <a:pt x="107942" y="277486"/>
                      </a:cubicBezTo>
                      <a:cubicBezTo>
                        <a:pt x="126121" y="322975"/>
                        <a:pt x="145437" y="368465"/>
                        <a:pt x="165889" y="413954"/>
                      </a:cubicBezTo>
                      <a:cubicBezTo>
                        <a:pt x="185205" y="459444"/>
                        <a:pt x="204521" y="504933"/>
                        <a:pt x="223837" y="550423"/>
                      </a:cubicBezTo>
                      <a:lnTo>
                        <a:pt x="220428" y="551560"/>
                      </a:lnTo>
                      <a:cubicBezTo>
                        <a:pt x="197703" y="507208"/>
                        <a:pt x="177251" y="462856"/>
                        <a:pt x="157936" y="417366"/>
                      </a:cubicBezTo>
                      <a:cubicBezTo>
                        <a:pt x="138620" y="371877"/>
                        <a:pt x="120440" y="326387"/>
                        <a:pt x="102260" y="279761"/>
                      </a:cubicBezTo>
                      <a:cubicBezTo>
                        <a:pt x="67037" y="187644"/>
                        <a:pt x="32951" y="94391"/>
                        <a:pt x="0" y="1137"/>
                      </a:cubicBezTo>
                      <a:lnTo>
                        <a:pt x="3409"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2" name="Google Shape;82;p3"/>
                <p:cNvSpPr/>
                <p:nvPr/>
              </p:nvSpPr>
              <p:spPr>
                <a:xfrm>
                  <a:off x="2782763" y="5257677"/>
                  <a:ext cx="117031" cy="987122"/>
                </a:xfrm>
                <a:custGeom>
                  <a:avLst/>
                  <a:gdLst/>
                  <a:ahLst/>
                  <a:cxnLst/>
                  <a:rect l="l" t="t" r="r" b="b"/>
                  <a:pathLst>
                    <a:path w="117031" h="987122" extrusionOk="0">
                      <a:moveTo>
                        <a:pt x="117031" y="1137"/>
                      </a:moveTo>
                      <a:lnTo>
                        <a:pt x="88626" y="247918"/>
                      </a:lnTo>
                      <a:lnTo>
                        <a:pt x="61356" y="494698"/>
                      </a:lnTo>
                      <a:lnTo>
                        <a:pt x="34087" y="741479"/>
                      </a:lnTo>
                      <a:cubicBezTo>
                        <a:pt x="24997" y="823360"/>
                        <a:pt x="14771" y="905241"/>
                        <a:pt x="3409" y="987122"/>
                      </a:cubicBezTo>
                      <a:lnTo>
                        <a:pt x="0" y="987122"/>
                      </a:lnTo>
                      <a:cubicBezTo>
                        <a:pt x="6817" y="905241"/>
                        <a:pt x="17043" y="822223"/>
                        <a:pt x="26133" y="740342"/>
                      </a:cubicBezTo>
                      <a:lnTo>
                        <a:pt x="55675" y="493561"/>
                      </a:lnTo>
                      <a:lnTo>
                        <a:pt x="85217" y="246781"/>
                      </a:lnTo>
                      <a:lnTo>
                        <a:pt x="113623" y="0"/>
                      </a:lnTo>
                      <a:lnTo>
                        <a:pt x="117031" y="1137"/>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3" name="Google Shape;83;p3"/>
                <p:cNvSpPr/>
                <p:nvPr/>
              </p:nvSpPr>
              <p:spPr>
                <a:xfrm>
                  <a:off x="2871388" y="5443047"/>
                  <a:ext cx="356775" cy="806301"/>
                </a:xfrm>
                <a:custGeom>
                  <a:avLst/>
                  <a:gdLst/>
                  <a:ahLst/>
                  <a:cxnLst/>
                  <a:rect l="l" t="t" r="r" b="b"/>
                  <a:pathLst>
                    <a:path w="356775" h="806301" extrusionOk="0">
                      <a:moveTo>
                        <a:pt x="356775" y="2274"/>
                      </a:moveTo>
                      <a:lnTo>
                        <a:pt x="265877" y="202428"/>
                      </a:lnTo>
                      <a:cubicBezTo>
                        <a:pt x="236335" y="269525"/>
                        <a:pt x="206793" y="336622"/>
                        <a:pt x="178388" y="403719"/>
                      </a:cubicBezTo>
                      <a:lnTo>
                        <a:pt x="92034" y="605010"/>
                      </a:lnTo>
                      <a:cubicBezTo>
                        <a:pt x="62492" y="672108"/>
                        <a:pt x="34087" y="739204"/>
                        <a:pt x="3409" y="806301"/>
                      </a:cubicBezTo>
                      <a:lnTo>
                        <a:pt x="0" y="805164"/>
                      </a:lnTo>
                      <a:cubicBezTo>
                        <a:pt x="26133" y="736930"/>
                        <a:pt x="54539" y="669833"/>
                        <a:pt x="84081" y="601599"/>
                      </a:cubicBezTo>
                      <a:lnTo>
                        <a:pt x="172707" y="400307"/>
                      </a:lnTo>
                      <a:lnTo>
                        <a:pt x="353367" y="0"/>
                      </a:lnTo>
                      <a:lnTo>
                        <a:pt x="356775" y="2274"/>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84" name="Google Shape;84;p3"/>
                <p:cNvSpPr/>
                <p:nvPr/>
              </p:nvSpPr>
              <p:spPr>
                <a:xfrm>
                  <a:off x="3064547" y="5784219"/>
                  <a:ext cx="313598" cy="470816"/>
                </a:xfrm>
                <a:custGeom>
                  <a:avLst/>
                  <a:gdLst/>
                  <a:ahLst/>
                  <a:cxnLst/>
                  <a:rect l="l" t="t" r="r" b="b"/>
                  <a:pathLst>
                    <a:path w="313598" h="470816" extrusionOk="0">
                      <a:moveTo>
                        <a:pt x="313599" y="3412"/>
                      </a:moveTo>
                      <a:cubicBezTo>
                        <a:pt x="309054" y="14784"/>
                        <a:pt x="303373" y="25019"/>
                        <a:pt x="296555" y="34117"/>
                      </a:cubicBezTo>
                      <a:lnTo>
                        <a:pt x="277239" y="63685"/>
                      </a:lnTo>
                      <a:lnTo>
                        <a:pt x="238608" y="121684"/>
                      </a:lnTo>
                      <a:lnTo>
                        <a:pt x="161344" y="238820"/>
                      </a:lnTo>
                      <a:lnTo>
                        <a:pt x="84081" y="355955"/>
                      </a:lnTo>
                      <a:cubicBezTo>
                        <a:pt x="57948" y="394621"/>
                        <a:pt x="31814" y="433288"/>
                        <a:pt x="3409" y="470816"/>
                      </a:cubicBezTo>
                      <a:lnTo>
                        <a:pt x="0" y="468542"/>
                      </a:lnTo>
                      <a:cubicBezTo>
                        <a:pt x="23861" y="428738"/>
                        <a:pt x="49994" y="390072"/>
                        <a:pt x="76127" y="350269"/>
                      </a:cubicBezTo>
                      <a:lnTo>
                        <a:pt x="155663" y="234271"/>
                      </a:lnTo>
                      <a:lnTo>
                        <a:pt x="235199" y="118273"/>
                      </a:lnTo>
                      <a:lnTo>
                        <a:pt x="274967" y="60273"/>
                      </a:lnTo>
                      <a:lnTo>
                        <a:pt x="294283" y="30705"/>
                      </a:lnTo>
                      <a:cubicBezTo>
                        <a:pt x="301100" y="20470"/>
                        <a:pt x="306781" y="11372"/>
                        <a:pt x="311326" y="0"/>
                      </a:cubicBezTo>
                      <a:lnTo>
                        <a:pt x="313599" y="3412"/>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grpSp>
    </p:spTree>
    <p:extLst>
      <p:ext uri="{BB962C8B-B14F-4D97-AF65-F5344CB8AC3E}">
        <p14:creationId xmlns:p14="http://schemas.microsoft.com/office/powerpoint/2010/main" val="29304652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6"/>
        <p:cNvGrpSpPr/>
        <p:nvPr/>
      </p:nvGrpSpPr>
      <p:grpSpPr>
        <a:xfrm>
          <a:off x="0" y="0"/>
          <a:ext cx="0" cy="0"/>
          <a:chOff x="0" y="0"/>
          <a:chExt cx="0" cy="0"/>
        </a:xfrm>
      </p:grpSpPr>
      <p:grpSp>
        <p:nvGrpSpPr>
          <p:cNvPr id="327" name="Google Shape;327;p9"/>
          <p:cNvGrpSpPr/>
          <p:nvPr/>
        </p:nvGrpSpPr>
        <p:grpSpPr>
          <a:xfrm rot="2052693">
            <a:off x="6587236" y="-2069996"/>
            <a:ext cx="5496907" cy="3150815"/>
            <a:chOff x="1268172" y="1041938"/>
            <a:chExt cx="9019367" cy="5169881"/>
          </a:xfrm>
        </p:grpSpPr>
        <p:sp>
          <p:nvSpPr>
            <p:cNvPr id="328" name="Google Shape;328;p9"/>
            <p:cNvSpPr/>
            <p:nvPr/>
          </p:nvSpPr>
          <p:spPr>
            <a:xfrm>
              <a:off x="1268172" y="1370599"/>
              <a:ext cx="8478523" cy="1811619"/>
            </a:xfrm>
            <a:custGeom>
              <a:avLst/>
              <a:gdLst/>
              <a:ahLst/>
              <a:cxnLst/>
              <a:rect l="l" t="t" r="r" b="b"/>
              <a:pathLst>
                <a:path w="8478523" h="1811619" extrusionOk="0">
                  <a:moveTo>
                    <a:pt x="0" y="1811620"/>
                  </a:moveTo>
                  <a:lnTo>
                    <a:pt x="8478523"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29" name="Google Shape;329;p9"/>
            <p:cNvSpPr/>
            <p:nvPr/>
          </p:nvSpPr>
          <p:spPr>
            <a:xfrm>
              <a:off x="1345436" y="1766358"/>
              <a:ext cx="8478523" cy="1811619"/>
            </a:xfrm>
            <a:custGeom>
              <a:avLst/>
              <a:gdLst/>
              <a:ahLst/>
              <a:cxnLst/>
              <a:rect l="l" t="t" r="r" b="b"/>
              <a:pathLst>
                <a:path w="8478523" h="1811619" extrusionOk="0">
                  <a:moveTo>
                    <a:pt x="0" y="1811620"/>
                  </a:moveTo>
                  <a:lnTo>
                    <a:pt x="8478523"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30" name="Google Shape;330;p9"/>
            <p:cNvSpPr/>
            <p:nvPr/>
          </p:nvSpPr>
          <p:spPr>
            <a:xfrm>
              <a:off x="1422699" y="2162117"/>
              <a:ext cx="8478523" cy="1812756"/>
            </a:xfrm>
            <a:custGeom>
              <a:avLst/>
              <a:gdLst/>
              <a:ahLst/>
              <a:cxnLst/>
              <a:rect l="l" t="t" r="r" b="b"/>
              <a:pathLst>
                <a:path w="8478523" h="1812756" extrusionOk="0">
                  <a:moveTo>
                    <a:pt x="0" y="1812757"/>
                  </a:moveTo>
                  <a:lnTo>
                    <a:pt x="8478524"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31" name="Google Shape;331;p9"/>
            <p:cNvSpPr/>
            <p:nvPr/>
          </p:nvSpPr>
          <p:spPr>
            <a:xfrm>
              <a:off x="1499963" y="2557875"/>
              <a:ext cx="8478523" cy="1812756"/>
            </a:xfrm>
            <a:custGeom>
              <a:avLst/>
              <a:gdLst/>
              <a:ahLst/>
              <a:cxnLst/>
              <a:rect l="l" t="t" r="r" b="b"/>
              <a:pathLst>
                <a:path w="8478523" h="1812756" extrusionOk="0">
                  <a:moveTo>
                    <a:pt x="0" y="1812757"/>
                  </a:moveTo>
                  <a:lnTo>
                    <a:pt x="8478524"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32" name="Google Shape;332;p9"/>
            <p:cNvSpPr/>
            <p:nvPr/>
          </p:nvSpPr>
          <p:spPr>
            <a:xfrm>
              <a:off x="1577226" y="2953634"/>
              <a:ext cx="8478523" cy="1812756"/>
            </a:xfrm>
            <a:custGeom>
              <a:avLst/>
              <a:gdLst/>
              <a:ahLst/>
              <a:cxnLst/>
              <a:rect l="l" t="t" r="r" b="b"/>
              <a:pathLst>
                <a:path w="8478523" h="1812756" extrusionOk="0">
                  <a:moveTo>
                    <a:pt x="0" y="1812757"/>
                  </a:moveTo>
                  <a:lnTo>
                    <a:pt x="8478523"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33" name="Google Shape;333;p9"/>
            <p:cNvSpPr/>
            <p:nvPr/>
          </p:nvSpPr>
          <p:spPr>
            <a:xfrm>
              <a:off x="1654489" y="3350530"/>
              <a:ext cx="8478523" cy="1811619"/>
            </a:xfrm>
            <a:custGeom>
              <a:avLst/>
              <a:gdLst/>
              <a:ahLst/>
              <a:cxnLst/>
              <a:rect l="l" t="t" r="r" b="b"/>
              <a:pathLst>
                <a:path w="8478523" h="1811619" extrusionOk="0">
                  <a:moveTo>
                    <a:pt x="0" y="1811619"/>
                  </a:moveTo>
                  <a:lnTo>
                    <a:pt x="8478523"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34" name="Google Shape;334;p9"/>
            <p:cNvSpPr/>
            <p:nvPr/>
          </p:nvSpPr>
          <p:spPr>
            <a:xfrm>
              <a:off x="1731753" y="3746289"/>
              <a:ext cx="8478523" cy="1812756"/>
            </a:xfrm>
            <a:custGeom>
              <a:avLst/>
              <a:gdLst/>
              <a:ahLst/>
              <a:cxnLst/>
              <a:rect l="l" t="t" r="r" b="b"/>
              <a:pathLst>
                <a:path w="8478523" h="1812756" extrusionOk="0">
                  <a:moveTo>
                    <a:pt x="0" y="1812757"/>
                  </a:moveTo>
                  <a:lnTo>
                    <a:pt x="8478523"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35" name="Google Shape;335;p9"/>
            <p:cNvSpPr/>
            <p:nvPr/>
          </p:nvSpPr>
          <p:spPr>
            <a:xfrm>
              <a:off x="1809016" y="4142047"/>
              <a:ext cx="8478523" cy="1812756"/>
            </a:xfrm>
            <a:custGeom>
              <a:avLst/>
              <a:gdLst/>
              <a:ahLst/>
              <a:cxnLst/>
              <a:rect l="l" t="t" r="r" b="b"/>
              <a:pathLst>
                <a:path w="8478523" h="1812756" extrusionOk="0">
                  <a:moveTo>
                    <a:pt x="0" y="1812757"/>
                  </a:moveTo>
                  <a:lnTo>
                    <a:pt x="8478524"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nvGrpSpPr>
            <p:cNvPr id="336" name="Google Shape;336;p9"/>
            <p:cNvGrpSpPr/>
            <p:nvPr/>
          </p:nvGrpSpPr>
          <p:grpSpPr>
            <a:xfrm>
              <a:off x="1864691" y="1979022"/>
              <a:ext cx="3353004" cy="4232797"/>
              <a:chOff x="1864691" y="1979022"/>
              <a:chExt cx="3353004" cy="4232797"/>
            </a:xfrm>
          </p:grpSpPr>
          <p:sp>
            <p:nvSpPr>
              <p:cNvPr id="337" name="Google Shape;337;p9"/>
              <p:cNvSpPr/>
              <p:nvPr/>
            </p:nvSpPr>
            <p:spPr>
              <a:xfrm>
                <a:off x="4501873" y="1979022"/>
                <a:ext cx="715822" cy="3669865"/>
              </a:xfrm>
              <a:custGeom>
                <a:avLst/>
                <a:gdLst/>
                <a:ahLst/>
                <a:cxnLst/>
                <a:rect l="l" t="t" r="r" b="b"/>
                <a:pathLst>
                  <a:path w="715822" h="3669865" extrusionOk="0">
                    <a:moveTo>
                      <a:pt x="0" y="0"/>
                    </a:moveTo>
                    <a:lnTo>
                      <a:pt x="715823"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38" name="Google Shape;338;p9"/>
              <p:cNvSpPr/>
              <p:nvPr/>
            </p:nvSpPr>
            <p:spPr>
              <a:xfrm>
                <a:off x="4124646" y="2059765"/>
                <a:ext cx="715822" cy="3669865"/>
              </a:xfrm>
              <a:custGeom>
                <a:avLst/>
                <a:gdLst/>
                <a:ahLst/>
                <a:cxnLst/>
                <a:rect l="l" t="t" r="r" b="b"/>
                <a:pathLst>
                  <a:path w="715822" h="3669865" extrusionOk="0">
                    <a:moveTo>
                      <a:pt x="0" y="0"/>
                    </a:moveTo>
                    <a:lnTo>
                      <a:pt x="715823"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39" name="Google Shape;339;p9"/>
              <p:cNvSpPr/>
              <p:nvPr/>
            </p:nvSpPr>
            <p:spPr>
              <a:xfrm>
                <a:off x="3748555" y="2140509"/>
                <a:ext cx="715822" cy="3668728"/>
              </a:xfrm>
              <a:custGeom>
                <a:avLst/>
                <a:gdLst/>
                <a:ahLst/>
                <a:cxnLst/>
                <a:rect l="l" t="t" r="r" b="b"/>
                <a:pathLst>
                  <a:path w="715822" h="3668728" extrusionOk="0">
                    <a:moveTo>
                      <a:pt x="0" y="0"/>
                    </a:moveTo>
                    <a:lnTo>
                      <a:pt x="715823" y="3668728"/>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40" name="Google Shape;340;p9"/>
              <p:cNvSpPr/>
              <p:nvPr/>
            </p:nvSpPr>
            <p:spPr>
              <a:xfrm>
                <a:off x="3371328" y="2221253"/>
                <a:ext cx="715822" cy="3668728"/>
              </a:xfrm>
              <a:custGeom>
                <a:avLst/>
                <a:gdLst/>
                <a:ahLst/>
                <a:cxnLst/>
                <a:rect l="l" t="t" r="r" b="b"/>
                <a:pathLst>
                  <a:path w="715822" h="3668728" extrusionOk="0">
                    <a:moveTo>
                      <a:pt x="0" y="0"/>
                    </a:moveTo>
                    <a:lnTo>
                      <a:pt x="715823"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41" name="Google Shape;341;p9"/>
              <p:cNvSpPr/>
              <p:nvPr/>
            </p:nvSpPr>
            <p:spPr>
              <a:xfrm>
                <a:off x="2995237" y="2301997"/>
                <a:ext cx="715822" cy="3668728"/>
              </a:xfrm>
              <a:custGeom>
                <a:avLst/>
                <a:gdLst/>
                <a:ahLst/>
                <a:cxnLst/>
                <a:rect l="l" t="t" r="r" b="b"/>
                <a:pathLst>
                  <a:path w="715822" h="3668728" extrusionOk="0">
                    <a:moveTo>
                      <a:pt x="0" y="0"/>
                    </a:moveTo>
                    <a:lnTo>
                      <a:pt x="715823"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42" name="Google Shape;342;p9"/>
              <p:cNvSpPr/>
              <p:nvPr/>
            </p:nvSpPr>
            <p:spPr>
              <a:xfrm>
                <a:off x="2618010" y="2381604"/>
                <a:ext cx="716959" cy="3669865"/>
              </a:xfrm>
              <a:custGeom>
                <a:avLst/>
                <a:gdLst/>
                <a:ahLst/>
                <a:cxnLst/>
                <a:rect l="l" t="t" r="r" b="b"/>
                <a:pathLst>
                  <a:path w="716959" h="3669865" extrusionOk="0">
                    <a:moveTo>
                      <a:pt x="0" y="0"/>
                    </a:moveTo>
                    <a:lnTo>
                      <a:pt x="716959"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43" name="Google Shape;343;p9"/>
              <p:cNvSpPr/>
              <p:nvPr/>
            </p:nvSpPr>
            <p:spPr>
              <a:xfrm>
                <a:off x="2241919" y="2462348"/>
                <a:ext cx="715822" cy="3669865"/>
              </a:xfrm>
              <a:custGeom>
                <a:avLst/>
                <a:gdLst/>
                <a:ahLst/>
                <a:cxnLst/>
                <a:rect l="l" t="t" r="r" b="b"/>
                <a:pathLst>
                  <a:path w="715822" h="3669865" extrusionOk="0">
                    <a:moveTo>
                      <a:pt x="0" y="0"/>
                    </a:moveTo>
                    <a:lnTo>
                      <a:pt x="715823"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44" name="Google Shape;344;p9"/>
              <p:cNvSpPr/>
              <p:nvPr/>
            </p:nvSpPr>
            <p:spPr>
              <a:xfrm>
                <a:off x="1864691" y="2543091"/>
                <a:ext cx="716959" cy="3668728"/>
              </a:xfrm>
              <a:custGeom>
                <a:avLst/>
                <a:gdLst/>
                <a:ahLst/>
                <a:cxnLst/>
                <a:rect l="l" t="t" r="r" b="b"/>
                <a:pathLst>
                  <a:path w="716959" h="3668728" extrusionOk="0">
                    <a:moveTo>
                      <a:pt x="0" y="0"/>
                    </a:moveTo>
                    <a:lnTo>
                      <a:pt x="716959"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nvGrpSpPr>
            <p:cNvPr id="345" name="Google Shape;345;p9"/>
            <p:cNvGrpSpPr/>
            <p:nvPr/>
          </p:nvGrpSpPr>
          <p:grpSpPr>
            <a:xfrm>
              <a:off x="4906370" y="1354678"/>
              <a:ext cx="3351868" cy="4232798"/>
              <a:chOff x="4906370" y="1354678"/>
              <a:chExt cx="3351868" cy="4232798"/>
            </a:xfrm>
          </p:grpSpPr>
          <p:sp>
            <p:nvSpPr>
              <p:cNvPr id="346" name="Google Shape;346;p9"/>
              <p:cNvSpPr/>
              <p:nvPr/>
            </p:nvSpPr>
            <p:spPr>
              <a:xfrm>
                <a:off x="7542416" y="1354678"/>
                <a:ext cx="715822" cy="3669865"/>
              </a:xfrm>
              <a:custGeom>
                <a:avLst/>
                <a:gdLst/>
                <a:ahLst/>
                <a:cxnLst/>
                <a:rect l="l" t="t" r="r" b="b"/>
                <a:pathLst>
                  <a:path w="715822" h="3669865" extrusionOk="0">
                    <a:moveTo>
                      <a:pt x="0" y="0"/>
                    </a:moveTo>
                    <a:lnTo>
                      <a:pt x="715823"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47" name="Google Shape;347;p9"/>
              <p:cNvSpPr/>
              <p:nvPr/>
            </p:nvSpPr>
            <p:spPr>
              <a:xfrm>
                <a:off x="7165189" y="1435422"/>
                <a:ext cx="715822" cy="3668728"/>
              </a:xfrm>
              <a:custGeom>
                <a:avLst/>
                <a:gdLst/>
                <a:ahLst/>
                <a:cxnLst/>
                <a:rect l="l" t="t" r="r" b="b"/>
                <a:pathLst>
                  <a:path w="715822" h="3668728" extrusionOk="0">
                    <a:moveTo>
                      <a:pt x="0" y="0"/>
                    </a:moveTo>
                    <a:lnTo>
                      <a:pt x="715823" y="3668728"/>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48" name="Google Shape;348;p9"/>
              <p:cNvSpPr/>
              <p:nvPr/>
            </p:nvSpPr>
            <p:spPr>
              <a:xfrm>
                <a:off x="6789098" y="1516166"/>
                <a:ext cx="715822" cy="3668728"/>
              </a:xfrm>
              <a:custGeom>
                <a:avLst/>
                <a:gdLst/>
                <a:ahLst/>
                <a:cxnLst/>
                <a:rect l="l" t="t" r="r" b="b"/>
                <a:pathLst>
                  <a:path w="715822" h="3668728" extrusionOk="0">
                    <a:moveTo>
                      <a:pt x="0" y="0"/>
                    </a:moveTo>
                    <a:lnTo>
                      <a:pt x="715823"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49" name="Google Shape;349;p9"/>
              <p:cNvSpPr/>
              <p:nvPr/>
            </p:nvSpPr>
            <p:spPr>
              <a:xfrm>
                <a:off x="6411871" y="1596910"/>
                <a:ext cx="716959" cy="3668728"/>
              </a:xfrm>
              <a:custGeom>
                <a:avLst/>
                <a:gdLst/>
                <a:ahLst/>
                <a:cxnLst/>
                <a:rect l="l" t="t" r="r" b="b"/>
                <a:pathLst>
                  <a:path w="716959" h="3668728" extrusionOk="0">
                    <a:moveTo>
                      <a:pt x="0" y="0"/>
                    </a:moveTo>
                    <a:lnTo>
                      <a:pt x="716959"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50" name="Google Shape;350;p9"/>
              <p:cNvSpPr/>
              <p:nvPr/>
            </p:nvSpPr>
            <p:spPr>
              <a:xfrm>
                <a:off x="6035779" y="1676516"/>
                <a:ext cx="715822" cy="3669865"/>
              </a:xfrm>
              <a:custGeom>
                <a:avLst/>
                <a:gdLst/>
                <a:ahLst/>
                <a:cxnLst/>
                <a:rect l="l" t="t" r="r" b="b"/>
                <a:pathLst>
                  <a:path w="715822" h="3669865" extrusionOk="0">
                    <a:moveTo>
                      <a:pt x="0" y="0"/>
                    </a:moveTo>
                    <a:lnTo>
                      <a:pt x="715823"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51" name="Google Shape;351;p9"/>
              <p:cNvSpPr/>
              <p:nvPr/>
            </p:nvSpPr>
            <p:spPr>
              <a:xfrm>
                <a:off x="5658552" y="1757260"/>
                <a:ext cx="716959" cy="3669865"/>
              </a:xfrm>
              <a:custGeom>
                <a:avLst/>
                <a:gdLst/>
                <a:ahLst/>
                <a:cxnLst/>
                <a:rect l="l" t="t" r="r" b="b"/>
                <a:pathLst>
                  <a:path w="716959" h="3669865" extrusionOk="0">
                    <a:moveTo>
                      <a:pt x="0" y="0"/>
                    </a:moveTo>
                    <a:lnTo>
                      <a:pt x="716959"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52" name="Google Shape;352;p9"/>
              <p:cNvSpPr/>
              <p:nvPr/>
            </p:nvSpPr>
            <p:spPr>
              <a:xfrm>
                <a:off x="5282461" y="1838004"/>
                <a:ext cx="715822" cy="3668728"/>
              </a:xfrm>
              <a:custGeom>
                <a:avLst/>
                <a:gdLst/>
                <a:ahLst/>
                <a:cxnLst/>
                <a:rect l="l" t="t" r="r" b="b"/>
                <a:pathLst>
                  <a:path w="715822" h="3668728" extrusionOk="0">
                    <a:moveTo>
                      <a:pt x="0" y="0"/>
                    </a:moveTo>
                    <a:lnTo>
                      <a:pt x="715823"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53" name="Google Shape;353;p9"/>
              <p:cNvSpPr/>
              <p:nvPr/>
            </p:nvSpPr>
            <p:spPr>
              <a:xfrm>
                <a:off x="4906370" y="1918748"/>
                <a:ext cx="715822" cy="3668728"/>
              </a:xfrm>
              <a:custGeom>
                <a:avLst/>
                <a:gdLst/>
                <a:ahLst/>
                <a:cxnLst/>
                <a:rect l="l" t="t" r="r" b="b"/>
                <a:pathLst>
                  <a:path w="715822" h="3668728" extrusionOk="0">
                    <a:moveTo>
                      <a:pt x="0" y="0"/>
                    </a:moveTo>
                    <a:lnTo>
                      <a:pt x="715823" y="3668728"/>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nvGrpSpPr>
            <p:cNvPr id="354" name="Google Shape;354;p9"/>
            <p:cNvGrpSpPr/>
            <p:nvPr/>
          </p:nvGrpSpPr>
          <p:grpSpPr>
            <a:xfrm>
              <a:off x="7982136" y="1041938"/>
              <a:ext cx="2222459" cy="3991703"/>
              <a:chOff x="7982136" y="1041938"/>
              <a:chExt cx="2222459" cy="3991703"/>
            </a:xfrm>
          </p:grpSpPr>
          <p:sp>
            <p:nvSpPr>
              <p:cNvPr id="355" name="Google Shape;355;p9"/>
              <p:cNvSpPr/>
              <p:nvPr/>
            </p:nvSpPr>
            <p:spPr>
              <a:xfrm>
                <a:off x="9487636" y="1041938"/>
                <a:ext cx="716959" cy="3669865"/>
              </a:xfrm>
              <a:custGeom>
                <a:avLst/>
                <a:gdLst/>
                <a:ahLst/>
                <a:cxnLst/>
                <a:rect l="l" t="t" r="r" b="b"/>
                <a:pathLst>
                  <a:path w="716959" h="3669865" extrusionOk="0">
                    <a:moveTo>
                      <a:pt x="0" y="0"/>
                    </a:moveTo>
                    <a:lnTo>
                      <a:pt x="716959"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56" name="Google Shape;356;p9"/>
              <p:cNvSpPr/>
              <p:nvPr/>
            </p:nvSpPr>
            <p:spPr>
              <a:xfrm>
                <a:off x="9111545" y="1122682"/>
                <a:ext cx="715822" cy="3668728"/>
              </a:xfrm>
              <a:custGeom>
                <a:avLst/>
                <a:gdLst/>
                <a:ahLst/>
                <a:cxnLst/>
                <a:rect l="l" t="t" r="r" b="b"/>
                <a:pathLst>
                  <a:path w="715822" h="3668728" extrusionOk="0">
                    <a:moveTo>
                      <a:pt x="0" y="0"/>
                    </a:moveTo>
                    <a:lnTo>
                      <a:pt x="715823" y="3668728"/>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57" name="Google Shape;357;p9"/>
              <p:cNvSpPr/>
              <p:nvPr/>
            </p:nvSpPr>
            <p:spPr>
              <a:xfrm>
                <a:off x="8734318" y="1203426"/>
                <a:ext cx="716959" cy="3668728"/>
              </a:xfrm>
              <a:custGeom>
                <a:avLst/>
                <a:gdLst/>
                <a:ahLst/>
                <a:cxnLst/>
                <a:rect l="l" t="t" r="r" b="b"/>
                <a:pathLst>
                  <a:path w="716959" h="3668728" extrusionOk="0">
                    <a:moveTo>
                      <a:pt x="0" y="0"/>
                    </a:moveTo>
                    <a:lnTo>
                      <a:pt x="716959"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58" name="Google Shape;358;p9"/>
              <p:cNvSpPr/>
              <p:nvPr/>
            </p:nvSpPr>
            <p:spPr>
              <a:xfrm>
                <a:off x="8358227" y="1284169"/>
                <a:ext cx="715822" cy="3668728"/>
              </a:xfrm>
              <a:custGeom>
                <a:avLst/>
                <a:gdLst/>
                <a:ahLst/>
                <a:cxnLst/>
                <a:rect l="l" t="t" r="r" b="b"/>
                <a:pathLst>
                  <a:path w="715822" h="3668728" extrusionOk="0">
                    <a:moveTo>
                      <a:pt x="0" y="0"/>
                    </a:moveTo>
                    <a:lnTo>
                      <a:pt x="715823"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59" name="Google Shape;359;p9"/>
              <p:cNvSpPr/>
              <p:nvPr/>
            </p:nvSpPr>
            <p:spPr>
              <a:xfrm>
                <a:off x="7982136" y="1363776"/>
                <a:ext cx="715822" cy="3669865"/>
              </a:xfrm>
              <a:custGeom>
                <a:avLst/>
                <a:gdLst/>
                <a:ahLst/>
                <a:cxnLst/>
                <a:rect l="l" t="t" r="r" b="b"/>
                <a:pathLst>
                  <a:path w="715822" h="3669865" extrusionOk="0">
                    <a:moveTo>
                      <a:pt x="0" y="0"/>
                    </a:moveTo>
                    <a:lnTo>
                      <a:pt x="715823"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sp>
        <p:nvSpPr>
          <p:cNvPr id="360" name="Google Shape;360;p9"/>
          <p:cNvSpPr txBox="1">
            <a:spLocks noGrp="1"/>
          </p:cNvSpPr>
          <p:nvPr>
            <p:ph type="title"/>
          </p:nvPr>
        </p:nvSpPr>
        <p:spPr>
          <a:xfrm>
            <a:off x="6366867" y="2563100"/>
            <a:ext cx="4880400" cy="14328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8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61" name="Google Shape;361;p9"/>
          <p:cNvSpPr txBox="1">
            <a:spLocks noGrp="1"/>
          </p:cNvSpPr>
          <p:nvPr>
            <p:ph type="subTitle" idx="1"/>
          </p:nvPr>
        </p:nvSpPr>
        <p:spPr>
          <a:xfrm>
            <a:off x="6366871" y="3914333"/>
            <a:ext cx="4880400" cy="1250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2133"/>
              </a:spcBef>
              <a:spcAft>
                <a:spcPts val="0"/>
              </a:spcAft>
              <a:buSzPts val="1400"/>
              <a:buNone/>
              <a:defRPr/>
            </a:lvl3pPr>
            <a:lvl4pPr lvl="3" algn="ctr" rtl="0">
              <a:lnSpc>
                <a:spcPct val="115000"/>
              </a:lnSpc>
              <a:spcBef>
                <a:spcPts val="2133"/>
              </a:spcBef>
              <a:spcAft>
                <a:spcPts val="0"/>
              </a:spcAft>
              <a:buSzPts val="1400"/>
              <a:buNone/>
              <a:defRPr/>
            </a:lvl4pPr>
            <a:lvl5pPr lvl="4" algn="ctr" rtl="0">
              <a:lnSpc>
                <a:spcPct val="115000"/>
              </a:lnSpc>
              <a:spcBef>
                <a:spcPts val="2133"/>
              </a:spcBef>
              <a:spcAft>
                <a:spcPts val="0"/>
              </a:spcAft>
              <a:buSzPts val="1400"/>
              <a:buNone/>
              <a:defRPr/>
            </a:lvl5pPr>
            <a:lvl6pPr lvl="5" algn="ctr" rtl="0">
              <a:lnSpc>
                <a:spcPct val="115000"/>
              </a:lnSpc>
              <a:spcBef>
                <a:spcPts val="2133"/>
              </a:spcBef>
              <a:spcAft>
                <a:spcPts val="0"/>
              </a:spcAft>
              <a:buSzPts val="1400"/>
              <a:buNone/>
              <a:defRPr/>
            </a:lvl6pPr>
            <a:lvl7pPr lvl="6" algn="ctr" rtl="0">
              <a:lnSpc>
                <a:spcPct val="115000"/>
              </a:lnSpc>
              <a:spcBef>
                <a:spcPts val="2133"/>
              </a:spcBef>
              <a:spcAft>
                <a:spcPts val="0"/>
              </a:spcAft>
              <a:buSzPts val="1400"/>
              <a:buNone/>
              <a:defRPr/>
            </a:lvl7pPr>
            <a:lvl8pPr lvl="7" algn="ctr" rtl="0">
              <a:lnSpc>
                <a:spcPct val="115000"/>
              </a:lnSpc>
              <a:spcBef>
                <a:spcPts val="2133"/>
              </a:spcBef>
              <a:spcAft>
                <a:spcPts val="0"/>
              </a:spcAft>
              <a:buSzPts val="1400"/>
              <a:buNone/>
              <a:defRPr/>
            </a:lvl8pPr>
            <a:lvl9pPr lvl="8" algn="ctr" rtl="0">
              <a:lnSpc>
                <a:spcPct val="115000"/>
              </a:lnSpc>
              <a:spcBef>
                <a:spcPts val="2133"/>
              </a:spcBef>
              <a:spcAft>
                <a:spcPts val="2133"/>
              </a:spcAft>
              <a:buSzPts val="1400"/>
              <a:buNone/>
              <a:defRPr/>
            </a:lvl9pPr>
          </a:lstStyle>
          <a:p>
            <a:endParaRPr/>
          </a:p>
        </p:txBody>
      </p:sp>
      <p:grpSp>
        <p:nvGrpSpPr>
          <p:cNvPr id="362" name="Google Shape;362;p9"/>
          <p:cNvGrpSpPr/>
          <p:nvPr/>
        </p:nvGrpSpPr>
        <p:grpSpPr>
          <a:xfrm>
            <a:off x="-2605337" y="-2143100"/>
            <a:ext cx="15933863" cy="11721248"/>
            <a:chOff x="-1954003" y="-1607325"/>
            <a:chExt cx="11950397" cy="8790936"/>
          </a:xfrm>
        </p:grpSpPr>
        <p:sp>
          <p:nvSpPr>
            <p:cNvPr id="363" name="Google Shape;363;p9"/>
            <p:cNvSpPr/>
            <p:nvPr/>
          </p:nvSpPr>
          <p:spPr>
            <a:xfrm rot="10002552">
              <a:off x="-1743902" y="-1275289"/>
              <a:ext cx="3144244" cy="2194139"/>
            </a:xfrm>
            <a:custGeom>
              <a:avLst/>
              <a:gdLst/>
              <a:ahLst/>
              <a:cxnLst/>
              <a:rect l="l" t="t" r="r" b="b"/>
              <a:pathLst>
                <a:path w="9637883" h="6725578" extrusionOk="0">
                  <a:moveTo>
                    <a:pt x="2016833" y="1873758"/>
                  </a:moveTo>
                  <a:cubicBezTo>
                    <a:pt x="2330431" y="1889680"/>
                    <a:pt x="2614488" y="1683840"/>
                    <a:pt x="2813328" y="1441608"/>
                  </a:cubicBezTo>
                  <a:cubicBezTo>
                    <a:pt x="3012167" y="1199376"/>
                    <a:pt x="3154196" y="913930"/>
                    <a:pt x="3358717" y="675110"/>
                  </a:cubicBezTo>
                  <a:cubicBezTo>
                    <a:pt x="3742761" y="225901"/>
                    <a:pt x="4343825" y="-24291"/>
                    <a:pt x="4934663" y="1865"/>
                  </a:cubicBezTo>
                  <a:cubicBezTo>
                    <a:pt x="5525501" y="28022"/>
                    <a:pt x="6095887" y="325978"/>
                    <a:pt x="6468569" y="785422"/>
                  </a:cubicBezTo>
                  <a:cubicBezTo>
                    <a:pt x="6641276" y="999222"/>
                    <a:pt x="6773078" y="1243729"/>
                    <a:pt x="6951465" y="1452980"/>
                  </a:cubicBezTo>
                  <a:cubicBezTo>
                    <a:pt x="7198027" y="1740701"/>
                    <a:pt x="7532077" y="1953365"/>
                    <a:pt x="7896806" y="2054579"/>
                  </a:cubicBezTo>
                  <a:cubicBezTo>
                    <a:pt x="8189952" y="2135323"/>
                    <a:pt x="8502415" y="2146695"/>
                    <a:pt x="8786471" y="2258145"/>
                  </a:cubicBezTo>
                  <a:cubicBezTo>
                    <a:pt x="9268232" y="2449201"/>
                    <a:pt x="9611371" y="2942762"/>
                    <a:pt x="9636369" y="3460205"/>
                  </a:cubicBezTo>
                  <a:cubicBezTo>
                    <a:pt x="9661366" y="3978785"/>
                    <a:pt x="9375036" y="4496228"/>
                    <a:pt x="8929635" y="4763479"/>
                  </a:cubicBezTo>
                  <a:cubicBezTo>
                    <a:pt x="8509232" y="5014809"/>
                    <a:pt x="7942255" y="5080768"/>
                    <a:pt x="7682059" y="5495860"/>
                  </a:cubicBezTo>
                  <a:cubicBezTo>
                    <a:pt x="7399139" y="5948481"/>
                    <a:pt x="7071905" y="6464786"/>
                    <a:pt x="6573102" y="6653568"/>
                  </a:cubicBezTo>
                  <a:cubicBezTo>
                    <a:pt x="6087933" y="6836663"/>
                    <a:pt x="5490278" y="6660391"/>
                    <a:pt x="5183497" y="6240751"/>
                  </a:cubicBezTo>
                  <a:cubicBezTo>
                    <a:pt x="5075555" y="6092910"/>
                    <a:pt x="5001700" y="5922324"/>
                    <a:pt x="4907394" y="5765386"/>
                  </a:cubicBezTo>
                  <a:cubicBezTo>
                    <a:pt x="4616520" y="5285471"/>
                    <a:pt x="4080220" y="4935202"/>
                    <a:pt x="3518924" y="4961358"/>
                  </a:cubicBezTo>
                  <a:cubicBezTo>
                    <a:pt x="2882637" y="4990927"/>
                    <a:pt x="2365654" y="5460606"/>
                    <a:pt x="1790724" y="5734680"/>
                  </a:cubicBezTo>
                  <a:cubicBezTo>
                    <a:pt x="1679373" y="5788130"/>
                    <a:pt x="1562342" y="5834757"/>
                    <a:pt x="1439630" y="5844992"/>
                  </a:cubicBezTo>
                  <a:cubicBezTo>
                    <a:pt x="1076037" y="5875697"/>
                    <a:pt x="762438" y="5587976"/>
                    <a:pt x="564735" y="5282060"/>
                  </a:cubicBezTo>
                  <a:cubicBezTo>
                    <a:pt x="323855" y="4909045"/>
                    <a:pt x="178418" y="4482581"/>
                    <a:pt x="81839" y="4049294"/>
                  </a:cubicBezTo>
                  <a:cubicBezTo>
                    <a:pt x="-7923" y="3646712"/>
                    <a:pt x="-54509" y="3211150"/>
                    <a:pt x="106836" y="2831312"/>
                  </a:cubicBezTo>
                  <a:cubicBezTo>
                    <a:pt x="253409" y="2485592"/>
                    <a:pt x="561326" y="2225165"/>
                    <a:pt x="909012" y="2084147"/>
                  </a:cubicBezTo>
                  <a:cubicBezTo>
                    <a:pt x="1256697" y="1943130"/>
                    <a:pt x="1641878" y="1854425"/>
                    <a:pt x="2016833" y="1873758"/>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nvGrpSpPr>
            <p:cNvPr id="364" name="Google Shape;364;p9"/>
            <p:cNvGrpSpPr/>
            <p:nvPr/>
          </p:nvGrpSpPr>
          <p:grpSpPr>
            <a:xfrm>
              <a:off x="4262925" y="4075938"/>
              <a:ext cx="5733468" cy="3107673"/>
              <a:chOff x="4262925" y="4075938"/>
              <a:chExt cx="5733468" cy="3107673"/>
            </a:xfrm>
          </p:grpSpPr>
          <p:sp>
            <p:nvSpPr>
              <p:cNvPr id="365" name="Google Shape;365;p9"/>
              <p:cNvSpPr/>
              <p:nvPr/>
            </p:nvSpPr>
            <p:spPr>
              <a:xfrm rot="10054006">
                <a:off x="6664226" y="4387623"/>
                <a:ext cx="3133516" cy="2186653"/>
              </a:xfrm>
              <a:custGeom>
                <a:avLst/>
                <a:gdLst/>
                <a:ahLst/>
                <a:cxnLst/>
                <a:rect l="l" t="t" r="r" b="b"/>
                <a:pathLst>
                  <a:path w="9637883" h="6725578" extrusionOk="0">
                    <a:moveTo>
                      <a:pt x="2016833" y="1873758"/>
                    </a:moveTo>
                    <a:cubicBezTo>
                      <a:pt x="2330431" y="1889680"/>
                      <a:pt x="2614488" y="1683840"/>
                      <a:pt x="2813328" y="1441608"/>
                    </a:cubicBezTo>
                    <a:cubicBezTo>
                      <a:pt x="3012167" y="1199376"/>
                      <a:pt x="3154196" y="913930"/>
                      <a:pt x="3358717" y="675110"/>
                    </a:cubicBezTo>
                    <a:cubicBezTo>
                      <a:pt x="3742761" y="225901"/>
                      <a:pt x="4343825" y="-24291"/>
                      <a:pt x="4934663" y="1865"/>
                    </a:cubicBezTo>
                    <a:cubicBezTo>
                      <a:pt x="5525501" y="28022"/>
                      <a:pt x="6095887" y="325978"/>
                      <a:pt x="6468569" y="785422"/>
                    </a:cubicBezTo>
                    <a:cubicBezTo>
                      <a:pt x="6641276" y="999222"/>
                      <a:pt x="6773078" y="1243729"/>
                      <a:pt x="6951465" y="1452980"/>
                    </a:cubicBezTo>
                    <a:cubicBezTo>
                      <a:pt x="7198027" y="1740701"/>
                      <a:pt x="7532077" y="1953365"/>
                      <a:pt x="7896806" y="2054579"/>
                    </a:cubicBezTo>
                    <a:cubicBezTo>
                      <a:pt x="8189952" y="2135323"/>
                      <a:pt x="8502415" y="2146695"/>
                      <a:pt x="8786471" y="2258145"/>
                    </a:cubicBezTo>
                    <a:cubicBezTo>
                      <a:pt x="9268232" y="2449201"/>
                      <a:pt x="9611371" y="2942762"/>
                      <a:pt x="9636369" y="3460205"/>
                    </a:cubicBezTo>
                    <a:cubicBezTo>
                      <a:pt x="9661366" y="3978785"/>
                      <a:pt x="9375036" y="4496228"/>
                      <a:pt x="8929635" y="4763479"/>
                    </a:cubicBezTo>
                    <a:cubicBezTo>
                      <a:pt x="8509232" y="5014809"/>
                      <a:pt x="7942255" y="5080768"/>
                      <a:pt x="7682059" y="5495860"/>
                    </a:cubicBezTo>
                    <a:cubicBezTo>
                      <a:pt x="7399139" y="5948481"/>
                      <a:pt x="7071905" y="6464786"/>
                      <a:pt x="6573102" y="6653568"/>
                    </a:cubicBezTo>
                    <a:cubicBezTo>
                      <a:pt x="6087933" y="6836663"/>
                      <a:pt x="5490278" y="6660391"/>
                      <a:pt x="5183497" y="6240751"/>
                    </a:cubicBezTo>
                    <a:cubicBezTo>
                      <a:pt x="5075555" y="6092910"/>
                      <a:pt x="5001700" y="5922324"/>
                      <a:pt x="4907394" y="5765386"/>
                    </a:cubicBezTo>
                    <a:cubicBezTo>
                      <a:pt x="4616520" y="5285471"/>
                      <a:pt x="4080220" y="4935202"/>
                      <a:pt x="3518924" y="4961358"/>
                    </a:cubicBezTo>
                    <a:cubicBezTo>
                      <a:pt x="2882637" y="4990927"/>
                      <a:pt x="2365654" y="5460606"/>
                      <a:pt x="1790724" y="5734680"/>
                    </a:cubicBezTo>
                    <a:cubicBezTo>
                      <a:pt x="1679373" y="5788130"/>
                      <a:pt x="1562342" y="5834757"/>
                      <a:pt x="1439630" y="5844992"/>
                    </a:cubicBezTo>
                    <a:cubicBezTo>
                      <a:pt x="1076037" y="5875697"/>
                      <a:pt x="762438" y="5587976"/>
                      <a:pt x="564735" y="5282060"/>
                    </a:cubicBezTo>
                    <a:cubicBezTo>
                      <a:pt x="323855" y="4909045"/>
                      <a:pt x="178418" y="4482581"/>
                      <a:pt x="81839" y="4049294"/>
                    </a:cubicBezTo>
                    <a:cubicBezTo>
                      <a:pt x="-7923" y="3646712"/>
                      <a:pt x="-54509" y="3211150"/>
                      <a:pt x="106836" y="2831312"/>
                    </a:cubicBezTo>
                    <a:cubicBezTo>
                      <a:pt x="253409" y="2485592"/>
                      <a:pt x="561326" y="2225165"/>
                      <a:pt x="909012" y="2084147"/>
                    </a:cubicBezTo>
                    <a:cubicBezTo>
                      <a:pt x="1256697" y="1943130"/>
                      <a:pt x="1641878" y="1854425"/>
                      <a:pt x="2016833" y="1873758"/>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66" name="Google Shape;366;p9"/>
              <p:cNvSpPr/>
              <p:nvPr/>
            </p:nvSpPr>
            <p:spPr>
              <a:xfrm rot="10054006">
                <a:off x="4461576" y="4685273"/>
                <a:ext cx="3133516" cy="2186653"/>
              </a:xfrm>
              <a:custGeom>
                <a:avLst/>
                <a:gdLst/>
                <a:ahLst/>
                <a:cxnLst/>
                <a:rect l="l" t="t" r="r" b="b"/>
                <a:pathLst>
                  <a:path w="9637883" h="6725578" extrusionOk="0">
                    <a:moveTo>
                      <a:pt x="2016833" y="1873758"/>
                    </a:moveTo>
                    <a:cubicBezTo>
                      <a:pt x="2330431" y="1889680"/>
                      <a:pt x="2614488" y="1683840"/>
                      <a:pt x="2813328" y="1441608"/>
                    </a:cubicBezTo>
                    <a:cubicBezTo>
                      <a:pt x="3012167" y="1199376"/>
                      <a:pt x="3154196" y="913930"/>
                      <a:pt x="3358717" y="675110"/>
                    </a:cubicBezTo>
                    <a:cubicBezTo>
                      <a:pt x="3742761" y="225901"/>
                      <a:pt x="4343825" y="-24291"/>
                      <a:pt x="4934663" y="1865"/>
                    </a:cubicBezTo>
                    <a:cubicBezTo>
                      <a:pt x="5525501" y="28022"/>
                      <a:pt x="6095887" y="325978"/>
                      <a:pt x="6468569" y="785422"/>
                    </a:cubicBezTo>
                    <a:cubicBezTo>
                      <a:pt x="6641276" y="999222"/>
                      <a:pt x="6773078" y="1243729"/>
                      <a:pt x="6951465" y="1452980"/>
                    </a:cubicBezTo>
                    <a:cubicBezTo>
                      <a:pt x="7198027" y="1740701"/>
                      <a:pt x="7532077" y="1953365"/>
                      <a:pt x="7896806" y="2054579"/>
                    </a:cubicBezTo>
                    <a:cubicBezTo>
                      <a:pt x="8189952" y="2135323"/>
                      <a:pt x="8502415" y="2146695"/>
                      <a:pt x="8786471" y="2258145"/>
                    </a:cubicBezTo>
                    <a:cubicBezTo>
                      <a:pt x="9268232" y="2449201"/>
                      <a:pt x="9611371" y="2942762"/>
                      <a:pt x="9636369" y="3460205"/>
                    </a:cubicBezTo>
                    <a:cubicBezTo>
                      <a:pt x="9661366" y="3978785"/>
                      <a:pt x="9375036" y="4496228"/>
                      <a:pt x="8929635" y="4763479"/>
                    </a:cubicBezTo>
                    <a:cubicBezTo>
                      <a:pt x="8509232" y="5014809"/>
                      <a:pt x="7942255" y="5080768"/>
                      <a:pt x="7682059" y="5495860"/>
                    </a:cubicBezTo>
                    <a:cubicBezTo>
                      <a:pt x="7399139" y="5948481"/>
                      <a:pt x="7071905" y="6464786"/>
                      <a:pt x="6573102" y="6653568"/>
                    </a:cubicBezTo>
                    <a:cubicBezTo>
                      <a:pt x="6087933" y="6836663"/>
                      <a:pt x="5490278" y="6660391"/>
                      <a:pt x="5183497" y="6240751"/>
                    </a:cubicBezTo>
                    <a:cubicBezTo>
                      <a:pt x="5075555" y="6092910"/>
                      <a:pt x="5001700" y="5922324"/>
                      <a:pt x="4907394" y="5765386"/>
                    </a:cubicBezTo>
                    <a:cubicBezTo>
                      <a:pt x="4616520" y="5285471"/>
                      <a:pt x="4080220" y="4935202"/>
                      <a:pt x="3518924" y="4961358"/>
                    </a:cubicBezTo>
                    <a:cubicBezTo>
                      <a:pt x="2882637" y="4990927"/>
                      <a:pt x="2365654" y="5460606"/>
                      <a:pt x="1790724" y="5734680"/>
                    </a:cubicBezTo>
                    <a:cubicBezTo>
                      <a:pt x="1679373" y="5788130"/>
                      <a:pt x="1562342" y="5834757"/>
                      <a:pt x="1439630" y="5844992"/>
                    </a:cubicBezTo>
                    <a:cubicBezTo>
                      <a:pt x="1076037" y="5875697"/>
                      <a:pt x="762438" y="5587976"/>
                      <a:pt x="564735" y="5282060"/>
                    </a:cubicBezTo>
                    <a:cubicBezTo>
                      <a:pt x="323855" y="4909045"/>
                      <a:pt x="178418" y="4482581"/>
                      <a:pt x="81839" y="4049294"/>
                    </a:cubicBezTo>
                    <a:cubicBezTo>
                      <a:pt x="-7923" y="3646712"/>
                      <a:pt x="-54509" y="3211150"/>
                      <a:pt x="106836" y="2831312"/>
                    </a:cubicBezTo>
                    <a:cubicBezTo>
                      <a:pt x="253409" y="2485592"/>
                      <a:pt x="561326" y="2225165"/>
                      <a:pt x="909012" y="2084147"/>
                    </a:cubicBezTo>
                    <a:cubicBezTo>
                      <a:pt x="1256697" y="1943130"/>
                      <a:pt x="1641878" y="1854425"/>
                      <a:pt x="2016833" y="1873758"/>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grpSp>
        <p:nvGrpSpPr>
          <p:cNvPr id="367" name="Google Shape;367;p9"/>
          <p:cNvGrpSpPr/>
          <p:nvPr/>
        </p:nvGrpSpPr>
        <p:grpSpPr>
          <a:xfrm>
            <a:off x="-929508" y="168608"/>
            <a:ext cx="12933299" cy="7176027"/>
            <a:chOff x="-697131" y="126456"/>
            <a:chExt cx="9699974" cy="5382020"/>
          </a:xfrm>
        </p:grpSpPr>
        <p:sp>
          <p:nvSpPr>
            <p:cNvPr id="368" name="Google Shape;368;p9"/>
            <p:cNvSpPr/>
            <p:nvPr/>
          </p:nvSpPr>
          <p:spPr>
            <a:xfrm rot="-1733195">
              <a:off x="-574945" y="474348"/>
              <a:ext cx="1682202" cy="939135"/>
            </a:xfrm>
            <a:custGeom>
              <a:avLst/>
              <a:gdLst/>
              <a:ahLst/>
              <a:cxnLst/>
              <a:rect l="l" t="t" r="r" b="b"/>
              <a:pathLst>
                <a:path w="2902263" h="1620268" extrusionOk="0">
                  <a:moveTo>
                    <a:pt x="2428117" y="0"/>
                  </a:moveTo>
                  <a:cubicBezTo>
                    <a:pt x="2415618" y="93253"/>
                    <a:pt x="2420163" y="186507"/>
                    <a:pt x="2453114" y="272937"/>
                  </a:cubicBezTo>
                  <a:cubicBezTo>
                    <a:pt x="2503107" y="402582"/>
                    <a:pt x="2634910" y="507208"/>
                    <a:pt x="2772393" y="489012"/>
                  </a:cubicBezTo>
                  <a:cubicBezTo>
                    <a:pt x="2801935" y="485600"/>
                    <a:pt x="2832613" y="475365"/>
                    <a:pt x="2855338" y="456032"/>
                  </a:cubicBezTo>
                  <a:cubicBezTo>
                    <a:pt x="2915558" y="407131"/>
                    <a:pt x="2914421" y="309329"/>
                    <a:pt x="2871245" y="245643"/>
                  </a:cubicBezTo>
                  <a:cubicBezTo>
                    <a:pt x="2828068" y="181958"/>
                    <a:pt x="2753077" y="146704"/>
                    <a:pt x="2678086" y="126233"/>
                  </a:cubicBezTo>
                  <a:cubicBezTo>
                    <a:pt x="2342900" y="31843"/>
                    <a:pt x="1954310" y="197879"/>
                    <a:pt x="1788421" y="503796"/>
                  </a:cubicBezTo>
                  <a:cubicBezTo>
                    <a:pt x="1732746" y="607285"/>
                    <a:pt x="1700931" y="722146"/>
                    <a:pt x="1649801" y="827909"/>
                  </a:cubicBezTo>
                  <a:cubicBezTo>
                    <a:pt x="1545268" y="1043984"/>
                    <a:pt x="1364608" y="1212295"/>
                    <a:pt x="1188493" y="1376058"/>
                  </a:cubicBezTo>
                  <a:cubicBezTo>
                    <a:pt x="1108957" y="1449978"/>
                    <a:pt x="1026013" y="1526173"/>
                    <a:pt x="926025" y="1568251"/>
                  </a:cubicBezTo>
                  <a:cubicBezTo>
                    <a:pt x="840808" y="1604642"/>
                    <a:pt x="746501" y="1616015"/>
                    <a:pt x="654467" y="1619426"/>
                  </a:cubicBezTo>
                  <a:cubicBezTo>
                    <a:pt x="554479" y="1622838"/>
                    <a:pt x="452218" y="1617152"/>
                    <a:pt x="359048" y="1578486"/>
                  </a:cubicBezTo>
                  <a:cubicBezTo>
                    <a:pt x="228382" y="1525036"/>
                    <a:pt x="127257" y="1404489"/>
                    <a:pt x="95443" y="1265745"/>
                  </a:cubicBezTo>
                  <a:cubicBezTo>
                    <a:pt x="63629" y="1127003"/>
                    <a:pt x="103397" y="975750"/>
                    <a:pt x="197703" y="869987"/>
                  </a:cubicBezTo>
                  <a:cubicBezTo>
                    <a:pt x="222700" y="842693"/>
                    <a:pt x="254515" y="816537"/>
                    <a:pt x="292010" y="816537"/>
                  </a:cubicBezTo>
                  <a:cubicBezTo>
                    <a:pt x="342004" y="817674"/>
                    <a:pt x="377227" y="866575"/>
                    <a:pt x="387453" y="915476"/>
                  </a:cubicBezTo>
                  <a:cubicBezTo>
                    <a:pt x="403360" y="990534"/>
                    <a:pt x="371546" y="1072415"/>
                    <a:pt x="311326" y="1117905"/>
                  </a:cubicBezTo>
                  <a:cubicBezTo>
                    <a:pt x="224973" y="1182727"/>
                    <a:pt x="102260" y="1169080"/>
                    <a:pt x="0" y="1133826"/>
                  </a:cubicBezTo>
                </a:path>
              </a:pathLst>
            </a:custGeom>
            <a:noFill/>
            <a:ln w="14400" cap="rnd" cmpd="sng">
              <a:solidFill>
                <a:schemeClr val="dk1"/>
              </a:solidFill>
              <a:prstDash val="dashDot"/>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69" name="Google Shape;369;p9"/>
            <p:cNvSpPr/>
            <p:nvPr/>
          </p:nvSpPr>
          <p:spPr>
            <a:xfrm rot="-1733195">
              <a:off x="7198455" y="4221448"/>
              <a:ext cx="1682202" cy="939135"/>
            </a:xfrm>
            <a:custGeom>
              <a:avLst/>
              <a:gdLst/>
              <a:ahLst/>
              <a:cxnLst/>
              <a:rect l="l" t="t" r="r" b="b"/>
              <a:pathLst>
                <a:path w="2902263" h="1620268" extrusionOk="0">
                  <a:moveTo>
                    <a:pt x="2428117" y="0"/>
                  </a:moveTo>
                  <a:cubicBezTo>
                    <a:pt x="2415618" y="93253"/>
                    <a:pt x="2420163" y="186507"/>
                    <a:pt x="2453114" y="272937"/>
                  </a:cubicBezTo>
                  <a:cubicBezTo>
                    <a:pt x="2503107" y="402582"/>
                    <a:pt x="2634910" y="507208"/>
                    <a:pt x="2772393" y="489012"/>
                  </a:cubicBezTo>
                  <a:cubicBezTo>
                    <a:pt x="2801935" y="485600"/>
                    <a:pt x="2832613" y="475365"/>
                    <a:pt x="2855338" y="456032"/>
                  </a:cubicBezTo>
                  <a:cubicBezTo>
                    <a:pt x="2915558" y="407131"/>
                    <a:pt x="2914421" y="309329"/>
                    <a:pt x="2871245" y="245643"/>
                  </a:cubicBezTo>
                  <a:cubicBezTo>
                    <a:pt x="2828068" y="181958"/>
                    <a:pt x="2753077" y="146704"/>
                    <a:pt x="2678086" y="126233"/>
                  </a:cubicBezTo>
                  <a:cubicBezTo>
                    <a:pt x="2342900" y="31843"/>
                    <a:pt x="1954310" y="197879"/>
                    <a:pt x="1788421" y="503796"/>
                  </a:cubicBezTo>
                  <a:cubicBezTo>
                    <a:pt x="1732746" y="607285"/>
                    <a:pt x="1700931" y="722146"/>
                    <a:pt x="1649801" y="827909"/>
                  </a:cubicBezTo>
                  <a:cubicBezTo>
                    <a:pt x="1545268" y="1043984"/>
                    <a:pt x="1364608" y="1212295"/>
                    <a:pt x="1188493" y="1376058"/>
                  </a:cubicBezTo>
                  <a:cubicBezTo>
                    <a:pt x="1108957" y="1449978"/>
                    <a:pt x="1026013" y="1526173"/>
                    <a:pt x="926025" y="1568251"/>
                  </a:cubicBezTo>
                  <a:cubicBezTo>
                    <a:pt x="840808" y="1604642"/>
                    <a:pt x="746501" y="1616015"/>
                    <a:pt x="654467" y="1619426"/>
                  </a:cubicBezTo>
                  <a:cubicBezTo>
                    <a:pt x="554479" y="1622838"/>
                    <a:pt x="452218" y="1617152"/>
                    <a:pt x="359048" y="1578486"/>
                  </a:cubicBezTo>
                  <a:cubicBezTo>
                    <a:pt x="228382" y="1525036"/>
                    <a:pt x="127257" y="1404489"/>
                    <a:pt x="95443" y="1265745"/>
                  </a:cubicBezTo>
                  <a:cubicBezTo>
                    <a:pt x="63629" y="1127003"/>
                    <a:pt x="103397" y="975750"/>
                    <a:pt x="197703" y="869987"/>
                  </a:cubicBezTo>
                  <a:cubicBezTo>
                    <a:pt x="222700" y="842693"/>
                    <a:pt x="254515" y="816537"/>
                    <a:pt x="292010" y="816537"/>
                  </a:cubicBezTo>
                  <a:cubicBezTo>
                    <a:pt x="342004" y="817674"/>
                    <a:pt x="377227" y="866575"/>
                    <a:pt x="387453" y="915476"/>
                  </a:cubicBezTo>
                  <a:cubicBezTo>
                    <a:pt x="403360" y="990534"/>
                    <a:pt x="371546" y="1072415"/>
                    <a:pt x="311326" y="1117905"/>
                  </a:cubicBezTo>
                  <a:cubicBezTo>
                    <a:pt x="224973" y="1182727"/>
                    <a:pt x="102260" y="1169080"/>
                    <a:pt x="0" y="1133826"/>
                  </a:cubicBezTo>
                </a:path>
              </a:pathLst>
            </a:custGeom>
            <a:noFill/>
            <a:ln w="14400" cap="rnd" cmpd="sng">
              <a:solidFill>
                <a:schemeClr val="dk1"/>
              </a:solidFill>
              <a:prstDash val="dashDot"/>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nvGrpSpPr>
          <p:cNvPr id="370" name="Google Shape;370;p9"/>
          <p:cNvGrpSpPr/>
          <p:nvPr/>
        </p:nvGrpSpPr>
        <p:grpSpPr>
          <a:xfrm rot="-1031801">
            <a:off x="11329849" y="3121631"/>
            <a:ext cx="693289" cy="706008"/>
            <a:chOff x="5437922" y="1334151"/>
            <a:chExt cx="738730" cy="752282"/>
          </a:xfrm>
        </p:grpSpPr>
        <p:sp>
          <p:nvSpPr>
            <p:cNvPr id="371" name="Google Shape;371;p9"/>
            <p:cNvSpPr/>
            <p:nvPr/>
          </p:nvSpPr>
          <p:spPr>
            <a:xfrm>
              <a:off x="5705386" y="1334151"/>
              <a:ext cx="206225" cy="752282"/>
            </a:xfrm>
            <a:custGeom>
              <a:avLst/>
              <a:gdLst/>
              <a:ahLst/>
              <a:cxnLst/>
              <a:rect l="l" t="t" r="r" b="b"/>
              <a:pathLst>
                <a:path w="274966" h="1003043" extrusionOk="0">
                  <a:moveTo>
                    <a:pt x="274967" y="501522"/>
                  </a:moveTo>
                  <a:cubicBezTo>
                    <a:pt x="274967" y="778505"/>
                    <a:pt x="213414" y="1003044"/>
                    <a:pt x="137484" y="1003044"/>
                  </a:cubicBezTo>
                  <a:cubicBezTo>
                    <a:pt x="61554" y="1003044"/>
                    <a:pt x="0" y="778505"/>
                    <a:pt x="0" y="501522"/>
                  </a:cubicBezTo>
                  <a:cubicBezTo>
                    <a:pt x="0" y="224539"/>
                    <a:pt x="61553" y="0"/>
                    <a:pt x="137484" y="0"/>
                  </a:cubicBezTo>
                  <a:cubicBezTo>
                    <a:pt x="213414" y="0"/>
                    <a:pt x="274967" y="224539"/>
                    <a:pt x="274967" y="501522"/>
                  </a:cubicBezTo>
                  <a:close/>
                </a:path>
              </a:pathLst>
            </a:custGeom>
            <a:noFill/>
            <a:ln w="19825" cap="flat" cmpd="sng">
              <a:solidFill>
                <a:schemeClr val="dk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72" name="Google Shape;372;p9"/>
            <p:cNvSpPr/>
            <p:nvPr/>
          </p:nvSpPr>
          <p:spPr>
            <a:xfrm rot="-2030944">
              <a:off x="5431714" y="1606922"/>
              <a:ext cx="751145" cy="206279"/>
            </a:xfrm>
            <a:custGeom>
              <a:avLst/>
              <a:gdLst/>
              <a:ahLst/>
              <a:cxnLst/>
              <a:rect l="l" t="t" r="r" b="b"/>
              <a:pathLst>
                <a:path w="1002139" h="275207" extrusionOk="0">
                  <a:moveTo>
                    <a:pt x="1002139" y="137604"/>
                  </a:moveTo>
                  <a:cubicBezTo>
                    <a:pt x="1002139" y="213601"/>
                    <a:pt x="777802" y="275208"/>
                    <a:pt x="501070" y="275208"/>
                  </a:cubicBezTo>
                  <a:cubicBezTo>
                    <a:pt x="224337" y="275208"/>
                    <a:pt x="0" y="213601"/>
                    <a:pt x="0" y="137604"/>
                  </a:cubicBezTo>
                  <a:cubicBezTo>
                    <a:pt x="0" y="61607"/>
                    <a:pt x="224336" y="0"/>
                    <a:pt x="501070" y="0"/>
                  </a:cubicBezTo>
                  <a:cubicBezTo>
                    <a:pt x="777803" y="0"/>
                    <a:pt x="1002139" y="61607"/>
                    <a:pt x="1002139" y="137604"/>
                  </a:cubicBezTo>
                  <a:close/>
                </a:path>
              </a:pathLst>
            </a:custGeom>
            <a:noFill/>
            <a:ln w="19825" cap="flat" cmpd="sng">
              <a:solidFill>
                <a:schemeClr val="dk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73" name="Google Shape;373;p9"/>
            <p:cNvSpPr/>
            <p:nvPr/>
          </p:nvSpPr>
          <p:spPr>
            <a:xfrm>
              <a:off x="5475812" y="1506104"/>
              <a:ext cx="664520" cy="407672"/>
            </a:xfrm>
            <a:custGeom>
              <a:avLst/>
              <a:gdLst/>
              <a:ahLst/>
              <a:cxnLst/>
              <a:rect l="l" t="t" r="r" b="b"/>
              <a:pathLst>
                <a:path w="886026" h="543563" extrusionOk="0">
                  <a:moveTo>
                    <a:pt x="376544" y="391661"/>
                  </a:moveTo>
                  <a:cubicBezTo>
                    <a:pt x="134528" y="257467"/>
                    <a:pt x="-31361" y="94842"/>
                    <a:pt x="4998" y="27745"/>
                  </a:cubicBezTo>
                  <a:cubicBezTo>
                    <a:pt x="41357" y="-38215"/>
                    <a:pt x="267467" y="17509"/>
                    <a:pt x="509483" y="151703"/>
                  </a:cubicBezTo>
                  <a:cubicBezTo>
                    <a:pt x="751499" y="285898"/>
                    <a:pt x="917388" y="448523"/>
                    <a:pt x="881029" y="515620"/>
                  </a:cubicBezTo>
                  <a:cubicBezTo>
                    <a:pt x="844670" y="581579"/>
                    <a:pt x="618561" y="526992"/>
                    <a:pt x="376544" y="391661"/>
                  </a:cubicBezTo>
                  <a:close/>
                </a:path>
              </a:pathLst>
            </a:custGeom>
            <a:noFill/>
            <a:ln w="19825" cap="flat" cmpd="sng">
              <a:solidFill>
                <a:schemeClr val="dk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74" name="Google Shape;374;p9"/>
            <p:cNvSpPr/>
            <p:nvPr/>
          </p:nvSpPr>
          <p:spPr>
            <a:xfrm>
              <a:off x="5752255" y="1653146"/>
              <a:ext cx="93738" cy="93822"/>
            </a:xfrm>
            <a:custGeom>
              <a:avLst/>
              <a:gdLst/>
              <a:ahLst/>
              <a:cxnLst/>
              <a:rect l="l" t="t" r="r" b="b"/>
              <a:pathLst>
                <a:path w="124984" h="125096" extrusionOk="0">
                  <a:moveTo>
                    <a:pt x="124985" y="62548"/>
                  </a:moveTo>
                  <a:cubicBezTo>
                    <a:pt x="124985" y="96665"/>
                    <a:pt x="96579" y="125096"/>
                    <a:pt x="62492" y="125096"/>
                  </a:cubicBezTo>
                  <a:cubicBezTo>
                    <a:pt x="28406" y="125096"/>
                    <a:pt x="0" y="96665"/>
                    <a:pt x="0" y="62548"/>
                  </a:cubicBezTo>
                  <a:cubicBezTo>
                    <a:pt x="0" y="28431"/>
                    <a:pt x="28406" y="0"/>
                    <a:pt x="62492" y="0"/>
                  </a:cubicBezTo>
                  <a:cubicBezTo>
                    <a:pt x="96579" y="0"/>
                    <a:pt x="124985" y="28431"/>
                    <a:pt x="124985" y="6254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75" name="Google Shape;375;p9"/>
            <p:cNvSpPr/>
            <p:nvPr/>
          </p:nvSpPr>
          <p:spPr>
            <a:xfrm>
              <a:off x="6027506" y="1607941"/>
              <a:ext cx="57947" cy="57999"/>
            </a:xfrm>
            <a:custGeom>
              <a:avLst/>
              <a:gdLst/>
              <a:ahLst/>
              <a:cxnLst/>
              <a:rect l="l" t="t" r="r" b="b"/>
              <a:pathLst>
                <a:path w="77263" h="77332" extrusionOk="0">
                  <a:moveTo>
                    <a:pt x="77263" y="38666"/>
                  </a:moveTo>
                  <a:cubicBezTo>
                    <a:pt x="77263" y="60274"/>
                    <a:pt x="60220" y="77332"/>
                    <a:pt x="38632" y="77332"/>
                  </a:cubicBezTo>
                  <a:cubicBezTo>
                    <a:pt x="17043" y="77332"/>
                    <a:pt x="0" y="60274"/>
                    <a:pt x="0" y="38666"/>
                  </a:cubicBezTo>
                  <a:cubicBezTo>
                    <a:pt x="0" y="17059"/>
                    <a:pt x="17043" y="0"/>
                    <a:pt x="38632" y="0"/>
                  </a:cubicBezTo>
                  <a:cubicBezTo>
                    <a:pt x="60220" y="0"/>
                    <a:pt x="77263" y="17059"/>
                    <a:pt x="77263" y="38666"/>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76" name="Google Shape;376;p9"/>
            <p:cNvSpPr/>
            <p:nvPr/>
          </p:nvSpPr>
          <p:spPr>
            <a:xfrm>
              <a:off x="5488934" y="1591735"/>
              <a:ext cx="51130" cy="51176"/>
            </a:xfrm>
            <a:custGeom>
              <a:avLst/>
              <a:gdLst/>
              <a:ahLst/>
              <a:cxnLst/>
              <a:rect l="l" t="t" r="r" b="b"/>
              <a:pathLst>
                <a:path w="68173" h="68234" extrusionOk="0">
                  <a:moveTo>
                    <a:pt x="68174" y="34117"/>
                  </a:moveTo>
                  <a:cubicBezTo>
                    <a:pt x="68174" y="52960"/>
                    <a:pt x="52913" y="68234"/>
                    <a:pt x="34087" y="68234"/>
                  </a:cubicBezTo>
                  <a:cubicBezTo>
                    <a:pt x="15261" y="68234"/>
                    <a:pt x="0" y="52960"/>
                    <a:pt x="0" y="34117"/>
                  </a:cubicBezTo>
                  <a:cubicBezTo>
                    <a:pt x="0" y="15275"/>
                    <a:pt x="15261" y="0"/>
                    <a:pt x="34087" y="0"/>
                  </a:cubicBezTo>
                  <a:cubicBezTo>
                    <a:pt x="52913" y="0"/>
                    <a:pt x="68174" y="15275"/>
                    <a:pt x="68174" y="3411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377" name="Google Shape;377;p9"/>
            <p:cNvSpPr/>
            <p:nvPr/>
          </p:nvSpPr>
          <p:spPr>
            <a:xfrm>
              <a:off x="5845141" y="1978112"/>
              <a:ext cx="52834" cy="52881"/>
            </a:xfrm>
            <a:custGeom>
              <a:avLst/>
              <a:gdLst/>
              <a:ahLst/>
              <a:cxnLst/>
              <a:rect l="l" t="t" r="r" b="b"/>
              <a:pathLst>
                <a:path w="70445" h="70508" extrusionOk="0">
                  <a:moveTo>
                    <a:pt x="70446" y="35254"/>
                  </a:moveTo>
                  <a:cubicBezTo>
                    <a:pt x="70446" y="54587"/>
                    <a:pt x="54539" y="70509"/>
                    <a:pt x="35223" y="70509"/>
                  </a:cubicBezTo>
                  <a:cubicBezTo>
                    <a:pt x="15907" y="70509"/>
                    <a:pt x="0" y="54587"/>
                    <a:pt x="0" y="35254"/>
                  </a:cubicBezTo>
                  <a:cubicBezTo>
                    <a:pt x="0" y="15921"/>
                    <a:pt x="15907" y="0"/>
                    <a:pt x="35223" y="0"/>
                  </a:cubicBezTo>
                  <a:cubicBezTo>
                    <a:pt x="55675" y="0"/>
                    <a:pt x="70446" y="15921"/>
                    <a:pt x="70446" y="35254"/>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286065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6204986" y="2838450"/>
            <a:ext cx="3257464" cy="3225801"/>
          </a:xfrm>
          <a:custGeom>
            <a:avLst/>
            <a:gdLst>
              <a:gd name="connsiteX0" fmla="*/ 1699591 w 3257464"/>
              <a:gd name="connsiteY0" fmla="*/ 17 h 3225801"/>
              <a:gd name="connsiteX1" fmla="*/ 1861852 w 3257464"/>
              <a:gd name="connsiteY1" fmla="*/ 2865 h 3225801"/>
              <a:gd name="connsiteX2" fmla="*/ 2285238 w 3257464"/>
              <a:gd name="connsiteY2" fmla="*/ 85191 h 3225801"/>
              <a:gd name="connsiteX3" fmla="*/ 2720384 w 3257464"/>
              <a:gd name="connsiteY3" fmla="*/ 355687 h 3225801"/>
              <a:gd name="connsiteX4" fmla="*/ 2979120 w 3257464"/>
              <a:gd name="connsiteY4" fmla="*/ 708508 h 3225801"/>
              <a:gd name="connsiteX5" fmla="*/ 3237856 w 3257464"/>
              <a:gd name="connsiteY5" fmla="*/ 1225980 h 3225801"/>
              <a:gd name="connsiteX6" fmla="*/ 3237856 w 3257464"/>
              <a:gd name="connsiteY6" fmla="*/ 1908102 h 3225801"/>
              <a:gd name="connsiteX7" fmla="*/ 3226095 w 3257464"/>
              <a:gd name="connsiteY7" fmla="*/ 2331487 h 3225801"/>
              <a:gd name="connsiteX8" fmla="*/ 2955599 w 3257464"/>
              <a:gd name="connsiteY8" fmla="*/ 2660788 h 3225801"/>
              <a:gd name="connsiteX9" fmla="*/ 2591016 w 3257464"/>
              <a:gd name="connsiteY9" fmla="*/ 3001848 h 3225801"/>
              <a:gd name="connsiteX10" fmla="*/ 1779527 w 3257464"/>
              <a:gd name="connsiteY10" fmla="*/ 3213541 h 3225801"/>
              <a:gd name="connsiteX11" fmla="*/ 932756 w 3257464"/>
              <a:gd name="connsiteY11" fmla="*/ 3154738 h 3225801"/>
              <a:gd name="connsiteX12" fmla="*/ 521131 w 3257464"/>
              <a:gd name="connsiteY12" fmla="*/ 2778395 h 3225801"/>
              <a:gd name="connsiteX13" fmla="*/ 262395 w 3257464"/>
              <a:gd name="connsiteY13" fmla="*/ 2413812 h 3225801"/>
              <a:gd name="connsiteX14" fmla="*/ 15420 w 3257464"/>
              <a:gd name="connsiteY14" fmla="*/ 1884580 h 3225801"/>
              <a:gd name="connsiteX15" fmla="*/ 38941 w 3257464"/>
              <a:gd name="connsiteY15" fmla="*/ 1261262 h 3225801"/>
              <a:gd name="connsiteX16" fmla="*/ 144788 w 3257464"/>
              <a:gd name="connsiteY16" fmla="*/ 767312 h 3225801"/>
              <a:gd name="connsiteX17" fmla="*/ 415284 w 3257464"/>
              <a:gd name="connsiteY17" fmla="*/ 508576 h 3225801"/>
              <a:gd name="connsiteX18" fmla="*/ 579934 w 3257464"/>
              <a:gd name="connsiteY18" fmla="*/ 332165 h 3225801"/>
              <a:gd name="connsiteX19" fmla="*/ 1144449 w 3257464"/>
              <a:gd name="connsiteY19" fmla="*/ 49908 h 3225801"/>
              <a:gd name="connsiteX20" fmla="*/ 1699591 w 3257464"/>
              <a:gd name="connsiteY20" fmla="*/ 17 h 322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464" h="3225801">
                <a:moveTo>
                  <a:pt x="1699591" y="17"/>
                </a:moveTo>
                <a:cubicBezTo>
                  <a:pt x="1759068" y="170"/>
                  <a:pt x="1814319" y="1395"/>
                  <a:pt x="1861852" y="2865"/>
                </a:cubicBezTo>
                <a:cubicBezTo>
                  <a:pt x="2051984" y="8746"/>
                  <a:pt x="2142149" y="26387"/>
                  <a:pt x="2285238" y="85191"/>
                </a:cubicBezTo>
                <a:cubicBezTo>
                  <a:pt x="2428327" y="143994"/>
                  <a:pt x="2604738" y="251801"/>
                  <a:pt x="2720384" y="355687"/>
                </a:cubicBezTo>
                <a:cubicBezTo>
                  <a:pt x="2836031" y="459573"/>
                  <a:pt x="2892875" y="563460"/>
                  <a:pt x="2979120" y="708508"/>
                </a:cubicBezTo>
                <a:cubicBezTo>
                  <a:pt x="3065365" y="853557"/>
                  <a:pt x="3194733" y="1026048"/>
                  <a:pt x="3237856" y="1225980"/>
                </a:cubicBezTo>
                <a:cubicBezTo>
                  <a:pt x="3280979" y="1425912"/>
                  <a:pt x="3239816" y="1723850"/>
                  <a:pt x="3237856" y="1908102"/>
                </a:cubicBezTo>
                <a:cubicBezTo>
                  <a:pt x="3235896" y="2092353"/>
                  <a:pt x="3273138" y="2206039"/>
                  <a:pt x="3226095" y="2331487"/>
                </a:cubicBezTo>
                <a:cubicBezTo>
                  <a:pt x="3179052" y="2456935"/>
                  <a:pt x="3061445" y="2549061"/>
                  <a:pt x="2955599" y="2660788"/>
                </a:cubicBezTo>
                <a:cubicBezTo>
                  <a:pt x="2849752" y="2772514"/>
                  <a:pt x="2787029" y="2909723"/>
                  <a:pt x="2591016" y="3001848"/>
                </a:cubicBezTo>
                <a:cubicBezTo>
                  <a:pt x="2395004" y="3093974"/>
                  <a:pt x="2055904" y="3188059"/>
                  <a:pt x="1779527" y="3213541"/>
                </a:cubicBezTo>
                <a:cubicBezTo>
                  <a:pt x="1503150" y="3239023"/>
                  <a:pt x="1142488" y="3227262"/>
                  <a:pt x="932756" y="3154738"/>
                </a:cubicBezTo>
                <a:cubicBezTo>
                  <a:pt x="723023" y="3082213"/>
                  <a:pt x="632857" y="2901882"/>
                  <a:pt x="521131" y="2778395"/>
                </a:cubicBezTo>
                <a:cubicBezTo>
                  <a:pt x="409404" y="2654907"/>
                  <a:pt x="346680" y="2562782"/>
                  <a:pt x="262395" y="2413812"/>
                </a:cubicBezTo>
                <a:cubicBezTo>
                  <a:pt x="178109" y="2264843"/>
                  <a:pt x="52662" y="2076672"/>
                  <a:pt x="15420" y="1884580"/>
                </a:cubicBezTo>
                <a:cubicBezTo>
                  <a:pt x="-21823" y="1692489"/>
                  <a:pt x="17380" y="1447473"/>
                  <a:pt x="38941" y="1261262"/>
                </a:cubicBezTo>
                <a:cubicBezTo>
                  <a:pt x="60502" y="1075051"/>
                  <a:pt x="82064" y="892760"/>
                  <a:pt x="144788" y="767312"/>
                </a:cubicBezTo>
                <a:cubicBezTo>
                  <a:pt x="207511" y="641864"/>
                  <a:pt x="348640" y="577180"/>
                  <a:pt x="415284" y="508576"/>
                </a:cubicBezTo>
                <a:cubicBezTo>
                  <a:pt x="481929" y="439972"/>
                  <a:pt x="458407" y="408610"/>
                  <a:pt x="579934" y="332165"/>
                </a:cubicBezTo>
                <a:cubicBezTo>
                  <a:pt x="701461" y="255721"/>
                  <a:pt x="930795" y="104792"/>
                  <a:pt x="1144449" y="49908"/>
                </a:cubicBezTo>
                <a:cubicBezTo>
                  <a:pt x="1304689" y="8746"/>
                  <a:pt x="1521159" y="-442"/>
                  <a:pt x="1699591" y="17"/>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10" name="图片占位符 9"/>
          <p:cNvSpPr>
            <a:spLocks noGrp="1"/>
          </p:cNvSpPr>
          <p:nvPr>
            <p:ph type="pic" sz="quarter" idx="11"/>
          </p:nvPr>
        </p:nvSpPr>
        <p:spPr>
          <a:xfrm>
            <a:off x="6204988" y="816210"/>
            <a:ext cx="1426505" cy="1412640"/>
          </a:xfrm>
          <a:custGeom>
            <a:avLst/>
            <a:gdLst>
              <a:gd name="connsiteX0" fmla="*/ 744283 w 1426505"/>
              <a:gd name="connsiteY0" fmla="*/ 8 h 1412640"/>
              <a:gd name="connsiteX1" fmla="*/ 815340 w 1426505"/>
              <a:gd name="connsiteY1" fmla="*/ 1255 h 1412640"/>
              <a:gd name="connsiteX2" fmla="*/ 1000749 w 1426505"/>
              <a:gd name="connsiteY2" fmla="*/ 37307 h 1412640"/>
              <a:gd name="connsiteX3" fmla="*/ 1191308 w 1426505"/>
              <a:gd name="connsiteY3" fmla="*/ 155763 h 1412640"/>
              <a:gd name="connsiteX4" fmla="*/ 1304613 w 1426505"/>
              <a:gd name="connsiteY4" fmla="*/ 310270 h 1412640"/>
              <a:gd name="connsiteX5" fmla="*/ 1417918 w 1426505"/>
              <a:gd name="connsiteY5" fmla="*/ 536881 h 1412640"/>
              <a:gd name="connsiteX6" fmla="*/ 1417918 w 1426505"/>
              <a:gd name="connsiteY6" fmla="*/ 835595 h 1412640"/>
              <a:gd name="connsiteX7" fmla="*/ 1412768 w 1426505"/>
              <a:gd name="connsiteY7" fmla="*/ 1021003 h 1412640"/>
              <a:gd name="connsiteX8" fmla="*/ 1294313 w 1426505"/>
              <a:gd name="connsiteY8" fmla="*/ 1165210 h 1412640"/>
              <a:gd name="connsiteX9" fmla="*/ 1134655 w 1426505"/>
              <a:gd name="connsiteY9" fmla="*/ 1314567 h 1412640"/>
              <a:gd name="connsiteX10" fmla="*/ 779289 w 1426505"/>
              <a:gd name="connsiteY10" fmla="*/ 1407271 h 1412640"/>
              <a:gd name="connsiteX11" fmla="*/ 408471 w 1426505"/>
              <a:gd name="connsiteY11" fmla="*/ 1381520 h 1412640"/>
              <a:gd name="connsiteX12" fmla="*/ 228213 w 1426505"/>
              <a:gd name="connsiteY12" fmla="*/ 1216712 h 1412640"/>
              <a:gd name="connsiteX13" fmla="*/ 114907 w 1426505"/>
              <a:gd name="connsiteY13" fmla="*/ 1057055 h 1412640"/>
              <a:gd name="connsiteX14" fmla="*/ 6752 w 1426505"/>
              <a:gd name="connsiteY14" fmla="*/ 825294 h 1412640"/>
              <a:gd name="connsiteX15" fmla="*/ 17053 w 1426505"/>
              <a:gd name="connsiteY15" fmla="*/ 552331 h 1412640"/>
              <a:gd name="connsiteX16" fmla="*/ 63405 w 1426505"/>
              <a:gd name="connsiteY16" fmla="*/ 336021 h 1412640"/>
              <a:gd name="connsiteX17" fmla="*/ 181861 w 1426505"/>
              <a:gd name="connsiteY17" fmla="*/ 222716 h 1412640"/>
              <a:gd name="connsiteX18" fmla="*/ 253964 w 1426505"/>
              <a:gd name="connsiteY18" fmla="*/ 145462 h 1412640"/>
              <a:gd name="connsiteX19" fmla="*/ 501176 w 1426505"/>
              <a:gd name="connsiteY19" fmla="*/ 21856 h 1412640"/>
              <a:gd name="connsiteX20" fmla="*/ 744283 w 1426505"/>
              <a:gd name="connsiteY20" fmla="*/ 8 h 14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6505" h="1412640">
                <a:moveTo>
                  <a:pt x="744283" y="8"/>
                </a:moveTo>
                <a:cubicBezTo>
                  <a:pt x="770329" y="75"/>
                  <a:pt x="794525" y="612"/>
                  <a:pt x="815340" y="1255"/>
                </a:cubicBezTo>
                <a:cubicBezTo>
                  <a:pt x="898603" y="3831"/>
                  <a:pt x="938088" y="11556"/>
                  <a:pt x="1000749" y="37307"/>
                </a:cubicBezTo>
                <a:cubicBezTo>
                  <a:pt x="1063410" y="63058"/>
                  <a:pt x="1140664" y="110269"/>
                  <a:pt x="1191308" y="155763"/>
                </a:cubicBezTo>
                <a:cubicBezTo>
                  <a:pt x="1241952" y="201256"/>
                  <a:pt x="1266845" y="246750"/>
                  <a:pt x="1304613" y="310270"/>
                </a:cubicBezTo>
                <a:cubicBezTo>
                  <a:pt x="1342381" y="373789"/>
                  <a:pt x="1399034" y="449326"/>
                  <a:pt x="1417918" y="536881"/>
                </a:cubicBezTo>
                <a:cubicBezTo>
                  <a:pt x="1436803" y="624435"/>
                  <a:pt x="1418777" y="754907"/>
                  <a:pt x="1417918" y="835595"/>
                </a:cubicBezTo>
                <a:cubicBezTo>
                  <a:pt x="1417060" y="916282"/>
                  <a:pt x="1433369" y="966067"/>
                  <a:pt x="1412768" y="1021003"/>
                </a:cubicBezTo>
                <a:cubicBezTo>
                  <a:pt x="1392167" y="1075939"/>
                  <a:pt x="1340665" y="1116283"/>
                  <a:pt x="1294313" y="1165210"/>
                </a:cubicBezTo>
                <a:cubicBezTo>
                  <a:pt x="1247961" y="1214137"/>
                  <a:pt x="1220493" y="1274223"/>
                  <a:pt x="1134655" y="1314567"/>
                </a:cubicBezTo>
                <a:cubicBezTo>
                  <a:pt x="1048818" y="1354910"/>
                  <a:pt x="900319" y="1396112"/>
                  <a:pt x="779289" y="1407271"/>
                </a:cubicBezTo>
                <a:cubicBezTo>
                  <a:pt x="658258" y="1418430"/>
                  <a:pt x="500317" y="1413280"/>
                  <a:pt x="408471" y="1381520"/>
                </a:cubicBezTo>
                <a:cubicBezTo>
                  <a:pt x="316625" y="1349760"/>
                  <a:pt x="277140" y="1270790"/>
                  <a:pt x="228213" y="1216712"/>
                </a:cubicBezTo>
                <a:cubicBezTo>
                  <a:pt x="179285" y="1162635"/>
                  <a:pt x="151818" y="1122291"/>
                  <a:pt x="114907" y="1057055"/>
                </a:cubicBezTo>
                <a:cubicBezTo>
                  <a:pt x="77997" y="991818"/>
                  <a:pt x="23062" y="909415"/>
                  <a:pt x="6752" y="825294"/>
                </a:cubicBezTo>
                <a:cubicBezTo>
                  <a:pt x="-9557" y="741174"/>
                  <a:pt x="7611" y="633877"/>
                  <a:pt x="17053" y="552331"/>
                </a:cubicBezTo>
                <a:cubicBezTo>
                  <a:pt x="26495" y="470786"/>
                  <a:pt x="35937" y="390957"/>
                  <a:pt x="63405" y="336021"/>
                </a:cubicBezTo>
                <a:cubicBezTo>
                  <a:pt x="90873" y="281085"/>
                  <a:pt x="152676" y="252759"/>
                  <a:pt x="181861" y="222716"/>
                </a:cubicBezTo>
                <a:cubicBezTo>
                  <a:pt x="211045" y="192673"/>
                  <a:pt x="200745" y="178939"/>
                  <a:pt x="253964" y="145462"/>
                </a:cubicBezTo>
                <a:cubicBezTo>
                  <a:pt x="307183" y="111986"/>
                  <a:pt x="407613" y="45891"/>
                  <a:pt x="501176" y="21856"/>
                </a:cubicBezTo>
                <a:cubicBezTo>
                  <a:pt x="571348" y="3830"/>
                  <a:pt x="666144" y="-193"/>
                  <a:pt x="744283" y="8"/>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9" name="图片占位符 8"/>
          <p:cNvSpPr>
            <a:spLocks noGrp="1"/>
          </p:cNvSpPr>
          <p:nvPr>
            <p:ph type="pic" sz="quarter" idx="12"/>
          </p:nvPr>
        </p:nvSpPr>
        <p:spPr>
          <a:xfrm>
            <a:off x="3200388" y="1989868"/>
            <a:ext cx="2342232" cy="2319465"/>
          </a:xfrm>
          <a:custGeom>
            <a:avLst/>
            <a:gdLst>
              <a:gd name="connsiteX0" fmla="*/ 1222066 w 2342232"/>
              <a:gd name="connsiteY0" fmla="*/ 12 h 2319465"/>
              <a:gd name="connsiteX1" fmla="*/ 1338738 w 2342232"/>
              <a:gd name="connsiteY1" fmla="*/ 2060 h 2319465"/>
              <a:gd name="connsiteX2" fmla="*/ 1643167 w 2342232"/>
              <a:gd name="connsiteY2" fmla="*/ 61254 h 2319465"/>
              <a:gd name="connsiteX3" fmla="*/ 1956053 w 2342232"/>
              <a:gd name="connsiteY3" fmla="*/ 255751 h 2319465"/>
              <a:gd name="connsiteX4" fmla="*/ 2142093 w 2342232"/>
              <a:gd name="connsiteY4" fmla="*/ 509442 h 2319465"/>
              <a:gd name="connsiteX5" fmla="*/ 2328133 w 2342232"/>
              <a:gd name="connsiteY5" fmla="*/ 881523 h 2319465"/>
              <a:gd name="connsiteX6" fmla="*/ 2328133 w 2342232"/>
              <a:gd name="connsiteY6" fmla="*/ 1371992 h 2319465"/>
              <a:gd name="connsiteX7" fmla="*/ 2319678 w 2342232"/>
              <a:gd name="connsiteY7" fmla="*/ 1676422 h 2319465"/>
              <a:gd name="connsiteX8" fmla="*/ 2125181 w 2342232"/>
              <a:gd name="connsiteY8" fmla="*/ 1913200 h 2319465"/>
              <a:gd name="connsiteX9" fmla="*/ 1863033 w 2342232"/>
              <a:gd name="connsiteY9" fmla="*/ 2158435 h 2319465"/>
              <a:gd name="connsiteX10" fmla="*/ 1279543 w 2342232"/>
              <a:gd name="connsiteY10" fmla="*/ 2310650 h 2319465"/>
              <a:gd name="connsiteX11" fmla="*/ 670684 w 2342232"/>
              <a:gd name="connsiteY11" fmla="*/ 2268368 h 2319465"/>
              <a:gd name="connsiteX12" fmla="*/ 374711 w 2342232"/>
              <a:gd name="connsiteY12" fmla="*/ 1997764 h 2319465"/>
              <a:gd name="connsiteX13" fmla="*/ 188671 w 2342232"/>
              <a:gd name="connsiteY13" fmla="*/ 1735616 h 2319465"/>
              <a:gd name="connsiteX14" fmla="*/ 11087 w 2342232"/>
              <a:gd name="connsiteY14" fmla="*/ 1355080 h 2319465"/>
              <a:gd name="connsiteX15" fmla="*/ 28000 w 2342232"/>
              <a:gd name="connsiteY15" fmla="*/ 906892 h 2319465"/>
              <a:gd name="connsiteX16" fmla="*/ 104107 w 2342232"/>
              <a:gd name="connsiteY16" fmla="*/ 551724 h 2319465"/>
              <a:gd name="connsiteX17" fmla="*/ 298604 w 2342232"/>
              <a:gd name="connsiteY17" fmla="*/ 365684 h 2319465"/>
              <a:gd name="connsiteX18" fmla="*/ 416993 w 2342232"/>
              <a:gd name="connsiteY18" fmla="*/ 238838 h 2319465"/>
              <a:gd name="connsiteX19" fmla="*/ 822899 w 2342232"/>
              <a:gd name="connsiteY19" fmla="*/ 35885 h 2319465"/>
              <a:gd name="connsiteX20" fmla="*/ 1222066 w 2342232"/>
              <a:gd name="connsiteY20" fmla="*/ 12 h 231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2232" h="2319465">
                <a:moveTo>
                  <a:pt x="1222066" y="12"/>
                </a:moveTo>
                <a:cubicBezTo>
                  <a:pt x="1264833" y="122"/>
                  <a:pt x="1304560" y="1003"/>
                  <a:pt x="1338738" y="2060"/>
                </a:cubicBezTo>
                <a:cubicBezTo>
                  <a:pt x="1475449" y="6288"/>
                  <a:pt x="1540281" y="18972"/>
                  <a:pt x="1643167" y="61254"/>
                </a:cubicBezTo>
                <a:cubicBezTo>
                  <a:pt x="1746053" y="103536"/>
                  <a:pt x="1872899" y="181053"/>
                  <a:pt x="1956053" y="255751"/>
                </a:cubicBezTo>
                <a:cubicBezTo>
                  <a:pt x="2039207" y="330449"/>
                  <a:pt x="2080080" y="405147"/>
                  <a:pt x="2142093" y="509442"/>
                </a:cubicBezTo>
                <a:cubicBezTo>
                  <a:pt x="2204106" y="613737"/>
                  <a:pt x="2297126" y="737764"/>
                  <a:pt x="2328133" y="881523"/>
                </a:cubicBezTo>
                <a:cubicBezTo>
                  <a:pt x="2359140" y="1025281"/>
                  <a:pt x="2329543" y="1239509"/>
                  <a:pt x="2328133" y="1371992"/>
                </a:cubicBezTo>
                <a:cubicBezTo>
                  <a:pt x="2326724" y="1504476"/>
                  <a:pt x="2353502" y="1586220"/>
                  <a:pt x="2319678" y="1676422"/>
                </a:cubicBezTo>
                <a:cubicBezTo>
                  <a:pt x="2285851" y="1766623"/>
                  <a:pt x="2201288" y="1832865"/>
                  <a:pt x="2125181" y="1913200"/>
                </a:cubicBezTo>
                <a:cubicBezTo>
                  <a:pt x="2049073" y="1993536"/>
                  <a:pt x="2003973" y="2092194"/>
                  <a:pt x="1863033" y="2158435"/>
                </a:cubicBezTo>
                <a:cubicBezTo>
                  <a:pt x="1722093" y="2224676"/>
                  <a:pt x="1478268" y="2292327"/>
                  <a:pt x="1279543" y="2310650"/>
                </a:cubicBezTo>
                <a:cubicBezTo>
                  <a:pt x="1080818" y="2328972"/>
                  <a:pt x="821489" y="2320516"/>
                  <a:pt x="670684" y="2268368"/>
                </a:cubicBezTo>
                <a:cubicBezTo>
                  <a:pt x="519879" y="2216220"/>
                  <a:pt x="455047" y="2086556"/>
                  <a:pt x="374711" y="1997764"/>
                </a:cubicBezTo>
                <a:cubicBezTo>
                  <a:pt x="294375" y="1908972"/>
                  <a:pt x="249275" y="1842731"/>
                  <a:pt x="188671" y="1735616"/>
                </a:cubicBezTo>
                <a:cubicBezTo>
                  <a:pt x="128067" y="1628502"/>
                  <a:pt x="37866" y="1493200"/>
                  <a:pt x="11087" y="1355080"/>
                </a:cubicBezTo>
                <a:cubicBezTo>
                  <a:pt x="-15692" y="1216959"/>
                  <a:pt x="12496" y="1040784"/>
                  <a:pt x="28000" y="906892"/>
                </a:cubicBezTo>
                <a:cubicBezTo>
                  <a:pt x="43503" y="773000"/>
                  <a:pt x="59006" y="641926"/>
                  <a:pt x="104107" y="551724"/>
                </a:cubicBezTo>
                <a:cubicBezTo>
                  <a:pt x="149207" y="461522"/>
                  <a:pt x="250684" y="415012"/>
                  <a:pt x="298604" y="365684"/>
                </a:cubicBezTo>
                <a:cubicBezTo>
                  <a:pt x="346523" y="316355"/>
                  <a:pt x="329611" y="293805"/>
                  <a:pt x="416993" y="238838"/>
                </a:cubicBezTo>
                <a:cubicBezTo>
                  <a:pt x="504375" y="183872"/>
                  <a:pt x="669274" y="75348"/>
                  <a:pt x="822899" y="35885"/>
                </a:cubicBezTo>
                <a:cubicBezTo>
                  <a:pt x="938117" y="6288"/>
                  <a:pt x="1093767" y="-319"/>
                  <a:pt x="1222066" y="12"/>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Tree>
    <p:extLst>
      <p:ext uri="{BB962C8B-B14F-4D97-AF65-F5344CB8AC3E}">
        <p14:creationId xmlns:p14="http://schemas.microsoft.com/office/powerpoint/2010/main" val="4564132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07"/>
        <p:cNvGrpSpPr/>
        <p:nvPr/>
      </p:nvGrpSpPr>
      <p:grpSpPr>
        <a:xfrm>
          <a:off x="0" y="0"/>
          <a:ext cx="0" cy="0"/>
          <a:chOff x="0" y="0"/>
          <a:chExt cx="0" cy="0"/>
        </a:xfrm>
      </p:grpSpPr>
    </p:spTree>
    <p:extLst>
      <p:ext uri="{BB962C8B-B14F-4D97-AF65-F5344CB8AC3E}">
        <p14:creationId xmlns:p14="http://schemas.microsoft.com/office/powerpoint/2010/main" val="3272529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63"/>
        <p:cNvGrpSpPr/>
        <p:nvPr/>
      </p:nvGrpSpPr>
      <p:grpSpPr>
        <a:xfrm>
          <a:off x="0" y="0"/>
          <a:ext cx="0" cy="0"/>
          <a:chOff x="0" y="0"/>
          <a:chExt cx="0" cy="0"/>
        </a:xfrm>
      </p:grpSpPr>
      <p:sp>
        <p:nvSpPr>
          <p:cNvPr id="464" name="Google Shape;464;p14"/>
          <p:cNvSpPr txBox="1">
            <a:spLocks noGrp="1"/>
          </p:cNvSpPr>
          <p:nvPr>
            <p:ph type="title"/>
          </p:nvPr>
        </p:nvSpPr>
        <p:spPr>
          <a:xfrm>
            <a:off x="914400" y="4733051"/>
            <a:ext cx="8341200" cy="821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65" name="Google Shape;465;p14"/>
          <p:cNvSpPr txBox="1">
            <a:spLocks noGrp="1"/>
          </p:cNvSpPr>
          <p:nvPr>
            <p:ph type="subTitle" idx="1"/>
          </p:nvPr>
        </p:nvSpPr>
        <p:spPr>
          <a:xfrm>
            <a:off x="914400" y="1723733"/>
            <a:ext cx="8341200" cy="29592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3000"/>
              <a:buNone/>
              <a:defRPr sz="3867"/>
            </a:lvl1pPr>
            <a:lvl2pPr lvl="1" algn="ctr" rtl="0">
              <a:lnSpc>
                <a:spcPct val="115000"/>
              </a:lnSpc>
              <a:spcBef>
                <a:spcPts val="0"/>
              </a:spcBef>
              <a:spcAft>
                <a:spcPts val="0"/>
              </a:spcAft>
              <a:buSzPts val="3000"/>
              <a:buNone/>
              <a:defRPr sz="4000"/>
            </a:lvl2pPr>
            <a:lvl3pPr lvl="2" algn="ctr" rtl="0">
              <a:lnSpc>
                <a:spcPct val="115000"/>
              </a:lnSpc>
              <a:spcBef>
                <a:spcPts val="2133"/>
              </a:spcBef>
              <a:spcAft>
                <a:spcPts val="0"/>
              </a:spcAft>
              <a:buSzPts val="3000"/>
              <a:buNone/>
              <a:defRPr sz="4000"/>
            </a:lvl3pPr>
            <a:lvl4pPr lvl="3" algn="ctr" rtl="0">
              <a:lnSpc>
                <a:spcPct val="115000"/>
              </a:lnSpc>
              <a:spcBef>
                <a:spcPts val="2133"/>
              </a:spcBef>
              <a:spcAft>
                <a:spcPts val="0"/>
              </a:spcAft>
              <a:buSzPts val="3000"/>
              <a:buNone/>
              <a:defRPr sz="4000"/>
            </a:lvl4pPr>
            <a:lvl5pPr lvl="4" algn="ctr" rtl="0">
              <a:lnSpc>
                <a:spcPct val="115000"/>
              </a:lnSpc>
              <a:spcBef>
                <a:spcPts val="2133"/>
              </a:spcBef>
              <a:spcAft>
                <a:spcPts val="0"/>
              </a:spcAft>
              <a:buSzPts val="3000"/>
              <a:buNone/>
              <a:defRPr sz="4000"/>
            </a:lvl5pPr>
            <a:lvl6pPr lvl="5" algn="ctr" rtl="0">
              <a:lnSpc>
                <a:spcPct val="115000"/>
              </a:lnSpc>
              <a:spcBef>
                <a:spcPts val="2133"/>
              </a:spcBef>
              <a:spcAft>
                <a:spcPts val="0"/>
              </a:spcAft>
              <a:buSzPts val="3000"/>
              <a:buNone/>
              <a:defRPr sz="4000"/>
            </a:lvl6pPr>
            <a:lvl7pPr lvl="6" algn="ctr" rtl="0">
              <a:lnSpc>
                <a:spcPct val="115000"/>
              </a:lnSpc>
              <a:spcBef>
                <a:spcPts val="2133"/>
              </a:spcBef>
              <a:spcAft>
                <a:spcPts val="0"/>
              </a:spcAft>
              <a:buSzPts val="3000"/>
              <a:buNone/>
              <a:defRPr sz="4000"/>
            </a:lvl7pPr>
            <a:lvl8pPr lvl="7" algn="ctr" rtl="0">
              <a:lnSpc>
                <a:spcPct val="115000"/>
              </a:lnSpc>
              <a:spcBef>
                <a:spcPts val="2133"/>
              </a:spcBef>
              <a:spcAft>
                <a:spcPts val="0"/>
              </a:spcAft>
              <a:buSzPts val="3000"/>
              <a:buNone/>
              <a:defRPr sz="4000"/>
            </a:lvl8pPr>
            <a:lvl9pPr lvl="8" algn="ctr" rtl="0">
              <a:lnSpc>
                <a:spcPct val="115000"/>
              </a:lnSpc>
              <a:spcBef>
                <a:spcPts val="2133"/>
              </a:spcBef>
              <a:spcAft>
                <a:spcPts val="2133"/>
              </a:spcAft>
              <a:buSzPts val="3000"/>
              <a:buNone/>
              <a:defRPr sz="4000"/>
            </a:lvl9pPr>
          </a:lstStyle>
          <a:p>
            <a:endParaRPr/>
          </a:p>
        </p:txBody>
      </p:sp>
      <p:sp>
        <p:nvSpPr>
          <p:cNvPr id="466" name="Google Shape;466;p14"/>
          <p:cNvSpPr/>
          <p:nvPr/>
        </p:nvSpPr>
        <p:spPr>
          <a:xfrm rot="-3048095">
            <a:off x="3137174" y="5433027"/>
            <a:ext cx="12809685" cy="8938948"/>
          </a:xfrm>
          <a:custGeom>
            <a:avLst/>
            <a:gdLst/>
            <a:ahLst/>
            <a:cxnLst/>
            <a:rect l="l" t="t" r="r" b="b"/>
            <a:pathLst>
              <a:path w="9637883" h="6725578" extrusionOk="0">
                <a:moveTo>
                  <a:pt x="2016833" y="1873758"/>
                </a:moveTo>
                <a:cubicBezTo>
                  <a:pt x="2330431" y="1889680"/>
                  <a:pt x="2614488" y="1683840"/>
                  <a:pt x="2813328" y="1441608"/>
                </a:cubicBezTo>
                <a:cubicBezTo>
                  <a:pt x="3012167" y="1199376"/>
                  <a:pt x="3154196" y="913930"/>
                  <a:pt x="3358717" y="675110"/>
                </a:cubicBezTo>
                <a:cubicBezTo>
                  <a:pt x="3742761" y="225901"/>
                  <a:pt x="4343825" y="-24291"/>
                  <a:pt x="4934663" y="1865"/>
                </a:cubicBezTo>
                <a:cubicBezTo>
                  <a:pt x="5525501" y="28022"/>
                  <a:pt x="6095887" y="325978"/>
                  <a:pt x="6468569" y="785422"/>
                </a:cubicBezTo>
                <a:cubicBezTo>
                  <a:pt x="6641276" y="999222"/>
                  <a:pt x="6773078" y="1243729"/>
                  <a:pt x="6951465" y="1452980"/>
                </a:cubicBezTo>
                <a:cubicBezTo>
                  <a:pt x="7198027" y="1740701"/>
                  <a:pt x="7532077" y="1953365"/>
                  <a:pt x="7896806" y="2054579"/>
                </a:cubicBezTo>
                <a:cubicBezTo>
                  <a:pt x="8189952" y="2135323"/>
                  <a:pt x="8502415" y="2146695"/>
                  <a:pt x="8786471" y="2258145"/>
                </a:cubicBezTo>
                <a:cubicBezTo>
                  <a:pt x="9268232" y="2449201"/>
                  <a:pt x="9611371" y="2942762"/>
                  <a:pt x="9636369" y="3460205"/>
                </a:cubicBezTo>
                <a:cubicBezTo>
                  <a:pt x="9661366" y="3978785"/>
                  <a:pt x="9375036" y="4496228"/>
                  <a:pt x="8929635" y="4763479"/>
                </a:cubicBezTo>
                <a:cubicBezTo>
                  <a:pt x="8509232" y="5014809"/>
                  <a:pt x="7942255" y="5080768"/>
                  <a:pt x="7682059" y="5495860"/>
                </a:cubicBezTo>
                <a:cubicBezTo>
                  <a:pt x="7399139" y="5948481"/>
                  <a:pt x="7071905" y="6464786"/>
                  <a:pt x="6573102" y="6653568"/>
                </a:cubicBezTo>
                <a:cubicBezTo>
                  <a:pt x="6087933" y="6836663"/>
                  <a:pt x="5490278" y="6660391"/>
                  <a:pt x="5183497" y="6240751"/>
                </a:cubicBezTo>
                <a:cubicBezTo>
                  <a:pt x="5075555" y="6092910"/>
                  <a:pt x="5001700" y="5922324"/>
                  <a:pt x="4907394" y="5765386"/>
                </a:cubicBezTo>
                <a:cubicBezTo>
                  <a:pt x="4616520" y="5285471"/>
                  <a:pt x="4080220" y="4935202"/>
                  <a:pt x="3518924" y="4961358"/>
                </a:cubicBezTo>
                <a:cubicBezTo>
                  <a:pt x="2882637" y="4990927"/>
                  <a:pt x="2365654" y="5460606"/>
                  <a:pt x="1790724" y="5734680"/>
                </a:cubicBezTo>
                <a:cubicBezTo>
                  <a:pt x="1679373" y="5788130"/>
                  <a:pt x="1562342" y="5834757"/>
                  <a:pt x="1439630" y="5844992"/>
                </a:cubicBezTo>
                <a:cubicBezTo>
                  <a:pt x="1076037" y="5875697"/>
                  <a:pt x="762438" y="5587976"/>
                  <a:pt x="564735" y="5282060"/>
                </a:cubicBezTo>
                <a:cubicBezTo>
                  <a:pt x="323855" y="4909045"/>
                  <a:pt x="178418" y="4482581"/>
                  <a:pt x="81839" y="4049294"/>
                </a:cubicBezTo>
                <a:cubicBezTo>
                  <a:pt x="-7923" y="3646712"/>
                  <a:pt x="-54509" y="3211150"/>
                  <a:pt x="106836" y="2831312"/>
                </a:cubicBezTo>
                <a:cubicBezTo>
                  <a:pt x="253409" y="2485592"/>
                  <a:pt x="561326" y="2225165"/>
                  <a:pt x="909012" y="2084147"/>
                </a:cubicBezTo>
                <a:cubicBezTo>
                  <a:pt x="1256697" y="1943130"/>
                  <a:pt x="1641878" y="1854425"/>
                  <a:pt x="2016833" y="1873758"/>
                </a:cubicBez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67" name="Google Shape;467;p14"/>
          <p:cNvSpPr/>
          <p:nvPr/>
        </p:nvSpPr>
        <p:spPr>
          <a:xfrm rot="-1590420">
            <a:off x="-2356866" y="205348"/>
            <a:ext cx="5266071" cy="1495795"/>
          </a:xfrm>
          <a:custGeom>
            <a:avLst/>
            <a:gdLst/>
            <a:ahLst/>
            <a:cxnLst/>
            <a:rect l="l" t="t" r="r" b="b"/>
            <a:pathLst>
              <a:path w="3579114" h="1016625" extrusionOk="0">
                <a:moveTo>
                  <a:pt x="3579114" y="386740"/>
                </a:moveTo>
                <a:cubicBezTo>
                  <a:pt x="3507532" y="403799"/>
                  <a:pt x="3432541" y="407211"/>
                  <a:pt x="3359823" y="393564"/>
                </a:cubicBezTo>
                <a:cubicBezTo>
                  <a:pt x="3215522" y="365133"/>
                  <a:pt x="3082583" y="252546"/>
                  <a:pt x="3057586" y="106980"/>
                </a:cubicBezTo>
                <a:cubicBezTo>
                  <a:pt x="3050769" y="68314"/>
                  <a:pt x="3056450" y="20550"/>
                  <a:pt x="3092809" y="4629"/>
                </a:cubicBezTo>
                <a:cubicBezTo>
                  <a:pt x="3118942" y="-6744"/>
                  <a:pt x="3149621" y="4629"/>
                  <a:pt x="3173481" y="19413"/>
                </a:cubicBezTo>
                <a:cubicBezTo>
                  <a:pt x="3328008" y="116078"/>
                  <a:pt x="3353005" y="351486"/>
                  <a:pt x="3253017" y="505013"/>
                </a:cubicBezTo>
                <a:cubicBezTo>
                  <a:pt x="3153029" y="657403"/>
                  <a:pt x="2962143" y="731323"/>
                  <a:pt x="2779210" y="733598"/>
                </a:cubicBezTo>
                <a:cubicBezTo>
                  <a:pt x="2331537" y="739284"/>
                  <a:pt x="1942948" y="384466"/>
                  <a:pt x="1495274" y="378780"/>
                </a:cubicBezTo>
                <a:cubicBezTo>
                  <a:pt x="1299844" y="376505"/>
                  <a:pt x="1103276" y="444739"/>
                  <a:pt x="952158" y="568698"/>
                </a:cubicBezTo>
                <a:cubicBezTo>
                  <a:pt x="887393" y="621011"/>
                  <a:pt x="829445" y="686971"/>
                  <a:pt x="806721" y="766578"/>
                </a:cubicBezTo>
                <a:cubicBezTo>
                  <a:pt x="783996" y="846184"/>
                  <a:pt x="804448" y="942850"/>
                  <a:pt x="872622" y="991751"/>
                </a:cubicBezTo>
                <a:cubicBezTo>
                  <a:pt x="940796" y="1039515"/>
                  <a:pt x="1053282" y="1016770"/>
                  <a:pt x="1080551" y="938300"/>
                </a:cubicBezTo>
                <a:cubicBezTo>
                  <a:pt x="1093050" y="904183"/>
                  <a:pt x="1087369" y="865517"/>
                  <a:pt x="1077143" y="830263"/>
                </a:cubicBezTo>
                <a:cubicBezTo>
                  <a:pt x="1031694" y="681285"/>
                  <a:pt x="888529" y="580071"/>
                  <a:pt x="739684" y="531170"/>
                </a:cubicBezTo>
                <a:cubicBezTo>
                  <a:pt x="496531" y="450426"/>
                  <a:pt x="217019" y="484543"/>
                  <a:pt x="0" y="622149"/>
                </a:cubicBezTo>
              </a:path>
            </a:pathLst>
          </a:custGeom>
          <a:noFill/>
          <a:ln w="14400" cap="rnd" cmpd="sng">
            <a:solidFill>
              <a:schemeClr val="dk1"/>
            </a:solidFill>
            <a:prstDash val="dashDot"/>
            <a:round/>
            <a:headEnd type="none" w="sm" len="sm"/>
            <a:tailEnd type="none" w="sm" len="sm"/>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50424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68"/>
        <p:cNvGrpSpPr/>
        <p:nvPr/>
      </p:nvGrpSpPr>
      <p:grpSpPr>
        <a:xfrm>
          <a:off x="0" y="0"/>
          <a:ext cx="0" cy="0"/>
          <a:chOff x="0" y="0"/>
          <a:chExt cx="0" cy="0"/>
        </a:xfrm>
      </p:grpSpPr>
      <p:grpSp>
        <p:nvGrpSpPr>
          <p:cNvPr id="469" name="Google Shape;469;p15"/>
          <p:cNvGrpSpPr/>
          <p:nvPr/>
        </p:nvGrpSpPr>
        <p:grpSpPr>
          <a:xfrm>
            <a:off x="-4107108" y="4620108"/>
            <a:ext cx="20989768" cy="7174712"/>
            <a:chOff x="-3080231" y="3465068"/>
            <a:chExt cx="12138427" cy="5381034"/>
          </a:xfrm>
        </p:grpSpPr>
        <p:sp>
          <p:nvSpPr>
            <p:cNvPr id="470" name="Google Shape;470;p15"/>
            <p:cNvSpPr/>
            <p:nvPr/>
          </p:nvSpPr>
          <p:spPr>
            <a:xfrm rot="-1385108">
              <a:off x="-2722402" y="4592476"/>
              <a:ext cx="6390869" cy="3126218"/>
            </a:xfrm>
            <a:custGeom>
              <a:avLst/>
              <a:gdLst/>
              <a:ahLst/>
              <a:cxnLst/>
              <a:rect l="l" t="t" r="r" b="b"/>
              <a:pathLst>
                <a:path w="9637883" h="6725578" extrusionOk="0">
                  <a:moveTo>
                    <a:pt x="2016833" y="1873758"/>
                  </a:moveTo>
                  <a:cubicBezTo>
                    <a:pt x="2330431" y="1889680"/>
                    <a:pt x="2614488" y="1683840"/>
                    <a:pt x="2813328" y="1441608"/>
                  </a:cubicBezTo>
                  <a:cubicBezTo>
                    <a:pt x="3012167" y="1199376"/>
                    <a:pt x="3154196" y="913930"/>
                    <a:pt x="3358717" y="675110"/>
                  </a:cubicBezTo>
                  <a:cubicBezTo>
                    <a:pt x="3742761" y="225901"/>
                    <a:pt x="4343825" y="-24291"/>
                    <a:pt x="4934663" y="1865"/>
                  </a:cubicBezTo>
                  <a:cubicBezTo>
                    <a:pt x="5525501" y="28022"/>
                    <a:pt x="6095887" y="325978"/>
                    <a:pt x="6468569" y="785422"/>
                  </a:cubicBezTo>
                  <a:cubicBezTo>
                    <a:pt x="6641276" y="999222"/>
                    <a:pt x="6773078" y="1243729"/>
                    <a:pt x="6951465" y="1452980"/>
                  </a:cubicBezTo>
                  <a:cubicBezTo>
                    <a:pt x="7198027" y="1740701"/>
                    <a:pt x="7532077" y="1953365"/>
                    <a:pt x="7896806" y="2054579"/>
                  </a:cubicBezTo>
                  <a:cubicBezTo>
                    <a:pt x="8189952" y="2135323"/>
                    <a:pt x="8502415" y="2146695"/>
                    <a:pt x="8786471" y="2258145"/>
                  </a:cubicBezTo>
                  <a:cubicBezTo>
                    <a:pt x="9268232" y="2449201"/>
                    <a:pt x="9611371" y="2942762"/>
                    <a:pt x="9636369" y="3460205"/>
                  </a:cubicBezTo>
                  <a:cubicBezTo>
                    <a:pt x="9661366" y="3978785"/>
                    <a:pt x="9375036" y="4496228"/>
                    <a:pt x="8929635" y="4763479"/>
                  </a:cubicBezTo>
                  <a:cubicBezTo>
                    <a:pt x="8509232" y="5014809"/>
                    <a:pt x="7942255" y="5080768"/>
                    <a:pt x="7682059" y="5495860"/>
                  </a:cubicBezTo>
                  <a:cubicBezTo>
                    <a:pt x="7399139" y="5948481"/>
                    <a:pt x="7071905" y="6464786"/>
                    <a:pt x="6573102" y="6653568"/>
                  </a:cubicBezTo>
                  <a:cubicBezTo>
                    <a:pt x="6087933" y="6836663"/>
                    <a:pt x="5490278" y="6660391"/>
                    <a:pt x="5183497" y="6240751"/>
                  </a:cubicBezTo>
                  <a:cubicBezTo>
                    <a:pt x="5075555" y="6092910"/>
                    <a:pt x="5001700" y="5922324"/>
                    <a:pt x="4907394" y="5765386"/>
                  </a:cubicBezTo>
                  <a:cubicBezTo>
                    <a:pt x="4616520" y="5285471"/>
                    <a:pt x="4080220" y="4935202"/>
                    <a:pt x="3518924" y="4961358"/>
                  </a:cubicBezTo>
                  <a:cubicBezTo>
                    <a:pt x="2882637" y="4990927"/>
                    <a:pt x="2365654" y="5460606"/>
                    <a:pt x="1790724" y="5734680"/>
                  </a:cubicBezTo>
                  <a:cubicBezTo>
                    <a:pt x="1679373" y="5788130"/>
                    <a:pt x="1562342" y="5834757"/>
                    <a:pt x="1439630" y="5844992"/>
                  </a:cubicBezTo>
                  <a:cubicBezTo>
                    <a:pt x="1076037" y="5875697"/>
                    <a:pt x="762438" y="5587976"/>
                    <a:pt x="564735" y="5282060"/>
                  </a:cubicBezTo>
                  <a:cubicBezTo>
                    <a:pt x="323855" y="4909045"/>
                    <a:pt x="178418" y="4482581"/>
                    <a:pt x="81839" y="4049294"/>
                  </a:cubicBezTo>
                  <a:cubicBezTo>
                    <a:pt x="-7923" y="3646712"/>
                    <a:pt x="-54509" y="3211150"/>
                    <a:pt x="106836" y="2831312"/>
                  </a:cubicBezTo>
                  <a:cubicBezTo>
                    <a:pt x="253409" y="2485592"/>
                    <a:pt x="561326" y="2225165"/>
                    <a:pt x="909012" y="2084147"/>
                  </a:cubicBezTo>
                  <a:cubicBezTo>
                    <a:pt x="1256697" y="1943130"/>
                    <a:pt x="1641878" y="1854425"/>
                    <a:pt x="2016833" y="1873758"/>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71" name="Google Shape;471;p15"/>
            <p:cNvSpPr/>
            <p:nvPr/>
          </p:nvSpPr>
          <p:spPr>
            <a:xfrm rot="1163524">
              <a:off x="2340552" y="4597544"/>
              <a:ext cx="6385961" cy="3116074"/>
            </a:xfrm>
            <a:custGeom>
              <a:avLst/>
              <a:gdLst/>
              <a:ahLst/>
              <a:cxnLst/>
              <a:rect l="l" t="t" r="r" b="b"/>
              <a:pathLst>
                <a:path w="9637883" h="6725578" extrusionOk="0">
                  <a:moveTo>
                    <a:pt x="2016833" y="1873758"/>
                  </a:moveTo>
                  <a:cubicBezTo>
                    <a:pt x="2330431" y="1889680"/>
                    <a:pt x="2614488" y="1683840"/>
                    <a:pt x="2813328" y="1441608"/>
                  </a:cubicBezTo>
                  <a:cubicBezTo>
                    <a:pt x="3012167" y="1199376"/>
                    <a:pt x="3154196" y="913930"/>
                    <a:pt x="3358717" y="675110"/>
                  </a:cubicBezTo>
                  <a:cubicBezTo>
                    <a:pt x="3742761" y="225901"/>
                    <a:pt x="4343825" y="-24291"/>
                    <a:pt x="4934663" y="1865"/>
                  </a:cubicBezTo>
                  <a:cubicBezTo>
                    <a:pt x="5525501" y="28022"/>
                    <a:pt x="6095887" y="325978"/>
                    <a:pt x="6468569" y="785422"/>
                  </a:cubicBezTo>
                  <a:cubicBezTo>
                    <a:pt x="6641276" y="999222"/>
                    <a:pt x="6773078" y="1243729"/>
                    <a:pt x="6951465" y="1452980"/>
                  </a:cubicBezTo>
                  <a:cubicBezTo>
                    <a:pt x="7198027" y="1740701"/>
                    <a:pt x="7532077" y="1953365"/>
                    <a:pt x="7896806" y="2054579"/>
                  </a:cubicBezTo>
                  <a:cubicBezTo>
                    <a:pt x="8189952" y="2135323"/>
                    <a:pt x="8502415" y="2146695"/>
                    <a:pt x="8786471" y="2258145"/>
                  </a:cubicBezTo>
                  <a:cubicBezTo>
                    <a:pt x="9268232" y="2449201"/>
                    <a:pt x="9611371" y="2942762"/>
                    <a:pt x="9636369" y="3460205"/>
                  </a:cubicBezTo>
                  <a:cubicBezTo>
                    <a:pt x="9661366" y="3978785"/>
                    <a:pt x="9375036" y="4496228"/>
                    <a:pt x="8929635" y="4763479"/>
                  </a:cubicBezTo>
                  <a:cubicBezTo>
                    <a:pt x="8509232" y="5014809"/>
                    <a:pt x="7942255" y="5080768"/>
                    <a:pt x="7682059" y="5495860"/>
                  </a:cubicBezTo>
                  <a:cubicBezTo>
                    <a:pt x="7399139" y="5948481"/>
                    <a:pt x="7071905" y="6464786"/>
                    <a:pt x="6573102" y="6653568"/>
                  </a:cubicBezTo>
                  <a:cubicBezTo>
                    <a:pt x="6087933" y="6836663"/>
                    <a:pt x="5490278" y="6660391"/>
                    <a:pt x="5183497" y="6240751"/>
                  </a:cubicBezTo>
                  <a:cubicBezTo>
                    <a:pt x="5075555" y="6092910"/>
                    <a:pt x="5001700" y="5922324"/>
                    <a:pt x="4907394" y="5765386"/>
                  </a:cubicBezTo>
                  <a:cubicBezTo>
                    <a:pt x="4616520" y="5285471"/>
                    <a:pt x="4080220" y="4935202"/>
                    <a:pt x="3518924" y="4961358"/>
                  </a:cubicBezTo>
                  <a:cubicBezTo>
                    <a:pt x="2882637" y="4990927"/>
                    <a:pt x="2365654" y="5460606"/>
                    <a:pt x="1790724" y="5734680"/>
                  </a:cubicBezTo>
                  <a:cubicBezTo>
                    <a:pt x="1679373" y="5788130"/>
                    <a:pt x="1562342" y="5834757"/>
                    <a:pt x="1439630" y="5844992"/>
                  </a:cubicBezTo>
                  <a:cubicBezTo>
                    <a:pt x="1076037" y="5875697"/>
                    <a:pt x="762438" y="5587976"/>
                    <a:pt x="564735" y="5282060"/>
                  </a:cubicBezTo>
                  <a:cubicBezTo>
                    <a:pt x="323855" y="4909045"/>
                    <a:pt x="178418" y="4482581"/>
                    <a:pt x="81839" y="4049294"/>
                  </a:cubicBezTo>
                  <a:cubicBezTo>
                    <a:pt x="-7923" y="3646712"/>
                    <a:pt x="-54509" y="3211150"/>
                    <a:pt x="106836" y="2831312"/>
                  </a:cubicBezTo>
                  <a:cubicBezTo>
                    <a:pt x="253409" y="2485592"/>
                    <a:pt x="561326" y="2225165"/>
                    <a:pt x="909012" y="2084147"/>
                  </a:cubicBezTo>
                  <a:cubicBezTo>
                    <a:pt x="1256697" y="1943130"/>
                    <a:pt x="1641878" y="1854425"/>
                    <a:pt x="2016833" y="1873758"/>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nvGrpSpPr>
          <p:cNvPr id="472" name="Google Shape;472;p15"/>
          <p:cNvGrpSpPr/>
          <p:nvPr/>
        </p:nvGrpSpPr>
        <p:grpSpPr>
          <a:xfrm>
            <a:off x="-4016191" y="4751197"/>
            <a:ext cx="4930587" cy="2826201"/>
            <a:chOff x="1268172" y="1041938"/>
            <a:chExt cx="9019367" cy="5169881"/>
          </a:xfrm>
        </p:grpSpPr>
        <p:sp>
          <p:nvSpPr>
            <p:cNvPr id="473" name="Google Shape;473;p15"/>
            <p:cNvSpPr/>
            <p:nvPr/>
          </p:nvSpPr>
          <p:spPr>
            <a:xfrm>
              <a:off x="1268172" y="1370599"/>
              <a:ext cx="8478523" cy="1811619"/>
            </a:xfrm>
            <a:custGeom>
              <a:avLst/>
              <a:gdLst/>
              <a:ahLst/>
              <a:cxnLst/>
              <a:rect l="l" t="t" r="r" b="b"/>
              <a:pathLst>
                <a:path w="8478523" h="1811619" extrusionOk="0">
                  <a:moveTo>
                    <a:pt x="0" y="1811620"/>
                  </a:moveTo>
                  <a:lnTo>
                    <a:pt x="8478523"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74" name="Google Shape;474;p15"/>
            <p:cNvSpPr/>
            <p:nvPr/>
          </p:nvSpPr>
          <p:spPr>
            <a:xfrm>
              <a:off x="1345436" y="1766358"/>
              <a:ext cx="8478523" cy="1811619"/>
            </a:xfrm>
            <a:custGeom>
              <a:avLst/>
              <a:gdLst/>
              <a:ahLst/>
              <a:cxnLst/>
              <a:rect l="l" t="t" r="r" b="b"/>
              <a:pathLst>
                <a:path w="8478523" h="1811619" extrusionOk="0">
                  <a:moveTo>
                    <a:pt x="0" y="1811620"/>
                  </a:moveTo>
                  <a:lnTo>
                    <a:pt x="8478523"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75" name="Google Shape;475;p15"/>
            <p:cNvSpPr/>
            <p:nvPr/>
          </p:nvSpPr>
          <p:spPr>
            <a:xfrm>
              <a:off x="1422699" y="2162117"/>
              <a:ext cx="8478523" cy="1812756"/>
            </a:xfrm>
            <a:custGeom>
              <a:avLst/>
              <a:gdLst/>
              <a:ahLst/>
              <a:cxnLst/>
              <a:rect l="l" t="t" r="r" b="b"/>
              <a:pathLst>
                <a:path w="8478523" h="1812756" extrusionOk="0">
                  <a:moveTo>
                    <a:pt x="0" y="1812757"/>
                  </a:moveTo>
                  <a:lnTo>
                    <a:pt x="8478524"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76" name="Google Shape;476;p15"/>
            <p:cNvSpPr/>
            <p:nvPr/>
          </p:nvSpPr>
          <p:spPr>
            <a:xfrm>
              <a:off x="1499963" y="2557875"/>
              <a:ext cx="8478523" cy="1812756"/>
            </a:xfrm>
            <a:custGeom>
              <a:avLst/>
              <a:gdLst/>
              <a:ahLst/>
              <a:cxnLst/>
              <a:rect l="l" t="t" r="r" b="b"/>
              <a:pathLst>
                <a:path w="8478523" h="1812756" extrusionOk="0">
                  <a:moveTo>
                    <a:pt x="0" y="1812757"/>
                  </a:moveTo>
                  <a:lnTo>
                    <a:pt x="8478524"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77" name="Google Shape;477;p15"/>
            <p:cNvSpPr/>
            <p:nvPr/>
          </p:nvSpPr>
          <p:spPr>
            <a:xfrm>
              <a:off x="1577226" y="2953634"/>
              <a:ext cx="8478523" cy="1812756"/>
            </a:xfrm>
            <a:custGeom>
              <a:avLst/>
              <a:gdLst/>
              <a:ahLst/>
              <a:cxnLst/>
              <a:rect l="l" t="t" r="r" b="b"/>
              <a:pathLst>
                <a:path w="8478523" h="1812756" extrusionOk="0">
                  <a:moveTo>
                    <a:pt x="0" y="1812757"/>
                  </a:moveTo>
                  <a:lnTo>
                    <a:pt x="8478523"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78" name="Google Shape;478;p15"/>
            <p:cNvSpPr/>
            <p:nvPr/>
          </p:nvSpPr>
          <p:spPr>
            <a:xfrm>
              <a:off x="1654489" y="3350530"/>
              <a:ext cx="8478523" cy="1811619"/>
            </a:xfrm>
            <a:custGeom>
              <a:avLst/>
              <a:gdLst/>
              <a:ahLst/>
              <a:cxnLst/>
              <a:rect l="l" t="t" r="r" b="b"/>
              <a:pathLst>
                <a:path w="8478523" h="1811619" extrusionOk="0">
                  <a:moveTo>
                    <a:pt x="0" y="1811619"/>
                  </a:moveTo>
                  <a:lnTo>
                    <a:pt x="8478523"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79" name="Google Shape;479;p15"/>
            <p:cNvSpPr/>
            <p:nvPr/>
          </p:nvSpPr>
          <p:spPr>
            <a:xfrm>
              <a:off x="1731753" y="3746289"/>
              <a:ext cx="8478523" cy="1812756"/>
            </a:xfrm>
            <a:custGeom>
              <a:avLst/>
              <a:gdLst/>
              <a:ahLst/>
              <a:cxnLst/>
              <a:rect l="l" t="t" r="r" b="b"/>
              <a:pathLst>
                <a:path w="8478523" h="1812756" extrusionOk="0">
                  <a:moveTo>
                    <a:pt x="0" y="1812757"/>
                  </a:moveTo>
                  <a:lnTo>
                    <a:pt x="8478523"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80" name="Google Shape;480;p15"/>
            <p:cNvSpPr/>
            <p:nvPr/>
          </p:nvSpPr>
          <p:spPr>
            <a:xfrm>
              <a:off x="1809016" y="4142047"/>
              <a:ext cx="8478523" cy="1812756"/>
            </a:xfrm>
            <a:custGeom>
              <a:avLst/>
              <a:gdLst/>
              <a:ahLst/>
              <a:cxnLst/>
              <a:rect l="l" t="t" r="r" b="b"/>
              <a:pathLst>
                <a:path w="8478523" h="1812756" extrusionOk="0">
                  <a:moveTo>
                    <a:pt x="0" y="1812757"/>
                  </a:moveTo>
                  <a:lnTo>
                    <a:pt x="8478524"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nvGrpSpPr>
            <p:cNvPr id="481" name="Google Shape;481;p15"/>
            <p:cNvGrpSpPr/>
            <p:nvPr/>
          </p:nvGrpSpPr>
          <p:grpSpPr>
            <a:xfrm>
              <a:off x="1864691" y="1979022"/>
              <a:ext cx="3353004" cy="4232797"/>
              <a:chOff x="1864691" y="1979022"/>
              <a:chExt cx="3353004" cy="4232797"/>
            </a:xfrm>
          </p:grpSpPr>
          <p:sp>
            <p:nvSpPr>
              <p:cNvPr id="482" name="Google Shape;482;p15"/>
              <p:cNvSpPr/>
              <p:nvPr/>
            </p:nvSpPr>
            <p:spPr>
              <a:xfrm>
                <a:off x="4501873" y="1979022"/>
                <a:ext cx="715822" cy="3669865"/>
              </a:xfrm>
              <a:custGeom>
                <a:avLst/>
                <a:gdLst/>
                <a:ahLst/>
                <a:cxnLst/>
                <a:rect l="l" t="t" r="r" b="b"/>
                <a:pathLst>
                  <a:path w="715822" h="3669865" extrusionOk="0">
                    <a:moveTo>
                      <a:pt x="0" y="0"/>
                    </a:moveTo>
                    <a:lnTo>
                      <a:pt x="715823"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83" name="Google Shape;483;p15"/>
              <p:cNvSpPr/>
              <p:nvPr/>
            </p:nvSpPr>
            <p:spPr>
              <a:xfrm>
                <a:off x="4124646" y="2059765"/>
                <a:ext cx="715822" cy="3669865"/>
              </a:xfrm>
              <a:custGeom>
                <a:avLst/>
                <a:gdLst/>
                <a:ahLst/>
                <a:cxnLst/>
                <a:rect l="l" t="t" r="r" b="b"/>
                <a:pathLst>
                  <a:path w="715822" h="3669865" extrusionOk="0">
                    <a:moveTo>
                      <a:pt x="0" y="0"/>
                    </a:moveTo>
                    <a:lnTo>
                      <a:pt x="715823"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84" name="Google Shape;484;p15"/>
              <p:cNvSpPr/>
              <p:nvPr/>
            </p:nvSpPr>
            <p:spPr>
              <a:xfrm>
                <a:off x="3748555" y="2140509"/>
                <a:ext cx="715822" cy="3668728"/>
              </a:xfrm>
              <a:custGeom>
                <a:avLst/>
                <a:gdLst/>
                <a:ahLst/>
                <a:cxnLst/>
                <a:rect l="l" t="t" r="r" b="b"/>
                <a:pathLst>
                  <a:path w="715822" h="3668728" extrusionOk="0">
                    <a:moveTo>
                      <a:pt x="0" y="0"/>
                    </a:moveTo>
                    <a:lnTo>
                      <a:pt x="715823" y="3668728"/>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85" name="Google Shape;485;p15"/>
              <p:cNvSpPr/>
              <p:nvPr/>
            </p:nvSpPr>
            <p:spPr>
              <a:xfrm>
                <a:off x="3371328" y="2221253"/>
                <a:ext cx="715822" cy="3668728"/>
              </a:xfrm>
              <a:custGeom>
                <a:avLst/>
                <a:gdLst/>
                <a:ahLst/>
                <a:cxnLst/>
                <a:rect l="l" t="t" r="r" b="b"/>
                <a:pathLst>
                  <a:path w="715822" h="3668728" extrusionOk="0">
                    <a:moveTo>
                      <a:pt x="0" y="0"/>
                    </a:moveTo>
                    <a:lnTo>
                      <a:pt x="715823"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86" name="Google Shape;486;p15"/>
              <p:cNvSpPr/>
              <p:nvPr/>
            </p:nvSpPr>
            <p:spPr>
              <a:xfrm>
                <a:off x="2995237" y="2301997"/>
                <a:ext cx="715822" cy="3668728"/>
              </a:xfrm>
              <a:custGeom>
                <a:avLst/>
                <a:gdLst/>
                <a:ahLst/>
                <a:cxnLst/>
                <a:rect l="l" t="t" r="r" b="b"/>
                <a:pathLst>
                  <a:path w="715822" h="3668728" extrusionOk="0">
                    <a:moveTo>
                      <a:pt x="0" y="0"/>
                    </a:moveTo>
                    <a:lnTo>
                      <a:pt x="715823"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87" name="Google Shape;487;p15"/>
              <p:cNvSpPr/>
              <p:nvPr/>
            </p:nvSpPr>
            <p:spPr>
              <a:xfrm>
                <a:off x="2618010" y="2381604"/>
                <a:ext cx="716959" cy="3669865"/>
              </a:xfrm>
              <a:custGeom>
                <a:avLst/>
                <a:gdLst/>
                <a:ahLst/>
                <a:cxnLst/>
                <a:rect l="l" t="t" r="r" b="b"/>
                <a:pathLst>
                  <a:path w="716959" h="3669865" extrusionOk="0">
                    <a:moveTo>
                      <a:pt x="0" y="0"/>
                    </a:moveTo>
                    <a:lnTo>
                      <a:pt x="716959"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88" name="Google Shape;488;p15"/>
              <p:cNvSpPr/>
              <p:nvPr/>
            </p:nvSpPr>
            <p:spPr>
              <a:xfrm>
                <a:off x="2241919" y="2462348"/>
                <a:ext cx="715822" cy="3669865"/>
              </a:xfrm>
              <a:custGeom>
                <a:avLst/>
                <a:gdLst/>
                <a:ahLst/>
                <a:cxnLst/>
                <a:rect l="l" t="t" r="r" b="b"/>
                <a:pathLst>
                  <a:path w="715822" h="3669865" extrusionOk="0">
                    <a:moveTo>
                      <a:pt x="0" y="0"/>
                    </a:moveTo>
                    <a:lnTo>
                      <a:pt x="715823"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89" name="Google Shape;489;p15"/>
              <p:cNvSpPr/>
              <p:nvPr/>
            </p:nvSpPr>
            <p:spPr>
              <a:xfrm>
                <a:off x="1864691" y="2543091"/>
                <a:ext cx="716959" cy="3668728"/>
              </a:xfrm>
              <a:custGeom>
                <a:avLst/>
                <a:gdLst/>
                <a:ahLst/>
                <a:cxnLst/>
                <a:rect l="l" t="t" r="r" b="b"/>
                <a:pathLst>
                  <a:path w="716959" h="3668728" extrusionOk="0">
                    <a:moveTo>
                      <a:pt x="0" y="0"/>
                    </a:moveTo>
                    <a:lnTo>
                      <a:pt x="716959"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nvGrpSpPr>
            <p:cNvPr id="490" name="Google Shape;490;p15"/>
            <p:cNvGrpSpPr/>
            <p:nvPr/>
          </p:nvGrpSpPr>
          <p:grpSpPr>
            <a:xfrm>
              <a:off x="4906370" y="1354678"/>
              <a:ext cx="3351868" cy="4232798"/>
              <a:chOff x="4906370" y="1354678"/>
              <a:chExt cx="3351868" cy="4232798"/>
            </a:xfrm>
          </p:grpSpPr>
          <p:sp>
            <p:nvSpPr>
              <p:cNvPr id="491" name="Google Shape;491;p15"/>
              <p:cNvSpPr/>
              <p:nvPr/>
            </p:nvSpPr>
            <p:spPr>
              <a:xfrm>
                <a:off x="7542416" y="1354678"/>
                <a:ext cx="715822" cy="3669865"/>
              </a:xfrm>
              <a:custGeom>
                <a:avLst/>
                <a:gdLst/>
                <a:ahLst/>
                <a:cxnLst/>
                <a:rect l="l" t="t" r="r" b="b"/>
                <a:pathLst>
                  <a:path w="715822" h="3669865" extrusionOk="0">
                    <a:moveTo>
                      <a:pt x="0" y="0"/>
                    </a:moveTo>
                    <a:lnTo>
                      <a:pt x="715823"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92" name="Google Shape;492;p15"/>
              <p:cNvSpPr/>
              <p:nvPr/>
            </p:nvSpPr>
            <p:spPr>
              <a:xfrm>
                <a:off x="7165189" y="1435422"/>
                <a:ext cx="715822" cy="3668728"/>
              </a:xfrm>
              <a:custGeom>
                <a:avLst/>
                <a:gdLst/>
                <a:ahLst/>
                <a:cxnLst/>
                <a:rect l="l" t="t" r="r" b="b"/>
                <a:pathLst>
                  <a:path w="715822" h="3668728" extrusionOk="0">
                    <a:moveTo>
                      <a:pt x="0" y="0"/>
                    </a:moveTo>
                    <a:lnTo>
                      <a:pt x="715823" y="3668728"/>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93" name="Google Shape;493;p15"/>
              <p:cNvSpPr/>
              <p:nvPr/>
            </p:nvSpPr>
            <p:spPr>
              <a:xfrm>
                <a:off x="6789098" y="1516166"/>
                <a:ext cx="715822" cy="3668728"/>
              </a:xfrm>
              <a:custGeom>
                <a:avLst/>
                <a:gdLst/>
                <a:ahLst/>
                <a:cxnLst/>
                <a:rect l="l" t="t" r="r" b="b"/>
                <a:pathLst>
                  <a:path w="715822" h="3668728" extrusionOk="0">
                    <a:moveTo>
                      <a:pt x="0" y="0"/>
                    </a:moveTo>
                    <a:lnTo>
                      <a:pt x="715823"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94" name="Google Shape;494;p15"/>
              <p:cNvSpPr/>
              <p:nvPr/>
            </p:nvSpPr>
            <p:spPr>
              <a:xfrm>
                <a:off x="6411871" y="1596910"/>
                <a:ext cx="716959" cy="3668728"/>
              </a:xfrm>
              <a:custGeom>
                <a:avLst/>
                <a:gdLst/>
                <a:ahLst/>
                <a:cxnLst/>
                <a:rect l="l" t="t" r="r" b="b"/>
                <a:pathLst>
                  <a:path w="716959" h="3668728" extrusionOk="0">
                    <a:moveTo>
                      <a:pt x="0" y="0"/>
                    </a:moveTo>
                    <a:lnTo>
                      <a:pt x="716959"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95" name="Google Shape;495;p15"/>
              <p:cNvSpPr/>
              <p:nvPr/>
            </p:nvSpPr>
            <p:spPr>
              <a:xfrm>
                <a:off x="6035779" y="1676516"/>
                <a:ext cx="715822" cy="3669865"/>
              </a:xfrm>
              <a:custGeom>
                <a:avLst/>
                <a:gdLst/>
                <a:ahLst/>
                <a:cxnLst/>
                <a:rect l="l" t="t" r="r" b="b"/>
                <a:pathLst>
                  <a:path w="715822" h="3669865" extrusionOk="0">
                    <a:moveTo>
                      <a:pt x="0" y="0"/>
                    </a:moveTo>
                    <a:lnTo>
                      <a:pt x="715823"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96" name="Google Shape;496;p15"/>
              <p:cNvSpPr/>
              <p:nvPr/>
            </p:nvSpPr>
            <p:spPr>
              <a:xfrm>
                <a:off x="5658552" y="1757260"/>
                <a:ext cx="716959" cy="3669865"/>
              </a:xfrm>
              <a:custGeom>
                <a:avLst/>
                <a:gdLst/>
                <a:ahLst/>
                <a:cxnLst/>
                <a:rect l="l" t="t" r="r" b="b"/>
                <a:pathLst>
                  <a:path w="716959" h="3669865" extrusionOk="0">
                    <a:moveTo>
                      <a:pt x="0" y="0"/>
                    </a:moveTo>
                    <a:lnTo>
                      <a:pt x="716959"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97" name="Google Shape;497;p15"/>
              <p:cNvSpPr/>
              <p:nvPr/>
            </p:nvSpPr>
            <p:spPr>
              <a:xfrm>
                <a:off x="5282461" y="1838004"/>
                <a:ext cx="715822" cy="3668728"/>
              </a:xfrm>
              <a:custGeom>
                <a:avLst/>
                <a:gdLst/>
                <a:ahLst/>
                <a:cxnLst/>
                <a:rect l="l" t="t" r="r" b="b"/>
                <a:pathLst>
                  <a:path w="715822" h="3668728" extrusionOk="0">
                    <a:moveTo>
                      <a:pt x="0" y="0"/>
                    </a:moveTo>
                    <a:lnTo>
                      <a:pt x="715823"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498" name="Google Shape;498;p15"/>
              <p:cNvSpPr/>
              <p:nvPr/>
            </p:nvSpPr>
            <p:spPr>
              <a:xfrm>
                <a:off x="4906370" y="1918748"/>
                <a:ext cx="715822" cy="3668728"/>
              </a:xfrm>
              <a:custGeom>
                <a:avLst/>
                <a:gdLst/>
                <a:ahLst/>
                <a:cxnLst/>
                <a:rect l="l" t="t" r="r" b="b"/>
                <a:pathLst>
                  <a:path w="715822" h="3668728" extrusionOk="0">
                    <a:moveTo>
                      <a:pt x="0" y="0"/>
                    </a:moveTo>
                    <a:lnTo>
                      <a:pt x="715823" y="3668728"/>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nvGrpSpPr>
            <p:cNvPr id="499" name="Google Shape;499;p15"/>
            <p:cNvGrpSpPr/>
            <p:nvPr/>
          </p:nvGrpSpPr>
          <p:grpSpPr>
            <a:xfrm>
              <a:off x="7982136" y="1041938"/>
              <a:ext cx="2222459" cy="3991703"/>
              <a:chOff x="7982136" y="1041938"/>
              <a:chExt cx="2222459" cy="3991703"/>
            </a:xfrm>
          </p:grpSpPr>
          <p:sp>
            <p:nvSpPr>
              <p:cNvPr id="500" name="Google Shape;500;p15"/>
              <p:cNvSpPr/>
              <p:nvPr/>
            </p:nvSpPr>
            <p:spPr>
              <a:xfrm>
                <a:off x="9487636" y="1041938"/>
                <a:ext cx="716959" cy="3669865"/>
              </a:xfrm>
              <a:custGeom>
                <a:avLst/>
                <a:gdLst/>
                <a:ahLst/>
                <a:cxnLst/>
                <a:rect l="l" t="t" r="r" b="b"/>
                <a:pathLst>
                  <a:path w="716959" h="3669865" extrusionOk="0">
                    <a:moveTo>
                      <a:pt x="0" y="0"/>
                    </a:moveTo>
                    <a:lnTo>
                      <a:pt x="716959"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01" name="Google Shape;501;p15"/>
              <p:cNvSpPr/>
              <p:nvPr/>
            </p:nvSpPr>
            <p:spPr>
              <a:xfrm>
                <a:off x="9111545" y="1122682"/>
                <a:ext cx="715822" cy="3668728"/>
              </a:xfrm>
              <a:custGeom>
                <a:avLst/>
                <a:gdLst/>
                <a:ahLst/>
                <a:cxnLst/>
                <a:rect l="l" t="t" r="r" b="b"/>
                <a:pathLst>
                  <a:path w="715822" h="3668728" extrusionOk="0">
                    <a:moveTo>
                      <a:pt x="0" y="0"/>
                    </a:moveTo>
                    <a:lnTo>
                      <a:pt x="715823" y="3668728"/>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02" name="Google Shape;502;p15"/>
              <p:cNvSpPr/>
              <p:nvPr/>
            </p:nvSpPr>
            <p:spPr>
              <a:xfrm>
                <a:off x="8734318" y="1203426"/>
                <a:ext cx="716959" cy="3668728"/>
              </a:xfrm>
              <a:custGeom>
                <a:avLst/>
                <a:gdLst/>
                <a:ahLst/>
                <a:cxnLst/>
                <a:rect l="l" t="t" r="r" b="b"/>
                <a:pathLst>
                  <a:path w="716959" h="3668728" extrusionOk="0">
                    <a:moveTo>
                      <a:pt x="0" y="0"/>
                    </a:moveTo>
                    <a:lnTo>
                      <a:pt x="716959"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03" name="Google Shape;503;p15"/>
              <p:cNvSpPr/>
              <p:nvPr/>
            </p:nvSpPr>
            <p:spPr>
              <a:xfrm>
                <a:off x="8358227" y="1284169"/>
                <a:ext cx="715822" cy="3668728"/>
              </a:xfrm>
              <a:custGeom>
                <a:avLst/>
                <a:gdLst/>
                <a:ahLst/>
                <a:cxnLst/>
                <a:rect l="l" t="t" r="r" b="b"/>
                <a:pathLst>
                  <a:path w="715822" h="3668728" extrusionOk="0">
                    <a:moveTo>
                      <a:pt x="0" y="0"/>
                    </a:moveTo>
                    <a:lnTo>
                      <a:pt x="715823"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04" name="Google Shape;504;p15"/>
              <p:cNvSpPr/>
              <p:nvPr/>
            </p:nvSpPr>
            <p:spPr>
              <a:xfrm>
                <a:off x="7982136" y="1363776"/>
                <a:ext cx="715822" cy="3669865"/>
              </a:xfrm>
              <a:custGeom>
                <a:avLst/>
                <a:gdLst/>
                <a:ahLst/>
                <a:cxnLst/>
                <a:rect l="l" t="t" r="r" b="b"/>
                <a:pathLst>
                  <a:path w="715822" h="3669865" extrusionOk="0">
                    <a:moveTo>
                      <a:pt x="0" y="0"/>
                    </a:moveTo>
                    <a:lnTo>
                      <a:pt x="715823"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grpSp>
        <p:nvGrpSpPr>
          <p:cNvPr id="505" name="Google Shape;505;p15"/>
          <p:cNvGrpSpPr/>
          <p:nvPr/>
        </p:nvGrpSpPr>
        <p:grpSpPr>
          <a:xfrm>
            <a:off x="484336" y="5875797"/>
            <a:ext cx="760157" cy="730236"/>
            <a:chOff x="868786" y="1081365"/>
            <a:chExt cx="326435" cy="313621"/>
          </a:xfrm>
        </p:grpSpPr>
        <p:sp>
          <p:nvSpPr>
            <p:cNvPr id="506" name="Google Shape;506;p15"/>
            <p:cNvSpPr/>
            <p:nvPr/>
          </p:nvSpPr>
          <p:spPr>
            <a:xfrm rot="1183337">
              <a:off x="906559" y="1108397"/>
              <a:ext cx="205327" cy="259557"/>
            </a:xfrm>
            <a:custGeom>
              <a:avLst/>
              <a:gdLst/>
              <a:ahLst/>
              <a:cxnLst/>
              <a:rect l="l" t="t" r="r" b="b"/>
              <a:pathLst>
                <a:path w="364683" h="461003" extrusionOk="0">
                  <a:moveTo>
                    <a:pt x="348249" y="139086"/>
                  </a:moveTo>
                  <a:cubicBezTo>
                    <a:pt x="351658" y="107243"/>
                    <a:pt x="352795" y="70851"/>
                    <a:pt x="335751" y="43558"/>
                  </a:cubicBezTo>
                  <a:cubicBezTo>
                    <a:pt x="319844" y="18539"/>
                    <a:pt x="281212" y="1480"/>
                    <a:pt x="256215" y="21950"/>
                  </a:cubicBezTo>
                  <a:cubicBezTo>
                    <a:pt x="231218" y="43558"/>
                    <a:pt x="228946" y="81087"/>
                    <a:pt x="219856" y="111792"/>
                  </a:cubicBezTo>
                  <a:cubicBezTo>
                    <a:pt x="219856" y="111792"/>
                    <a:pt x="195995" y="211869"/>
                    <a:pt x="195995" y="211869"/>
                  </a:cubicBezTo>
                  <a:cubicBezTo>
                    <a:pt x="193723" y="220967"/>
                    <a:pt x="180088" y="218692"/>
                    <a:pt x="180088" y="209594"/>
                  </a:cubicBezTo>
                  <a:cubicBezTo>
                    <a:pt x="180088" y="148184"/>
                    <a:pt x="146001" y="74263"/>
                    <a:pt x="85781" y="54930"/>
                  </a:cubicBezTo>
                  <a:cubicBezTo>
                    <a:pt x="3973" y="41283"/>
                    <a:pt x="24425" y="144772"/>
                    <a:pt x="36924" y="193673"/>
                  </a:cubicBezTo>
                  <a:cubicBezTo>
                    <a:pt x="59648" y="277829"/>
                    <a:pt x="99416" y="377906"/>
                    <a:pt x="181224" y="419983"/>
                  </a:cubicBezTo>
                  <a:cubicBezTo>
                    <a:pt x="276667" y="472296"/>
                    <a:pt x="341432" y="203908"/>
                    <a:pt x="348249" y="139086"/>
                  </a:cubicBezTo>
                  <a:lnTo>
                    <a:pt x="348249" y="139086"/>
                  </a:lnTo>
                  <a:close/>
                  <a:moveTo>
                    <a:pt x="363020" y="140223"/>
                  </a:moveTo>
                  <a:cubicBezTo>
                    <a:pt x="351658" y="231202"/>
                    <a:pt x="317571" y="488218"/>
                    <a:pt x="185769" y="458649"/>
                  </a:cubicBezTo>
                  <a:cubicBezTo>
                    <a:pt x="125549" y="439316"/>
                    <a:pt x="84645" y="385866"/>
                    <a:pt x="56239" y="333553"/>
                  </a:cubicBezTo>
                  <a:cubicBezTo>
                    <a:pt x="23289" y="271005"/>
                    <a:pt x="-49430" y="61753"/>
                    <a:pt x="51694" y="35597"/>
                  </a:cubicBezTo>
                  <a:cubicBezTo>
                    <a:pt x="141456" y="17401"/>
                    <a:pt x="199404" y="135674"/>
                    <a:pt x="195995" y="210732"/>
                  </a:cubicBezTo>
                  <a:cubicBezTo>
                    <a:pt x="195995" y="210732"/>
                    <a:pt x="180088" y="208457"/>
                    <a:pt x="180088" y="208457"/>
                  </a:cubicBezTo>
                  <a:lnTo>
                    <a:pt x="205085" y="108380"/>
                  </a:lnTo>
                  <a:cubicBezTo>
                    <a:pt x="215311" y="75400"/>
                    <a:pt x="217583" y="35597"/>
                    <a:pt x="247126" y="11715"/>
                  </a:cubicBezTo>
                  <a:cubicBezTo>
                    <a:pt x="278940" y="-13304"/>
                    <a:pt x="325525" y="4892"/>
                    <a:pt x="344841" y="36734"/>
                  </a:cubicBezTo>
                  <a:cubicBezTo>
                    <a:pt x="366429" y="66303"/>
                    <a:pt x="366429" y="104969"/>
                    <a:pt x="363020" y="140223"/>
                  </a:cubicBezTo>
                  <a:lnTo>
                    <a:pt x="363020" y="140223"/>
                  </a:ln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07" name="Google Shape;507;p15"/>
            <p:cNvSpPr/>
            <p:nvPr/>
          </p:nvSpPr>
          <p:spPr>
            <a:xfrm>
              <a:off x="1070136" y="1211354"/>
              <a:ext cx="125085" cy="140189"/>
            </a:xfrm>
            <a:custGeom>
              <a:avLst/>
              <a:gdLst/>
              <a:ahLst/>
              <a:cxnLst/>
              <a:rect l="l" t="t" r="r" b="b"/>
              <a:pathLst>
                <a:path w="200136" h="224303" extrusionOk="0">
                  <a:moveTo>
                    <a:pt x="173937" y="162643"/>
                  </a:moveTo>
                  <a:cubicBezTo>
                    <a:pt x="187572" y="129663"/>
                    <a:pt x="201207" y="94409"/>
                    <a:pt x="200071" y="59154"/>
                  </a:cubicBezTo>
                  <a:cubicBezTo>
                    <a:pt x="200071" y="40959"/>
                    <a:pt x="195526" y="21625"/>
                    <a:pt x="180755" y="9116"/>
                  </a:cubicBezTo>
                  <a:cubicBezTo>
                    <a:pt x="167120" y="-3394"/>
                    <a:pt x="142123" y="-3394"/>
                    <a:pt x="133033" y="11390"/>
                  </a:cubicBezTo>
                  <a:cubicBezTo>
                    <a:pt x="129625" y="17077"/>
                    <a:pt x="128488" y="22763"/>
                    <a:pt x="126216" y="29586"/>
                  </a:cubicBezTo>
                  <a:cubicBezTo>
                    <a:pt x="121671" y="52331"/>
                    <a:pt x="115990" y="75076"/>
                    <a:pt x="111445" y="98957"/>
                  </a:cubicBezTo>
                  <a:cubicBezTo>
                    <a:pt x="98946" y="76213"/>
                    <a:pt x="77358" y="58017"/>
                    <a:pt x="53497" y="48919"/>
                  </a:cubicBezTo>
                  <a:cubicBezTo>
                    <a:pt x="45544" y="45507"/>
                    <a:pt x="36454" y="43233"/>
                    <a:pt x="27364" y="45507"/>
                  </a:cubicBezTo>
                  <a:cubicBezTo>
                    <a:pt x="8048" y="50056"/>
                    <a:pt x="-1042" y="72801"/>
                    <a:pt x="95" y="93271"/>
                  </a:cubicBezTo>
                  <a:cubicBezTo>
                    <a:pt x="2367" y="137624"/>
                    <a:pt x="38726" y="172878"/>
                    <a:pt x="75086" y="199035"/>
                  </a:cubicBezTo>
                  <a:cubicBezTo>
                    <a:pt x="136442" y="244524"/>
                    <a:pt x="147804" y="226328"/>
                    <a:pt x="173937" y="162643"/>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nvGrpSpPr>
          <p:cNvPr id="508" name="Google Shape;508;p15"/>
          <p:cNvGrpSpPr/>
          <p:nvPr/>
        </p:nvGrpSpPr>
        <p:grpSpPr>
          <a:xfrm>
            <a:off x="9807541" y="6212695"/>
            <a:ext cx="228395" cy="155103"/>
            <a:chOff x="9877778" y="2885400"/>
            <a:chExt cx="167461" cy="113723"/>
          </a:xfrm>
        </p:grpSpPr>
        <p:sp>
          <p:nvSpPr>
            <p:cNvPr id="509" name="Google Shape;509;p15"/>
            <p:cNvSpPr/>
            <p:nvPr/>
          </p:nvSpPr>
          <p:spPr>
            <a:xfrm>
              <a:off x="9987008" y="2957330"/>
              <a:ext cx="58231" cy="41793"/>
            </a:xfrm>
            <a:custGeom>
              <a:avLst/>
              <a:gdLst/>
              <a:ahLst/>
              <a:cxnLst/>
              <a:rect l="l" t="t" r="r" b="b"/>
              <a:pathLst>
                <a:path w="58231" h="41793" extrusionOk="0">
                  <a:moveTo>
                    <a:pt x="51698" y="34970"/>
                  </a:moveTo>
                  <a:cubicBezTo>
                    <a:pt x="47153" y="38382"/>
                    <a:pt x="43745" y="39519"/>
                    <a:pt x="39200" y="40656"/>
                  </a:cubicBezTo>
                  <a:cubicBezTo>
                    <a:pt x="35791" y="41793"/>
                    <a:pt x="31246" y="41793"/>
                    <a:pt x="27838" y="41793"/>
                  </a:cubicBezTo>
                  <a:cubicBezTo>
                    <a:pt x="24429" y="41793"/>
                    <a:pt x="19884" y="40656"/>
                    <a:pt x="16476" y="39519"/>
                  </a:cubicBezTo>
                  <a:cubicBezTo>
                    <a:pt x="13066" y="38382"/>
                    <a:pt x="8522" y="36107"/>
                    <a:pt x="5113" y="31558"/>
                  </a:cubicBezTo>
                  <a:cubicBezTo>
                    <a:pt x="-1704" y="24735"/>
                    <a:pt x="-1704" y="13362"/>
                    <a:pt x="5113" y="7676"/>
                  </a:cubicBezTo>
                  <a:cubicBezTo>
                    <a:pt x="5113" y="7676"/>
                    <a:pt x="6249" y="6539"/>
                    <a:pt x="7385" y="6539"/>
                  </a:cubicBezTo>
                  <a:cubicBezTo>
                    <a:pt x="11930" y="3127"/>
                    <a:pt x="15339" y="1990"/>
                    <a:pt x="19884" y="853"/>
                  </a:cubicBezTo>
                  <a:cubicBezTo>
                    <a:pt x="23293" y="-284"/>
                    <a:pt x="27838" y="-284"/>
                    <a:pt x="31246" y="853"/>
                  </a:cubicBezTo>
                  <a:cubicBezTo>
                    <a:pt x="34655" y="853"/>
                    <a:pt x="39200" y="1990"/>
                    <a:pt x="42609" y="4265"/>
                  </a:cubicBezTo>
                  <a:cubicBezTo>
                    <a:pt x="46017" y="6539"/>
                    <a:pt x="50562" y="7676"/>
                    <a:pt x="53971" y="12225"/>
                  </a:cubicBezTo>
                  <a:cubicBezTo>
                    <a:pt x="59652" y="19049"/>
                    <a:pt x="59652" y="28147"/>
                    <a:pt x="53971" y="34970"/>
                  </a:cubicBezTo>
                  <a:cubicBezTo>
                    <a:pt x="52834" y="33833"/>
                    <a:pt x="52834" y="33833"/>
                    <a:pt x="51698" y="3497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10" name="Google Shape;510;p15"/>
            <p:cNvSpPr/>
            <p:nvPr/>
          </p:nvSpPr>
          <p:spPr>
            <a:xfrm>
              <a:off x="9877778" y="2944536"/>
              <a:ext cx="41493" cy="42077"/>
            </a:xfrm>
            <a:custGeom>
              <a:avLst/>
              <a:gdLst/>
              <a:ahLst/>
              <a:cxnLst/>
              <a:rect l="l" t="t" r="r" b="b"/>
              <a:pathLst>
                <a:path w="41493" h="42077" extrusionOk="0">
                  <a:moveTo>
                    <a:pt x="38215" y="32980"/>
                  </a:moveTo>
                  <a:cubicBezTo>
                    <a:pt x="35943" y="36392"/>
                    <a:pt x="32534" y="38666"/>
                    <a:pt x="30262" y="39803"/>
                  </a:cubicBezTo>
                  <a:cubicBezTo>
                    <a:pt x="27989" y="40941"/>
                    <a:pt x="24580" y="42078"/>
                    <a:pt x="22308" y="42078"/>
                  </a:cubicBezTo>
                  <a:cubicBezTo>
                    <a:pt x="20035" y="42078"/>
                    <a:pt x="16627" y="42078"/>
                    <a:pt x="14354" y="40941"/>
                  </a:cubicBezTo>
                  <a:cubicBezTo>
                    <a:pt x="12082" y="39803"/>
                    <a:pt x="8673" y="38666"/>
                    <a:pt x="5264" y="35254"/>
                  </a:cubicBezTo>
                  <a:cubicBezTo>
                    <a:pt x="-1553" y="28431"/>
                    <a:pt x="-1553" y="17059"/>
                    <a:pt x="4129" y="9098"/>
                  </a:cubicBezTo>
                  <a:cubicBezTo>
                    <a:pt x="6401" y="5686"/>
                    <a:pt x="9810" y="3412"/>
                    <a:pt x="12082" y="2275"/>
                  </a:cubicBezTo>
                  <a:cubicBezTo>
                    <a:pt x="14354" y="1137"/>
                    <a:pt x="17763" y="0"/>
                    <a:pt x="20035" y="0"/>
                  </a:cubicBezTo>
                  <a:cubicBezTo>
                    <a:pt x="22308" y="0"/>
                    <a:pt x="25716" y="1137"/>
                    <a:pt x="27989" y="2275"/>
                  </a:cubicBezTo>
                  <a:cubicBezTo>
                    <a:pt x="30262" y="3412"/>
                    <a:pt x="33670" y="5686"/>
                    <a:pt x="37079" y="9098"/>
                  </a:cubicBezTo>
                  <a:cubicBezTo>
                    <a:pt x="42760" y="15921"/>
                    <a:pt x="42760" y="26157"/>
                    <a:pt x="38215" y="32980"/>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11" name="Google Shape;511;p15"/>
            <p:cNvSpPr/>
            <p:nvPr/>
          </p:nvSpPr>
          <p:spPr>
            <a:xfrm>
              <a:off x="9898230" y="2885400"/>
              <a:ext cx="56721" cy="41793"/>
            </a:xfrm>
            <a:custGeom>
              <a:avLst/>
              <a:gdLst/>
              <a:ahLst/>
              <a:cxnLst/>
              <a:rect l="l" t="t" r="r" b="b"/>
              <a:pathLst>
                <a:path w="56721" h="41793" extrusionOk="0">
                  <a:moveTo>
                    <a:pt x="50714" y="36392"/>
                  </a:moveTo>
                  <a:cubicBezTo>
                    <a:pt x="46169" y="38666"/>
                    <a:pt x="41624" y="39803"/>
                    <a:pt x="38215" y="40941"/>
                  </a:cubicBezTo>
                  <a:cubicBezTo>
                    <a:pt x="33670" y="42078"/>
                    <a:pt x="30262" y="42078"/>
                    <a:pt x="25717" y="40941"/>
                  </a:cubicBezTo>
                  <a:cubicBezTo>
                    <a:pt x="22308" y="40941"/>
                    <a:pt x="17763" y="39803"/>
                    <a:pt x="14355" y="37529"/>
                  </a:cubicBezTo>
                  <a:cubicBezTo>
                    <a:pt x="10946" y="35254"/>
                    <a:pt x="7537" y="32980"/>
                    <a:pt x="4129" y="29568"/>
                  </a:cubicBezTo>
                  <a:cubicBezTo>
                    <a:pt x="-1553" y="22745"/>
                    <a:pt x="-1553" y="11372"/>
                    <a:pt x="5264" y="5686"/>
                  </a:cubicBezTo>
                  <a:cubicBezTo>
                    <a:pt x="6401" y="5686"/>
                    <a:pt x="6401" y="4549"/>
                    <a:pt x="7537" y="4549"/>
                  </a:cubicBezTo>
                  <a:cubicBezTo>
                    <a:pt x="12082" y="2274"/>
                    <a:pt x="16627" y="1137"/>
                    <a:pt x="20036" y="0"/>
                  </a:cubicBezTo>
                  <a:cubicBezTo>
                    <a:pt x="24580" y="0"/>
                    <a:pt x="27989" y="0"/>
                    <a:pt x="31398" y="1137"/>
                  </a:cubicBezTo>
                  <a:cubicBezTo>
                    <a:pt x="34807" y="2274"/>
                    <a:pt x="39351" y="3412"/>
                    <a:pt x="42761" y="5686"/>
                  </a:cubicBezTo>
                  <a:cubicBezTo>
                    <a:pt x="46169" y="7961"/>
                    <a:pt x="49578" y="10235"/>
                    <a:pt x="52986" y="14784"/>
                  </a:cubicBezTo>
                  <a:cubicBezTo>
                    <a:pt x="58667" y="21608"/>
                    <a:pt x="57531" y="31843"/>
                    <a:pt x="51850" y="36392"/>
                  </a:cubicBezTo>
                  <a:cubicBezTo>
                    <a:pt x="51850" y="35254"/>
                    <a:pt x="50714" y="36392"/>
                    <a:pt x="50714" y="36392"/>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nvGrpSpPr>
          <p:cNvPr id="512" name="Google Shape;512;p15"/>
          <p:cNvGrpSpPr/>
          <p:nvPr/>
        </p:nvGrpSpPr>
        <p:grpSpPr>
          <a:xfrm>
            <a:off x="10354385" y="5721840"/>
            <a:ext cx="1095969" cy="1127824"/>
            <a:chOff x="2174801" y="4954035"/>
            <a:chExt cx="1281936" cy="1319195"/>
          </a:xfrm>
        </p:grpSpPr>
        <p:sp>
          <p:nvSpPr>
            <p:cNvPr id="513" name="Google Shape;513;p15"/>
            <p:cNvSpPr/>
            <p:nvPr/>
          </p:nvSpPr>
          <p:spPr>
            <a:xfrm>
              <a:off x="2174801" y="4954035"/>
              <a:ext cx="1281936" cy="1319195"/>
            </a:xfrm>
            <a:custGeom>
              <a:avLst/>
              <a:gdLst/>
              <a:ahLst/>
              <a:cxnLst/>
              <a:rect l="l" t="t" r="r" b="b"/>
              <a:pathLst>
                <a:path w="1281936" h="1319195" extrusionOk="0">
                  <a:moveTo>
                    <a:pt x="201192" y="1318058"/>
                  </a:moveTo>
                  <a:cubicBezTo>
                    <a:pt x="114839" y="1180453"/>
                    <a:pt x="51211" y="1028063"/>
                    <a:pt x="12579" y="868849"/>
                  </a:cubicBezTo>
                  <a:cubicBezTo>
                    <a:pt x="2353" y="824497"/>
                    <a:pt x="-6737" y="777870"/>
                    <a:pt x="6898" y="734656"/>
                  </a:cubicBezTo>
                  <a:cubicBezTo>
                    <a:pt x="21669" y="691440"/>
                    <a:pt x="65981" y="655049"/>
                    <a:pt x="110294" y="666421"/>
                  </a:cubicBezTo>
                  <a:cubicBezTo>
                    <a:pt x="136428" y="673244"/>
                    <a:pt x="155743" y="692578"/>
                    <a:pt x="172787" y="713048"/>
                  </a:cubicBezTo>
                  <a:cubicBezTo>
                    <a:pt x="209146" y="758537"/>
                    <a:pt x="238688" y="809713"/>
                    <a:pt x="259140" y="864301"/>
                  </a:cubicBezTo>
                  <a:cubicBezTo>
                    <a:pt x="200056" y="623206"/>
                    <a:pt x="178468" y="371877"/>
                    <a:pt x="195511" y="123959"/>
                  </a:cubicBezTo>
                  <a:cubicBezTo>
                    <a:pt x="198920" y="69372"/>
                    <a:pt x="220508" y="0"/>
                    <a:pt x="275047" y="0"/>
                  </a:cubicBezTo>
                  <a:cubicBezTo>
                    <a:pt x="303453" y="0"/>
                    <a:pt x="327314" y="21607"/>
                    <a:pt x="344357" y="43215"/>
                  </a:cubicBezTo>
                  <a:cubicBezTo>
                    <a:pt x="407986" y="122822"/>
                    <a:pt x="428438" y="227448"/>
                    <a:pt x="447754" y="327524"/>
                  </a:cubicBezTo>
                  <a:cubicBezTo>
                    <a:pt x="471614" y="456032"/>
                    <a:pt x="495475" y="583403"/>
                    <a:pt x="519336" y="711911"/>
                  </a:cubicBezTo>
                  <a:cubicBezTo>
                    <a:pt x="527290" y="565207"/>
                    <a:pt x="567057" y="400307"/>
                    <a:pt x="626141" y="264976"/>
                  </a:cubicBezTo>
                  <a:cubicBezTo>
                    <a:pt x="644321" y="224036"/>
                    <a:pt x="674999" y="178546"/>
                    <a:pt x="719312" y="181958"/>
                  </a:cubicBezTo>
                  <a:cubicBezTo>
                    <a:pt x="770442" y="185370"/>
                    <a:pt x="790894" y="247918"/>
                    <a:pt x="796575" y="299093"/>
                  </a:cubicBezTo>
                  <a:cubicBezTo>
                    <a:pt x="811346" y="429876"/>
                    <a:pt x="810210" y="561795"/>
                    <a:pt x="793167" y="691440"/>
                  </a:cubicBezTo>
                  <a:cubicBezTo>
                    <a:pt x="832934" y="573168"/>
                    <a:pt x="909062" y="466267"/>
                    <a:pt x="1007913" y="391210"/>
                  </a:cubicBezTo>
                  <a:cubicBezTo>
                    <a:pt x="1022684" y="379837"/>
                    <a:pt x="1038592" y="369602"/>
                    <a:pt x="1056771" y="369602"/>
                  </a:cubicBezTo>
                  <a:cubicBezTo>
                    <a:pt x="1102220" y="369602"/>
                    <a:pt x="1119264" y="429876"/>
                    <a:pt x="1119264" y="475365"/>
                  </a:cubicBezTo>
                  <a:cubicBezTo>
                    <a:pt x="1119264" y="622069"/>
                    <a:pt x="1081768" y="768773"/>
                    <a:pt x="1013595" y="897280"/>
                  </a:cubicBezTo>
                  <a:cubicBezTo>
                    <a:pt x="1060180" y="838144"/>
                    <a:pt x="1119264" y="788106"/>
                    <a:pt x="1186301" y="752851"/>
                  </a:cubicBezTo>
                  <a:cubicBezTo>
                    <a:pt x="1203344" y="743753"/>
                    <a:pt x="1222660" y="735793"/>
                    <a:pt x="1240840" y="740342"/>
                  </a:cubicBezTo>
                  <a:cubicBezTo>
                    <a:pt x="1279472" y="749440"/>
                    <a:pt x="1285153" y="802890"/>
                    <a:pt x="1280608" y="842693"/>
                  </a:cubicBezTo>
                  <a:cubicBezTo>
                    <a:pt x="1262428" y="1003043"/>
                    <a:pt x="1218115" y="1171355"/>
                    <a:pt x="1155623" y="1319196"/>
                  </a:cubicBezTo>
                  <a:lnTo>
                    <a:pt x="201192" y="1318058"/>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nvGrpSpPr>
            <p:cNvPr id="514" name="Google Shape;514;p15"/>
            <p:cNvGrpSpPr/>
            <p:nvPr/>
          </p:nvGrpSpPr>
          <p:grpSpPr>
            <a:xfrm>
              <a:off x="2266916" y="5090504"/>
              <a:ext cx="1111229" cy="1164531"/>
              <a:chOff x="2266916" y="5090504"/>
              <a:chExt cx="1111229" cy="1164531"/>
            </a:xfrm>
          </p:grpSpPr>
          <p:sp>
            <p:nvSpPr>
              <p:cNvPr id="515" name="Google Shape;515;p15"/>
              <p:cNvSpPr/>
              <p:nvPr/>
            </p:nvSpPr>
            <p:spPr>
              <a:xfrm>
                <a:off x="2468028" y="5090504"/>
                <a:ext cx="181164" cy="1153158"/>
              </a:xfrm>
              <a:custGeom>
                <a:avLst/>
                <a:gdLst/>
                <a:ahLst/>
                <a:cxnLst/>
                <a:rect l="l" t="t" r="r" b="b"/>
                <a:pathLst>
                  <a:path w="181164" h="1153158" extrusionOk="0">
                    <a:moveTo>
                      <a:pt x="3409" y="0"/>
                    </a:moveTo>
                    <a:lnTo>
                      <a:pt x="46585" y="288858"/>
                    </a:lnTo>
                    <a:lnTo>
                      <a:pt x="90898" y="577717"/>
                    </a:lnTo>
                    <a:lnTo>
                      <a:pt x="135211" y="866575"/>
                    </a:lnTo>
                    <a:lnTo>
                      <a:pt x="156799" y="1011004"/>
                    </a:lnTo>
                    <a:lnTo>
                      <a:pt x="167025" y="1083787"/>
                    </a:lnTo>
                    <a:lnTo>
                      <a:pt x="171570" y="1120179"/>
                    </a:lnTo>
                    <a:lnTo>
                      <a:pt x="173843" y="1138375"/>
                    </a:lnTo>
                    <a:lnTo>
                      <a:pt x="174979" y="1147473"/>
                    </a:lnTo>
                    <a:cubicBezTo>
                      <a:pt x="174979" y="1147473"/>
                      <a:pt x="174979" y="1147473"/>
                      <a:pt x="176115" y="1148610"/>
                    </a:cubicBezTo>
                    <a:lnTo>
                      <a:pt x="178388" y="1148610"/>
                    </a:lnTo>
                    <a:cubicBezTo>
                      <a:pt x="179524" y="1148610"/>
                      <a:pt x="178388" y="1148610"/>
                      <a:pt x="180660" y="1149747"/>
                    </a:cubicBezTo>
                    <a:cubicBezTo>
                      <a:pt x="180660" y="1149747"/>
                      <a:pt x="181796" y="1152022"/>
                      <a:pt x="180660" y="1152022"/>
                    </a:cubicBezTo>
                    <a:cubicBezTo>
                      <a:pt x="180660" y="1152022"/>
                      <a:pt x="180660" y="1152022"/>
                      <a:pt x="179524" y="1153159"/>
                    </a:cubicBezTo>
                    <a:lnTo>
                      <a:pt x="178388" y="1153159"/>
                    </a:lnTo>
                    <a:lnTo>
                      <a:pt x="176115" y="1149747"/>
                    </a:lnTo>
                    <a:lnTo>
                      <a:pt x="176115" y="1149747"/>
                    </a:lnTo>
                    <a:cubicBezTo>
                      <a:pt x="176115" y="1149747"/>
                      <a:pt x="176115" y="1149747"/>
                      <a:pt x="176115" y="1149747"/>
                    </a:cubicBezTo>
                    <a:cubicBezTo>
                      <a:pt x="176115" y="1149747"/>
                      <a:pt x="176115" y="1152022"/>
                      <a:pt x="176115" y="1152022"/>
                    </a:cubicBezTo>
                    <a:cubicBezTo>
                      <a:pt x="177251" y="1153159"/>
                      <a:pt x="176115" y="1152022"/>
                      <a:pt x="176115" y="1152022"/>
                    </a:cubicBezTo>
                    <a:cubicBezTo>
                      <a:pt x="174979" y="1152022"/>
                      <a:pt x="174979" y="1152022"/>
                      <a:pt x="173843" y="1152022"/>
                    </a:cubicBezTo>
                    <a:cubicBezTo>
                      <a:pt x="172706" y="1152022"/>
                      <a:pt x="171570" y="1152022"/>
                      <a:pt x="170434" y="1150884"/>
                    </a:cubicBezTo>
                    <a:cubicBezTo>
                      <a:pt x="169298" y="1150884"/>
                      <a:pt x="168162" y="1148610"/>
                      <a:pt x="168162" y="1147473"/>
                    </a:cubicBezTo>
                    <a:lnTo>
                      <a:pt x="167025" y="1138375"/>
                    </a:lnTo>
                    <a:lnTo>
                      <a:pt x="163617" y="1120179"/>
                    </a:lnTo>
                    <a:lnTo>
                      <a:pt x="157935" y="1083787"/>
                    </a:lnTo>
                    <a:lnTo>
                      <a:pt x="146573" y="1012141"/>
                    </a:lnTo>
                    <a:lnTo>
                      <a:pt x="123849" y="867712"/>
                    </a:lnTo>
                    <a:lnTo>
                      <a:pt x="85217" y="578854"/>
                    </a:lnTo>
                    <a:lnTo>
                      <a:pt x="43177" y="289996"/>
                    </a:lnTo>
                    <a:lnTo>
                      <a:pt x="0" y="1137"/>
                    </a:lnTo>
                    <a:lnTo>
                      <a:pt x="3409"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16" name="Google Shape;516;p15"/>
              <p:cNvSpPr/>
              <p:nvPr/>
            </p:nvSpPr>
            <p:spPr>
              <a:xfrm>
                <a:off x="2266916" y="5703475"/>
                <a:ext cx="223836" cy="551560"/>
              </a:xfrm>
              <a:custGeom>
                <a:avLst/>
                <a:gdLst/>
                <a:ahLst/>
                <a:cxnLst/>
                <a:rect l="l" t="t" r="r" b="b"/>
                <a:pathLst>
                  <a:path w="223836" h="551560" extrusionOk="0">
                    <a:moveTo>
                      <a:pt x="3409" y="0"/>
                    </a:moveTo>
                    <a:cubicBezTo>
                      <a:pt x="35223" y="93254"/>
                      <a:pt x="70446" y="186507"/>
                      <a:pt x="107942" y="277486"/>
                    </a:cubicBezTo>
                    <a:cubicBezTo>
                      <a:pt x="126121" y="322975"/>
                      <a:pt x="145437" y="368465"/>
                      <a:pt x="165889" y="413954"/>
                    </a:cubicBezTo>
                    <a:cubicBezTo>
                      <a:pt x="185205" y="459444"/>
                      <a:pt x="204521" y="504933"/>
                      <a:pt x="223837" y="550423"/>
                    </a:cubicBezTo>
                    <a:lnTo>
                      <a:pt x="220428" y="551560"/>
                    </a:lnTo>
                    <a:cubicBezTo>
                      <a:pt x="197703" y="507208"/>
                      <a:pt x="177251" y="462856"/>
                      <a:pt x="157936" y="417366"/>
                    </a:cubicBezTo>
                    <a:cubicBezTo>
                      <a:pt x="138620" y="371877"/>
                      <a:pt x="120440" y="326387"/>
                      <a:pt x="102260" y="279761"/>
                    </a:cubicBezTo>
                    <a:cubicBezTo>
                      <a:pt x="67037" y="187644"/>
                      <a:pt x="32951" y="94391"/>
                      <a:pt x="0" y="1137"/>
                    </a:cubicBezTo>
                    <a:lnTo>
                      <a:pt x="3409"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17" name="Google Shape;517;p15"/>
              <p:cNvSpPr/>
              <p:nvPr/>
            </p:nvSpPr>
            <p:spPr>
              <a:xfrm>
                <a:off x="2782763" y="5257677"/>
                <a:ext cx="117031" cy="987122"/>
              </a:xfrm>
              <a:custGeom>
                <a:avLst/>
                <a:gdLst/>
                <a:ahLst/>
                <a:cxnLst/>
                <a:rect l="l" t="t" r="r" b="b"/>
                <a:pathLst>
                  <a:path w="117031" h="987122" extrusionOk="0">
                    <a:moveTo>
                      <a:pt x="117031" y="1137"/>
                    </a:moveTo>
                    <a:lnTo>
                      <a:pt x="88626" y="247918"/>
                    </a:lnTo>
                    <a:lnTo>
                      <a:pt x="61356" y="494698"/>
                    </a:lnTo>
                    <a:lnTo>
                      <a:pt x="34087" y="741479"/>
                    </a:lnTo>
                    <a:cubicBezTo>
                      <a:pt x="24997" y="823360"/>
                      <a:pt x="14771" y="905241"/>
                      <a:pt x="3409" y="987122"/>
                    </a:cubicBezTo>
                    <a:lnTo>
                      <a:pt x="0" y="987122"/>
                    </a:lnTo>
                    <a:cubicBezTo>
                      <a:pt x="6817" y="905241"/>
                      <a:pt x="17043" y="822223"/>
                      <a:pt x="26133" y="740342"/>
                    </a:cubicBezTo>
                    <a:lnTo>
                      <a:pt x="55675" y="493561"/>
                    </a:lnTo>
                    <a:lnTo>
                      <a:pt x="85217" y="246781"/>
                    </a:lnTo>
                    <a:lnTo>
                      <a:pt x="113623" y="0"/>
                    </a:lnTo>
                    <a:lnTo>
                      <a:pt x="117031" y="1137"/>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18" name="Google Shape;518;p15"/>
              <p:cNvSpPr/>
              <p:nvPr/>
            </p:nvSpPr>
            <p:spPr>
              <a:xfrm>
                <a:off x="2871388" y="5443047"/>
                <a:ext cx="356775" cy="806301"/>
              </a:xfrm>
              <a:custGeom>
                <a:avLst/>
                <a:gdLst/>
                <a:ahLst/>
                <a:cxnLst/>
                <a:rect l="l" t="t" r="r" b="b"/>
                <a:pathLst>
                  <a:path w="356775" h="806301" extrusionOk="0">
                    <a:moveTo>
                      <a:pt x="356775" y="2274"/>
                    </a:moveTo>
                    <a:lnTo>
                      <a:pt x="265877" y="202428"/>
                    </a:lnTo>
                    <a:cubicBezTo>
                      <a:pt x="236335" y="269525"/>
                      <a:pt x="206793" y="336622"/>
                      <a:pt x="178388" y="403719"/>
                    </a:cubicBezTo>
                    <a:lnTo>
                      <a:pt x="92034" y="605010"/>
                    </a:lnTo>
                    <a:cubicBezTo>
                      <a:pt x="62492" y="672108"/>
                      <a:pt x="34087" y="739204"/>
                      <a:pt x="3409" y="806301"/>
                    </a:cubicBezTo>
                    <a:lnTo>
                      <a:pt x="0" y="805164"/>
                    </a:lnTo>
                    <a:cubicBezTo>
                      <a:pt x="26133" y="736930"/>
                      <a:pt x="54539" y="669833"/>
                      <a:pt x="84081" y="601599"/>
                    </a:cubicBezTo>
                    <a:lnTo>
                      <a:pt x="172707" y="400307"/>
                    </a:lnTo>
                    <a:lnTo>
                      <a:pt x="353367" y="0"/>
                    </a:lnTo>
                    <a:lnTo>
                      <a:pt x="356775" y="2274"/>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19" name="Google Shape;519;p15"/>
              <p:cNvSpPr/>
              <p:nvPr/>
            </p:nvSpPr>
            <p:spPr>
              <a:xfrm>
                <a:off x="3064547" y="5784219"/>
                <a:ext cx="313598" cy="470816"/>
              </a:xfrm>
              <a:custGeom>
                <a:avLst/>
                <a:gdLst/>
                <a:ahLst/>
                <a:cxnLst/>
                <a:rect l="l" t="t" r="r" b="b"/>
                <a:pathLst>
                  <a:path w="313598" h="470816" extrusionOk="0">
                    <a:moveTo>
                      <a:pt x="313599" y="3412"/>
                    </a:moveTo>
                    <a:cubicBezTo>
                      <a:pt x="309054" y="14784"/>
                      <a:pt x="303373" y="25019"/>
                      <a:pt x="296555" y="34117"/>
                    </a:cubicBezTo>
                    <a:lnTo>
                      <a:pt x="277239" y="63685"/>
                    </a:lnTo>
                    <a:lnTo>
                      <a:pt x="238608" y="121684"/>
                    </a:lnTo>
                    <a:lnTo>
                      <a:pt x="161344" y="238820"/>
                    </a:lnTo>
                    <a:lnTo>
                      <a:pt x="84081" y="355955"/>
                    </a:lnTo>
                    <a:cubicBezTo>
                      <a:pt x="57948" y="394621"/>
                      <a:pt x="31814" y="433288"/>
                      <a:pt x="3409" y="470816"/>
                    </a:cubicBezTo>
                    <a:lnTo>
                      <a:pt x="0" y="468542"/>
                    </a:lnTo>
                    <a:cubicBezTo>
                      <a:pt x="23861" y="428738"/>
                      <a:pt x="49994" y="390072"/>
                      <a:pt x="76127" y="350269"/>
                    </a:cubicBezTo>
                    <a:lnTo>
                      <a:pt x="155663" y="234271"/>
                    </a:lnTo>
                    <a:lnTo>
                      <a:pt x="235199" y="118273"/>
                    </a:lnTo>
                    <a:lnTo>
                      <a:pt x="274967" y="60273"/>
                    </a:lnTo>
                    <a:lnTo>
                      <a:pt x="294283" y="30705"/>
                    </a:lnTo>
                    <a:cubicBezTo>
                      <a:pt x="301100" y="20470"/>
                      <a:pt x="306781" y="11372"/>
                      <a:pt x="311326" y="0"/>
                    </a:cubicBezTo>
                    <a:lnTo>
                      <a:pt x="313599" y="3412"/>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grpSp>
        <p:nvGrpSpPr>
          <p:cNvPr id="520" name="Google Shape;520;p15"/>
          <p:cNvGrpSpPr/>
          <p:nvPr/>
        </p:nvGrpSpPr>
        <p:grpSpPr>
          <a:xfrm>
            <a:off x="-1061857" y="-357556"/>
            <a:ext cx="14088663" cy="1142919"/>
            <a:chOff x="-796393" y="-268167"/>
            <a:chExt cx="10566497" cy="857189"/>
          </a:xfrm>
        </p:grpSpPr>
        <p:grpSp>
          <p:nvGrpSpPr>
            <p:cNvPr id="521" name="Google Shape;521;p15"/>
            <p:cNvGrpSpPr/>
            <p:nvPr/>
          </p:nvGrpSpPr>
          <p:grpSpPr>
            <a:xfrm rot="155981">
              <a:off x="6978321" y="-130921"/>
              <a:ext cx="2778307" cy="657273"/>
              <a:chOff x="6588852" y="-559632"/>
              <a:chExt cx="2787993" cy="659565"/>
            </a:xfrm>
          </p:grpSpPr>
          <p:sp>
            <p:nvSpPr>
              <p:cNvPr id="522" name="Google Shape;522;p15"/>
              <p:cNvSpPr/>
              <p:nvPr/>
            </p:nvSpPr>
            <p:spPr>
              <a:xfrm>
                <a:off x="8846455" y="-138933"/>
                <a:ext cx="299834" cy="238865"/>
              </a:xfrm>
              <a:custGeom>
                <a:avLst/>
                <a:gdLst/>
                <a:ahLst/>
                <a:cxnLst/>
                <a:rect l="l" t="t" r="r" b="b"/>
                <a:pathLst>
                  <a:path w="673785" h="536776" extrusionOk="0">
                    <a:moveTo>
                      <a:pt x="673785" y="42078"/>
                    </a:moveTo>
                    <a:lnTo>
                      <a:pt x="294285" y="536776"/>
                    </a:lnTo>
                    <a:lnTo>
                      <a:pt x="3" y="0"/>
                    </a:lnTo>
                    <a:cubicBezTo>
                      <a:pt x="-1134" y="0"/>
                      <a:pt x="321555" y="25019"/>
                      <a:pt x="673785" y="4207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23" name="Google Shape;523;p15"/>
              <p:cNvSpPr/>
              <p:nvPr/>
            </p:nvSpPr>
            <p:spPr>
              <a:xfrm>
                <a:off x="8458541" y="-176441"/>
                <a:ext cx="299327" cy="242914"/>
              </a:xfrm>
              <a:custGeom>
                <a:avLst/>
                <a:gdLst/>
                <a:ahLst/>
                <a:cxnLst/>
                <a:rect l="l" t="t" r="r" b="b"/>
                <a:pathLst>
                  <a:path w="672646" h="545874" extrusionOk="0">
                    <a:moveTo>
                      <a:pt x="672646" y="63685"/>
                    </a:moveTo>
                    <a:lnTo>
                      <a:pt x="277240" y="545874"/>
                    </a:lnTo>
                    <a:lnTo>
                      <a:pt x="0" y="0"/>
                    </a:lnTo>
                    <a:cubicBezTo>
                      <a:pt x="0" y="0"/>
                      <a:pt x="321552" y="35254"/>
                      <a:pt x="672646" y="63685"/>
                    </a:cubicBezTo>
                    <a:close/>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24" name="Google Shape;524;p15"/>
              <p:cNvSpPr/>
              <p:nvPr/>
            </p:nvSpPr>
            <p:spPr>
              <a:xfrm>
                <a:off x="6879535" y="-464341"/>
                <a:ext cx="291743" cy="258602"/>
              </a:xfrm>
              <a:custGeom>
                <a:avLst/>
                <a:gdLst/>
                <a:ahLst/>
                <a:cxnLst/>
                <a:rect l="l" t="t" r="r" b="b"/>
                <a:pathLst>
                  <a:path w="655602" h="581128" extrusionOk="0">
                    <a:moveTo>
                      <a:pt x="655603" y="162625"/>
                    </a:moveTo>
                    <a:lnTo>
                      <a:pt x="193159" y="581128"/>
                    </a:lnTo>
                    <a:lnTo>
                      <a:pt x="0" y="0"/>
                    </a:lnTo>
                    <a:cubicBezTo>
                      <a:pt x="0" y="0"/>
                      <a:pt x="312462" y="83018"/>
                      <a:pt x="655603" y="162625"/>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25" name="Google Shape;525;p15"/>
              <p:cNvSpPr/>
              <p:nvPr/>
            </p:nvSpPr>
            <p:spPr>
              <a:xfrm>
                <a:off x="8058472" y="-224096"/>
                <a:ext cx="298316" cy="246465"/>
              </a:xfrm>
              <a:custGeom>
                <a:avLst/>
                <a:gdLst/>
                <a:ahLst/>
                <a:cxnLst/>
                <a:rect l="l" t="t" r="r" b="b"/>
                <a:pathLst>
                  <a:path w="670373" h="553855" extrusionOk="0">
                    <a:moveTo>
                      <a:pt x="670374" y="84177"/>
                    </a:moveTo>
                    <a:lnTo>
                      <a:pt x="260196" y="553856"/>
                    </a:lnTo>
                    <a:lnTo>
                      <a:pt x="0" y="21"/>
                    </a:lnTo>
                    <a:cubicBezTo>
                      <a:pt x="0" y="-1116"/>
                      <a:pt x="320416" y="44373"/>
                      <a:pt x="670374" y="8417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26" name="Google Shape;526;p15"/>
              <p:cNvSpPr/>
              <p:nvPr/>
            </p:nvSpPr>
            <p:spPr>
              <a:xfrm>
                <a:off x="7664987" y="-286938"/>
                <a:ext cx="296799" cy="251011"/>
              </a:xfrm>
              <a:custGeom>
                <a:avLst/>
                <a:gdLst/>
                <a:ahLst/>
                <a:cxnLst/>
                <a:rect l="l" t="t" r="r" b="b"/>
                <a:pathLst>
                  <a:path w="666964" h="564069" extrusionOk="0">
                    <a:moveTo>
                      <a:pt x="666965" y="111449"/>
                    </a:moveTo>
                    <a:lnTo>
                      <a:pt x="237471" y="564070"/>
                    </a:lnTo>
                    <a:lnTo>
                      <a:pt x="0" y="0"/>
                    </a:lnTo>
                    <a:cubicBezTo>
                      <a:pt x="0" y="0"/>
                      <a:pt x="319280" y="59136"/>
                      <a:pt x="666965" y="111449"/>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27" name="Google Shape;527;p15"/>
              <p:cNvSpPr/>
              <p:nvPr/>
            </p:nvSpPr>
            <p:spPr>
              <a:xfrm>
                <a:off x="7270995" y="-371078"/>
                <a:ext cx="293765" cy="255565"/>
              </a:xfrm>
              <a:custGeom>
                <a:avLst/>
                <a:gdLst/>
                <a:ahLst/>
                <a:cxnLst/>
                <a:rect l="l" t="t" r="r" b="b"/>
                <a:pathLst>
                  <a:path w="660147" h="574304" extrusionOk="0">
                    <a:moveTo>
                      <a:pt x="660148" y="142155"/>
                    </a:moveTo>
                    <a:lnTo>
                      <a:pt x="211338" y="574305"/>
                    </a:lnTo>
                    <a:lnTo>
                      <a:pt x="0" y="0"/>
                    </a:lnTo>
                    <a:cubicBezTo>
                      <a:pt x="0" y="1137"/>
                      <a:pt x="315871" y="73920"/>
                      <a:pt x="660148" y="142155"/>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28" name="Google Shape;528;p15"/>
              <p:cNvSpPr/>
              <p:nvPr/>
            </p:nvSpPr>
            <p:spPr>
              <a:xfrm>
                <a:off x="6588852" y="-559632"/>
                <a:ext cx="2787993" cy="448378"/>
              </a:xfrm>
              <a:custGeom>
                <a:avLst/>
                <a:gdLst/>
                <a:ahLst/>
                <a:cxnLst/>
                <a:rect l="l" t="t" r="r" b="b"/>
                <a:pathLst>
                  <a:path w="6265153" h="1007592" extrusionOk="0">
                    <a:moveTo>
                      <a:pt x="6265154" y="1007593"/>
                    </a:moveTo>
                    <a:cubicBezTo>
                      <a:pt x="6265154" y="1007593"/>
                      <a:pt x="2679222" y="935947"/>
                      <a:pt x="0" y="0"/>
                    </a:cubicBezTo>
                  </a:path>
                </a:pathLst>
              </a:custGeom>
              <a:noFill/>
              <a:ln w="15225" cap="flat" cmpd="sng">
                <a:solidFill>
                  <a:schemeClr val="dk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nvGrpSpPr>
            <p:cNvPr id="529" name="Google Shape;529;p15"/>
            <p:cNvGrpSpPr/>
            <p:nvPr/>
          </p:nvGrpSpPr>
          <p:grpSpPr>
            <a:xfrm rot="-155981" flipH="1">
              <a:off x="-782917" y="-205496"/>
              <a:ext cx="2778307" cy="657273"/>
              <a:chOff x="6588852" y="-559632"/>
              <a:chExt cx="2787993" cy="659565"/>
            </a:xfrm>
          </p:grpSpPr>
          <p:sp>
            <p:nvSpPr>
              <p:cNvPr id="530" name="Google Shape;530;p15"/>
              <p:cNvSpPr/>
              <p:nvPr/>
            </p:nvSpPr>
            <p:spPr>
              <a:xfrm>
                <a:off x="8846455" y="-138933"/>
                <a:ext cx="299834" cy="238865"/>
              </a:xfrm>
              <a:custGeom>
                <a:avLst/>
                <a:gdLst/>
                <a:ahLst/>
                <a:cxnLst/>
                <a:rect l="l" t="t" r="r" b="b"/>
                <a:pathLst>
                  <a:path w="673785" h="536776" extrusionOk="0">
                    <a:moveTo>
                      <a:pt x="673785" y="42078"/>
                    </a:moveTo>
                    <a:lnTo>
                      <a:pt x="294285" y="536776"/>
                    </a:lnTo>
                    <a:lnTo>
                      <a:pt x="3" y="0"/>
                    </a:lnTo>
                    <a:cubicBezTo>
                      <a:pt x="-1134" y="0"/>
                      <a:pt x="321555" y="25019"/>
                      <a:pt x="673785" y="4207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31" name="Google Shape;531;p15"/>
              <p:cNvSpPr/>
              <p:nvPr/>
            </p:nvSpPr>
            <p:spPr>
              <a:xfrm>
                <a:off x="8458541" y="-176441"/>
                <a:ext cx="299327" cy="242914"/>
              </a:xfrm>
              <a:custGeom>
                <a:avLst/>
                <a:gdLst/>
                <a:ahLst/>
                <a:cxnLst/>
                <a:rect l="l" t="t" r="r" b="b"/>
                <a:pathLst>
                  <a:path w="672646" h="545874" extrusionOk="0">
                    <a:moveTo>
                      <a:pt x="672646" y="63685"/>
                    </a:moveTo>
                    <a:lnTo>
                      <a:pt x="277240" y="545874"/>
                    </a:lnTo>
                    <a:lnTo>
                      <a:pt x="0" y="0"/>
                    </a:lnTo>
                    <a:cubicBezTo>
                      <a:pt x="0" y="0"/>
                      <a:pt x="321552" y="35254"/>
                      <a:pt x="672646" y="63685"/>
                    </a:cubicBezTo>
                    <a:close/>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32" name="Google Shape;532;p15"/>
              <p:cNvSpPr/>
              <p:nvPr/>
            </p:nvSpPr>
            <p:spPr>
              <a:xfrm>
                <a:off x="6879535" y="-464341"/>
                <a:ext cx="291743" cy="258602"/>
              </a:xfrm>
              <a:custGeom>
                <a:avLst/>
                <a:gdLst/>
                <a:ahLst/>
                <a:cxnLst/>
                <a:rect l="l" t="t" r="r" b="b"/>
                <a:pathLst>
                  <a:path w="655602" h="581128" extrusionOk="0">
                    <a:moveTo>
                      <a:pt x="655603" y="162625"/>
                    </a:moveTo>
                    <a:lnTo>
                      <a:pt x="193159" y="581128"/>
                    </a:lnTo>
                    <a:lnTo>
                      <a:pt x="0" y="0"/>
                    </a:lnTo>
                    <a:cubicBezTo>
                      <a:pt x="0" y="0"/>
                      <a:pt x="312462" y="83018"/>
                      <a:pt x="655603" y="162625"/>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33" name="Google Shape;533;p15"/>
              <p:cNvSpPr/>
              <p:nvPr/>
            </p:nvSpPr>
            <p:spPr>
              <a:xfrm>
                <a:off x="8058472" y="-224096"/>
                <a:ext cx="298316" cy="246465"/>
              </a:xfrm>
              <a:custGeom>
                <a:avLst/>
                <a:gdLst/>
                <a:ahLst/>
                <a:cxnLst/>
                <a:rect l="l" t="t" r="r" b="b"/>
                <a:pathLst>
                  <a:path w="670373" h="553855" extrusionOk="0">
                    <a:moveTo>
                      <a:pt x="670374" y="84177"/>
                    </a:moveTo>
                    <a:lnTo>
                      <a:pt x="260196" y="553856"/>
                    </a:lnTo>
                    <a:lnTo>
                      <a:pt x="0" y="21"/>
                    </a:lnTo>
                    <a:cubicBezTo>
                      <a:pt x="0" y="-1116"/>
                      <a:pt x="320416" y="44373"/>
                      <a:pt x="670374" y="8417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34" name="Google Shape;534;p15"/>
              <p:cNvSpPr/>
              <p:nvPr/>
            </p:nvSpPr>
            <p:spPr>
              <a:xfrm>
                <a:off x="7664987" y="-286938"/>
                <a:ext cx="296799" cy="251011"/>
              </a:xfrm>
              <a:custGeom>
                <a:avLst/>
                <a:gdLst/>
                <a:ahLst/>
                <a:cxnLst/>
                <a:rect l="l" t="t" r="r" b="b"/>
                <a:pathLst>
                  <a:path w="666964" h="564069" extrusionOk="0">
                    <a:moveTo>
                      <a:pt x="666965" y="111449"/>
                    </a:moveTo>
                    <a:lnTo>
                      <a:pt x="237471" y="564070"/>
                    </a:lnTo>
                    <a:lnTo>
                      <a:pt x="0" y="0"/>
                    </a:lnTo>
                    <a:cubicBezTo>
                      <a:pt x="0" y="0"/>
                      <a:pt x="319280" y="59136"/>
                      <a:pt x="666965" y="111449"/>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35" name="Google Shape;535;p15"/>
              <p:cNvSpPr/>
              <p:nvPr/>
            </p:nvSpPr>
            <p:spPr>
              <a:xfrm>
                <a:off x="7270995" y="-371078"/>
                <a:ext cx="293765" cy="255565"/>
              </a:xfrm>
              <a:custGeom>
                <a:avLst/>
                <a:gdLst/>
                <a:ahLst/>
                <a:cxnLst/>
                <a:rect l="l" t="t" r="r" b="b"/>
                <a:pathLst>
                  <a:path w="660147" h="574304" extrusionOk="0">
                    <a:moveTo>
                      <a:pt x="660148" y="142155"/>
                    </a:moveTo>
                    <a:lnTo>
                      <a:pt x="211338" y="574305"/>
                    </a:lnTo>
                    <a:lnTo>
                      <a:pt x="0" y="0"/>
                    </a:lnTo>
                    <a:cubicBezTo>
                      <a:pt x="0" y="1137"/>
                      <a:pt x="315871" y="73920"/>
                      <a:pt x="660148" y="142155"/>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536" name="Google Shape;536;p15"/>
              <p:cNvSpPr/>
              <p:nvPr/>
            </p:nvSpPr>
            <p:spPr>
              <a:xfrm>
                <a:off x="6588852" y="-559632"/>
                <a:ext cx="2787993" cy="448378"/>
              </a:xfrm>
              <a:custGeom>
                <a:avLst/>
                <a:gdLst/>
                <a:ahLst/>
                <a:cxnLst/>
                <a:rect l="l" t="t" r="r" b="b"/>
                <a:pathLst>
                  <a:path w="6265153" h="1007592" extrusionOk="0">
                    <a:moveTo>
                      <a:pt x="6265154" y="1007593"/>
                    </a:moveTo>
                    <a:cubicBezTo>
                      <a:pt x="6265154" y="1007593"/>
                      <a:pt x="2679222" y="935947"/>
                      <a:pt x="0" y="0"/>
                    </a:cubicBezTo>
                  </a:path>
                </a:pathLst>
              </a:custGeom>
              <a:noFill/>
              <a:ln w="15225" cap="flat" cmpd="sng">
                <a:solidFill>
                  <a:schemeClr val="dk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sp>
        <p:nvSpPr>
          <p:cNvPr id="537" name="Google Shape;537;p15"/>
          <p:cNvSpPr txBox="1">
            <a:spLocks noGrp="1"/>
          </p:cNvSpPr>
          <p:nvPr>
            <p:ph type="title"/>
          </p:nvPr>
        </p:nvSpPr>
        <p:spPr>
          <a:xfrm>
            <a:off x="960000" y="694944"/>
            <a:ext cx="10272000" cy="8168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69168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56"/>
        <p:cNvGrpSpPr/>
        <p:nvPr/>
      </p:nvGrpSpPr>
      <p:grpSpPr>
        <a:xfrm>
          <a:off x="0" y="0"/>
          <a:ext cx="0" cy="0"/>
          <a:chOff x="0" y="0"/>
          <a:chExt cx="0" cy="0"/>
        </a:xfrm>
      </p:grpSpPr>
      <p:sp>
        <p:nvSpPr>
          <p:cNvPr id="957" name="Google Shape;957;p25"/>
          <p:cNvSpPr txBox="1">
            <a:spLocks noGrp="1"/>
          </p:cNvSpPr>
          <p:nvPr>
            <p:ph type="title"/>
          </p:nvPr>
        </p:nvSpPr>
        <p:spPr>
          <a:xfrm>
            <a:off x="951000" y="694944"/>
            <a:ext cx="1029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58" name="Google Shape;958;p25"/>
          <p:cNvSpPr txBox="1">
            <a:spLocks noGrp="1"/>
          </p:cNvSpPr>
          <p:nvPr>
            <p:ph type="subTitle" idx="1"/>
          </p:nvPr>
        </p:nvSpPr>
        <p:spPr>
          <a:xfrm>
            <a:off x="953200" y="2509896"/>
            <a:ext cx="3108800" cy="841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vl1pPr>
            <a:lvl2pPr lvl="1" algn="ctr" rtl="0">
              <a:lnSpc>
                <a:spcPct val="115000"/>
              </a:lnSpc>
              <a:spcBef>
                <a:spcPts val="0"/>
              </a:spcBef>
              <a:spcAft>
                <a:spcPts val="0"/>
              </a:spcAft>
              <a:buSzPts val="1400"/>
              <a:buNone/>
              <a:defRPr/>
            </a:lvl2pPr>
            <a:lvl3pPr lvl="2" algn="ctr" rtl="0">
              <a:lnSpc>
                <a:spcPct val="115000"/>
              </a:lnSpc>
              <a:spcBef>
                <a:spcPts val="2133"/>
              </a:spcBef>
              <a:spcAft>
                <a:spcPts val="0"/>
              </a:spcAft>
              <a:buSzPts val="1400"/>
              <a:buNone/>
              <a:defRPr/>
            </a:lvl3pPr>
            <a:lvl4pPr lvl="3" algn="ctr" rtl="0">
              <a:lnSpc>
                <a:spcPct val="115000"/>
              </a:lnSpc>
              <a:spcBef>
                <a:spcPts val="2133"/>
              </a:spcBef>
              <a:spcAft>
                <a:spcPts val="0"/>
              </a:spcAft>
              <a:buSzPts val="1400"/>
              <a:buNone/>
              <a:defRPr/>
            </a:lvl4pPr>
            <a:lvl5pPr lvl="4" algn="ctr" rtl="0">
              <a:lnSpc>
                <a:spcPct val="115000"/>
              </a:lnSpc>
              <a:spcBef>
                <a:spcPts val="2133"/>
              </a:spcBef>
              <a:spcAft>
                <a:spcPts val="0"/>
              </a:spcAft>
              <a:buSzPts val="1400"/>
              <a:buNone/>
              <a:defRPr/>
            </a:lvl5pPr>
            <a:lvl6pPr lvl="5" algn="ctr" rtl="0">
              <a:lnSpc>
                <a:spcPct val="115000"/>
              </a:lnSpc>
              <a:spcBef>
                <a:spcPts val="2133"/>
              </a:spcBef>
              <a:spcAft>
                <a:spcPts val="0"/>
              </a:spcAft>
              <a:buSzPts val="1400"/>
              <a:buNone/>
              <a:defRPr/>
            </a:lvl6pPr>
            <a:lvl7pPr lvl="6" algn="ctr" rtl="0">
              <a:lnSpc>
                <a:spcPct val="115000"/>
              </a:lnSpc>
              <a:spcBef>
                <a:spcPts val="2133"/>
              </a:spcBef>
              <a:spcAft>
                <a:spcPts val="0"/>
              </a:spcAft>
              <a:buSzPts val="1400"/>
              <a:buNone/>
              <a:defRPr/>
            </a:lvl7pPr>
            <a:lvl8pPr lvl="7" algn="ctr" rtl="0">
              <a:lnSpc>
                <a:spcPct val="115000"/>
              </a:lnSpc>
              <a:spcBef>
                <a:spcPts val="2133"/>
              </a:spcBef>
              <a:spcAft>
                <a:spcPts val="0"/>
              </a:spcAft>
              <a:buSzPts val="1400"/>
              <a:buNone/>
              <a:defRPr/>
            </a:lvl8pPr>
            <a:lvl9pPr lvl="8" algn="ctr" rtl="0">
              <a:lnSpc>
                <a:spcPct val="115000"/>
              </a:lnSpc>
              <a:spcBef>
                <a:spcPts val="2133"/>
              </a:spcBef>
              <a:spcAft>
                <a:spcPts val="2133"/>
              </a:spcAft>
              <a:buSzPts val="1400"/>
              <a:buNone/>
              <a:defRPr/>
            </a:lvl9pPr>
          </a:lstStyle>
          <a:p>
            <a:endParaRPr/>
          </a:p>
        </p:txBody>
      </p:sp>
      <p:sp>
        <p:nvSpPr>
          <p:cNvPr id="959" name="Google Shape;959;p25"/>
          <p:cNvSpPr txBox="1">
            <a:spLocks noGrp="1"/>
          </p:cNvSpPr>
          <p:nvPr>
            <p:ph type="subTitle" idx="2"/>
          </p:nvPr>
        </p:nvSpPr>
        <p:spPr>
          <a:xfrm>
            <a:off x="4539400" y="2509896"/>
            <a:ext cx="3113200" cy="841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vl1pPr>
            <a:lvl2pPr lvl="1" algn="ctr" rtl="0">
              <a:lnSpc>
                <a:spcPct val="115000"/>
              </a:lnSpc>
              <a:spcBef>
                <a:spcPts val="0"/>
              </a:spcBef>
              <a:spcAft>
                <a:spcPts val="0"/>
              </a:spcAft>
              <a:buSzPts val="1400"/>
              <a:buNone/>
              <a:defRPr/>
            </a:lvl2pPr>
            <a:lvl3pPr lvl="2" algn="ctr" rtl="0">
              <a:lnSpc>
                <a:spcPct val="115000"/>
              </a:lnSpc>
              <a:spcBef>
                <a:spcPts val="2133"/>
              </a:spcBef>
              <a:spcAft>
                <a:spcPts val="0"/>
              </a:spcAft>
              <a:buSzPts val="1400"/>
              <a:buNone/>
              <a:defRPr/>
            </a:lvl3pPr>
            <a:lvl4pPr lvl="3" algn="ctr" rtl="0">
              <a:lnSpc>
                <a:spcPct val="115000"/>
              </a:lnSpc>
              <a:spcBef>
                <a:spcPts val="2133"/>
              </a:spcBef>
              <a:spcAft>
                <a:spcPts val="0"/>
              </a:spcAft>
              <a:buSzPts val="1400"/>
              <a:buNone/>
              <a:defRPr/>
            </a:lvl4pPr>
            <a:lvl5pPr lvl="4" algn="ctr" rtl="0">
              <a:lnSpc>
                <a:spcPct val="115000"/>
              </a:lnSpc>
              <a:spcBef>
                <a:spcPts val="2133"/>
              </a:spcBef>
              <a:spcAft>
                <a:spcPts val="0"/>
              </a:spcAft>
              <a:buSzPts val="1400"/>
              <a:buNone/>
              <a:defRPr/>
            </a:lvl5pPr>
            <a:lvl6pPr lvl="5" algn="ctr" rtl="0">
              <a:lnSpc>
                <a:spcPct val="115000"/>
              </a:lnSpc>
              <a:spcBef>
                <a:spcPts val="2133"/>
              </a:spcBef>
              <a:spcAft>
                <a:spcPts val="0"/>
              </a:spcAft>
              <a:buSzPts val="1400"/>
              <a:buNone/>
              <a:defRPr/>
            </a:lvl6pPr>
            <a:lvl7pPr lvl="6" algn="ctr" rtl="0">
              <a:lnSpc>
                <a:spcPct val="115000"/>
              </a:lnSpc>
              <a:spcBef>
                <a:spcPts val="2133"/>
              </a:spcBef>
              <a:spcAft>
                <a:spcPts val="0"/>
              </a:spcAft>
              <a:buSzPts val="1400"/>
              <a:buNone/>
              <a:defRPr/>
            </a:lvl7pPr>
            <a:lvl8pPr lvl="7" algn="ctr" rtl="0">
              <a:lnSpc>
                <a:spcPct val="115000"/>
              </a:lnSpc>
              <a:spcBef>
                <a:spcPts val="2133"/>
              </a:spcBef>
              <a:spcAft>
                <a:spcPts val="0"/>
              </a:spcAft>
              <a:buSzPts val="1400"/>
              <a:buNone/>
              <a:defRPr/>
            </a:lvl8pPr>
            <a:lvl9pPr lvl="8" algn="ctr" rtl="0">
              <a:lnSpc>
                <a:spcPct val="115000"/>
              </a:lnSpc>
              <a:spcBef>
                <a:spcPts val="2133"/>
              </a:spcBef>
              <a:spcAft>
                <a:spcPts val="2133"/>
              </a:spcAft>
              <a:buSzPts val="1400"/>
              <a:buNone/>
              <a:defRPr/>
            </a:lvl9pPr>
          </a:lstStyle>
          <a:p>
            <a:endParaRPr/>
          </a:p>
        </p:txBody>
      </p:sp>
      <p:sp>
        <p:nvSpPr>
          <p:cNvPr id="960" name="Google Shape;960;p25"/>
          <p:cNvSpPr txBox="1">
            <a:spLocks noGrp="1"/>
          </p:cNvSpPr>
          <p:nvPr>
            <p:ph type="subTitle" idx="3"/>
          </p:nvPr>
        </p:nvSpPr>
        <p:spPr>
          <a:xfrm>
            <a:off x="951000" y="4575015"/>
            <a:ext cx="3113200" cy="841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vl1pPr>
            <a:lvl2pPr lvl="1" algn="ctr" rtl="0">
              <a:lnSpc>
                <a:spcPct val="115000"/>
              </a:lnSpc>
              <a:spcBef>
                <a:spcPts val="0"/>
              </a:spcBef>
              <a:spcAft>
                <a:spcPts val="0"/>
              </a:spcAft>
              <a:buSzPts val="1400"/>
              <a:buNone/>
              <a:defRPr/>
            </a:lvl2pPr>
            <a:lvl3pPr lvl="2" algn="ctr" rtl="0">
              <a:lnSpc>
                <a:spcPct val="115000"/>
              </a:lnSpc>
              <a:spcBef>
                <a:spcPts val="2133"/>
              </a:spcBef>
              <a:spcAft>
                <a:spcPts val="0"/>
              </a:spcAft>
              <a:buSzPts val="1400"/>
              <a:buNone/>
              <a:defRPr/>
            </a:lvl3pPr>
            <a:lvl4pPr lvl="3" algn="ctr" rtl="0">
              <a:lnSpc>
                <a:spcPct val="115000"/>
              </a:lnSpc>
              <a:spcBef>
                <a:spcPts val="2133"/>
              </a:spcBef>
              <a:spcAft>
                <a:spcPts val="0"/>
              </a:spcAft>
              <a:buSzPts val="1400"/>
              <a:buNone/>
              <a:defRPr/>
            </a:lvl4pPr>
            <a:lvl5pPr lvl="4" algn="ctr" rtl="0">
              <a:lnSpc>
                <a:spcPct val="115000"/>
              </a:lnSpc>
              <a:spcBef>
                <a:spcPts val="2133"/>
              </a:spcBef>
              <a:spcAft>
                <a:spcPts val="0"/>
              </a:spcAft>
              <a:buSzPts val="1400"/>
              <a:buNone/>
              <a:defRPr/>
            </a:lvl5pPr>
            <a:lvl6pPr lvl="5" algn="ctr" rtl="0">
              <a:lnSpc>
                <a:spcPct val="115000"/>
              </a:lnSpc>
              <a:spcBef>
                <a:spcPts val="2133"/>
              </a:spcBef>
              <a:spcAft>
                <a:spcPts val="0"/>
              </a:spcAft>
              <a:buSzPts val="1400"/>
              <a:buNone/>
              <a:defRPr/>
            </a:lvl6pPr>
            <a:lvl7pPr lvl="6" algn="ctr" rtl="0">
              <a:lnSpc>
                <a:spcPct val="115000"/>
              </a:lnSpc>
              <a:spcBef>
                <a:spcPts val="2133"/>
              </a:spcBef>
              <a:spcAft>
                <a:spcPts val="0"/>
              </a:spcAft>
              <a:buSzPts val="1400"/>
              <a:buNone/>
              <a:defRPr/>
            </a:lvl7pPr>
            <a:lvl8pPr lvl="7" algn="ctr" rtl="0">
              <a:lnSpc>
                <a:spcPct val="115000"/>
              </a:lnSpc>
              <a:spcBef>
                <a:spcPts val="2133"/>
              </a:spcBef>
              <a:spcAft>
                <a:spcPts val="0"/>
              </a:spcAft>
              <a:buSzPts val="1400"/>
              <a:buNone/>
              <a:defRPr/>
            </a:lvl8pPr>
            <a:lvl9pPr lvl="8" algn="ctr" rtl="0">
              <a:lnSpc>
                <a:spcPct val="115000"/>
              </a:lnSpc>
              <a:spcBef>
                <a:spcPts val="2133"/>
              </a:spcBef>
              <a:spcAft>
                <a:spcPts val="2133"/>
              </a:spcAft>
              <a:buSzPts val="1400"/>
              <a:buNone/>
              <a:defRPr/>
            </a:lvl9pPr>
          </a:lstStyle>
          <a:p>
            <a:endParaRPr/>
          </a:p>
        </p:txBody>
      </p:sp>
      <p:sp>
        <p:nvSpPr>
          <p:cNvPr id="961" name="Google Shape;961;p25"/>
          <p:cNvSpPr txBox="1">
            <a:spLocks noGrp="1"/>
          </p:cNvSpPr>
          <p:nvPr>
            <p:ph type="subTitle" idx="4"/>
          </p:nvPr>
        </p:nvSpPr>
        <p:spPr>
          <a:xfrm>
            <a:off x="4539400" y="4575015"/>
            <a:ext cx="3113200" cy="841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vl1pPr>
            <a:lvl2pPr lvl="1" algn="ctr" rtl="0">
              <a:lnSpc>
                <a:spcPct val="115000"/>
              </a:lnSpc>
              <a:spcBef>
                <a:spcPts val="0"/>
              </a:spcBef>
              <a:spcAft>
                <a:spcPts val="0"/>
              </a:spcAft>
              <a:buSzPts val="1400"/>
              <a:buNone/>
              <a:defRPr/>
            </a:lvl2pPr>
            <a:lvl3pPr lvl="2" algn="ctr" rtl="0">
              <a:lnSpc>
                <a:spcPct val="115000"/>
              </a:lnSpc>
              <a:spcBef>
                <a:spcPts val="2133"/>
              </a:spcBef>
              <a:spcAft>
                <a:spcPts val="0"/>
              </a:spcAft>
              <a:buSzPts val="1400"/>
              <a:buNone/>
              <a:defRPr/>
            </a:lvl3pPr>
            <a:lvl4pPr lvl="3" algn="ctr" rtl="0">
              <a:lnSpc>
                <a:spcPct val="115000"/>
              </a:lnSpc>
              <a:spcBef>
                <a:spcPts val="2133"/>
              </a:spcBef>
              <a:spcAft>
                <a:spcPts val="0"/>
              </a:spcAft>
              <a:buSzPts val="1400"/>
              <a:buNone/>
              <a:defRPr/>
            </a:lvl4pPr>
            <a:lvl5pPr lvl="4" algn="ctr" rtl="0">
              <a:lnSpc>
                <a:spcPct val="115000"/>
              </a:lnSpc>
              <a:spcBef>
                <a:spcPts val="2133"/>
              </a:spcBef>
              <a:spcAft>
                <a:spcPts val="0"/>
              </a:spcAft>
              <a:buSzPts val="1400"/>
              <a:buNone/>
              <a:defRPr/>
            </a:lvl5pPr>
            <a:lvl6pPr lvl="5" algn="ctr" rtl="0">
              <a:lnSpc>
                <a:spcPct val="115000"/>
              </a:lnSpc>
              <a:spcBef>
                <a:spcPts val="2133"/>
              </a:spcBef>
              <a:spcAft>
                <a:spcPts val="0"/>
              </a:spcAft>
              <a:buSzPts val="1400"/>
              <a:buNone/>
              <a:defRPr/>
            </a:lvl6pPr>
            <a:lvl7pPr lvl="6" algn="ctr" rtl="0">
              <a:lnSpc>
                <a:spcPct val="115000"/>
              </a:lnSpc>
              <a:spcBef>
                <a:spcPts val="2133"/>
              </a:spcBef>
              <a:spcAft>
                <a:spcPts val="0"/>
              </a:spcAft>
              <a:buSzPts val="1400"/>
              <a:buNone/>
              <a:defRPr/>
            </a:lvl7pPr>
            <a:lvl8pPr lvl="7" algn="ctr" rtl="0">
              <a:lnSpc>
                <a:spcPct val="115000"/>
              </a:lnSpc>
              <a:spcBef>
                <a:spcPts val="2133"/>
              </a:spcBef>
              <a:spcAft>
                <a:spcPts val="0"/>
              </a:spcAft>
              <a:buSzPts val="1400"/>
              <a:buNone/>
              <a:defRPr/>
            </a:lvl8pPr>
            <a:lvl9pPr lvl="8" algn="ctr" rtl="0">
              <a:lnSpc>
                <a:spcPct val="115000"/>
              </a:lnSpc>
              <a:spcBef>
                <a:spcPts val="2133"/>
              </a:spcBef>
              <a:spcAft>
                <a:spcPts val="2133"/>
              </a:spcAft>
              <a:buSzPts val="1400"/>
              <a:buNone/>
              <a:defRPr/>
            </a:lvl9pPr>
          </a:lstStyle>
          <a:p>
            <a:endParaRPr/>
          </a:p>
        </p:txBody>
      </p:sp>
      <p:sp>
        <p:nvSpPr>
          <p:cNvPr id="962" name="Google Shape;962;p25"/>
          <p:cNvSpPr txBox="1">
            <a:spLocks noGrp="1"/>
          </p:cNvSpPr>
          <p:nvPr>
            <p:ph type="subTitle" idx="5"/>
          </p:nvPr>
        </p:nvSpPr>
        <p:spPr>
          <a:xfrm>
            <a:off x="8127800" y="2509896"/>
            <a:ext cx="3113200" cy="841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vl1pPr>
            <a:lvl2pPr lvl="1" algn="ctr" rtl="0">
              <a:lnSpc>
                <a:spcPct val="115000"/>
              </a:lnSpc>
              <a:spcBef>
                <a:spcPts val="0"/>
              </a:spcBef>
              <a:spcAft>
                <a:spcPts val="0"/>
              </a:spcAft>
              <a:buSzPts val="1400"/>
              <a:buNone/>
              <a:defRPr/>
            </a:lvl2pPr>
            <a:lvl3pPr lvl="2" algn="ctr" rtl="0">
              <a:lnSpc>
                <a:spcPct val="115000"/>
              </a:lnSpc>
              <a:spcBef>
                <a:spcPts val="2133"/>
              </a:spcBef>
              <a:spcAft>
                <a:spcPts val="0"/>
              </a:spcAft>
              <a:buSzPts val="1400"/>
              <a:buNone/>
              <a:defRPr/>
            </a:lvl3pPr>
            <a:lvl4pPr lvl="3" algn="ctr" rtl="0">
              <a:lnSpc>
                <a:spcPct val="115000"/>
              </a:lnSpc>
              <a:spcBef>
                <a:spcPts val="2133"/>
              </a:spcBef>
              <a:spcAft>
                <a:spcPts val="0"/>
              </a:spcAft>
              <a:buSzPts val="1400"/>
              <a:buNone/>
              <a:defRPr/>
            </a:lvl4pPr>
            <a:lvl5pPr lvl="4" algn="ctr" rtl="0">
              <a:lnSpc>
                <a:spcPct val="115000"/>
              </a:lnSpc>
              <a:spcBef>
                <a:spcPts val="2133"/>
              </a:spcBef>
              <a:spcAft>
                <a:spcPts val="0"/>
              </a:spcAft>
              <a:buSzPts val="1400"/>
              <a:buNone/>
              <a:defRPr/>
            </a:lvl5pPr>
            <a:lvl6pPr lvl="5" algn="ctr" rtl="0">
              <a:lnSpc>
                <a:spcPct val="115000"/>
              </a:lnSpc>
              <a:spcBef>
                <a:spcPts val="2133"/>
              </a:spcBef>
              <a:spcAft>
                <a:spcPts val="0"/>
              </a:spcAft>
              <a:buSzPts val="1400"/>
              <a:buNone/>
              <a:defRPr/>
            </a:lvl6pPr>
            <a:lvl7pPr lvl="6" algn="ctr" rtl="0">
              <a:lnSpc>
                <a:spcPct val="115000"/>
              </a:lnSpc>
              <a:spcBef>
                <a:spcPts val="2133"/>
              </a:spcBef>
              <a:spcAft>
                <a:spcPts val="0"/>
              </a:spcAft>
              <a:buSzPts val="1400"/>
              <a:buNone/>
              <a:defRPr/>
            </a:lvl7pPr>
            <a:lvl8pPr lvl="7" algn="ctr" rtl="0">
              <a:lnSpc>
                <a:spcPct val="115000"/>
              </a:lnSpc>
              <a:spcBef>
                <a:spcPts val="2133"/>
              </a:spcBef>
              <a:spcAft>
                <a:spcPts val="0"/>
              </a:spcAft>
              <a:buSzPts val="1400"/>
              <a:buNone/>
              <a:defRPr/>
            </a:lvl8pPr>
            <a:lvl9pPr lvl="8" algn="ctr" rtl="0">
              <a:lnSpc>
                <a:spcPct val="115000"/>
              </a:lnSpc>
              <a:spcBef>
                <a:spcPts val="2133"/>
              </a:spcBef>
              <a:spcAft>
                <a:spcPts val="2133"/>
              </a:spcAft>
              <a:buSzPts val="1400"/>
              <a:buNone/>
              <a:defRPr/>
            </a:lvl9pPr>
          </a:lstStyle>
          <a:p>
            <a:endParaRPr/>
          </a:p>
        </p:txBody>
      </p:sp>
      <p:sp>
        <p:nvSpPr>
          <p:cNvPr id="963" name="Google Shape;963;p25"/>
          <p:cNvSpPr txBox="1">
            <a:spLocks noGrp="1"/>
          </p:cNvSpPr>
          <p:nvPr>
            <p:ph type="subTitle" idx="6"/>
          </p:nvPr>
        </p:nvSpPr>
        <p:spPr>
          <a:xfrm>
            <a:off x="8130000" y="4575015"/>
            <a:ext cx="3108800" cy="841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vl1pPr>
            <a:lvl2pPr lvl="1" algn="ctr" rtl="0">
              <a:lnSpc>
                <a:spcPct val="115000"/>
              </a:lnSpc>
              <a:spcBef>
                <a:spcPts val="0"/>
              </a:spcBef>
              <a:spcAft>
                <a:spcPts val="0"/>
              </a:spcAft>
              <a:buSzPts val="1400"/>
              <a:buNone/>
              <a:defRPr/>
            </a:lvl2pPr>
            <a:lvl3pPr lvl="2" algn="ctr" rtl="0">
              <a:lnSpc>
                <a:spcPct val="115000"/>
              </a:lnSpc>
              <a:spcBef>
                <a:spcPts val="2133"/>
              </a:spcBef>
              <a:spcAft>
                <a:spcPts val="0"/>
              </a:spcAft>
              <a:buSzPts val="1400"/>
              <a:buNone/>
              <a:defRPr/>
            </a:lvl3pPr>
            <a:lvl4pPr lvl="3" algn="ctr" rtl="0">
              <a:lnSpc>
                <a:spcPct val="115000"/>
              </a:lnSpc>
              <a:spcBef>
                <a:spcPts val="2133"/>
              </a:spcBef>
              <a:spcAft>
                <a:spcPts val="0"/>
              </a:spcAft>
              <a:buSzPts val="1400"/>
              <a:buNone/>
              <a:defRPr/>
            </a:lvl4pPr>
            <a:lvl5pPr lvl="4" algn="ctr" rtl="0">
              <a:lnSpc>
                <a:spcPct val="115000"/>
              </a:lnSpc>
              <a:spcBef>
                <a:spcPts val="2133"/>
              </a:spcBef>
              <a:spcAft>
                <a:spcPts val="0"/>
              </a:spcAft>
              <a:buSzPts val="1400"/>
              <a:buNone/>
              <a:defRPr/>
            </a:lvl5pPr>
            <a:lvl6pPr lvl="5" algn="ctr" rtl="0">
              <a:lnSpc>
                <a:spcPct val="115000"/>
              </a:lnSpc>
              <a:spcBef>
                <a:spcPts val="2133"/>
              </a:spcBef>
              <a:spcAft>
                <a:spcPts val="0"/>
              </a:spcAft>
              <a:buSzPts val="1400"/>
              <a:buNone/>
              <a:defRPr/>
            </a:lvl6pPr>
            <a:lvl7pPr lvl="6" algn="ctr" rtl="0">
              <a:lnSpc>
                <a:spcPct val="115000"/>
              </a:lnSpc>
              <a:spcBef>
                <a:spcPts val="2133"/>
              </a:spcBef>
              <a:spcAft>
                <a:spcPts val="0"/>
              </a:spcAft>
              <a:buSzPts val="1400"/>
              <a:buNone/>
              <a:defRPr/>
            </a:lvl7pPr>
            <a:lvl8pPr lvl="7" algn="ctr" rtl="0">
              <a:lnSpc>
                <a:spcPct val="115000"/>
              </a:lnSpc>
              <a:spcBef>
                <a:spcPts val="2133"/>
              </a:spcBef>
              <a:spcAft>
                <a:spcPts val="0"/>
              </a:spcAft>
              <a:buSzPts val="1400"/>
              <a:buNone/>
              <a:defRPr/>
            </a:lvl8pPr>
            <a:lvl9pPr lvl="8" algn="ctr" rtl="0">
              <a:lnSpc>
                <a:spcPct val="115000"/>
              </a:lnSpc>
              <a:spcBef>
                <a:spcPts val="2133"/>
              </a:spcBef>
              <a:spcAft>
                <a:spcPts val="2133"/>
              </a:spcAft>
              <a:buSzPts val="1400"/>
              <a:buNone/>
              <a:defRPr/>
            </a:lvl9pPr>
          </a:lstStyle>
          <a:p>
            <a:endParaRPr/>
          </a:p>
        </p:txBody>
      </p:sp>
      <p:sp>
        <p:nvSpPr>
          <p:cNvPr id="964" name="Google Shape;964;p25"/>
          <p:cNvSpPr txBox="1">
            <a:spLocks noGrp="1"/>
          </p:cNvSpPr>
          <p:nvPr>
            <p:ph type="subTitle" idx="7"/>
          </p:nvPr>
        </p:nvSpPr>
        <p:spPr>
          <a:xfrm>
            <a:off x="951000" y="2070481"/>
            <a:ext cx="3113200" cy="59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Capriola"/>
              <a:buNone/>
              <a:defRPr sz="3200">
                <a:solidFill>
                  <a:schemeClr val="dk1"/>
                </a:solidFill>
                <a:latin typeface="Capriola"/>
                <a:ea typeface="Capriola"/>
                <a:cs typeface="Capriola"/>
                <a:sym typeface="Capriola"/>
              </a:defRPr>
            </a:lvl1pPr>
            <a:lvl2pPr lvl="1" algn="ctr" rtl="0">
              <a:lnSpc>
                <a:spcPct val="100000"/>
              </a:lnSpc>
              <a:spcBef>
                <a:spcPts val="0"/>
              </a:spcBef>
              <a:spcAft>
                <a:spcPts val="0"/>
              </a:spcAft>
              <a:buSzPts val="2400"/>
              <a:buFont typeface="Capriola"/>
              <a:buNone/>
              <a:defRPr sz="3200">
                <a:latin typeface="Capriola"/>
                <a:ea typeface="Capriola"/>
                <a:cs typeface="Capriola"/>
                <a:sym typeface="Capriola"/>
              </a:defRPr>
            </a:lvl2pPr>
            <a:lvl3pPr lvl="2" algn="ctr" rtl="0">
              <a:lnSpc>
                <a:spcPct val="100000"/>
              </a:lnSpc>
              <a:spcBef>
                <a:spcPts val="0"/>
              </a:spcBef>
              <a:spcAft>
                <a:spcPts val="0"/>
              </a:spcAft>
              <a:buSzPts val="2400"/>
              <a:buFont typeface="Capriola"/>
              <a:buNone/>
              <a:defRPr sz="3200">
                <a:latin typeface="Capriola"/>
                <a:ea typeface="Capriola"/>
                <a:cs typeface="Capriola"/>
                <a:sym typeface="Capriola"/>
              </a:defRPr>
            </a:lvl3pPr>
            <a:lvl4pPr lvl="3" algn="ctr" rtl="0">
              <a:lnSpc>
                <a:spcPct val="100000"/>
              </a:lnSpc>
              <a:spcBef>
                <a:spcPts val="0"/>
              </a:spcBef>
              <a:spcAft>
                <a:spcPts val="0"/>
              </a:spcAft>
              <a:buSzPts val="2400"/>
              <a:buFont typeface="Capriola"/>
              <a:buNone/>
              <a:defRPr sz="3200">
                <a:latin typeface="Capriola"/>
                <a:ea typeface="Capriola"/>
                <a:cs typeface="Capriola"/>
                <a:sym typeface="Capriola"/>
              </a:defRPr>
            </a:lvl4pPr>
            <a:lvl5pPr lvl="4" algn="ctr" rtl="0">
              <a:lnSpc>
                <a:spcPct val="100000"/>
              </a:lnSpc>
              <a:spcBef>
                <a:spcPts val="0"/>
              </a:spcBef>
              <a:spcAft>
                <a:spcPts val="0"/>
              </a:spcAft>
              <a:buSzPts val="2400"/>
              <a:buFont typeface="Capriola"/>
              <a:buNone/>
              <a:defRPr sz="3200">
                <a:latin typeface="Capriola"/>
                <a:ea typeface="Capriola"/>
                <a:cs typeface="Capriola"/>
                <a:sym typeface="Capriola"/>
              </a:defRPr>
            </a:lvl5pPr>
            <a:lvl6pPr lvl="5" algn="ctr" rtl="0">
              <a:lnSpc>
                <a:spcPct val="100000"/>
              </a:lnSpc>
              <a:spcBef>
                <a:spcPts val="0"/>
              </a:spcBef>
              <a:spcAft>
                <a:spcPts val="0"/>
              </a:spcAft>
              <a:buSzPts val="2400"/>
              <a:buFont typeface="Capriola"/>
              <a:buNone/>
              <a:defRPr sz="3200">
                <a:latin typeface="Capriola"/>
                <a:ea typeface="Capriola"/>
                <a:cs typeface="Capriola"/>
                <a:sym typeface="Capriola"/>
              </a:defRPr>
            </a:lvl6pPr>
            <a:lvl7pPr lvl="6" algn="ctr" rtl="0">
              <a:lnSpc>
                <a:spcPct val="100000"/>
              </a:lnSpc>
              <a:spcBef>
                <a:spcPts val="0"/>
              </a:spcBef>
              <a:spcAft>
                <a:spcPts val="0"/>
              </a:spcAft>
              <a:buSzPts val="2400"/>
              <a:buFont typeface="Capriola"/>
              <a:buNone/>
              <a:defRPr sz="3200">
                <a:latin typeface="Capriola"/>
                <a:ea typeface="Capriola"/>
                <a:cs typeface="Capriola"/>
                <a:sym typeface="Capriola"/>
              </a:defRPr>
            </a:lvl7pPr>
            <a:lvl8pPr lvl="7" algn="ctr" rtl="0">
              <a:lnSpc>
                <a:spcPct val="100000"/>
              </a:lnSpc>
              <a:spcBef>
                <a:spcPts val="0"/>
              </a:spcBef>
              <a:spcAft>
                <a:spcPts val="0"/>
              </a:spcAft>
              <a:buSzPts val="2400"/>
              <a:buFont typeface="Capriola"/>
              <a:buNone/>
              <a:defRPr sz="3200">
                <a:latin typeface="Capriola"/>
                <a:ea typeface="Capriola"/>
                <a:cs typeface="Capriola"/>
                <a:sym typeface="Capriola"/>
              </a:defRPr>
            </a:lvl8pPr>
            <a:lvl9pPr lvl="8" algn="ctr" rtl="0">
              <a:lnSpc>
                <a:spcPct val="100000"/>
              </a:lnSpc>
              <a:spcBef>
                <a:spcPts val="0"/>
              </a:spcBef>
              <a:spcAft>
                <a:spcPts val="0"/>
              </a:spcAft>
              <a:buSzPts val="2400"/>
              <a:buFont typeface="Capriola"/>
              <a:buNone/>
              <a:defRPr sz="3200">
                <a:latin typeface="Capriola"/>
                <a:ea typeface="Capriola"/>
                <a:cs typeface="Capriola"/>
                <a:sym typeface="Capriola"/>
              </a:defRPr>
            </a:lvl9pPr>
          </a:lstStyle>
          <a:p>
            <a:endParaRPr/>
          </a:p>
        </p:txBody>
      </p:sp>
      <p:sp>
        <p:nvSpPr>
          <p:cNvPr id="965" name="Google Shape;965;p25"/>
          <p:cNvSpPr txBox="1">
            <a:spLocks noGrp="1"/>
          </p:cNvSpPr>
          <p:nvPr>
            <p:ph type="subTitle" idx="8"/>
          </p:nvPr>
        </p:nvSpPr>
        <p:spPr>
          <a:xfrm>
            <a:off x="4539400" y="2070481"/>
            <a:ext cx="3113200" cy="59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Capriola"/>
              <a:buNone/>
              <a:defRPr sz="3200">
                <a:solidFill>
                  <a:schemeClr val="dk1"/>
                </a:solidFill>
                <a:latin typeface="Capriola"/>
                <a:ea typeface="Capriola"/>
                <a:cs typeface="Capriola"/>
                <a:sym typeface="Capriola"/>
              </a:defRPr>
            </a:lvl1pPr>
            <a:lvl2pPr lvl="1" algn="ctr" rtl="0">
              <a:lnSpc>
                <a:spcPct val="100000"/>
              </a:lnSpc>
              <a:spcBef>
                <a:spcPts val="0"/>
              </a:spcBef>
              <a:spcAft>
                <a:spcPts val="0"/>
              </a:spcAft>
              <a:buSzPts val="2400"/>
              <a:buFont typeface="Capriola"/>
              <a:buNone/>
              <a:defRPr sz="3200">
                <a:latin typeface="Capriola"/>
                <a:ea typeface="Capriola"/>
                <a:cs typeface="Capriola"/>
                <a:sym typeface="Capriola"/>
              </a:defRPr>
            </a:lvl2pPr>
            <a:lvl3pPr lvl="2" algn="ctr" rtl="0">
              <a:lnSpc>
                <a:spcPct val="100000"/>
              </a:lnSpc>
              <a:spcBef>
                <a:spcPts val="0"/>
              </a:spcBef>
              <a:spcAft>
                <a:spcPts val="0"/>
              </a:spcAft>
              <a:buSzPts val="2400"/>
              <a:buFont typeface="Capriola"/>
              <a:buNone/>
              <a:defRPr sz="3200">
                <a:latin typeface="Capriola"/>
                <a:ea typeface="Capriola"/>
                <a:cs typeface="Capriola"/>
                <a:sym typeface="Capriola"/>
              </a:defRPr>
            </a:lvl3pPr>
            <a:lvl4pPr lvl="3" algn="ctr" rtl="0">
              <a:lnSpc>
                <a:spcPct val="100000"/>
              </a:lnSpc>
              <a:spcBef>
                <a:spcPts val="0"/>
              </a:spcBef>
              <a:spcAft>
                <a:spcPts val="0"/>
              </a:spcAft>
              <a:buSzPts val="2400"/>
              <a:buFont typeface="Capriola"/>
              <a:buNone/>
              <a:defRPr sz="3200">
                <a:latin typeface="Capriola"/>
                <a:ea typeface="Capriola"/>
                <a:cs typeface="Capriola"/>
                <a:sym typeface="Capriola"/>
              </a:defRPr>
            </a:lvl4pPr>
            <a:lvl5pPr lvl="4" algn="ctr" rtl="0">
              <a:lnSpc>
                <a:spcPct val="100000"/>
              </a:lnSpc>
              <a:spcBef>
                <a:spcPts val="0"/>
              </a:spcBef>
              <a:spcAft>
                <a:spcPts val="0"/>
              </a:spcAft>
              <a:buSzPts val="2400"/>
              <a:buFont typeface="Capriola"/>
              <a:buNone/>
              <a:defRPr sz="3200">
                <a:latin typeface="Capriola"/>
                <a:ea typeface="Capriola"/>
                <a:cs typeface="Capriola"/>
                <a:sym typeface="Capriola"/>
              </a:defRPr>
            </a:lvl5pPr>
            <a:lvl6pPr lvl="5" algn="ctr" rtl="0">
              <a:lnSpc>
                <a:spcPct val="100000"/>
              </a:lnSpc>
              <a:spcBef>
                <a:spcPts val="0"/>
              </a:spcBef>
              <a:spcAft>
                <a:spcPts val="0"/>
              </a:spcAft>
              <a:buSzPts val="2400"/>
              <a:buFont typeface="Capriola"/>
              <a:buNone/>
              <a:defRPr sz="3200">
                <a:latin typeface="Capriola"/>
                <a:ea typeface="Capriola"/>
                <a:cs typeface="Capriola"/>
                <a:sym typeface="Capriola"/>
              </a:defRPr>
            </a:lvl6pPr>
            <a:lvl7pPr lvl="6" algn="ctr" rtl="0">
              <a:lnSpc>
                <a:spcPct val="100000"/>
              </a:lnSpc>
              <a:spcBef>
                <a:spcPts val="0"/>
              </a:spcBef>
              <a:spcAft>
                <a:spcPts val="0"/>
              </a:spcAft>
              <a:buSzPts val="2400"/>
              <a:buFont typeface="Capriola"/>
              <a:buNone/>
              <a:defRPr sz="3200">
                <a:latin typeface="Capriola"/>
                <a:ea typeface="Capriola"/>
                <a:cs typeface="Capriola"/>
                <a:sym typeface="Capriola"/>
              </a:defRPr>
            </a:lvl7pPr>
            <a:lvl8pPr lvl="7" algn="ctr" rtl="0">
              <a:lnSpc>
                <a:spcPct val="100000"/>
              </a:lnSpc>
              <a:spcBef>
                <a:spcPts val="0"/>
              </a:spcBef>
              <a:spcAft>
                <a:spcPts val="0"/>
              </a:spcAft>
              <a:buSzPts val="2400"/>
              <a:buFont typeface="Capriola"/>
              <a:buNone/>
              <a:defRPr sz="3200">
                <a:latin typeface="Capriola"/>
                <a:ea typeface="Capriola"/>
                <a:cs typeface="Capriola"/>
                <a:sym typeface="Capriola"/>
              </a:defRPr>
            </a:lvl8pPr>
            <a:lvl9pPr lvl="8" algn="ctr" rtl="0">
              <a:lnSpc>
                <a:spcPct val="100000"/>
              </a:lnSpc>
              <a:spcBef>
                <a:spcPts val="0"/>
              </a:spcBef>
              <a:spcAft>
                <a:spcPts val="0"/>
              </a:spcAft>
              <a:buSzPts val="2400"/>
              <a:buFont typeface="Capriola"/>
              <a:buNone/>
              <a:defRPr sz="3200">
                <a:latin typeface="Capriola"/>
                <a:ea typeface="Capriola"/>
                <a:cs typeface="Capriola"/>
                <a:sym typeface="Capriola"/>
              </a:defRPr>
            </a:lvl9pPr>
          </a:lstStyle>
          <a:p>
            <a:endParaRPr/>
          </a:p>
        </p:txBody>
      </p:sp>
      <p:sp>
        <p:nvSpPr>
          <p:cNvPr id="966" name="Google Shape;966;p25"/>
          <p:cNvSpPr txBox="1">
            <a:spLocks noGrp="1"/>
          </p:cNvSpPr>
          <p:nvPr>
            <p:ph type="subTitle" idx="9"/>
          </p:nvPr>
        </p:nvSpPr>
        <p:spPr>
          <a:xfrm>
            <a:off x="8127800" y="2070481"/>
            <a:ext cx="3113200" cy="59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Capriola"/>
              <a:buNone/>
              <a:defRPr sz="3200">
                <a:solidFill>
                  <a:schemeClr val="dk1"/>
                </a:solidFill>
                <a:latin typeface="Capriola"/>
                <a:ea typeface="Capriola"/>
                <a:cs typeface="Capriola"/>
                <a:sym typeface="Capriola"/>
              </a:defRPr>
            </a:lvl1pPr>
            <a:lvl2pPr lvl="1" algn="ctr" rtl="0">
              <a:lnSpc>
                <a:spcPct val="100000"/>
              </a:lnSpc>
              <a:spcBef>
                <a:spcPts val="0"/>
              </a:spcBef>
              <a:spcAft>
                <a:spcPts val="0"/>
              </a:spcAft>
              <a:buSzPts val="2400"/>
              <a:buFont typeface="Capriola"/>
              <a:buNone/>
              <a:defRPr sz="3200">
                <a:latin typeface="Capriola"/>
                <a:ea typeface="Capriola"/>
                <a:cs typeface="Capriola"/>
                <a:sym typeface="Capriola"/>
              </a:defRPr>
            </a:lvl2pPr>
            <a:lvl3pPr lvl="2" algn="ctr" rtl="0">
              <a:lnSpc>
                <a:spcPct val="100000"/>
              </a:lnSpc>
              <a:spcBef>
                <a:spcPts val="0"/>
              </a:spcBef>
              <a:spcAft>
                <a:spcPts val="0"/>
              </a:spcAft>
              <a:buSzPts val="2400"/>
              <a:buFont typeface="Capriola"/>
              <a:buNone/>
              <a:defRPr sz="3200">
                <a:latin typeface="Capriola"/>
                <a:ea typeface="Capriola"/>
                <a:cs typeface="Capriola"/>
                <a:sym typeface="Capriola"/>
              </a:defRPr>
            </a:lvl3pPr>
            <a:lvl4pPr lvl="3" algn="ctr" rtl="0">
              <a:lnSpc>
                <a:spcPct val="100000"/>
              </a:lnSpc>
              <a:spcBef>
                <a:spcPts val="0"/>
              </a:spcBef>
              <a:spcAft>
                <a:spcPts val="0"/>
              </a:spcAft>
              <a:buSzPts val="2400"/>
              <a:buFont typeface="Capriola"/>
              <a:buNone/>
              <a:defRPr sz="3200">
                <a:latin typeface="Capriola"/>
                <a:ea typeface="Capriola"/>
                <a:cs typeface="Capriola"/>
                <a:sym typeface="Capriola"/>
              </a:defRPr>
            </a:lvl4pPr>
            <a:lvl5pPr lvl="4" algn="ctr" rtl="0">
              <a:lnSpc>
                <a:spcPct val="100000"/>
              </a:lnSpc>
              <a:spcBef>
                <a:spcPts val="0"/>
              </a:spcBef>
              <a:spcAft>
                <a:spcPts val="0"/>
              </a:spcAft>
              <a:buSzPts val="2400"/>
              <a:buFont typeface="Capriola"/>
              <a:buNone/>
              <a:defRPr sz="3200">
                <a:latin typeface="Capriola"/>
                <a:ea typeface="Capriola"/>
                <a:cs typeface="Capriola"/>
                <a:sym typeface="Capriola"/>
              </a:defRPr>
            </a:lvl5pPr>
            <a:lvl6pPr lvl="5" algn="ctr" rtl="0">
              <a:lnSpc>
                <a:spcPct val="100000"/>
              </a:lnSpc>
              <a:spcBef>
                <a:spcPts val="0"/>
              </a:spcBef>
              <a:spcAft>
                <a:spcPts val="0"/>
              </a:spcAft>
              <a:buSzPts val="2400"/>
              <a:buFont typeface="Capriola"/>
              <a:buNone/>
              <a:defRPr sz="3200">
                <a:latin typeface="Capriola"/>
                <a:ea typeface="Capriola"/>
                <a:cs typeface="Capriola"/>
                <a:sym typeface="Capriola"/>
              </a:defRPr>
            </a:lvl6pPr>
            <a:lvl7pPr lvl="6" algn="ctr" rtl="0">
              <a:lnSpc>
                <a:spcPct val="100000"/>
              </a:lnSpc>
              <a:spcBef>
                <a:spcPts val="0"/>
              </a:spcBef>
              <a:spcAft>
                <a:spcPts val="0"/>
              </a:spcAft>
              <a:buSzPts val="2400"/>
              <a:buFont typeface="Capriola"/>
              <a:buNone/>
              <a:defRPr sz="3200">
                <a:latin typeface="Capriola"/>
                <a:ea typeface="Capriola"/>
                <a:cs typeface="Capriola"/>
                <a:sym typeface="Capriola"/>
              </a:defRPr>
            </a:lvl7pPr>
            <a:lvl8pPr lvl="7" algn="ctr" rtl="0">
              <a:lnSpc>
                <a:spcPct val="100000"/>
              </a:lnSpc>
              <a:spcBef>
                <a:spcPts val="0"/>
              </a:spcBef>
              <a:spcAft>
                <a:spcPts val="0"/>
              </a:spcAft>
              <a:buSzPts val="2400"/>
              <a:buFont typeface="Capriola"/>
              <a:buNone/>
              <a:defRPr sz="3200">
                <a:latin typeface="Capriola"/>
                <a:ea typeface="Capriola"/>
                <a:cs typeface="Capriola"/>
                <a:sym typeface="Capriola"/>
              </a:defRPr>
            </a:lvl8pPr>
            <a:lvl9pPr lvl="8" algn="ctr" rtl="0">
              <a:lnSpc>
                <a:spcPct val="100000"/>
              </a:lnSpc>
              <a:spcBef>
                <a:spcPts val="0"/>
              </a:spcBef>
              <a:spcAft>
                <a:spcPts val="0"/>
              </a:spcAft>
              <a:buSzPts val="2400"/>
              <a:buFont typeface="Capriola"/>
              <a:buNone/>
              <a:defRPr sz="3200">
                <a:latin typeface="Capriola"/>
                <a:ea typeface="Capriola"/>
                <a:cs typeface="Capriola"/>
                <a:sym typeface="Capriola"/>
              </a:defRPr>
            </a:lvl9pPr>
          </a:lstStyle>
          <a:p>
            <a:endParaRPr/>
          </a:p>
        </p:txBody>
      </p:sp>
      <p:sp>
        <p:nvSpPr>
          <p:cNvPr id="967" name="Google Shape;967;p25"/>
          <p:cNvSpPr txBox="1">
            <a:spLocks noGrp="1"/>
          </p:cNvSpPr>
          <p:nvPr>
            <p:ph type="subTitle" idx="13"/>
          </p:nvPr>
        </p:nvSpPr>
        <p:spPr>
          <a:xfrm>
            <a:off x="951000" y="4133948"/>
            <a:ext cx="3113200" cy="59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Capriola"/>
              <a:buNone/>
              <a:defRPr sz="3200">
                <a:solidFill>
                  <a:schemeClr val="dk1"/>
                </a:solidFill>
                <a:latin typeface="Capriola"/>
                <a:ea typeface="Capriola"/>
                <a:cs typeface="Capriola"/>
                <a:sym typeface="Capriola"/>
              </a:defRPr>
            </a:lvl1pPr>
            <a:lvl2pPr lvl="1" algn="ctr" rtl="0">
              <a:lnSpc>
                <a:spcPct val="100000"/>
              </a:lnSpc>
              <a:spcBef>
                <a:spcPts val="0"/>
              </a:spcBef>
              <a:spcAft>
                <a:spcPts val="0"/>
              </a:spcAft>
              <a:buSzPts val="2400"/>
              <a:buFont typeface="Capriola"/>
              <a:buNone/>
              <a:defRPr sz="3200">
                <a:latin typeface="Capriola"/>
                <a:ea typeface="Capriola"/>
                <a:cs typeface="Capriola"/>
                <a:sym typeface="Capriola"/>
              </a:defRPr>
            </a:lvl2pPr>
            <a:lvl3pPr lvl="2" algn="ctr" rtl="0">
              <a:lnSpc>
                <a:spcPct val="100000"/>
              </a:lnSpc>
              <a:spcBef>
                <a:spcPts val="0"/>
              </a:spcBef>
              <a:spcAft>
                <a:spcPts val="0"/>
              </a:spcAft>
              <a:buSzPts val="2400"/>
              <a:buFont typeface="Capriola"/>
              <a:buNone/>
              <a:defRPr sz="3200">
                <a:latin typeface="Capriola"/>
                <a:ea typeface="Capriola"/>
                <a:cs typeface="Capriola"/>
                <a:sym typeface="Capriola"/>
              </a:defRPr>
            </a:lvl3pPr>
            <a:lvl4pPr lvl="3" algn="ctr" rtl="0">
              <a:lnSpc>
                <a:spcPct val="100000"/>
              </a:lnSpc>
              <a:spcBef>
                <a:spcPts val="0"/>
              </a:spcBef>
              <a:spcAft>
                <a:spcPts val="0"/>
              </a:spcAft>
              <a:buSzPts val="2400"/>
              <a:buFont typeface="Capriola"/>
              <a:buNone/>
              <a:defRPr sz="3200">
                <a:latin typeface="Capriola"/>
                <a:ea typeface="Capriola"/>
                <a:cs typeface="Capriola"/>
                <a:sym typeface="Capriola"/>
              </a:defRPr>
            </a:lvl4pPr>
            <a:lvl5pPr lvl="4" algn="ctr" rtl="0">
              <a:lnSpc>
                <a:spcPct val="100000"/>
              </a:lnSpc>
              <a:spcBef>
                <a:spcPts val="0"/>
              </a:spcBef>
              <a:spcAft>
                <a:spcPts val="0"/>
              </a:spcAft>
              <a:buSzPts val="2400"/>
              <a:buFont typeface="Capriola"/>
              <a:buNone/>
              <a:defRPr sz="3200">
                <a:latin typeface="Capriola"/>
                <a:ea typeface="Capriola"/>
                <a:cs typeface="Capriola"/>
                <a:sym typeface="Capriola"/>
              </a:defRPr>
            </a:lvl5pPr>
            <a:lvl6pPr lvl="5" algn="ctr" rtl="0">
              <a:lnSpc>
                <a:spcPct val="100000"/>
              </a:lnSpc>
              <a:spcBef>
                <a:spcPts val="0"/>
              </a:spcBef>
              <a:spcAft>
                <a:spcPts val="0"/>
              </a:spcAft>
              <a:buSzPts val="2400"/>
              <a:buFont typeface="Capriola"/>
              <a:buNone/>
              <a:defRPr sz="3200">
                <a:latin typeface="Capriola"/>
                <a:ea typeface="Capriola"/>
                <a:cs typeface="Capriola"/>
                <a:sym typeface="Capriola"/>
              </a:defRPr>
            </a:lvl6pPr>
            <a:lvl7pPr lvl="6" algn="ctr" rtl="0">
              <a:lnSpc>
                <a:spcPct val="100000"/>
              </a:lnSpc>
              <a:spcBef>
                <a:spcPts val="0"/>
              </a:spcBef>
              <a:spcAft>
                <a:spcPts val="0"/>
              </a:spcAft>
              <a:buSzPts val="2400"/>
              <a:buFont typeface="Capriola"/>
              <a:buNone/>
              <a:defRPr sz="3200">
                <a:latin typeface="Capriola"/>
                <a:ea typeface="Capriola"/>
                <a:cs typeface="Capriola"/>
                <a:sym typeface="Capriola"/>
              </a:defRPr>
            </a:lvl7pPr>
            <a:lvl8pPr lvl="7" algn="ctr" rtl="0">
              <a:lnSpc>
                <a:spcPct val="100000"/>
              </a:lnSpc>
              <a:spcBef>
                <a:spcPts val="0"/>
              </a:spcBef>
              <a:spcAft>
                <a:spcPts val="0"/>
              </a:spcAft>
              <a:buSzPts val="2400"/>
              <a:buFont typeface="Capriola"/>
              <a:buNone/>
              <a:defRPr sz="3200">
                <a:latin typeface="Capriola"/>
                <a:ea typeface="Capriola"/>
                <a:cs typeface="Capriola"/>
                <a:sym typeface="Capriola"/>
              </a:defRPr>
            </a:lvl8pPr>
            <a:lvl9pPr lvl="8" algn="ctr" rtl="0">
              <a:lnSpc>
                <a:spcPct val="100000"/>
              </a:lnSpc>
              <a:spcBef>
                <a:spcPts val="0"/>
              </a:spcBef>
              <a:spcAft>
                <a:spcPts val="0"/>
              </a:spcAft>
              <a:buSzPts val="2400"/>
              <a:buFont typeface="Capriola"/>
              <a:buNone/>
              <a:defRPr sz="3200">
                <a:latin typeface="Capriola"/>
                <a:ea typeface="Capriola"/>
                <a:cs typeface="Capriola"/>
                <a:sym typeface="Capriola"/>
              </a:defRPr>
            </a:lvl9pPr>
          </a:lstStyle>
          <a:p>
            <a:endParaRPr/>
          </a:p>
        </p:txBody>
      </p:sp>
      <p:sp>
        <p:nvSpPr>
          <p:cNvPr id="968" name="Google Shape;968;p25"/>
          <p:cNvSpPr txBox="1">
            <a:spLocks noGrp="1"/>
          </p:cNvSpPr>
          <p:nvPr>
            <p:ph type="subTitle" idx="14"/>
          </p:nvPr>
        </p:nvSpPr>
        <p:spPr>
          <a:xfrm>
            <a:off x="4541600" y="4133949"/>
            <a:ext cx="3108800" cy="59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Capriola"/>
              <a:buNone/>
              <a:defRPr sz="3200">
                <a:solidFill>
                  <a:schemeClr val="dk1"/>
                </a:solidFill>
                <a:latin typeface="Capriola"/>
                <a:ea typeface="Capriola"/>
                <a:cs typeface="Capriola"/>
                <a:sym typeface="Capriola"/>
              </a:defRPr>
            </a:lvl1pPr>
            <a:lvl2pPr lvl="1" algn="ctr" rtl="0">
              <a:lnSpc>
                <a:spcPct val="100000"/>
              </a:lnSpc>
              <a:spcBef>
                <a:spcPts val="0"/>
              </a:spcBef>
              <a:spcAft>
                <a:spcPts val="0"/>
              </a:spcAft>
              <a:buSzPts val="2400"/>
              <a:buFont typeface="Capriola"/>
              <a:buNone/>
              <a:defRPr sz="3200">
                <a:latin typeface="Capriola"/>
                <a:ea typeface="Capriola"/>
                <a:cs typeface="Capriola"/>
                <a:sym typeface="Capriola"/>
              </a:defRPr>
            </a:lvl2pPr>
            <a:lvl3pPr lvl="2" algn="ctr" rtl="0">
              <a:lnSpc>
                <a:spcPct val="100000"/>
              </a:lnSpc>
              <a:spcBef>
                <a:spcPts val="0"/>
              </a:spcBef>
              <a:spcAft>
                <a:spcPts val="0"/>
              </a:spcAft>
              <a:buSzPts val="2400"/>
              <a:buFont typeface="Capriola"/>
              <a:buNone/>
              <a:defRPr sz="3200">
                <a:latin typeface="Capriola"/>
                <a:ea typeface="Capriola"/>
                <a:cs typeface="Capriola"/>
                <a:sym typeface="Capriola"/>
              </a:defRPr>
            </a:lvl3pPr>
            <a:lvl4pPr lvl="3" algn="ctr" rtl="0">
              <a:lnSpc>
                <a:spcPct val="100000"/>
              </a:lnSpc>
              <a:spcBef>
                <a:spcPts val="0"/>
              </a:spcBef>
              <a:spcAft>
                <a:spcPts val="0"/>
              </a:spcAft>
              <a:buSzPts val="2400"/>
              <a:buFont typeface="Capriola"/>
              <a:buNone/>
              <a:defRPr sz="3200">
                <a:latin typeface="Capriola"/>
                <a:ea typeface="Capriola"/>
                <a:cs typeface="Capriola"/>
                <a:sym typeface="Capriola"/>
              </a:defRPr>
            </a:lvl4pPr>
            <a:lvl5pPr lvl="4" algn="ctr" rtl="0">
              <a:lnSpc>
                <a:spcPct val="100000"/>
              </a:lnSpc>
              <a:spcBef>
                <a:spcPts val="0"/>
              </a:spcBef>
              <a:spcAft>
                <a:spcPts val="0"/>
              </a:spcAft>
              <a:buSzPts val="2400"/>
              <a:buFont typeface="Capriola"/>
              <a:buNone/>
              <a:defRPr sz="3200">
                <a:latin typeface="Capriola"/>
                <a:ea typeface="Capriola"/>
                <a:cs typeface="Capriola"/>
                <a:sym typeface="Capriola"/>
              </a:defRPr>
            </a:lvl5pPr>
            <a:lvl6pPr lvl="5" algn="ctr" rtl="0">
              <a:lnSpc>
                <a:spcPct val="100000"/>
              </a:lnSpc>
              <a:spcBef>
                <a:spcPts val="0"/>
              </a:spcBef>
              <a:spcAft>
                <a:spcPts val="0"/>
              </a:spcAft>
              <a:buSzPts val="2400"/>
              <a:buFont typeface="Capriola"/>
              <a:buNone/>
              <a:defRPr sz="3200">
                <a:latin typeface="Capriola"/>
                <a:ea typeface="Capriola"/>
                <a:cs typeface="Capriola"/>
                <a:sym typeface="Capriola"/>
              </a:defRPr>
            </a:lvl6pPr>
            <a:lvl7pPr lvl="6" algn="ctr" rtl="0">
              <a:lnSpc>
                <a:spcPct val="100000"/>
              </a:lnSpc>
              <a:spcBef>
                <a:spcPts val="0"/>
              </a:spcBef>
              <a:spcAft>
                <a:spcPts val="0"/>
              </a:spcAft>
              <a:buSzPts val="2400"/>
              <a:buFont typeface="Capriola"/>
              <a:buNone/>
              <a:defRPr sz="3200">
                <a:latin typeface="Capriola"/>
                <a:ea typeface="Capriola"/>
                <a:cs typeface="Capriola"/>
                <a:sym typeface="Capriola"/>
              </a:defRPr>
            </a:lvl7pPr>
            <a:lvl8pPr lvl="7" algn="ctr" rtl="0">
              <a:lnSpc>
                <a:spcPct val="100000"/>
              </a:lnSpc>
              <a:spcBef>
                <a:spcPts val="0"/>
              </a:spcBef>
              <a:spcAft>
                <a:spcPts val="0"/>
              </a:spcAft>
              <a:buSzPts val="2400"/>
              <a:buFont typeface="Capriola"/>
              <a:buNone/>
              <a:defRPr sz="3200">
                <a:latin typeface="Capriola"/>
                <a:ea typeface="Capriola"/>
                <a:cs typeface="Capriola"/>
                <a:sym typeface="Capriola"/>
              </a:defRPr>
            </a:lvl8pPr>
            <a:lvl9pPr lvl="8" algn="ctr" rtl="0">
              <a:lnSpc>
                <a:spcPct val="100000"/>
              </a:lnSpc>
              <a:spcBef>
                <a:spcPts val="0"/>
              </a:spcBef>
              <a:spcAft>
                <a:spcPts val="0"/>
              </a:spcAft>
              <a:buSzPts val="2400"/>
              <a:buFont typeface="Capriola"/>
              <a:buNone/>
              <a:defRPr sz="3200">
                <a:latin typeface="Capriola"/>
                <a:ea typeface="Capriola"/>
                <a:cs typeface="Capriola"/>
                <a:sym typeface="Capriola"/>
              </a:defRPr>
            </a:lvl9pPr>
          </a:lstStyle>
          <a:p>
            <a:endParaRPr/>
          </a:p>
        </p:txBody>
      </p:sp>
      <p:sp>
        <p:nvSpPr>
          <p:cNvPr id="969" name="Google Shape;969;p25"/>
          <p:cNvSpPr txBox="1">
            <a:spLocks noGrp="1"/>
          </p:cNvSpPr>
          <p:nvPr>
            <p:ph type="subTitle" idx="15"/>
          </p:nvPr>
        </p:nvSpPr>
        <p:spPr>
          <a:xfrm>
            <a:off x="8127800" y="4133948"/>
            <a:ext cx="3113200" cy="59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Capriola"/>
              <a:buNone/>
              <a:defRPr sz="3200">
                <a:solidFill>
                  <a:schemeClr val="dk1"/>
                </a:solidFill>
                <a:latin typeface="Capriola"/>
                <a:ea typeface="Capriola"/>
                <a:cs typeface="Capriola"/>
                <a:sym typeface="Capriola"/>
              </a:defRPr>
            </a:lvl1pPr>
            <a:lvl2pPr lvl="1" algn="ctr" rtl="0">
              <a:lnSpc>
                <a:spcPct val="100000"/>
              </a:lnSpc>
              <a:spcBef>
                <a:spcPts val="0"/>
              </a:spcBef>
              <a:spcAft>
                <a:spcPts val="0"/>
              </a:spcAft>
              <a:buSzPts val="2400"/>
              <a:buFont typeface="Capriola"/>
              <a:buNone/>
              <a:defRPr sz="3200">
                <a:latin typeface="Capriola"/>
                <a:ea typeface="Capriola"/>
                <a:cs typeface="Capriola"/>
                <a:sym typeface="Capriola"/>
              </a:defRPr>
            </a:lvl2pPr>
            <a:lvl3pPr lvl="2" algn="ctr" rtl="0">
              <a:lnSpc>
                <a:spcPct val="100000"/>
              </a:lnSpc>
              <a:spcBef>
                <a:spcPts val="0"/>
              </a:spcBef>
              <a:spcAft>
                <a:spcPts val="0"/>
              </a:spcAft>
              <a:buSzPts val="2400"/>
              <a:buFont typeface="Capriola"/>
              <a:buNone/>
              <a:defRPr sz="3200">
                <a:latin typeface="Capriola"/>
                <a:ea typeface="Capriola"/>
                <a:cs typeface="Capriola"/>
                <a:sym typeface="Capriola"/>
              </a:defRPr>
            </a:lvl3pPr>
            <a:lvl4pPr lvl="3" algn="ctr" rtl="0">
              <a:lnSpc>
                <a:spcPct val="100000"/>
              </a:lnSpc>
              <a:spcBef>
                <a:spcPts val="0"/>
              </a:spcBef>
              <a:spcAft>
                <a:spcPts val="0"/>
              </a:spcAft>
              <a:buSzPts val="2400"/>
              <a:buFont typeface="Capriola"/>
              <a:buNone/>
              <a:defRPr sz="3200">
                <a:latin typeface="Capriola"/>
                <a:ea typeface="Capriola"/>
                <a:cs typeface="Capriola"/>
                <a:sym typeface="Capriola"/>
              </a:defRPr>
            </a:lvl4pPr>
            <a:lvl5pPr lvl="4" algn="ctr" rtl="0">
              <a:lnSpc>
                <a:spcPct val="100000"/>
              </a:lnSpc>
              <a:spcBef>
                <a:spcPts val="0"/>
              </a:spcBef>
              <a:spcAft>
                <a:spcPts val="0"/>
              </a:spcAft>
              <a:buSzPts val="2400"/>
              <a:buFont typeface="Capriola"/>
              <a:buNone/>
              <a:defRPr sz="3200">
                <a:latin typeface="Capriola"/>
                <a:ea typeface="Capriola"/>
                <a:cs typeface="Capriola"/>
                <a:sym typeface="Capriola"/>
              </a:defRPr>
            </a:lvl5pPr>
            <a:lvl6pPr lvl="5" algn="ctr" rtl="0">
              <a:lnSpc>
                <a:spcPct val="100000"/>
              </a:lnSpc>
              <a:spcBef>
                <a:spcPts val="0"/>
              </a:spcBef>
              <a:spcAft>
                <a:spcPts val="0"/>
              </a:spcAft>
              <a:buSzPts val="2400"/>
              <a:buFont typeface="Capriola"/>
              <a:buNone/>
              <a:defRPr sz="3200">
                <a:latin typeface="Capriola"/>
                <a:ea typeface="Capriola"/>
                <a:cs typeface="Capriola"/>
                <a:sym typeface="Capriola"/>
              </a:defRPr>
            </a:lvl6pPr>
            <a:lvl7pPr lvl="6" algn="ctr" rtl="0">
              <a:lnSpc>
                <a:spcPct val="100000"/>
              </a:lnSpc>
              <a:spcBef>
                <a:spcPts val="0"/>
              </a:spcBef>
              <a:spcAft>
                <a:spcPts val="0"/>
              </a:spcAft>
              <a:buSzPts val="2400"/>
              <a:buFont typeface="Capriola"/>
              <a:buNone/>
              <a:defRPr sz="3200">
                <a:latin typeface="Capriola"/>
                <a:ea typeface="Capriola"/>
                <a:cs typeface="Capriola"/>
                <a:sym typeface="Capriola"/>
              </a:defRPr>
            </a:lvl7pPr>
            <a:lvl8pPr lvl="7" algn="ctr" rtl="0">
              <a:lnSpc>
                <a:spcPct val="100000"/>
              </a:lnSpc>
              <a:spcBef>
                <a:spcPts val="0"/>
              </a:spcBef>
              <a:spcAft>
                <a:spcPts val="0"/>
              </a:spcAft>
              <a:buSzPts val="2400"/>
              <a:buFont typeface="Capriola"/>
              <a:buNone/>
              <a:defRPr sz="3200">
                <a:latin typeface="Capriola"/>
                <a:ea typeface="Capriola"/>
                <a:cs typeface="Capriola"/>
                <a:sym typeface="Capriola"/>
              </a:defRPr>
            </a:lvl8pPr>
            <a:lvl9pPr lvl="8" algn="ctr" rtl="0">
              <a:lnSpc>
                <a:spcPct val="100000"/>
              </a:lnSpc>
              <a:spcBef>
                <a:spcPts val="0"/>
              </a:spcBef>
              <a:spcAft>
                <a:spcPts val="0"/>
              </a:spcAft>
              <a:buSzPts val="2400"/>
              <a:buFont typeface="Capriola"/>
              <a:buNone/>
              <a:defRPr sz="3200">
                <a:latin typeface="Capriola"/>
                <a:ea typeface="Capriola"/>
                <a:cs typeface="Capriola"/>
                <a:sym typeface="Capriola"/>
              </a:defRPr>
            </a:lvl9pPr>
          </a:lstStyle>
          <a:p>
            <a:endParaRPr/>
          </a:p>
        </p:txBody>
      </p:sp>
      <p:grpSp>
        <p:nvGrpSpPr>
          <p:cNvPr id="970" name="Google Shape;970;p25"/>
          <p:cNvGrpSpPr/>
          <p:nvPr/>
        </p:nvGrpSpPr>
        <p:grpSpPr>
          <a:xfrm>
            <a:off x="-4538762" y="-2761635"/>
            <a:ext cx="20134908" cy="12194568"/>
            <a:chOff x="-3404072" y="-2071226"/>
            <a:chExt cx="15101181" cy="9145926"/>
          </a:xfrm>
        </p:grpSpPr>
        <p:sp>
          <p:nvSpPr>
            <p:cNvPr id="971" name="Google Shape;971;p25"/>
            <p:cNvSpPr/>
            <p:nvPr/>
          </p:nvSpPr>
          <p:spPr>
            <a:xfrm rot="-586305">
              <a:off x="-3175381" y="-1720036"/>
              <a:ext cx="4400897" cy="3071066"/>
            </a:xfrm>
            <a:custGeom>
              <a:avLst/>
              <a:gdLst/>
              <a:ahLst/>
              <a:cxnLst/>
              <a:rect l="l" t="t" r="r" b="b"/>
              <a:pathLst>
                <a:path w="9637883" h="6725578" extrusionOk="0">
                  <a:moveTo>
                    <a:pt x="2016833" y="1873758"/>
                  </a:moveTo>
                  <a:cubicBezTo>
                    <a:pt x="2330431" y="1889680"/>
                    <a:pt x="2614488" y="1683840"/>
                    <a:pt x="2813328" y="1441608"/>
                  </a:cubicBezTo>
                  <a:cubicBezTo>
                    <a:pt x="3012167" y="1199376"/>
                    <a:pt x="3154196" y="913930"/>
                    <a:pt x="3358717" y="675110"/>
                  </a:cubicBezTo>
                  <a:cubicBezTo>
                    <a:pt x="3742761" y="225901"/>
                    <a:pt x="4343825" y="-24291"/>
                    <a:pt x="4934663" y="1865"/>
                  </a:cubicBezTo>
                  <a:cubicBezTo>
                    <a:pt x="5525501" y="28022"/>
                    <a:pt x="6095887" y="325978"/>
                    <a:pt x="6468569" y="785422"/>
                  </a:cubicBezTo>
                  <a:cubicBezTo>
                    <a:pt x="6641276" y="999222"/>
                    <a:pt x="6773078" y="1243729"/>
                    <a:pt x="6951465" y="1452980"/>
                  </a:cubicBezTo>
                  <a:cubicBezTo>
                    <a:pt x="7198027" y="1740701"/>
                    <a:pt x="7532077" y="1953365"/>
                    <a:pt x="7896806" y="2054579"/>
                  </a:cubicBezTo>
                  <a:cubicBezTo>
                    <a:pt x="8189952" y="2135323"/>
                    <a:pt x="8502415" y="2146695"/>
                    <a:pt x="8786471" y="2258145"/>
                  </a:cubicBezTo>
                  <a:cubicBezTo>
                    <a:pt x="9268232" y="2449201"/>
                    <a:pt x="9611371" y="2942762"/>
                    <a:pt x="9636369" y="3460205"/>
                  </a:cubicBezTo>
                  <a:cubicBezTo>
                    <a:pt x="9661366" y="3978785"/>
                    <a:pt x="9375036" y="4496228"/>
                    <a:pt x="8929635" y="4763479"/>
                  </a:cubicBezTo>
                  <a:cubicBezTo>
                    <a:pt x="8509232" y="5014809"/>
                    <a:pt x="7942255" y="5080768"/>
                    <a:pt x="7682059" y="5495860"/>
                  </a:cubicBezTo>
                  <a:cubicBezTo>
                    <a:pt x="7399139" y="5948481"/>
                    <a:pt x="7071905" y="6464786"/>
                    <a:pt x="6573102" y="6653568"/>
                  </a:cubicBezTo>
                  <a:cubicBezTo>
                    <a:pt x="6087933" y="6836663"/>
                    <a:pt x="5490278" y="6660391"/>
                    <a:pt x="5183497" y="6240751"/>
                  </a:cubicBezTo>
                  <a:cubicBezTo>
                    <a:pt x="5075555" y="6092910"/>
                    <a:pt x="5001700" y="5922324"/>
                    <a:pt x="4907394" y="5765386"/>
                  </a:cubicBezTo>
                  <a:cubicBezTo>
                    <a:pt x="4616520" y="5285471"/>
                    <a:pt x="4080220" y="4935202"/>
                    <a:pt x="3518924" y="4961358"/>
                  </a:cubicBezTo>
                  <a:cubicBezTo>
                    <a:pt x="2882637" y="4990927"/>
                    <a:pt x="2365654" y="5460606"/>
                    <a:pt x="1790724" y="5734680"/>
                  </a:cubicBezTo>
                  <a:cubicBezTo>
                    <a:pt x="1679373" y="5788130"/>
                    <a:pt x="1562342" y="5834757"/>
                    <a:pt x="1439630" y="5844992"/>
                  </a:cubicBezTo>
                  <a:cubicBezTo>
                    <a:pt x="1076037" y="5875697"/>
                    <a:pt x="762438" y="5587976"/>
                    <a:pt x="564735" y="5282060"/>
                  </a:cubicBezTo>
                  <a:cubicBezTo>
                    <a:pt x="323855" y="4909045"/>
                    <a:pt x="178418" y="4482581"/>
                    <a:pt x="81839" y="4049294"/>
                  </a:cubicBezTo>
                  <a:cubicBezTo>
                    <a:pt x="-7923" y="3646712"/>
                    <a:pt x="-54509" y="3211150"/>
                    <a:pt x="106836" y="2831312"/>
                  </a:cubicBezTo>
                  <a:cubicBezTo>
                    <a:pt x="253409" y="2485592"/>
                    <a:pt x="561326" y="2225165"/>
                    <a:pt x="909012" y="2084147"/>
                  </a:cubicBezTo>
                  <a:cubicBezTo>
                    <a:pt x="1256697" y="1943130"/>
                    <a:pt x="1641878" y="1854425"/>
                    <a:pt x="2016833" y="1873758"/>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72" name="Google Shape;972;p25"/>
            <p:cNvSpPr/>
            <p:nvPr/>
          </p:nvSpPr>
          <p:spPr>
            <a:xfrm>
              <a:off x="7287777" y="3997748"/>
              <a:ext cx="4409331" cy="3076952"/>
            </a:xfrm>
            <a:custGeom>
              <a:avLst/>
              <a:gdLst/>
              <a:ahLst/>
              <a:cxnLst/>
              <a:rect l="l" t="t" r="r" b="b"/>
              <a:pathLst>
                <a:path w="9637883" h="6725578" extrusionOk="0">
                  <a:moveTo>
                    <a:pt x="2016833" y="1873758"/>
                  </a:moveTo>
                  <a:cubicBezTo>
                    <a:pt x="2330431" y="1889680"/>
                    <a:pt x="2614488" y="1683840"/>
                    <a:pt x="2813328" y="1441608"/>
                  </a:cubicBezTo>
                  <a:cubicBezTo>
                    <a:pt x="3012167" y="1199376"/>
                    <a:pt x="3154196" y="913930"/>
                    <a:pt x="3358717" y="675110"/>
                  </a:cubicBezTo>
                  <a:cubicBezTo>
                    <a:pt x="3742761" y="225901"/>
                    <a:pt x="4343825" y="-24291"/>
                    <a:pt x="4934663" y="1865"/>
                  </a:cubicBezTo>
                  <a:cubicBezTo>
                    <a:pt x="5525501" y="28022"/>
                    <a:pt x="6095887" y="325978"/>
                    <a:pt x="6468569" y="785422"/>
                  </a:cubicBezTo>
                  <a:cubicBezTo>
                    <a:pt x="6641276" y="999222"/>
                    <a:pt x="6773078" y="1243729"/>
                    <a:pt x="6951465" y="1452980"/>
                  </a:cubicBezTo>
                  <a:cubicBezTo>
                    <a:pt x="7198027" y="1740701"/>
                    <a:pt x="7532077" y="1953365"/>
                    <a:pt x="7896806" y="2054579"/>
                  </a:cubicBezTo>
                  <a:cubicBezTo>
                    <a:pt x="8189952" y="2135323"/>
                    <a:pt x="8502415" y="2146695"/>
                    <a:pt x="8786471" y="2258145"/>
                  </a:cubicBezTo>
                  <a:cubicBezTo>
                    <a:pt x="9268232" y="2449201"/>
                    <a:pt x="9611371" y="2942762"/>
                    <a:pt x="9636369" y="3460205"/>
                  </a:cubicBezTo>
                  <a:cubicBezTo>
                    <a:pt x="9661366" y="3978785"/>
                    <a:pt x="9375036" y="4496228"/>
                    <a:pt x="8929635" y="4763479"/>
                  </a:cubicBezTo>
                  <a:cubicBezTo>
                    <a:pt x="8509232" y="5014809"/>
                    <a:pt x="7942255" y="5080768"/>
                    <a:pt x="7682059" y="5495860"/>
                  </a:cubicBezTo>
                  <a:cubicBezTo>
                    <a:pt x="7399139" y="5948481"/>
                    <a:pt x="7071905" y="6464786"/>
                    <a:pt x="6573102" y="6653568"/>
                  </a:cubicBezTo>
                  <a:cubicBezTo>
                    <a:pt x="6087933" y="6836663"/>
                    <a:pt x="5490278" y="6660391"/>
                    <a:pt x="5183497" y="6240751"/>
                  </a:cubicBezTo>
                  <a:cubicBezTo>
                    <a:pt x="5075555" y="6092910"/>
                    <a:pt x="5001700" y="5922324"/>
                    <a:pt x="4907394" y="5765386"/>
                  </a:cubicBezTo>
                  <a:cubicBezTo>
                    <a:pt x="4616520" y="5285471"/>
                    <a:pt x="4080220" y="4935202"/>
                    <a:pt x="3518924" y="4961358"/>
                  </a:cubicBezTo>
                  <a:cubicBezTo>
                    <a:pt x="2882637" y="4990927"/>
                    <a:pt x="2365654" y="5460606"/>
                    <a:pt x="1790724" y="5734680"/>
                  </a:cubicBezTo>
                  <a:cubicBezTo>
                    <a:pt x="1679373" y="5788130"/>
                    <a:pt x="1562342" y="5834757"/>
                    <a:pt x="1439630" y="5844992"/>
                  </a:cubicBezTo>
                  <a:cubicBezTo>
                    <a:pt x="1076037" y="5875697"/>
                    <a:pt x="762438" y="5587976"/>
                    <a:pt x="564735" y="5282060"/>
                  </a:cubicBezTo>
                  <a:cubicBezTo>
                    <a:pt x="323855" y="4909045"/>
                    <a:pt x="178418" y="4482581"/>
                    <a:pt x="81839" y="4049294"/>
                  </a:cubicBezTo>
                  <a:cubicBezTo>
                    <a:pt x="-7923" y="3646712"/>
                    <a:pt x="-54509" y="3211150"/>
                    <a:pt x="106836" y="2831312"/>
                  </a:cubicBezTo>
                  <a:cubicBezTo>
                    <a:pt x="253409" y="2485592"/>
                    <a:pt x="561326" y="2225165"/>
                    <a:pt x="909012" y="2084147"/>
                  </a:cubicBezTo>
                  <a:cubicBezTo>
                    <a:pt x="1256697" y="1943130"/>
                    <a:pt x="1641878" y="1854425"/>
                    <a:pt x="2016833" y="1873758"/>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nvGrpSpPr>
          <p:cNvPr id="973" name="Google Shape;973;p25"/>
          <p:cNvGrpSpPr/>
          <p:nvPr/>
        </p:nvGrpSpPr>
        <p:grpSpPr>
          <a:xfrm>
            <a:off x="-232517" y="5145621"/>
            <a:ext cx="12170400" cy="2227560"/>
            <a:chOff x="-174388" y="3859216"/>
            <a:chExt cx="9127800" cy="1670670"/>
          </a:xfrm>
        </p:grpSpPr>
        <p:sp>
          <p:nvSpPr>
            <p:cNvPr id="974" name="Google Shape;974;p25"/>
            <p:cNvSpPr/>
            <p:nvPr/>
          </p:nvSpPr>
          <p:spPr>
            <a:xfrm rot="8562740">
              <a:off x="249325" y="3887516"/>
              <a:ext cx="637997" cy="1614070"/>
            </a:xfrm>
            <a:custGeom>
              <a:avLst/>
              <a:gdLst/>
              <a:ahLst/>
              <a:cxnLst/>
              <a:rect l="l" t="t" r="r" b="b"/>
              <a:pathLst>
                <a:path w="273635" h="692270" extrusionOk="0">
                  <a:moveTo>
                    <a:pt x="133880" y="193279"/>
                  </a:moveTo>
                  <a:cubicBezTo>
                    <a:pt x="123654" y="277434"/>
                    <a:pt x="117973" y="361590"/>
                    <a:pt x="119109" y="445745"/>
                  </a:cubicBezTo>
                  <a:cubicBezTo>
                    <a:pt x="119109" y="466216"/>
                    <a:pt x="121381" y="486686"/>
                    <a:pt x="135016" y="496921"/>
                  </a:cubicBezTo>
                  <a:cubicBezTo>
                    <a:pt x="141833" y="502607"/>
                    <a:pt x="149787" y="504882"/>
                    <a:pt x="155468" y="502607"/>
                  </a:cubicBezTo>
                  <a:cubicBezTo>
                    <a:pt x="162286" y="500333"/>
                    <a:pt x="167967" y="494647"/>
                    <a:pt x="172511" y="486686"/>
                  </a:cubicBezTo>
                  <a:cubicBezTo>
                    <a:pt x="177056" y="478725"/>
                    <a:pt x="180465" y="469628"/>
                    <a:pt x="182737" y="459392"/>
                  </a:cubicBezTo>
                  <a:cubicBezTo>
                    <a:pt x="186146" y="449157"/>
                    <a:pt x="188419" y="438922"/>
                    <a:pt x="191827" y="428687"/>
                  </a:cubicBezTo>
                  <a:cubicBezTo>
                    <a:pt x="197509" y="408217"/>
                    <a:pt x="203190" y="387746"/>
                    <a:pt x="207735" y="367276"/>
                  </a:cubicBezTo>
                  <a:cubicBezTo>
                    <a:pt x="225914" y="285395"/>
                    <a:pt x="236140" y="201239"/>
                    <a:pt x="236140" y="117084"/>
                  </a:cubicBezTo>
                  <a:cubicBezTo>
                    <a:pt x="236140" y="96613"/>
                    <a:pt x="233868" y="76143"/>
                    <a:pt x="227050" y="59085"/>
                  </a:cubicBezTo>
                  <a:cubicBezTo>
                    <a:pt x="220233" y="40889"/>
                    <a:pt x="207735" y="28379"/>
                    <a:pt x="190691" y="24968"/>
                  </a:cubicBezTo>
                  <a:cubicBezTo>
                    <a:pt x="174784" y="22693"/>
                    <a:pt x="155468" y="29516"/>
                    <a:pt x="141833" y="40889"/>
                  </a:cubicBezTo>
                  <a:cubicBezTo>
                    <a:pt x="128199" y="53398"/>
                    <a:pt x="119109" y="70457"/>
                    <a:pt x="112292" y="89790"/>
                  </a:cubicBezTo>
                  <a:cubicBezTo>
                    <a:pt x="105474" y="109123"/>
                    <a:pt x="100929" y="129594"/>
                    <a:pt x="95248" y="150064"/>
                  </a:cubicBezTo>
                  <a:cubicBezTo>
                    <a:pt x="89567" y="170534"/>
                    <a:pt x="85022" y="191004"/>
                    <a:pt x="80477" y="211474"/>
                  </a:cubicBezTo>
                  <a:cubicBezTo>
                    <a:pt x="70251" y="252415"/>
                    <a:pt x="62297" y="293356"/>
                    <a:pt x="54344" y="335433"/>
                  </a:cubicBezTo>
                  <a:cubicBezTo>
                    <a:pt x="46390" y="376374"/>
                    <a:pt x="39573" y="418452"/>
                    <a:pt x="33892" y="460529"/>
                  </a:cubicBezTo>
                  <a:cubicBezTo>
                    <a:pt x="30483" y="481000"/>
                    <a:pt x="28211" y="502607"/>
                    <a:pt x="25938" y="523077"/>
                  </a:cubicBezTo>
                  <a:cubicBezTo>
                    <a:pt x="23666" y="543548"/>
                    <a:pt x="21393" y="564018"/>
                    <a:pt x="23666" y="584489"/>
                  </a:cubicBezTo>
                  <a:cubicBezTo>
                    <a:pt x="24802" y="603821"/>
                    <a:pt x="30483" y="623155"/>
                    <a:pt x="41845" y="639076"/>
                  </a:cubicBezTo>
                  <a:cubicBezTo>
                    <a:pt x="52071" y="654997"/>
                    <a:pt x="67978" y="666369"/>
                    <a:pt x="86158" y="669781"/>
                  </a:cubicBezTo>
                  <a:cubicBezTo>
                    <a:pt x="104338" y="673193"/>
                    <a:pt x="123654" y="668644"/>
                    <a:pt x="139561" y="658409"/>
                  </a:cubicBezTo>
                  <a:cubicBezTo>
                    <a:pt x="156604" y="649311"/>
                    <a:pt x="170239" y="634527"/>
                    <a:pt x="180465" y="617468"/>
                  </a:cubicBezTo>
                  <a:cubicBezTo>
                    <a:pt x="190691" y="600410"/>
                    <a:pt x="199781" y="581077"/>
                    <a:pt x="206598" y="561744"/>
                  </a:cubicBezTo>
                  <a:cubicBezTo>
                    <a:pt x="213416" y="542411"/>
                    <a:pt x="220233" y="521941"/>
                    <a:pt x="227050" y="502607"/>
                  </a:cubicBezTo>
                  <a:cubicBezTo>
                    <a:pt x="239549" y="462804"/>
                    <a:pt x="249775" y="421863"/>
                    <a:pt x="258865" y="379786"/>
                  </a:cubicBezTo>
                  <a:lnTo>
                    <a:pt x="273636" y="383197"/>
                  </a:lnTo>
                  <a:cubicBezTo>
                    <a:pt x="265682" y="425275"/>
                    <a:pt x="255456" y="466216"/>
                    <a:pt x="244094" y="507156"/>
                  </a:cubicBezTo>
                  <a:cubicBezTo>
                    <a:pt x="238412" y="527627"/>
                    <a:pt x="231595" y="548097"/>
                    <a:pt x="224778" y="568567"/>
                  </a:cubicBezTo>
                  <a:cubicBezTo>
                    <a:pt x="217961" y="589037"/>
                    <a:pt x="210007" y="609508"/>
                    <a:pt x="197509" y="627703"/>
                  </a:cubicBezTo>
                  <a:cubicBezTo>
                    <a:pt x="186146" y="647037"/>
                    <a:pt x="170239" y="664095"/>
                    <a:pt x="149787" y="676605"/>
                  </a:cubicBezTo>
                  <a:cubicBezTo>
                    <a:pt x="130471" y="687977"/>
                    <a:pt x="106610" y="694800"/>
                    <a:pt x="81613" y="691389"/>
                  </a:cubicBezTo>
                  <a:cubicBezTo>
                    <a:pt x="57753" y="687977"/>
                    <a:pt x="36164" y="670918"/>
                    <a:pt x="23666" y="651586"/>
                  </a:cubicBezTo>
                  <a:cubicBezTo>
                    <a:pt x="10031" y="632252"/>
                    <a:pt x="3214" y="609508"/>
                    <a:pt x="941" y="586763"/>
                  </a:cubicBezTo>
                  <a:cubicBezTo>
                    <a:pt x="-1331" y="564018"/>
                    <a:pt x="941" y="542411"/>
                    <a:pt x="3214" y="520803"/>
                  </a:cubicBezTo>
                  <a:cubicBezTo>
                    <a:pt x="5486" y="499196"/>
                    <a:pt x="7759" y="478725"/>
                    <a:pt x="11167" y="457118"/>
                  </a:cubicBezTo>
                  <a:cubicBezTo>
                    <a:pt x="16848" y="415040"/>
                    <a:pt x="23666" y="372962"/>
                    <a:pt x="31619" y="330884"/>
                  </a:cubicBezTo>
                  <a:cubicBezTo>
                    <a:pt x="39573" y="288807"/>
                    <a:pt x="47527" y="247866"/>
                    <a:pt x="57753" y="205788"/>
                  </a:cubicBezTo>
                  <a:cubicBezTo>
                    <a:pt x="62297" y="185318"/>
                    <a:pt x="67978" y="164848"/>
                    <a:pt x="72524" y="143240"/>
                  </a:cubicBezTo>
                  <a:cubicBezTo>
                    <a:pt x="78205" y="122770"/>
                    <a:pt x="82750" y="102300"/>
                    <a:pt x="90703" y="80692"/>
                  </a:cubicBezTo>
                  <a:cubicBezTo>
                    <a:pt x="98657" y="60222"/>
                    <a:pt x="108883" y="38615"/>
                    <a:pt x="127062" y="22693"/>
                  </a:cubicBezTo>
                  <a:cubicBezTo>
                    <a:pt x="145242" y="6772"/>
                    <a:pt x="169103" y="-3463"/>
                    <a:pt x="195236" y="1085"/>
                  </a:cubicBezTo>
                  <a:cubicBezTo>
                    <a:pt x="207735" y="3360"/>
                    <a:pt x="220233" y="10184"/>
                    <a:pt x="229323" y="18144"/>
                  </a:cubicBezTo>
                  <a:cubicBezTo>
                    <a:pt x="238412" y="27242"/>
                    <a:pt x="244094" y="37477"/>
                    <a:pt x="248639" y="48850"/>
                  </a:cubicBezTo>
                  <a:cubicBezTo>
                    <a:pt x="256592" y="71594"/>
                    <a:pt x="257728" y="93202"/>
                    <a:pt x="257728" y="115947"/>
                  </a:cubicBezTo>
                  <a:cubicBezTo>
                    <a:pt x="257728" y="201239"/>
                    <a:pt x="247503" y="286532"/>
                    <a:pt x="227050" y="370688"/>
                  </a:cubicBezTo>
                  <a:cubicBezTo>
                    <a:pt x="222505" y="391158"/>
                    <a:pt x="216824" y="411628"/>
                    <a:pt x="211143" y="432098"/>
                  </a:cubicBezTo>
                  <a:cubicBezTo>
                    <a:pt x="207735" y="442334"/>
                    <a:pt x="205462" y="452569"/>
                    <a:pt x="202053" y="462804"/>
                  </a:cubicBezTo>
                  <a:cubicBezTo>
                    <a:pt x="198645" y="473039"/>
                    <a:pt x="195236" y="483274"/>
                    <a:pt x="189555" y="493510"/>
                  </a:cubicBezTo>
                  <a:cubicBezTo>
                    <a:pt x="186146" y="499196"/>
                    <a:pt x="182737" y="503745"/>
                    <a:pt x="178193" y="508294"/>
                  </a:cubicBezTo>
                  <a:cubicBezTo>
                    <a:pt x="173648" y="512842"/>
                    <a:pt x="166830" y="516254"/>
                    <a:pt x="160013" y="518529"/>
                  </a:cubicBezTo>
                  <a:cubicBezTo>
                    <a:pt x="146378" y="521941"/>
                    <a:pt x="131607" y="517391"/>
                    <a:pt x="122518" y="508294"/>
                  </a:cubicBezTo>
                  <a:cubicBezTo>
                    <a:pt x="112292" y="500333"/>
                    <a:pt x="106610" y="487823"/>
                    <a:pt x="103202" y="476451"/>
                  </a:cubicBezTo>
                  <a:cubicBezTo>
                    <a:pt x="99793" y="465079"/>
                    <a:pt x="99793" y="453706"/>
                    <a:pt x="99793" y="442334"/>
                  </a:cubicBezTo>
                  <a:cubicBezTo>
                    <a:pt x="100929" y="357041"/>
                    <a:pt x="107746" y="271748"/>
                    <a:pt x="120245" y="187592"/>
                  </a:cubicBezTo>
                  <a:lnTo>
                    <a:pt x="133880" y="193279"/>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nvGrpSpPr>
            <p:cNvPr id="975" name="Google Shape;975;p25"/>
            <p:cNvGrpSpPr/>
            <p:nvPr/>
          </p:nvGrpSpPr>
          <p:grpSpPr>
            <a:xfrm>
              <a:off x="7991969" y="4224809"/>
              <a:ext cx="961443" cy="883005"/>
              <a:chOff x="8526979" y="1946944"/>
              <a:chExt cx="1096161" cy="1006732"/>
            </a:xfrm>
          </p:grpSpPr>
          <p:sp>
            <p:nvSpPr>
              <p:cNvPr id="976" name="Google Shape;976;p25"/>
              <p:cNvSpPr/>
              <p:nvPr/>
            </p:nvSpPr>
            <p:spPr>
              <a:xfrm>
                <a:off x="8526979" y="1946944"/>
                <a:ext cx="1096161" cy="1006732"/>
              </a:xfrm>
              <a:custGeom>
                <a:avLst/>
                <a:gdLst/>
                <a:ahLst/>
                <a:cxnLst/>
                <a:rect l="l" t="t" r="r" b="b"/>
                <a:pathLst>
                  <a:path w="1096161" h="1006732" extrusionOk="0">
                    <a:moveTo>
                      <a:pt x="210747" y="837242"/>
                    </a:moveTo>
                    <a:cubicBezTo>
                      <a:pt x="248243" y="886143"/>
                      <a:pt x="292556" y="930495"/>
                      <a:pt x="342550" y="966887"/>
                    </a:cubicBezTo>
                    <a:cubicBezTo>
                      <a:pt x="368683" y="986220"/>
                      <a:pt x="398225" y="1005553"/>
                      <a:pt x="431176" y="1006690"/>
                    </a:cubicBezTo>
                    <a:cubicBezTo>
                      <a:pt x="468671" y="1007827"/>
                      <a:pt x="501621" y="986220"/>
                      <a:pt x="531164" y="964612"/>
                    </a:cubicBezTo>
                    <a:cubicBezTo>
                      <a:pt x="576613" y="931632"/>
                      <a:pt x="624334" y="896378"/>
                      <a:pt x="667511" y="859986"/>
                    </a:cubicBezTo>
                    <a:cubicBezTo>
                      <a:pt x="658421" y="811085"/>
                      <a:pt x="670919" y="758772"/>
                      <a:pt x="705006" y="723518"/>
                    </a:cubicBezTo>
                    <a:cubicBezTo>
                      <a:pt x="739093" y="688263"/>
                      <a:pt x="795904" y="674617"/>
                      <a:pt x="840217" y="696224"/>
                    </a:cubicBezTo>
                    <a:cubicBezTo>
                      <a:pt x="910663" y="631401"/>
                      <a:pt x="985654" y="569991"/>
                      <a:pt x="1064053" y="514266"/>
                    </a:cubicBezTo>
                    <a:cubicBezTo>
                      <a:pt x="1078825" y="504031"/>
                      <a:pt x="1093596" y="491521"/>
                      <a:pt x="1095868" y="474463"/>
                    </a:cubicBezTo>
                    <a:cubicBezTo>
                      <a:pt x="1098140" y="458541"/>
                      <a:pt x="1086778" y="443757"/>
                      <a:pt x="1076552" y="430110"/>
                    </a:cubicBezTo>
                    <a:cubicBezTo>
                      <a:pt x="1043602" y="389170"/>
                      <a:pt x="778861" y="42312"/>
                      <a:pt x="712960" y="8195"/>
                    </a:cubicBezTo>
                    <a:cubicBezTo>
                      <a:pt x="682282" y="-10000"/>
                      <a:pt x="636833" y="4784"/>
                      <a:pt x="608427" y="26391"/>
                    </a:cubicBezTo>
                    <a:cubicBezTo>
                      <a:pt x="549343" y="70743"/>
                      <a:pt x="487987" y="111684"/>
                      <a:pt x="424358" y="149213"/>
                    </a:cubicBezTo>
                    <a:cubicBezTo>
                      <a:pt x="417541" y="152625"/>
                      <a:pt x="410723" y="157173"/>
                      <a:pt x="407315" y="163997"/>
                    </a:cubicBezTo>
                    <a:cubicBezTo>
                      <a:pt x="402770" y="171958"/>
                      <a:pt x="403906" y="179918"/>
                      <a:pt x="403906" y="189016"/>
                    </a:cubicBezTo>
                    <a:cubicBezTo>
                      <a:pt x="405042" y="218584"/>
                      <a:pt x="402770" y="248152"/>
                      <a:pt x="389135" y="274309"/>
                    </a:cubicBezTo>
                    <a:cubicBezTo>
                      <a:pt x="360730" y="328896"/>
                      <a:pt x="282330" y="348229"/>
                      <a:pt x="231199" y="314112"/>
                    </a:cubicBezTo>
                    <a:cubicBezTo>
                      <a:pt x="182342" y="348229"/>
                      <a:pt x="128939" y="377797"/>
                      <a:pt x="80081" y="411915"/>
                    </a:cubicBezTo>
                    <a:cubicBezTo>
                      <a:pt x="51676" y="431248"/>
                      <a:pt x="20997" y="452855"/>
                      <a:pt x="7363" y="485835"/>
                    </a:cubicBezTo>
                    <a:cubicBezTo>
                      <a:pt x="-9681" y="527913"/>
                      <a:pt x="5091" y="575677"/>
                      <a:pt x="28951" y="614343"/>
                    </a:cubicBezTo>
                    <a:lnTo>
                      <a:pt x="210747" y="837242"/>
                    </a:ln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77" name="Google Shape;977;p25"/>
              <p:cNvSpPr/>
              <p:nvPr/>
            </p:nvSpPr>
            <p:spPr>
              <a:xfrm>
                <a:off x="8625240" y="2317656"/>
                <a:ext cx="594190" cy="485862"/>
              </a:xfrm>
              <a:custGeom>
                <a:avLst/>
                <a:gdLst/>
                <a:ahLst/>
                <a:cxnLst/>
                <a:rect l="l" t="t" r="r" b="b"/>
                <a:pathLst>
                  <a:path w="594190" h="485862" extrusionOk="0">
                    <a:moveTo>
                      <a:pt x="0" y="327787"/>
                    </a:moveTo>
                    <a:cubicBezTo>
                      <a:pt x="111351" y="243631"/>
                      <a:pt x="230655" y="159476"/>
                      <a:pt x="342005" y="75320"/>
                    </a:cubicBezTo>
                    <a:cubicBezTo>
                      <a:pt x="398816" y="32105"/>
                      <a:pt x="465853" y="-13385"/>
                      <a:pt x="535163" y="3674"/>
                    </a:cubicBezTo>
                    <a:cubicBezTo>
                      <a:pt x="559024" y="9360"/>
                      <a:pt x="581748" y="24144"/>
                      <a:pt x="590838" y="46889"/>
                    </a:cubicBezTo>
                    <a:cubicBezTo>
                      <a:pt x="601064" y="75320"/>
                      <a:pt x="586293" y="107163"/>
                      <a:pt x="568113" y="131045"/>
                    </a:cubicBezTo>
                    <a:cubicBezTo>
                      <a:pt x="546525" y="160613"/>
                      <a:pt x="519256" y="185632"/>
                      <a:pt x="490850" y="209514"/>
                    </a:cubicBezTo>
                    <a:cubicBezTo>
                      <a:pt x="373819" y="309591"/>
                      <a:pt x="256788" y="401707"/>
                      <a:pt x="127258" y="485863"/>
                    </a:cubicBezTo>
                    <a:lnTo>
                      <a:pt x="57948" y="400570"/>
                    </a:lnTo>
                    <a:lnTo>
                      <a:pt x="0" y="327787"/>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78" name="Google Shape;978;p25"/>
              <p:cNvSpPr/>
              <p:nvPr/>
            </p:nvSpPr>
            <p:spPr>
              <a:xfrm>
                <a:off x="8625240" y="2317656"/>
                <a:ext cx="535163" cy="376687"/>
              </a:xfrm>
              <a:custGeom>
                <a:avLst/>
                <a:gdLst/>
                <a:ahLst/>
                <a:cxnLst/>
                <a:rect l="l" t="t" r="r" b="b"/>
                <a:pathLst>
                  <a:path w="535163" h="376687" extrusionOk="0">
                    <a:moveTo>
                      <a:pt x="20453" y="352806"/>
                    </a:moveTo>
                    <a:lnTo>
                      <a:pt x="0" y="327787"/>
                    </a:lnTo>
                    <a:cubicBezTo>
                      <a:pt x="111351" y="243631"/>
                      <a:pt x="230655" y="159476"/>
                      <a:pt x="342005" y="75320"/>
                    </a:cubicBezTo>
                    <a:cubicBezTo>
                      <a:pt x="398816" y="32105"/>
                      <a:pt x="465853" y="-13385"/>
                      <a:pt x="535163" y="3674"/>
                    </a:cubicBezTo>
                    <a:lnTo>
                      <a:pt x="39768" y="376688"/>
                    </a:lnTo>
                    <a:lnTo>
                      <a:pt x="20453" y="352806"/>
                    </a:ln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79" name="Google Shape;979;p25"/>
              <p:cNvSpPr/>
              <p:nvPr/>
            </p:nvSpPr>
            <p:spPr>
              <a:xfrm>
                <a:off x="8937539" y="2563398"/>
                <a:ext cx="50321" cy="50366"/>
              </a:xfrm>
              <a:custGeom>
                <a:avLst/>
                <a:gdLst/>
                <a:ahLst/>
                <a:cxnLst/>
                <a:rect l="l" t="t" r="r" b="b"/>
                <a:pathLst>
                  <a:path w="50321" h="50366" extrusionOk="0">
                    <a:moveTo>
                      <a:pt x="45613" y="39967"/>
                    </a:moveTo>
                    <a:cubicBezTo>
                      <a:pt x="37660" y="51339"/>
                      <a:pt x="21752" y="53614"/>
                      <a:pt x="10390" y="45653"/>
                    </a:cubicBezTo>
                    <a:cubicBezTo>
                      <a:pt x="-972" y="37693"/>
                      <a:pt x="-3245" y="21771"/>
                      <a:pt x="4709" y="10399"/>
                    </a:cubicBezTo>
                    <a:cubicBezTo>
                      <a:pt x="12662" y="-973"/>
                      <a:pt x="28569" y="-3248"/>
                      <a:pt x="39931" y="4713"/>
                    </a:cubicBezTo>
                    <a:cubicBezTo>
                      <a:pt x="51294" y="12673"/>
                      <a:pt x="53566" y="28595"/>
                      <a:pt x="45613" y="39967"/>
                    </a:cubicBezTo>
                    <a:close/>
                  </a:path>
                </a:pathLst>
              </a:custGeom>
              <a:solidFill>
                <a:schemeClr val="dk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grpSp>
        <p:nvGrpSpPr>
          <p:cNvPr id="980" name="Google Shape;980;p25"/>
          <p:cNvGrpSpPr/>
          <p:nvPr/>
        </p:nvGrpSpPr>
        <p:grpSpPr>
          <a:xfrm>
            <a:off x="212281" y="765274"/>
            <a:ext cx="11869192" cy="1417068"/>
            <a:chOff x="159211" y="573955"/>
            <a:chExt cx="8901894" cy="1062801"/>
          </a:xfrm>
        </p:grpSpPr>
        <p:grpSp>
          <p:nvGrpSpPr>
            <p:cNvPr id="981" name="Google Shape;981;p25"/>
            <p:cNvGrpSpPr/>
            <p:nvPr/>
          </p:nvGrpSpPr>
          <p:grpSpPr>
            <a:xfrm>
              <a:off x="159211" y="573955"/>
              <a:ext cx="413753" cy="600867"/>
              <a:chOff x="5660354" y="5884171"/>
              <a:chExt cx="115229" cy="167298"/>
            </a:xfrm>
          </p:grpSpPr>
          <p:sp>
            <p:nvSpPr>
              <p:cNvPr id="982" name="Google Shape;982;p25"/>
              <p:cNvSpPr/>
              <p:nvPr/>
            </p:nvSpPr>
            <p:spPr>
              <a:xfrm>
                <a:off x="5726726" y="5997911"/>
                <a:ext cx="48857" cy="53558"/>
              </a:xfrm>
              <a:custGeom>
                <a:avLst/>
                <a:gdLst/>
                <a:ahLst/>
                <a:cxnLst/>
                <a:rect l="l" t="t" r="r" b="b"/>
                <a:pathLst>
                  <a:path w="48857" h="53558" extrusionOk="0">
                    <a:moveTo>
                      <a:pt x="29542" y="53559"/>
                    </a:moveTo>
                    <a:cubicBezTo>
                      <a:pt x="24997" y="52422"/>
                      <a:pt x="20452" y="50147"/>
                      <a:pt x="17043" y="47873"/>
                    </a:cubicBezTo>
                    <a:cubicBezTo>
                      <a:pt x="13635" y="45598"/>
                      <a:pt x="10226" y="43324"/>
                      <a:pt x="7954" y="39912"/>
                    </a:cubicBezTo>
                    <a:cubicBezTo>
                      <a:pt x="5681" y="36500"/>
                      <a:pt x="3409" y="33088"/>
                      <a:pt x="2273" y="29677"/>
                    </a:cubicBezTo>
                    <a:cubicBezTo>
                      <a:pt x="1136" y="26265"/>
                      <a:pt x="0" y="21716"/>
                      <a:pt x="0" y="16030"/>
                    </a:cubicBezTo>
                    <a:cubicBezTo>
                      <a:pt x="1136" y="6932"/>
                      <a:pt x="9090" y="-1029"/>
                      <a:pt x="18180" y="109"/>
                    </a:cubicBezTo>
                    <a:cubicBezTo>
                      <a:pt x="19316" y="109"/>
                      <a:pt x="19316" y="109"/>
                      <a:pt x="20452" y="109"/>
                    </a:cubicBezTo>
                    <a:cubicBezTo>
                      <a:pt x="24997" y="1246"/>
                      <a:pt x="29542" y="3521"/>
                      <a:pt x="32951" y="5795"/>
                    </a:cubicBezTo>
                    <a:cubicBezTo>
                      <a:pt x="36359" y="8069"/>
                      <a:pt x="38632" y="11481"/>
                      <a:pt x="40904" y="13756"/>
                    </a:cubicBezTo>
                    <a:cubicBezTo>
                      <a:pt x="43176" y="17167"/>
                      <a:pt x="45449" y="20579"/>
                      <a:pt x="46585" y="23991"/>
                    </a:cubicBezTo>
                    <a:cubicBezTo>
                      <a:pt x="47722" y="28540"/>
                      <a:pt x="48858" y="31952"/>
                      <a:pt x="48858" y="37638"/>
                    </a:cubicBezTo>
                    <a:cubicBezTo>
                      <a:pt x="47722" y="46735"/>
                      <a:pt x="40904" y="52422"/>
                      <a:pt x="31814" y="52422"/>
                    </a:cubicBezTo>
                    <a:cubicBezTo>
                      <a:pt x="30678" y="53559"/>
                      <a:pt x="29542" y="53559"/>
                      <a:pt x="29542" y="5355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83" name="Google Shape;983;p25"/>
              <p:cNvSpPr/>
              <p:nvPr/>
            </p:nvSpPr>
            <p:spPr>
              <a:xfrm>
                <a:off x="5660354" y="5909315"/>
                <a:ext cx="41374" cy="41411"/>
              </a:xfrm>
              <a:custGeom>
                <a:avLst/>
                <a:gdLst/>
                <a:ahLst/>
                <a:cxnLst/>
                <a:rect l="l" t="t" r="r" b="b"/>
                <a:pathLst>
                  <a:path w="41374" h="41411" extrusionOk="0">
                    <a:moveTo>
                      <a:pt x="23195" y="40941"/>
                    </a:moveTo>
                    <a:cubicBezTo>
                      <a:pt x="18650" y="42078"/>
                      <a:pt x="15241" y="40941"/>
                      <a:pt x="12969" y="39803"/>
                    </a:cubicBezTo>
                    <a:cubicBezTo>
                      <a:pt x="9560" y="38666"/>
                      <a:pt x="7288" y="37529"/>
                      <a:pt x="6152" y="35254"/>
                    </a:cubicBezTo>
                    <a:cubicBezTo>
                      <a:pt x="3879" y="32980"/>
                      <a:pt x="2743" y="30705"/>
                      <a:pt x="1607" y="28431"/>
                    </a:cubicBezTo>
                    <a:cubicBezTo>
                      <a:pt x="471" y="26156"/>
                      <a:pt x="-666" y="22745"/>
                      <a:pt x="471" y="18196"/>
                    </a:cubicBezTo>
                    <a:cubicBezTo>
                      <a:pt x="1607" y="7960"/>
                      <a:pt x="9560" y="1137"/>
                      <a:pt x="18650" y="0"/>
                    </a:cubicBezTo>
                    <a:cubicBezTo>
                      <a:pt x="23195" y="0"/>
                      <a:pt x="26604" y="0"/>
                      <a:pt x="28876" y="1137"/>
                    </a:cubicBezTo>
                    <a:cubicBezTo>
                      <a:pt x="31149" y="2274"/>
                      <a:pt x="33421" y="3412"/>
                      <a:pt x="35693" y="5686"/>
                    </a:cubicBezTo>
                    <a:cubicBezTo>
                      <a:pt x="37966" y="7960"/>
                      <a:pt x="39102" y="10235"/>
                      <a:pt x="40239" y="12510"/>
                    </a:cubicBezTo>
                    <a:cubicBezTo>
                      <a:pt x="41375" y="15921"/>
                      <a:pt x="41375" y="18196"/>
                      <a:pt x="41375" y="22745"/>
                    </a:cubicBezTo>
                    <a:cubicBezTo>
                      <a:pt x="39102" y="32980"/>
                      <a:pt x="32285" y="39803"/>
                      <a:pt x="23195" y="40941"/>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84" name="Google Shape;984;p25"/>
              <p:cNvSpPr/>
              <p:nvPr/>
            </p:nvSpPr>
            <p:spPr>
              <a:xfrm>
                <a:off x="5719438" y="5884171"/>
                <a:ext cx="47056" cy="54836"/>
              </a:xfrm>
              <a:custGeom>
                <a:avLst/>
                <a:gdLst/>
                <a:ahLst/>
                <a:cxnLst/>
                <a:rect l="l" t="t" r="r" b="b"/>
                <a:pathLst>
                  <a:path w="47056" h="54836" extrusionOk="0">
                    <a:moveTo>
                      <a:pt x="27740" y="53574"/>
                    </a:moveTo>
                    <a:cubicBezTo>
                      <a:pt x="23195" y="52437"/>
                      <a:pt x="18650" y="50162"/>
                      <a:pt x="15242" y="47888"/>
                    </a:cubicBezTo>
                    <a:cubicBezTo>
                      <a:pt x="11833" y="45614"/>
                      <a:pt x="9561" y="42202"/>
                      <a:pt x="7288" y="38790"/>
                    </a:cubicBezTo>
                    <a:cubicBezTo>
                      <a:pt x="5016" y="35378"/>
                      <a:pt x="2743" y="31967"/>
                      <a:pt x="1607" y="28555"/>
                    </a:cubicBezTo>
                    <a:cubicBezTo>
                      <a:pt x="471" y="24006"/>
                      <a:pt x="-666" y="20595"/>
                      <a:pt x="471" y="14908"/>
                    </a:cubicBezTo>
                    <a:cubicBezTo>
                      <a:pt x="1607" y="5810"/>
                      <a:pt x="10697" y="-1013"/>
                      <a:pt x="19787" y="124"/>
                    </a:cubicBezTo>
                    <a:cubicBezTo>
                      <a:pt x="20923" y="124"/>
                      <a:pt x="22059" y="124"/>
                      <a:pt x="22059" y="124"/>
                    </a:cubicBezTo>
                    <a:cubicBezTo>
                      <a:pt x="26604" y="1261"/>
                      <a:pt x="31149" y="3536"/>
                      <a:pt x="33421" y="6948"/>
                    </a:cubicBezTo>
                    <a:cubicBezTo>
                      <a:pt x="36830" y="9222"/>
                      <a:pt x="39102" y="12634"/>
                      <a:pt x="41375" y="16045"/>
                    </a:cubicBezTo>
                    <a:cubicBezTo>
                      <a:pt x="43647" y="19457"/>
                      <a:pt x="44783" y="22869"/>
                      <a:pt x="45920" y="27418"/>
                    </a:cubicBezTo>
                    <a:cubicBezTo>
                      <a:pt x="47056" y="31967"/>
                      <a:pt x="47056" y="35378"/>
                      <a:pt x="47056" y="41065"/>
                    </a:cubicBezTo>
                    <a:cubicBezTo>
                      <a:pt x="45920" y="49025"/>
                      <a:pt x="37966" y="55849"/>
                      <a:pt x="30013" y="54712"/>
                    </a:cubicBezTo>
                    <a:cubicBezTo>
                      <a:pt x="28876" y="53574"/>
                      <a:pt x="27740" y="53574"/>
                      <a:pt x="27740" y="53574"/>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nvGrpSpPr>
            <p:cNvPr id="985" name="Google Shape;985;p25"/>
            <p:cNvGrpSpPr/>
            <p:nvPr/>
          </p:nvGrpSpPr>
          <p:grpSpPr>
            <a:xfrm>
              <a:off x="8654309" y="1137280"/>
              <a:ext cx="406795" cy="499476"/>
              <a:chOff x="8654309" y="1137280"/>
              <a:chExt cx="406795" cy="499476"/>
            </a:xfrm>
          </p:grpSpPr>
          <p:sp>
            <p:nvSpPr>
              <p:cNvPr id="986" name="Google Shape;986;p25"/>
              <p:cNvSpPr/>
              <p:nvPr/>
            </p:nvSpPr>
            <p:spPr>
              <a:xfrm rot="-969201">
                <a:off x="8751282" y="1170196"/>
                <a:ext cx="276342" cy="279896"/>
              </a:xfrm>
              <a:custGeom>
                <a:avLst/>
                <a:gdLst/>
                <a:ahLst/>
                <a:cxnLst/>
                <a:rect l="l" t="t" r="r" b="b"/>
                <a:pathLst>
                  <a:path w="171801" h="174010" extrusionOk="0">
                    <a:moveTo>
                      <a:pt x="167543" y="19948"/>
                    </a:moveTo>
                    <a:cubicBezTo>
                      <a:pt x="162998" y="8576"/>
                      <a:pt x="151635" y="-2796"/>
                      <a:pt x="140273" y="615"/>
                    </a:cubicBezTo>
                    <a:cubicBezTo>
                      <a:pt x="135728" y="1753"/>
                      <a:pt x="132319" y="5164"/>
                      <a:pt x="128911" y="9713"/>
                    </a:cubicBezTo>
                    <a:cubicBezTo>
                      <a:pt x="110731" y="30184"/>
                      <a:pt x="100505" y="56340"/>
                      <a:pt x="98232" y="83634"/>
                    </a:cubicBezTo>
                    <a:cubicBezTo>
                      <a:pt x="85734" y="73399"/>
                      <a:pt x="78917" y="58615"/>
                      <a:pt x="69827" y="46105"/>
                    </a:cubicBezTo>
                    <a:cubicBezTo>
                      <a:pt x="60737" y="33595"/>
                      <a:pt x="45966" y="22223"/>
                      <a:pt x="30059" y="25635"/>
                    </a:cubicBezTo>
                    <a:cubicBezTo>
                      <a:pt x="-35842" y="38144"/>
                      <a:pt x="19833" y="167789"/>
                      <a:pt x="70963" y="173476"/>
                    </a:cubicBezTo>
                    <a:cubicBezTo>
                      <a:pt x="138000" y="182573"/>
                      <a:pt x="186859" y="73399"/>
                      <a:pt x="167543" y="1994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987" name="Google Shape;987;p25"/>
              <p:cNvSpPr/>
              <p:nvPr/>
            </p:nvSpPr>
            <p:spPr>
              <a:xfrm rot="244381">
                <a:off x="8659136" y="1491561"/>
                <a:ext cx="139081" cy="140435"/>
              </a:xfrm>
              <a:custGeom>
                <a:avLst/>
                <a:gdLst/>
                <a:ahLst/>
                <a:cxnLst/>
                <a:rect l="l" t="t" r="r" b="b"/>
                <a:pathLst>
                  <a:path w="171801" h="174010" extrusionOk="0">
                    <a:moveTo>
                      <a:pt x="167543" y="19948"/>
                    </a:moveTo>
                    <a:cubicBezTo>
                      <a:pt x="162998" y="8576"/>
                      <a:pt x="151635" y="-2796"/>
                      <a:pt x="140273" y="615"/>
                    </a:cubicBezTo>
                    <a:cubicBezTo>
                      <a:pt x="135728" y="1753"/>
                      <a:pt x="132319" y="5164"/>
                      <a:pt x="128911" y="9713"/>
                    </a:cubicBezTo>
                    <a:cubicBezTo>
                      <a:pt x="110731" y="30184"/>
                      <a:pt x="100505" y="56340"/>
                      <a:pt x="98232" y="83634"/>
                    </a:cubicBezTo>
                    <a:cubicBezTo>
                      <a:pt x="85734" y="73399"/>
                      <a:pt x="78917" y="58615"/>
                      <a:pt x="69827" y="46105"/>
                    </a:cubicBezTo>
                    <a:cubicBezTo>
                      <a:pt x="60737" y="33595"/>
                      <a:pt x="45966" y="22223"/>
                      <a:pt x="30059" y="25635"/>
                    </a:cubicBezTo>
                    <a:cubicBezTo>
                      <a:pt x="-35842" y="38144"/>
                      <a:pt x="19833" y="167789"/>
                      <a:pt x="70963" y="173476"/>
                    </a:cubicBezTo>
                    <a:cubicBezTo>
                      <a:pt x="138000" y="182573"/>
                      <a:pt x="186859" y="73399"/>
                      <a:pt x="167543" y="1994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2069945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76"/>
        <p:cNvGrpSpPr/>
        <p:nvPr/>
      </p:nvGrpSpPr>
      <p:grpSpPr>
        <a:xfrm>
          <a:off x="0" y="0"/>
          <a:ext cx="0" cy="0"/>
          <a:chOff x="0" y="0"/>
          <a:chExt cx="0" cy="0"/>
        </a:xfrm>
      </p:grpSpPr>
      <p:grpSp>
        <p:nvGrpSpPr>
          <p:cNvPr id="1077" name="Google Shape;1077;p28"/>
          <p:cNvGrpSpPr/>
          <p:nvPr/>
        </p:nvGrpSpPr>
        <p:grpSpPr>
          <a:xfrm>
            <a:off x="-2979748" y="4171205"/>
            <a:ext cx="20124619" cy="7634821"/>
            <a:chOff x="-2234811" y="3128404"/>
            <a:chExt cx="15093464" cy="5726116"/>
          </a:xfrm>
        </p:grpSpPr>
        <p:sp>
          <p:nvSpPr>
            <p:cNvPr id="1078" name="Google Shape;1078;p28"/>
            <p:cNvSpPr/>
            <p:nvPr/>
          </p:nvSpPr>
          <p:spPr>
            <a:xfrm rot="332387">
              <a:off x="5393630" y="3465982"/>
              <a:ext cx="7238124" cy="5050961"/>
            </a:xfrm>
            <a:custGeom>
              <a:avLst/>
              <a:gdLst/>
              <a:ahLst/>
              <a:cxnLst/>
              <a:rect l="l" t="t" r="r" b="b"/>
              <a:pathLst>
                <a:path w="9637883" h="6725578" extrusionOk="0">
                  <a:moveTo>
                    <a:pt x="2016833" y="1873758"/>
                  </a:moveTo>
                  <a:cubicBezTo>
                    <a:pt x="2330431" y="1889680"/>
                    <a:pt x="2614488" y="1683840"/>
                    <a:pt x="2813328" y="1441608"/>
                  </a:cubicBezTo>
                  <a:cubicBezTo>
                    <a:pt x="3012167" y="1199376"/>
                    <a:pt x="3154196" y="913930"/>
                    <a:pt x="3358717" y="675110"/>
                  </a:cubicBezTo>
                  <a:cubicBezTo>
                    <a:pt x="3742761" y="225901"/>
                    <a:pt x="4343825" y="-24291"/>
                    <a:pt x="4934663" y="1865"/>
                  </a:cubicBezTo>
                  <a:cubicBezTo>
                    <a:pt x="5525501" y="28022"/>
                    <a:pt x="6095887" y="325978"/>
                    <a:pt x="6468569" y="785422"/>
                  </a:cubicBezTo>
                  <a:cubicBezTo>
                    <a:pt x="6641276" y="999222"/>
                    <a:pt x="6773078" y="1243729"/>
                    <a:pt x="6951465" y="1452980"/>
                  </a:cubicBezTo>
                  <a:cubicBezTo>
                    <a:pt x="7198027" y="1740701"/>
                    <a:pt x="7532077" y="1953365"/>
                    <a:pt x="7896806" y="2054579"/>
                  </a:cubicBezTo>
                  <a:cubicBezTo>
                    <a:pt x="8189952" y="2135323"/>
                    <a:pt x="8502415" y="2146695"/>
                    <a:pt x="8786471" y="2258145"/>
                  </a:cubicBezTo>
                  <a:cubicBezTo>
                    <a:pt x="9268232" y="2449201"/>
                    <a:pt x="9611371" y="2942762"/>
                    <a:pt x="9636369" y="3460205"/>
                  </a:cubicBezTo>
                  <a:cubicBezTo>
                    <a:pt x="9661366" y="3978785"/>
                    <a:pt x="9375036" y="4496228"/>
                    <a:pt x="8929635" y="4763479"/>
                  </a:cubicBezTo>
                  <a:cubicBezTo>
                    <a:pt x="8509232" y="5014809"/>
                    <a:pt x="7942255" y="5080768"/>
                    <a:pt x="7682059" y="5495860"/>
                  </a:cubicBezTo>
                  <a:cubicBezTo>
                    <a:pt x="7399139" y="5948481"/>
                    <a:pt x="7071905" y="6464786"/>
                    <a:pt x="6573102" y="6653568"/>
                  </a:cubicBezTo>
                  <a:cubicBezTo>
                    <a:pt x="6087933" y="6836663"/>
                    <a:pt x="5490278" y="6660391"/>
                    <a:pt x="5183497" y="6240751"/>
                  </a:cubicBezTo>
                  <a:cubicBezTo>
                    <a:pt x="5075555" y="6092910"/>
                    <a:pt x="5001700" y="5922324"/>
                    <a:pt x="4907394" y="5765386"/>
                  </a:cubicBezTo>
                  <a:cubicBezTo>
                    <a:pt x="4616520" y="5285471"/>
                    <a:pt x="4080220" y="4935202"/>
                    <a:pt x="3518924" y="4961358"/>
                  </a:cubicBezTo>
                  <a:cubicBezTo>
                    <a:pt x="2882637" y="4990927"/>
                    <a:pt x="2365654" y="5460606"/>
                    <a:pt x="1790724" y="5734680"/>
                  </a:cubicBezTo>
                  <a:cubicBezTo>
                    <a:pt x="1679373" y="5788130"/>
                    <a:pt x="1562342" y="5834757"/>
                    <a:pt x="1439630" y="5844992"/>
                  </a:cubicBezTo>
                  <a:cubicBezTo>
                    <a:pt x="1076037" y="5875697"/>
                    <a:pt x="762438" y="5587976"/>
                    <a:pt x="564735" y="5282060"/>
                  </a:cubicBezTo>
                  <a:cubicBezTo>
                    <a:pt x="323855" y="4909045"/>
                    <a:pt x="178418" y="4482581"/>
                    <a:pt x="81839" y="4049294"/>
                  </a:cubicBezTo>
                  <a:cubicBezTo>
                    <a:pt x="-7923" y="3646712"/>
                    <a:pt x="-54509" y="3211150"/>
                    <a:pt x="106836" y="2831312"/>
                  </a:cubicBezTo>
                  <a:cubicBezTo>
                    <a:pt x="253409" y="2485592"/>
                    <a:pt x="561326" y="2225165"/>
                    <a:pt x="909012" y="2084147"/>
                  </a:cubicBezTo>
                  <a:cubicBezTo>
                    <a:pt x="1256697" y="1943130"/>
                    <a:pt x="1641878" y="1854425"/>
                    <a:pt x="2016833" y="1873758"/>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79" name="Google Shape;1079;p28"/>
            <p:cNvSpPr/>
            <p:nvPr/>
          </p:nvSpPr>
          <p:spPr>
            <a:xfrm rot="-703176">
              <a:off x="-1955159" y="3837519"/>
              <a:ext cx="4626247" cy="3228321"/>
            </a:xfrm>
            <a:custGeom>
              <a:avLst/>
              <a:gdLst/>
              <a:ahLst/>
              <a:cxnLst/>
              <a:rect l="l" t="t" r="r" b="b"/>
              <a:pathLst>
                <a:path w="9637883" h="6725578" extrusionOk="0">
                  <a:moveTo>
                    <a:pt x="2016833" y="1873758"/>
                  </a:moveTo>
                  <a:cubicBezTo>
                    <a:pt x="2330431" y="1889680"/>
                    <a:pt x="2614488" y="1683840"/>
                    <a:pt x="2813328" y="1441608"/>
                  </a:cubicBezTo>
                  <a:cubicBezTo>
                    <a:pt x="3012167" y="1199376"/>
                    <a:pt x="3154196" y="913930"/>
                    <a:pt x="3358717" y="675110"/>
                  </a:cubicBezTo>
                  <a:cubicBezTo>
                    <a:pt x="3742761" y="225901"/>
                    <a:pt x="4343825" y="-24291"/>
                    <a:pt x="4934663" y="1865"/>
                  </a:cubicBezTo>
                  <a:cubicBezTo>
                    <a:pt x="5525501" y="28022"/>
                    <a:pt x="6095887" y="325978"/>
                    <a:pt x="6468569" y="785422"/>
                  </a:cubicBezTo>
                  <a:cubicBezTo>
                    <a:pt x="6641276" y="999222"/>
                    <a:pt x="6773078" y="1243729"/>
                    <a:pt x="6951465" y="1452980"/>
                  </a:cubicBezTo>
                  <a:cubicBezTo>
                    <a:pt x="7198027" y="1740701"/>
                    <a:pt x="7532077" y="1953365"/>
                    <a:pt x="7896806" y="2054579"/>
                  </a:cubicBezTo>
                  <a:cubicBezTo>
                    <a:pt x="8189952" y="2135323"/>
                    <a:pt x="8502415" y="2146695"/>
                    <a:pt x="8786471" y="2258145"/>
                  </a:cubicBezTo>
                  <a:cubicBezTo>
                    <a:pt x="9268232" y="2449201"/>
                    <a:pt x="9611371" y="2942762"/>
                    <a:pt x="9636369" y="3460205"/>
                  </a:cubicBezTo>
                  <a:cubicBezTo>
                    <a:pt x="9661366" y="3978785"/>
                    <a:pt x="9375036" y="4496228"/>
                    <a:pt x="8929635" y="4763479"/>
                  </a:cubicBezTo>
                  <a:cubicBezTo>
                    <a:pt x="8509232" y="5014809"/>
                    <a:pt x="7942255" y="5080768"/>
                    <a:pt x="7682059" y="5495860"/>
                  </a:cubicBezTo>
                  <a:cubicBezTo>
                    <a:pt x="7399139" y="5948481"/>
                    <a:pt x="7071905" y="6464786"/>
                    <a:pt x="6573102" y="6653568"/>
                  </a:cubicBezTo>
                  <a:cubicBezTo>
                    <a:pt x="6087933" y="6836663"/>
                    <a:pt x="5490278" y="6660391"/>
                    <a:pt x="5183497" y="6240751"/>
                  </a:cubicBezTo>
                  <a:cubicBezTo>
                    <a:pt x="5075555" y="6092910"/>
                    <a:pt x="5001700" y="5922324"/>
                    <a:pt x="4907394" y="5765386"/>
                  </a:cubicBezTo>
                  <a:cubicBezTo>
                    <a:pt x="4616520" y="5285471"/>
                    <a:pt x="4080220" y="4935202"/>
                    <a:pt x="3518924" y="4961358"/>
                  </a:cubicBezTo>
                  <a:cubicBezTo>
                    <a:pt x="2882637" y="4990927"/>
                    <a:pt x="2365654" y="5460606"/>
                    <a:pt x="1790724" y="5734680"/>
                  </a:cubicBezTo>
                  <a:cubicBezTo>
                    <a:pt x="1679373" y="5788130"/>
                    <a:pt x="1562342" y="5834757"/>
                    <a:pt x="1439630" y="5844992"/>
                  </a:cubicBezTo>
                  <a:cubicBezTo>
                    <a:pt x="1076037" y="5875697"/>
                    <a:pt x="762438" y="5587976"/>
                    <a:pt x="564735" y="5282060"/>
                  </a:cubicBezTo>
                  <a:cubicBezTo>
                    <a:pt x="323855" y="4909045"/>
                    <a:pt x="178418" y="4482581"/>
                    <a:pt x="81839" y="4049294"/>
                  </a:cubicBezTo>
                  <a:cubicBezTo>
                    <a:pt x="-7923" y="3646712"/>
                    <a:pt x="-54509" y="3211150"/>
                    <a:pt x="106836" y="2831312"/>
                  </a:cubicBezTo>
                  <a:cubicBezTo>
                    <a:pt x="253409" y="2485592"/>
                    <a:pt x="561326" y="2225165"/>
                    <a:pt x="909012" y="2084147"/>
                  </a:cubicBezTo>
                  <a:cubicBezTo>
                    <a:pt x="1256697" y="1943130"/>
                    <a:pt x="1641878" y="1854425"/>
                    <a:pt x="2016833" y="1873758"/>
                  </a:cubicBezTo>
                  <a:close/>
                </a:path>
              </a:pathLst>
            </a:custGeom>
            <a:solidFill>
              <a:schemeClr val="dk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nvGrpSpPr>
          <p:cNvPr id="1080" name="Google Shape;1080;p28"/>
          <p:cNvGrpSpPr/>
          <p:nvPr/>
        </p:nvGrpSpPr>
        <p:grpSpPr>
          <a:xfrm rot="-1448790">
            <a:off x="-550407" y="-15875"/>
            <a:ext cx="4912557" cy="1162180"/>
            <a:chOff x="6588852" y="-559632"/>
            <a:chExt cx="2787993" cy="659565"/>
          </a:xfrm>
        </p:grpSpPr>
        <p:sp>
          <p:nvSpPr>
            <p:cNvPr id="1081" name="Google Shape;1081;p28"/>
            <p:cNvSpPr/>
            <p:nvPr/>
          </p:nvSpPr>
          <p:spPr>
            <a:xfrm>
              <a:off x="8846455" y="-138933"/>
              <a:ext cx="299834" cy="238865"/>
            </a:xfrm>
            <a:custGeom>
              <a:avLst/>
              <a:gdLst/>
              <a:ahLst/>
              <a:cxnLst/>
              <a:rect l="l" t="t" r="r" b="b"/>
              <a:pathLst>
                <a:path w="673785" h="536776" extrusionOk="0">
                  <a:moveTo>
                    <a:pt x="673785" y="42078"/>
                  </a:moveTo>
                  <a:lnTo>
                    <a:pt x="294285" y="536776"/>
                  </a:lnTo>
                  <a:lnTo>
                    <a:pt x="3" y="0"/>
                  </a:lnTo>
                  <a:cubicBezTo>
                    <a:pt x="-1134" y="0"/>
                    <a:pt x="321555" y="25019"/>
                    <a:pt x="673785" y="4207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82" name="Google Shape;1082;p28"/>
            <p:cNvSpPr/>
            <p:nvPr/>
          </p:nvSpPr>
          <p:spPr>
            <a:xfrm>
              <a:off x="8458541" y="-176441"/>
              <a:ext cx="299327" cy="242914"/>
            </a:xfrm>
            <a:custGeom>
              <a:avLst/>
              <a:gdLst/>
              <a:ahLst/>
              <a:cxnLst/>
              <a:rect l="l" t="t" r="r" b="b"/>
              <a:pathLst>
                <a:path w="672646" h="545874" extrusionOk="0">
                  <a:moveTo>
                    <a:pt x="672646" y="63685"/>
                  </a:moveTo>
                  <a:lnTo>
                    <a:pt x="277240" y="545874"/>
                  </a:lnTo>
                  <a:lnTo>
                    <a:pt x="0" y="0"/>
                  </a:lnTo>
                  <a:cubicBezTo>
                    <a:pt x="0" y="0"/>
                    <a:pt x="321552" y="35254"/>
                    <a:pt x="672646" y="63685"/>
                  </a:cubicBezTo>
                  <a:close/>
                </a:path>
              </a:pathLst>
            </a:custGeom>
            <a:solidFill>
              <a:schemeClr val="l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83" name="Google Shape;1083;p28"/>
            <p:cNvSpPr/>
            <p:nvPr/>
          </p:nvSpPr>
          <p:spPr>
            <a:xfrm>
              <a:off x="6879535" y="-464341"/>
              <a:ext cx="291743" cy="258602"/>
            </a:xfrm>
            <a:custGeom>
              <a:avLst/>
              <a:gdLst/>
              <a:ahLst/>
              <a:cxnLst/>
              <a:rect l="l" t="t" r="r" b="b"/>
              <a:pathLst>
                <a:path w="655602" h="581128" extrusionOk="0">
                  <a:moveTo>
                    <a:pt x="655603" y="162625"/>
                  </a:moveTo>
                  <a:lnTo>
                    <a:pt x="193159" y="581128"/>
                  </a:lnTo>
                  <a:lnTo>
                    <a:pt x="0" y="0"/>
                  </a:lnTo>
                  <a:cubicBezTo>
                    <a:pt x="0" y="0"/>
                    <a:pt x="312462" y="83018"/>
                    <a:pt x="655603" y="162625"/>
                  </a:cubicBezTo>
                  <a:close/>
                </a:path>
              </a:pathLst>
            </a:custGeom>
            <a:solidFill>
              <a:schemeClr val="accent5"/>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84" name="Google Shape;1084;p28"/>
            <p:cNvSpPr/>
            <p:nvPr/>
          </p:nvSpPr>
          <p:spPr>
            <a:xfrm>
              <a:off x="8058472" y="-224096"/>
              <a:ext cx="298316" cy="246465"/>
            </a:xfrm>
            <a:custGeom>
              <a:avLst/>
              <a:gdLst/>
              <a:ahLst/>
              <a:cxnLst/>
              <a:rect l="l" t="t" r="r" b="b"/>
              <a:pathLst>
                <a:path w="670373" h="553855" extrusionOk="0">
                  <a:moveTo>
                    <a:pt x="670374" y="84177"/>
                  </a:moveTo>
                  <a:lnTo>
                    <a:pt x="260196" y="553856"/>
                  </a:lnTo>
                  <a:lnTo>
                    <a:pt x="0" y="21"/>
                  </a:lnTo>
                  <a:cubicBezTo>
                    <a:pt x="0" y="-1116"/>
                    <a:pt x="320416" y="44373"/>
                    <a:pt x="670374" y="84177"/>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85" name="Google Shape;1085;p28"/>
            <p:cNvSpPr/>
            <p:nvPr/>
          </p:nvSpPr>
          <p:spPr>
            <a:xfrm>
              <a:off x="7664987" y="-286938"/>
              <a:ext cx="296799" cy="251011"/>
            </a:xfrm>
            <a:custGeom>
              <a:avLst/>
              <a:gdLst/>
              <a:ahLst/>
              <a:cxnLst/>
              <a:rect l="l" t="t" r="r" b="b"/>
              <a:pathLst>
                <a:path w="666964" h="564069" extrusionOk="0">
                  <a:moveTo>
                    <a:pt x="666965" y="111449"/>
                  </a:moveTo>
                  <a:lnTo>
                    <a:pt x="237471" y="564070"/>
                  </a:lnTo>
                  <a:lnTo>
                    <a:pt x="0" y="0"/>
                  </a:lnTo>
                  <a:cubicBezTo>
                    <a:pt x="0" y="0"/>
                    <a:pt x="319280" y="59136"/>
                    <a:pt x="666965" y="111449"/>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86" name="Google Shape;1086;p28"/>
            <p:cNvSpPr/>
            <p:nvPr/>
          </p:nvSpPr>
          <p:spPr>
            <a:xfrm>
              <a:off x="7270995" y="-371078"/>
              <a:ext cx="293765" cy="255565"/>
            </a:xfrm>
            <a:custGeom>
              <a:avLst/>
              <a:gdLst/>
              <a:ahLst/>
              <a:cxnLst/>
              <a:rect l="l" t="t" r="r" b="b"/>
              <a:pathLst>
                <a:path w="660147" h="574304" extrusionOk="0">
                  <a:moveTo>
                    <a:pt x="660148" y="142155"/>
                  </a:moveTo>
                  <a:lnTo>
                    <a:pt x="211338" y="574305"/>
                  </a:lnTo>
                  <a:lnTo>
                    <a:pt x="0" y="0"/>
                  </a:lnTo>
                  <a:cubicBezTo>
                    <a:pt x="0" y="1137"/>
                    <a:pt x="315871" y="73920"/>
                    <a:pt x="660148" y="142155"/>
                  </a:cubicBez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87" name="Google Shape;1087;p28"/>
            <p:cNvSpPr/>
            <p:nvPr/>
          </p:nvSpPr>
          <p:spPr>
            <a:xfrm>
              <a:off x="6588852" y="-559632"/>
              <a:ext cx="2787993" cy="448378"/>
            </a:xfrm>
            <a:custGeom>
              <a:avLst/>
              <a:gdLst/>
              <a:ahLst/>
              <a:cxnLst/>
              <a:rect l="l" t="t" r="r" b="b"/>
              <a:pathLst>
                <a:path w="6265153" h="1007592" extrusionOk="0">
                  <a:moveTo>
                    <a:pt x="6265154" y="1007593"/>
                  </a:moveTo>
                  <a:cubicBezTo>
                    <a:pt x="6265154" y="1007593"/>
                    <a:pt x="2679222" y="935947"/>
                    <a:pt x="0" y="0"/>
                  </a:cubicBezTo>
                </a:path>
              </a:pathLst>
            </a:custGeom>
            <a:noFill/>
            <a:ln w="15225" cap="flat" cmpd="sng">
              <a:solidFill>
                <a:schemeClr val="dk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
        <p:nvSpPr>
          <p:cNvPr id="1088" name="Google Shape;1088;p28"/>
          <p:cNvSpPr/>
          <p:nvPr/>
        </p:nvSpPr>
        <p:spPr>
          <a:xfrm rot="-8100000">
            <a:off x="5518633" y="-1318216"/>
            <a:ext cx="8064867" cy="2290775"/>
          </a:xfrm>
          <a:custGeom>
            <a:avLst/>
            <a:gdLst/>
            <a:ahLst/>
            <a:cxnLst/>
            <a:rect l="l" t="t" r="r" b="b"/>
            <a:pathLst>
              <a:path w="3579114" h="1016625" extrusionOk="0">
                <a:moveTo>
                  <a:pt x="3579114" y="386740"/>
                </a:moveTo>
                <a:cubicBezTo>
                  <a:pt x="3507532" y="403799"/>
                  <a:pt x="3432541" y="407211"/>
                  <a:pt x="3359823" y="393564"/>
                </a:cubicBezTo>
                <a:cubicBezTo>
                  <a:pt x="3215522" y="365133"/>
                  <a:pt x="3082583" y="252546"/>
                  <a:pt x="3057586" y="106980"/>
                </a:cubicBezTo>
                <a:cubicBezTo>
                  <a:pt x="3050769" y="68314"/>
                  <a:pt x="3056450" y="20550"/>
                  <a:pt x="3092809" y="4629"/>
                </a:cubicBezTo>
                <a:cubicBezTo>
                  <a:pt x="3118942" y="-6744"/>
                  <a:pt x="3149621" y="4629"/>
                  <a:pt x="3173481" y="19413"/>
                </a:cubicBezTo>
                <a:cubicBezTo>
                  <a:pt x="3328008" y="116078"/>
                  <a:pt x="3353005" y="351486"/>
                  <a:pt x="3253017" y="505013"/>
                </a:cubicBezTo>
                <a:cubicBezTo>
                  <a:pt x="3153029" y="657403"/>
                  <a:pt x="2962143" y="731323"/>
                  <a:pt x="2779210" y="733598"/>
                </a:cubicBezTo>
                <a:cubicBezTo>
                  <a:pt x="2331537" y="739284"/>
                  <a:pt x="1942948" y="384466"/>
                  <a:pt x="1495274" y="378780"/>
                </a:cubicBezTo>
                <a:cubicBezTo>
                  <a:pt x="1299844" y="376505"/>
                  <a:pt x="1103276" y="444739"/>
                  <a:pt x="952158" y="568698"/>
                </a:cubicBezTo>
                <a:cubicBezTo>
                  <a:pt x="887393" y="621011"/>
                  <a:pt x="829445" y="686971"/>
                  <a:pt x="806721" y="766578"/>
                </a:cubicBezTo>
                <a:cubicBezTo>
                  <a:pt x="783996" y="846184"/>
                  <a:pt x="804448" y="942850"/>
                  <a:pt x="872622" y="991751"/>
                </a:cubicBezTo>
                <a:cubicBezTo>
                  <a:pt x="940796" y="1039515"/>
                  <a:pt x="1053282" y="1016770"/>
                  <a:pt x="1080551" y="938300"/>
                </a:cubicBezTo>
                <a:cubicBezTo>
                  <a:pt x="1093050" y="904183"/>
                  <a:pt x="1087369" y="865517"/>
                  <a:pt x="1077143" y="830263"/>
                </a:cubicBezTo>
                <a:cubicBezTo>
                  <a:pt x="1031694" y="681285"/>
                  <a:pt x="888529" y="580071"/>
                  <a:pt x="739684" y="531170"/>
                </a:cubicBezTo>
                <a:cubicBezTo>
                  <a:pt x="496531" y="450426"/>
                  <a:pt x="217019" y="484543"/>
                  <a:pt x="0" y="622149"/>
                </a:cubicBezTo>
              </a:path>
            </a:pathLst>
          </a:custGeom>
          <a:noFill/>
          <a:ln w="14400" cap="rnd" cmpd="sng">
            <a:solidFill>
              <a:schemeClr val="dk1"/>
            </a:solidFill>
            <a:prstDash val="dashDot"/>
            <a:round/>
            <a:headEnd type="none" w="sm" len="sm"/>
            <a:tailEnd type="none" w="sm" len="sm"/>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nvGrpSpPr>
          <p:cNvPr id="1089" name="Google Shape;1089;p28"/>
          <p:cNvGrpSpPr/>
          <p:nvPr/>
        </p:nvGrpSpPr>
        <p:grpSpPr>
          <a:xfrm>
            <a:off x="11108709" y="1967433"/>
            <a:ext cx="1083275" cy="1103147"/>
            <a:chOff x="5437922" y="1334151"/>
            <a:chExt cx="738730" cy="752282"/>
          </a:xfrm>
        </p:grpSpPr>
        <p:sp>
          <p:nvSpPr>
            <p:cNvPr id="1090" name="Google Shape;1090;p28"/>
            <p:cNvSpPr/>
            <p:nvPr/>
          </p:nvSpPr>
          <p:spPr>
            <a:xfrm>
              <a:off x="5705386" y="1334151"/>
              <a:ext cx="206225" cy="752282"/>
            </a:xfrm>
            <a:custGeom>
              <a:avLst/>
              <a:gdLst/>
              <a:ahLst/>
              <a:cxnLst/>
              <a:rect l="l" t="t" r="r" b="b"/>
              <a:pathLst>
                <a:path w="274966" h="1003043" extrusionOk="0">
                  <a:moveTo>
                    <a:pt x="274967" y="501522"/>
                  </a:moveTo>
                  <a:cubicBezTo>
                    <a:pt x="274967" y="778505"/>
                    <a:pt x="213414" y="1003044"/>
                    <a:pt x="137484" y="1003044"/>
                  </a:cubicBezTo>
                  <a:cubicBezTo>
                    <a:pt x="61554" y="1003044"/>
                    <a:pt x="0" y="778505"/>
                    <a:pt x="0" y="501522"/>
                  </a:cubicBezTo>
                  <a:cubicBezTo>
                    <a:pt x="0" y="224539"/>
                    <a:pt x="61553" y="0"/>
                    <a:pt x="137484" y="0"/>
                  </a:cubicBezTo>
                  <a:cubicBezTo>
                    <a:pt x="213414" y="0"/>
                    <a:pt x="274967" y="224539"/>
                    <a:pt x="274967" y="501522"/>
                  </a:cubicBezTo>
                  <a:close/>
                </a:path>
              </a:pathLst>
            </a:custGeom>
            <a:noFill/>
            <a:ln w="19825" cap="flat" cmpd="sng">
              <a:solidFill>
                <a:schemeClr val="dk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91" name="Google Shape;1091;p28"/>
            <p:cNvSpPr/>
            <p:nvPr/>
          </p:nvSpPr>
          <p:spPr>
            <a:xfrm rot="-2030944">
              <a:off x="5431714" y="1606922"/>
              <a:ext cx="751145" cy="206279"/>
            </a:xfrm>
            <a:custGeom>
              <a:avLst/>
              <a:gdLst/>
              <a:ahLst/>
              <a:cxnLst/>
              <a:rect l="l" t="t" r="r" b="b"/>
              <a:pathLst>
                <a:path w="1002139" h="275207" extrusionOk="0">
                  <a:moveTo>
                    <a:pt x="1002139" y="137604"/>
                  </a:moveTo>
                  <a:cubicBezTo>
                    <a:pt x="1002139" y="213601"/>
                    <a:pt x="777802" y="275208"/>
                    <a:pt x="501070" y="275208"/>
                  </a:cubicBezTo>
                  <a:cubicBezTo>
                    <a:pt x="224337" y="275208"/>
                    <a:pt x="0" y="213601"/>
                    <a:pt x="0" y="137604"/>
                  </a:cubicBezTo>
                  <a:cubicBezTo>
                    <a:pt x="0" y="61607"/>
                    <a:pt x="224336" y="0"/>
                    <a:pt x="501070" y="0"/>
                  </a:cubicBezTo>
                  <a:cubicBezTo>
                    <a:pt x="777803" y="0"/>
                    <a:pt x="1002139" y="61607"/>
                    <a:pt x="1002139" y="137604"/>
                  </a:cubicBezTo>
                  <a:close/>
                </a:path>
              </a:pathLst>
            </a:custGeom>
            <a:noFill/>
            <a:ln w="19825" cap="flat" cmpd="sng">
              <a:solidFill>
                <a:schemeClr val="dk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92" name="Google Shape;1092;p28"/>
            <p:cNvSpPr/>
            <p:nvPr/>
          </p:nvSpPr>
          <p:spPr>
            <a:xfrm>
              <a:off x="5475812" y="1506104"/>
              <a:ext cx="664520" cy="407672"/>
            </a:xfrm>
            <a:custGeom>
              <a:avLst/>
              <a:gdLst/>
              <a:ahLst/>
              <a:cxnLst/>
              <a:rect l="l" t="t" r="r" b="b"/>
              <a:pathLst>
                <a:path w="886026" h="543563" extrusionOk="0">
                  <a:moveTo>
                    <a:pt x="376544" y="391661"/>
                  </a:moveTo>
                  <a:cubicBezTo>
                    <a:pt x="134528" y="257467"/>
                    <a:pt x="-31361" y="94842"/>
                    <a:pt x="4998" y="27745"/>
                  </a:cubicBezTo>
                  <a:cubicBezTo>
                    <a:pt x="41357" y="-38215"/>
                    <a:pt x="267467" y="17509"/>
                    <a:pt x="509483" y="151703"/>
                  </a:cubicBezTo>
                  <a:cubicBezTo>
                    <a:pt x="751499" y="285898"/>
                    <a:pt x="917388" y="448523"/>
                    <a:pt x="881029" y="515620"/>
                  </a:cubicBezTo>
                  <a:cubicBezTo>
                    <a:pt x="844670" y="581579"/>
                    <a:pt x="618561" y="526992"/>
                    <a:pt x="376544" y="391661"/>
                  </a:cubicBezTo>
                  <a:close/>
                </a:path>
              </a:pathLst>
            </a:custGeom>
            <a:noFill/>
            <a:ln w="19825" cap="flat" cmpd="sng">
              <a:solidFill>
                <a:schemeClr val="dk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93" name="Google Shape;1093;p28"/>
            <p:cNvSpPr/>
            <p:nvPr/>
          </p:nvSpPr>
          <p:spPr>
            <a:xfrm>
              <a:off x="5752255" y="1653146"/>
              <a:ext cx="93738" cy="93822"/>
            </a:xfrm>
            <a:custGeom>
              <a:avLst/>
              <a:gdLst/>
              <a:ahLst/>
              <a:cxnLst/>
              <a:rect l="l" t="t" r="r" b="b"/>
              <a:pathLst>
                <a:path w="124984" h="125096" extrusionOk="0">
                  <a:moveTo>
                    <a:pt x="124985" y="62548"/>
                  </a:moveTo>
                  <a:cubicBezTo>
                    <a:pt x="124985" y="96665"/>
                    <a:pt x="96579" y="125096"/>
                    <a:pt x="62492" y="125096"/>
                  </a:cubicBezTo>
                  <a:cubicBezTo>
                    <a:pt x="28406" y="125096"/>
                    <a:pt x="0" y="96665"/>
                    <a:pt x="0" y="62548"/>
                  </a:cubicBezTo>
                  <a:cubicBezTo>
                    <a:pt x="0" y="28431"/>
                    <a:pt x="28406" y="0"/>
                    <a:pt x="62492" y="0"/>
                  </a:cubicBezTo>
                  <a:cubicBezTo>
                    <a:pt x="96579" y="0"/>
                    <a:pt x="124985" y="28431"/>
                    <a:pt x="124985" y="62548"/>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94" name="Google Shape;1094;p28"/>
            <p:cNvSpPr/>
            <p:nvPr/>
          </p:nvSpPr>
          <p:spPr>
            <a:xfrm>
              <a:off x="6027506" y="1607941"/>
              <a:ext cx="57947" cy="57999"/>
            </a:xfrm>
            <a:custGeom>
              <a:avLst/>
              <a:gdLst/>
              <a:ahLst/>
              <a:cxnLst/>
              <a:rect l="l" t="t" r="r" b="b"/>
              <a:pathLst>
                <a:path w="77263" h="77332" extrusionOk="0">
                  <a:moveTo>
                    <a:pt x="77263" y="38666"/>
                  </a:moveTo>
                  <a:cubicBezTo>
                    <a:pt x="77263" y="60274"/>
                    <a:pt x="60220" y="77332"/>
                    <a:pt x="38632" y="77332"/>
                  </a:cubicBezTo>
                  <a:cubicBezTo>
                    <a:pt x="17043" y="77332"/>
                    <a:pt x="0" y="60274"/>
                    <a:pt x="0" y="38666"/>
                  </a:cubicBezTo>
                  <a:cubicBezTo>
                    <a:pt x="0" y="17059"/>
                    <a:pt x="17043" y="0"/>
                    <a:pt x="38632" y="0"/>
                  </a:cubicBezTo>
                  <a:cubicBezTo>
                    <a:pt x="60220" y="0"/>
                    <a:pt x="77263" y="17059"/>
                    <a:pt x="77263" y="38666"/>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95" name="Google Shape;1095;p28"/>
            <p:cNvSpPr/>
            <p:nvPr/>
          </p:nvSpPr>
          <p:spPr>
            <a:xfrm>
              <a:off x="5488934" y="1591735"/>
              <a:ext cx="51130" cy="51176"/>
            </a:xfrm>
            <a:custGeom>
              <a:avLst/>
              <a:gdLst/>
              <a:ahLst/>
              <a:cxnLst/>
              <a:rect l="l" t="t" r="r" b="b"/>
              <a:pathLst>
                <a:path w="68173" h="68234" extrusionOk="0">
                  <a:moveTo>
                    <a:pt x="68174" y="34117"/>
                  </a:moveTo>
                  <a:cubicBezTo>
                    <a:pt x="68174" y="52960"/>
                    <a:pt x="52913" y="68234"/>
                    <a:pt x="34087" y="68234"/>
                  </a:cubicBezTo>
                  <a:cubicBezTo>
                    <a:pt x="15261" y="68234"/>
                    <a:pt x="0" y="52960"/>
                    <a:pt x="0" y="34117"/>
                  </a:cubicBezTo>
                  <a:cubicBezTo>
                    <a:pt x="0" y="15275"/>
                    <a:pt x="15261" y="0"/>
                    <a:pt x="34087" y="0"/>
                  </a:cubicBezTo>
                  <a:cubicBezTo>
                    <a:pt x="52913" y="0"/>
                    <a:pt x="68174" y="15275"/>
                    <a:pt x="68174" y="34117"/>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096" name="Google Shape;1096;p28"/>
            <p:cNvSpPr/>
            <p:nvPr/>
          </p:nvSpPr>
          <p:spPr>
            <a:xfrm>
              <a:off x="5845141" y="1978112"/>
              <a:ext cx="52834" cy="52881"/>
            </a:xfrm>
            <a:custGeom>
              <a:avLst/>
              <a:gdLst/>
              <a:ahLst/>
              <a:cxnLst/>
              <a:rect l="l" t="t" r="r" b="b"/>
              <a:pathLst>
                <a:path w="70445" h="70508" extrusionOk="0">
                  <a:moveTo>
                    <a:pt x="70446" y="35254"/>
                  </a:moveTo>
                  <a:cubicBezTo>
                    <a:pt x="70446" y="54587"/>
                    <a:pt x="54539" y="70509"/>
                    <a:pt x="35223" y="70509"/>
                  </a:cubicBezTo>
                  <a:cubicBezTo>
                    <a:pt x="15907" y="70509"/>
                    <a:pt x="0" y="54587"/>
                    <a:pt x="0" y="35254"/>
                  </a:cubicBezTo>
                  <a:cubicBezTo>
                    <a:pt x="0" y="15921"/>
                    <a:pt x="15907" y="0"/>
                    <a:pt x="35223" y="0"/>
                  </a:cubicBezTo>
                  <a:cubicBezTo>
                    <a:pt x="55675" y="0"/>
                    <a:pt x="70446" y="15921"/>
                    <a:pt x="70446" y="35254"/>
                  </a:cubicBezTo>
                  <a:close/>
                </a:path>
              </a:pathLst>
            </a:custGeom>
            <a:solidFill>
              <a:schemeClr val="accent2"/>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36959552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97"/>
        <p:cNvGrpSpPr/>
        <p:nvPr/>
      </p:nvGrpSpPr>
      <p:grpSpPr>
        <a:xfrm>
          <a:off x="0" y="0"/>
          <a:ext cx="0" cy="0"/>
          <a:chOff x="0" y="0"/>
          <a:chExt cx="0" cy="0"/>
        </a:xfrm>
      </p:grpSpPr>
      <p:sp>
        <p:nvSpPr>
          <p:cNvPr id="1098" name="Google Shape;1098;p29"/>
          <p:cNvSpPr/>
          <p:nvPr/>
        </p:nvSpPr>
        <p:spPr>
          <a:xfrm rot="-1153087">
            <a:off x="-4248026" y="5416056"/>
            <a:ext cx="9662321" cy="6742632"/>
          </a:xfrm>
          <a:custGeom>
            <a:avLst/>
            <a:gdLst/>
            <a:ahLst/>
            <a:cxnLst/>
            <a:rect l="l" t="t" r="r" b="b"/>
            <a:pathLst>
              <a:path w="9637883" h="6725578" extrusionOk="0">
                <a:moveTo>
                  <a:pt x="2016833" y="1873758"/>
                </a:moveTo>
                <a:cubicBezTo>
                  <a:pt x="2330431" y="1889680"/>
                  <a:pt x="2614488" y="1683840"/>
                  <a:pt x="2813328" y="1441608"/>
                </a:cubicBezTo>
                <a:cubicBezTo>
                  <a:pt x="3012167" y="1199376"/>
                  <a:pt x="3154196" y="913930"/>
                  <a:pt x="3358717" y="675110"/>
                </a:cubicBezTo>
                <a:cubicBezTo>
                  <a:pt x="3742761" y="225901"/>
                  <a:pt x="4343825" y="-24291"/>
                  <a:pt x="4934663" y="1865"/>
                </a:cubicBezTo>
                <a:cubicBezTo>
                  <a:pt x="5525501" y="28022"/>
                  <a:pt x="6095887" y="325978"/>
                  <a:pt x="6468569" y="785422"/>
                </a:cubicBezTo>
                <a:cubicBezTo>
                  <a:pt x="6641276" y="999222"/>
                  <a:pt x="6773078" y="1243729"/>
                  <a:pt x="6951465" y="1452980"/>
                </a:cubicBezTo>
                <a:cubicBezTo>
                  <a:pt x="7198027" y="1740701"/>
                  <a:pt x="7532077" y="1953365"/>
                  <a:pt x="7896806" y="2054579"/>
                </a:cubicBezTo>
                <a:cubicBezTo>
                  <a:pt x="8189952" y="2135323"/>
                  <a:pt x="8502415" y="2146695"/>
                  <a:pt x="8786471" y="2258145"/>
                </a:cubicBezTo>
                <a:cubicBezTo>
                  <a:pt x="9268232" y="2449201"/>
                  <a:pt x="9611371" y="2942762"/>
                  <a:pt x="9636369" y="3460205"/>
                </a:cubicBezTo>
                <a:cubicBezTo>
                  <a:pt x="9661366" y="3978785"/>
                  <a:pt x="9375036" y="4496228"/>
                  <a:pt x="8929635" y="4763479"/>
                </a:cubicBezTo>
                <a:cubicBezTo>
                  <a:pt x="8509232" y="5014809"/>
                  <a:pt x="7942255" y="5080768"/>
                  <a:pt x="7682059" y="5495860"/>
                </a:cubicBezTo>
                <a:cubicBezTo>
                  <a:pt x="7399139" y="5948481"/>
                  <a:pt x="7071905" y="6464786"/>
                  <a:pt x="6573102" y="6653568"/>
                </a:cubicBezTo>
                <a:cubicBezTo>
                  <a:pt x="6087933" y="6836663"/>
                  <a:pt x="5490278" y="6660391"/>
                  <a:pt x="5183497" y="6240751"/>
                </a:cubicBezTo>
                <a:cubicBezTo>
                  <a:pt x="5075555" y="6092910"/>
                  <a:pt x="5001700" y="5922324"/>
                  <a:pt x="4907394" y="5765386"/>
                </a:cubicBezTo>
                <a:cubicBezTo>
                  <a:pt x="4616520" y="5285471"/>
                  <a:pt x="4080220" y="4935202"/>
                  <a:pt x="3518924" y="4961358"/>
                </a:cubicBezTo>
                <a:cubicBezTo>
                  <a:pt x="2882637" y="4990927"/>
                  <a:pt x="2365654" y="5460606"/>
                  <a:pt x="1790724" y="5734680"/>
                </a:cubicBezTo>
                <a:cubicBezTo>
                  <a:pt x="1679373" y="5788130"/>
                  <a:pt x="1562342" y="5834757"/>
                  <a:pt x="1439630" y="5844992"/>
                </a:cubicBezTo>
                <a:cubicBezTo>
                  <a:pt x="1076037" y="5875697"/>
                  <a:pt x="762438" y="5587976"/>
                  <a:pt x="564735" y="5282060"/>
                </a:cubicBezTo>
                <a:cubicBezTo>
                  <a:pt x="323855" y="4909045"/>
                  <a:pt x="178418" y="4482581"/>
                  <a:pt x="81839" y="4049294"/>
                </a:cubicBezTo>
                <a:cubicBezTo>
                  <a:pt x="-7923" y="3646712"/>
                  <a:pt x="-54509" y="3211150"/>
                  <a:pt x="106836" y="2831312"/>
                </a:cubicBezTo>
                <a:cubicBezTo>
                  <a:pt x="253409" y="2485592"/>
                  <a:pt x="561326" y="2225165"/>
                  <a:pt x="909012" y="2084147"/>
                </a:cubicBezTo>
                <a:cubicBezTo>
                  <a:pt x="1256697" y="1943130"/>
                  <a:pt x="1641878" y="1854425"/>
                  <a:pt x="2016833" y="1873758"/>
                </a:cubicBezTo>
                <a:close/>
              </a:path>
            </a:pathLst>
          </a:custGeom>
          <a:solidFill>
            <a:schemeClr val="dk2"/>
          </a:solidFill>
          <a:ln>
            <a:noFill/>
          </a:ln>
        </p:spPr>
        <p:txBody>
          <a:bodyPr spcFirstLastPara="1" wrap="square" lIns="91433" tIns="45700" rIns="91433" bIns="45700"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nvGrpSpPr>
          <p:cNvPr id="1099" name="Google Shape;1099;p29"/>
          <p:cNvGrpSpPr/>
          <p:nvPr/>
        </p:nvGrpSpPr>
        <p:grpSpPr>
          <a:xfrm>
            <a:off x="-2480632" y="5414177"/>
            <a:ext cx="4065931" cy="2330583"/>
            <a:chOff x="1268172" y="1041938"/>
            <a:chExt cx="9019367" cy="5169881"/>
          </a:xfrm>
        </p:grpSpPr>
        <p:sp>
          <p:nvSpPr>
            <p:cNvPr id="1100" name="Google Shape;1100;p29"/>
            <p:cNvSpPr/>
            <p:nvPr/>
          </p:nvSpPr>
          <p:spPr>
            <a:xfrm>
              <a:off x="1268172" y="1370599"/>
              <a:ext cx="8478523" cy="1811619"/>
            </a:xfrm>
            <a:custGeom>
              <a:avLst/>
              <a:gdLst/>
              <a:ahLst/>
              <a:cxnLst/>
              <a:rect l="l" t="t" r="r" b="b"/>
              <a:pathLst>
                <a:path w="8478523" h="1811619" extrusionOk="0">
                  <a:moveTo>
                    <a:pt x="0" y="1811620"/>
                  </a:moveTo>
                  <a:lnTo>
                    <a:pt x="8478523"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01" name="Google Shape;1101;p29"/>
            <p:cNvSpPr/>
            <p:nvPr/>
          </p:nvSpPr>
          <p:spPr>
            <a:xfrm>
              <a:off x="1345436" y="1766358"/>
              <a:ext cx="8478523" cy="1811619"/>
            </a:xfrm>
            <a:custGeom>
              <a:avLst/>
              <a:gdLst/>
              <a:ahLst/>
              <a:cxnLst/>
              <a:rect l="l" t="t" r="r" b="b"/>
              <a:pathLst>
                <a:path w="8478523" h="1811619" extrusionOk="0">
                  <a:moveTo>
                    <a:pt x="0" y="1811620"/>
                  </a:moveTo>
                  <a:lnTo>
                    <a:pt x="8478523"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02" name="Google Shape;1102;p29"/>
            <p:cNvSpPr/>
            <p:nvPr/>
          </p:nvSpPr>
          <p:spPr>
            <a:xfrm>
              <a:off x="1422699" y="2162117"/>
              <a:ext cx="8478523" cy="1812756"/>
            </a:xfrm>
            <a:custGeom>
              <a:avLst/>
              <a:gdLst/>
              <a:ahLst/>
              <a:cxnLst/>
              <a:rect l="l" t="t" r="r" b="b"/>
              <a:pathLst>
                <a:path w="8478523" h="1812756" extrusionOk="0">
                  <a:moveTo>
                    <a:pt x="0" y="1812757"/>
                  </a:moveTo>
                  <a:lnTo>
                    <a:pt x="8478524"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03" name="Google Shape;1103;p29"/>
            <p:cNvSpPr/>
            <p:nvPr/>
          </p:nvSpPr>
          <p:spPr>
            <a:xfrm>
              <a:off x="1499963" y="2557875"/>
              <a:ext cx="8478523" cy="1812756"/>
            </a:xfrm>
            <a:custGeom>
              <a:avLst/>
              <a:gdLst/>
              <a:ahLst/>
              <a:cxnLst/>
              <a:rect l="l" t="t" r="r" b="b"/>
              <a:pathLst>
                <a:path w="8478523" h="1812756" extrusionOk="0">
                  <a:moveTo>
                    <a:pt x="0" y="1812757"/>
                  </a:moveTo>
                  <a:lnTo>
                    <a:pt x="8478524"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04" name="Google Shape;1104;p29"/>
            <p:cNvSpPr/>
            <p:nvPr/>
          </p:nvSpPr>
          <p:spPr>
            <a:xfrm>
              <a:off x="1577226" y="2953634"/>
              <a:ext cx="8478523" cy="1812756"/>
            </a:xfrm>
            <a:custGeom>
              <a:avLst/>
              <a:gdLst/>
              <a:ahLst/>
              <a:cxnLst/>
              <a:rect l="l" t="t" r="r" b="b"/>
              <a:pathLst>
                <a:path w="8478523" h="1812756" extrusionOk="0">
                  <a:moveTo>
                    <a:pt x="0" y="1812757"/>
                  </a:moveTo>
                  <a:lnTo>
                    <a:pt x="8478523"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05" name="Google Shape;1105;p29"/>
            <p:cNvSpPr/>
            <p:nvPr/>
          </p:nvSpPr>
          <p:spPr>
            <a:xfrm>
              <a:off x="1654489" y="3350530"/>
              <a:ext cx="8478523" cy="1811619"/>
            </a:xfrm>
            <a:custGeom>
              <a:avLst/>
              <a:gdLst/>
              <a:ahLst/>
              <a:cxnLst/>
              <a:rect l="l" t="t" r="r" b="b"/>
              <a:pathLst>
                <a:path w="8478523" h="1811619" extrusionOk="0">
                  <a:moveTo>
                    <a:pt x="0" y="1811619"/>
                  </a:moveTo>
                  <a:lnTo>
                    <a:pt x="8478523"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06" name="Google Shape;1106;p29"/>
            <p:cNvSpPr/>
            <p:nvPr/>
          </p:nvSpPr>
          <p:spPr>
            <a:xfrm>
              <a:off x="1731753" y="3746289"/>
              <a:ext cx="8478523" cy="1812756"/>
            </a:xfrm>
            <a:custGeom>
              <a:avLst/>
              <a:gdLst/>
              <a:ahLst/>
              <a:cxnLst/>
              <a:rect l="l" t="t" r="r" b="b"/>
              <a:pathLst>
                <a:path w="8478523" h="1812756" extrusionOk="0">
                  <a:moveTo>
                    <a:pt x="0" y="1812757"/>
                  </a:moveTo>
                  <a:lnTo>
                    <a:pt x="8478523"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07" name="Google Shape;1107;p29"/>
            <p:cNvSpPr/>
            <p:nvPr/>
          </p:nvSpPr>
          <p:spPr>
            <a:xfrm>
              <a:off x="1809016" y="4142047"/>
              <a:ext cx="8478523" cy="1812756"/>
            </a:xfrm>
            <a:custGeom>
              <a:avLst/>
              <a:gdLst/>
              <a:ahLst/>
              <a:cxnLst/>
              <a:rect l="l" t="t" r="r" b="b"/>
              <a:pathLst>
                <a:path w="8478523" h="1812756" extrusionOk="0">
                  <a:moveTo>
                    <a:pt x="0" y="1812757"/>
                  </a:moveTo>
                  <a:lnTo>
                    <a:pt x="8478524" y="0"/>
                  </a:lnTo>
                </a:path>
              </a:pathLst>
            </a:custGeom>
            <a:noFill/>
            <a:ln w="1357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nvGrpSpPr>
            <p:cNvPr id="1108" name="Google Shape;1108;p29"/>
            <p:cNvGrpSpPr/>
            <p:nvPr/>
          </p:nvGrpSpPr>
          <p:grpSpPr>
            <a:xfrm>
              <a:off x="1864691" y="1979022"/>
              <a:ext cx="3353004" cy="4232797"/>
              <a:chOff x="1864691" y="1979022"/>
              <a:chExt cx="3353004" cy="4232797"/>
            </a:xfrm>
          </p:grpSpPr>
          <p:sp>
            <p:nvSpPr>
              <p:cNvPr id="1109" name="Google Shape;1109;p29"/>
              <p:cNvSpPr/>
              <p:nvPr/>
            </p:nvSpPr>
            <p:spPr>
              <a:xfrm>
                <a:off x="4501873" y="1979022"/>
                <a:ext cx="715822" cy="3669865"/>
              </a:xfrm>
              <a:custGeom>
                <a:avLst/>
                <a:gdLst/>
                <a:ahLst/>
                <a:cxnLst/>
                <a:rect l="l" t="t" r="r" b="b"/>
                <a:pathLst>
                  <a:path w="715822" h="3669865" extrusionOk="0">
                    <a:moveTo>
                      <a:pt x="0" y="0"/>
                    </a:moveTo>
                    <a:lnTo>
                      <a:pt x="715823"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10" name="Google Shape;1110;p29"/>
              <p:cNvSpPr/>
              <p:nvPr/>
            </p:nvSpPr>
            <p:spPr>
              <a:xfrm>
                <a:off x="4124646" y="2059765"/>
                <a:ext cx="715822" cy="3669865"/>
              </a:xfrm>
              <a:custGeom>
                <a:avLst/>
                <a:gdLst/>
                <a:ahLst/>
                <a:cxnLst/>
                <a:rect l="l" t="t" r="r" b="b"/>
                <a:pathLst>
                  <a:path w="715822" h="3669865" extrusionOk="0">
                    <a:moveTo>
                      <a:pt x="0" y="0"/>
                    </a:moveTo>
                    <a:lnTo>
                      <a:pt x="715823"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11" name="Google Shape;1111;p29"/>
              <p:cNvSpPr/>
              <p:nvPr/>
            </p:nvSpPr>
            <p:spPr>
              <a:xfrm>
                <a:off x="3748555" y="2140509"/>
                <a:ext cx="715822" cy="3668728"/>
              </a:xfrm>
              <a:custGeom>
                <a:avLst/>
                <a:gdLst/>
                <a:ahLst/>
                <a:cxnLst/>
                <a:rect l="l" t="t" r="r" b="b"/>
                <a:pathLst>
                  <a:path w="715822" h="3668728" extrusionOk="0">
                    <a:moveTo>
                      <a:pt x="0" y="0"/>
                    </a:moveTo>
                    <a:lnTo>
                      <a:pt x="715823" y="3668728"/>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12" name="Google Shape;1112;p29"/>
              <p:cNvSpPr/>
              <p:nvPr/>
            </p:nvSpPr>
            <p:spPr>
              <a:xfrm>
                <a:off x="3371328" y="2221253"/>
                <a:ext cx="715822" cy="3668728"/>
              </a:xfrm>
              <a:custGeom>
                <a:avLst/>
                <a:gdLst/>
                <a:ahLst/>
                <a:cxnLst/>
                <a:rect l="l" t="t" r="r" b="b"/>
                <a:pathLst>
                  <a:path w="715822" h="3668728" extrusionOk="0">
                    <a:moveTo>
                      <a:pt x="0" y="0"/>
                    </a:moveTo>
                    <a:lnTo>
                      <a:pt x="715823"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13" name="Google Shape;1113;p29"/>
              <p:cNvSpPr/>
              <p:nvPr/>
            </p:nvSpPr>
            <p:spPr>
              <a:xfrm>
                <a:off x="2995237" y="2301997"/>
                <a:ext cx="715822" cy="3668728"/>
              </a:xfrm>
              <a:custGeom>
                <a:avLst/>
                <a:gdLst/>
                <a:ahLst/>
                <a:cxnLst/>
                <a:rect l="l" t="t" r="r" b="b"/>
                <a:pathLst>
                  <a:path w="715822" h="3668728" extrusionOk="0">
                    <a:moveTo>
                      <a:pt x="0" y="0"/>
                    </a:moveTo>
                    <a:lnTo>
                      <a:pt x="715823"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14" name="Google Shape;1114;p29"/>
              <p:cNvSpPr/>
              <p:nvPr/>
            </p:nvSpPr>
            <p:spPr>
              <a:xfrm>
                <a:off x="2618010" y="2381604"/>
                <a:ext cx="716959" cy="3669865"/>
              </a:xfrm>
              <a:custGeom>
                <a:avLst/>
                <a:gdLst/>
                <a:ahLst/>
                <a:cxnLst/>
                <a:rect l="l" t="t" r="r" b="b"/>
                <a:pathLst>
                  <a:path w="716959" h="3669865" extrusionOk="0">
                    <a:moveTo>
                      <a:pt x="0" y="0"/>
                    </a:moveTo>
                    <a:lnTo>
                      <a:pt x="716959"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15" name="Google Shape;1115;p29"/>
              <p:cNvSpPr/>
              <p:nvPr/>
            </p:nvSpPr>
            <p:spPr>
              <a:xfrm>
                <a:off x="2241919" y="2462348"/>
                <a:ext cx="715822" cy="3669865"/>
              </a:xfrm>
              <a:custGeom>
                <a:avLst/>
                <a:gdLst/>
                <a:ahLst/>
                <a:cxnLst/>
                <a:rect l="l" t="t" r="r" b="b"/>
                <a:pathLst>
                  <a:path w="715822" h="3669865" extrusionOk="0">
                    <a:moveTo>
                      <a:pt x="0" y="0"/>
                    </a:moveTo>
                    <a:lnTo>
                      <a:pt x="715823"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16" name="Google Shape;1116;p29"/>
              <p:cNvSpPr/>
              <p:nvPr/>
            </p:nvSpPr>
            <p:spPr>
              <a:xfrm>
                <a:off x="1864691" y="2543091"/>
                <a:ext cx="716959" cy="3668728"/>
              </a:xfrm>
              <a:custGeom>
                <a:avLst/>
                <a:gdLst/>
                <a:ahLst/>
                <a:cxnLst/>
                <a:rect l="l" t="t" r="r" b="b"/>
                <a:pathLst>
                  <a:path w="716959" h="3668728" extrusionOk="0">
                    <a:moveTo>
                      <a:pt x="0" y="0"/>
                    </a:moveTo>
                    <a:lnTo>
                      <a:pt x="716959"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nvGrpSpPr>
            <p:cNvPr id="1117" name="Google Shape;1117;p29"/>
            <p:cNvGrpSpPr/>
            <p:nvPr/>
          </p:nvGrpSpPr>
          <p:grpSpPr>
            <a:xfrm>
              <a:off x="4906370" y="1354678"/>
              <a:ext cx="3351868" cy="4232798"/>
              <a:chOff x="4906370" y="1354678"/>
              <a:chExt cx="3351868" cy="4232798"/>
            </a:xfrm>
          </p:grpSpPr>
          <p:sp>
            <p:nvSpPr>
              <p:cNvPr id="1118" name="Google Shape;1118;p29"/>
              <p:cNvSpPr/>
              <p:nvPr/>
            </p:nvSpPr>
            <p:spPr>
              <a:xfrm>
                <a:off x="7542416" y="1354678"/>
                <a:ext cx="715822" cy="3669865"/>
              </a:xfrm>
              <a:custGeom>
                <a:avLst/>
                <a:gdLst/>
                <a:ahLst/>
                <a:cxnLst/>
                <a:rect l="l" t="t" r="r" b="b"/>
                <a:pathLst>
                  <a:path w="715822" h="3669865" extrusionOk="0">
                    <a:moveTo>
                      <a:pt x="0" y="0"/>
                    </a:moveTo>
                    <a:lnTo>
                      <a:pt x="715823"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19" name="Google Shape;1119;p29"/>
              <p:cNvSpPr/>
              <p:nvPr/>
            </p:nvSpPr>
            <p:spPr>
              <a:xfrm>
                <a:off x="7165189" y="1435422"/>
                <a:ext cx="715822" cy="3668728"/>
              </a:xfrm>
              <a:custGeom>
                <a:avLst/>
                <a:gdLst/>
                <a:ahLst/>
                <a:cxnLst/>
                <a:rect l="l" t="t" r="r" b="b"/>
                <a:pathLst>
                  <a:path w="715822" h="3668728" extrusionOk="0">
                    <a:moveTo>
                      <a:pt x="0" y="0"/>
                    </a:moveTo>
                    <a:lnTo>
                      <a:pt x="715823" y="3668728"/>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20" name="Google Shape;1120;p29"/>
              <p:cNvSpPr/>
              <p:nvPr/>
            </p:nvSpPr>
            <p:spPr>
              <a:xfrm>
                <a:off x="6789098" y="1516166"/>
                <a:ext cx="715822" cy="3668728"/>
              </a:xfrm>
              <a:custGeom>
                <a:avLst/>
                <a:gdLst/>
                <a:ahLst/>
                <a:cxnLst/>
                <a:rect l="l" t="t" r="r" b="b"/>
                <a:pathLst>
                  <a:path w="715822" h="3668728" extrusionOk="0">
                    <a:moveTo>
                      <a:pt x="0" y="0"/>
                    </a:moveTo>
                    <a:lnTo>
                      <a:pt x="715823"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21" name="Google Shape;1121;p29"/>
              <p:cNvSpPr/>
              <p:nvPr/>
            </p:nvSpPr>
            <p:spPr>
              <a:xfrm>
                <a:off x="6411871" y="1596910"/>
                <a:ext cx="716959" cy="3668728"/>
              </a:xfrm>
              <a:custGeom>
                <a:avLst/>
                <a:gdLst/>
                <a:ahLst/>
                <a:cxnLst/>
                <a:rect l="l" t="t" r="r" b="b"/>
                <a:pathLst>
                  <a:path w="716959" h="3668728" extrusionOk="0">
                    <a:moveTo>
                      <a:pt x="0" y="0"/>
                    </a:moveTo>
                    <a:lnTo>
                      <a:pt x="716959"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22" name="Google Shape;1122;p29"/>
              <p:cNvSpPr/>
              <p:nvPr/>
            </p:nvSpPr>
            <p:spPr>
              <a:xfrm>
                <a:off x="6035779" y="1676516"/>
                <a:ext cx="715822" cy="3669865"/>
              </a:xfrm>
              <a:custGeom>
                <a:avLst/>
                <a:gdLst/>
                <a:ahLst/>
                <a:cxnLst/>
                <a:rect l="l" t="t" r="r" b="b"/>
                <a:pathLst>
                  <a:path w="715822" h="3669865" extrusionOk="0">
                    <a:moveTo>
                      <a:pt x="0" y="0"/>
                    </a:moveTo>
                    <a:lnTo>
                      <a:pt x="715823"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23" name="Google Shape;1123;p29"/>
              <p:cNvSpPr/>
              <p:nvPr/>
            </p:nvSpPr>
            <p:spPr>
              <a:xfrm>
                <a:off x="5658552" y="1757260"/>
                <a:ext cx="716959" cy="3669865"/>
              </a:xfrm>
              <a:custGeom>
                <a:avLst/>
                <a:gdLst/>
                <a:ahLst/>
                <a:cxnLst/>
                <a:rect l="l" t="t" r="r" b="b"/>
                <a:pathLst>
                  <a:path w="716959" h="3669865" extrusionOk="0">
                    <a:moveTo>
                      <a:pt x="0" y="0"/>
                    </a:moveTo>
                    <a:lnTo>
                      <a:pt x="716959"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24" name="Google Shape;1124;p29"/>
              <p:cNvSpPr/>
              <p:nvPr/>
            </p:nvSpPr>
            <p:spPr>
              <a:xfrm>
                <a:off x="5282461" y="1838004"/>
                <a:ext cx="715822" cy="3668728"/>
              </a:xfrm>
              <a:custGeom>
                <a:avLst/>
                <a:gdLst/>
                <a:ahLst/>
                <a:cxnLst/>
                <a:rect l="l" t="t" r="r" b="b"/>
                <a:pathLst>
                  <a:path w="715822" h="3668728" extrusionOk="0">
                    <a:moveTo>
                      <a:pt x="0" y="0"/>
                    </a:moveTo>
                    <a:lnTo>
                      <a:pt x="715823"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25" name="Google Shape;1125;p29"/>
              <p:cNvSpPr/>
              <p:nvPr/>
            </p:nvSpPr>
            <p:spPr>
              <a:xfrm>
                <a:off x="4906370" y="1918748"/>
                <a:ext cx="715822" cy="3668728"/>
              </a:xfrm>
              <a:custGeom>
                <a:avLst/>
                <a:gdLst/>
                <a:ahLst/>
                <a:cxnLst/>
                <a:rect l="l" t="t" r="r" b="b"/>
                <a:pathLst>
                  <a:path w="715822" h="3668728" extrusionOk="0">
                    <a:moveTo>
                      <a:pt x="0" y="0"/>
                    </a:moveTo>
                    <a:lnTo>
                      <a:pt x="715823" y="3668728"/>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nvGrpSpPr>
            <p:cNvPr id="1126" name="Google Shape;1126;p29"/>
            <p:cNvGrpSpPr/>
            <p:nvPr/>
          </p:nvGrpSpPr>
          <p:grpSpPr>
            <a:xfrm>
              <a:off x="7982136" y="1041938"/>
              <a:ext cx="2222459" cy="3991703"/>
              <a:chOff x="7982136" y="1041938"/>
              <a:chExt cx="2222459" cy="3991703"/>
            </a:xfrm>
          </p:grpSpPr>
          <p:sp>
            <p:nvSpPr>
              <p:cNvPr id="1127" name="Google Shape;1127;p29"/>
              <p:cNvSpPr/>
              <p:nvPr/>
            </p:nvSpPr>
            <p:spPr>
              <a:xfrm>
                <a:off x="9487636" y="1041938"/>
                <a:ext cx="716959" cy="3669865"/>
              </a:xfrm>
              <a:custGeom>
                <a:avLst/>
                <a:gdLst/>
                <a:ahLst/>
                <a:cxnLst/>
                <a:rect l="l" t="t" r="r" b="b"/>
                <a:pathLst>
                  <a:path w="716959" h="3669865" extrusionOk="0">
                    <a:moveTo>
                      <a:pt x="0" y="0"/>
                    </a:moveTo>
                    <a:lnTo>
                      <a:pt x="716959"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28" name="Google Shape;1128;p29"/>
              <p:cNvSpPr/>
              <p:nvPr/>
            </p:nvSpPr>
            <p:spPr>
              <a:xfrm>
                <a:off x="9111545" y="1122682"/>
                <a:ext cx="715822" cy="3668728"/>
              </a:xfrm>
              <a:custGeom>
                <a:avLst/>
                <a:gdLst/>
                <a:ahLst/>
                <a:cxnLst/>
                <a:rect l="l" t="t" r="r" b="b"/>
                <a:pathLst>
                  <a:path w="715822" h="3668728" extrusionOk="0">
                    <a:moveTo>
                      <a:pt x="0" y="0"/>
                    </a:moveTo>
                    <a:lnTo>
                      <a:pt x="715823" y="3668728"/>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29" name="Google Shape;1129;p29"/>
              <p:cNvSpPr/>
              <p:nvPr/>
            </p:nvSpPr>
            <p:spPr>
              <a:xfrm>
                <a:off x="8734318" y="1203426"/>
                <a:ext cx="716959" cy="3668728"/>
              </a:xfrm>
              <a:custGeom>
                <a:avLst/>
                <a:gdLst/>
                <a:ahLst/>
                <a:cxnLst/>
                <a:rect l="l" t="t" r="r" b="b"/>
                <a:pathLst>
                  <a:path w="716959" h="3668728" extrusionOk="0">
                    <a:moveTo>
                      <a:pt x="0" y="0"/>
                    </a:moveTo>
                    <a:lnTo>
                      <a:pt x="716959"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30" name="Google Shape;1130;p29"/>
              <p:cNvSpPr/>
              <p:nvPr/>
            </p:nvSpPr>
            <p:spPr>
              <a:xfrm>
                <a:off x="8358227" y="1284169"/>
                <a:ext cx="715822" cy="3668728"/>
              </a:xfrm>
              <a:custGeom>
                <a:avLst/>
                <a:gdLst/>
                <a:ahLst/>
                <a:cxnLst/>
                <a:rect l="l" t="t" r="r" b="b"/>
                <a:pathLst>
                  <a:path w="715822" h="3668728" extrusionOk="0">
                    <a:moveTo>
                      <a:pt x="0" y="0"/>
                    </a:moveTo>
                    <a:lnTo>
                      <a:pt x="715823" y="3668729"/>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31" name="Google Shape;1131;p29"/>
              <p:cNvSpPr/>
              <p:nvPr/>
            </p:nvSpPr>
            <p:spPr>
              <a:xfrm>
                <a:off x="7982136" y="1363776"/>
                <a:ext cx="715822" cy="3669865"/>
              </a:xfrm>
              <a:custGeom>
                <a:avLst/>
                <a:gdLst/>
                <a:ahLst/>
                <a:cxnLst/>
                <a:rect l="l" t="t" r="r" b="b"/>
                <a:pathLst>
                  <a:path w="715822" h="3669865" extrusionOk="0">
                    <a:moveTo>
                      <a:pt x="0" y="0"/>
                    </a:moveTo>
                    <a:lnTo>
                      <a:pt x="715823" y="3669866"/>
                    </a:lnTo>
                  </a:path>
                </a:pathLst>
              </a:custGeom>
              <a:noFill/>
              <a:ln w="9525" cap="rnd" cmpd="sng">
                <a:solidFill>
                  <a:schemeClr val="lt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grpSp>
        <p:nvGrpSpPr>
          <p:cNvPr id="1132" name="Google Shape;1132;p29"/>
          <p:cNvGrpSpPr/>
          <p:nvPr/>
        </p:nvGrpSpPr>
        <p:grpSpPr>
          <a:xfrm>
            <a:off x="9464762" y="5046041"/>
            <a:ext cx="2465233" cy="1812223"/>
            <a:chOff x="7098571" y="3784530"/>
            <a:chExt cx="1848925" cy="1359167"/>
          </a:xfrm>
        </p:grpSpPr>
        <p:grpSp>
          <p:nvGrpSpPr>
            <p:cNvPr id="1133" name="Google Shape;1133;p29"/>
            <p:cNvGrpSpPr/>
            <p:nvPr/>
          </p:nvGrpSpPr>
          <p:grpSpPr>
            <a:xfrm>
              <a:off x="7772089" y="3784530"/>
              <a:ext cx="1175407" cy="1359167"/>
              <a:chOff x="2174801" y="4954035"/>
              <a:chExt cx="1281936" cy="1319195"/>
            </a:xfrm>
          </p:grpSpPr>
          <p:sp>
            <p:nvSpPr>
              <p:cNvPr id="1134" name="Google Shape;1134;p29"/>
              <p:cNvSpPr/>
              <p:nvPr/>
            </p:nvSpPr>
            <p:spPr>
              <a:xfrm>
                <a:off x="2174801" y="4954035"/>
                <a:ext cx="1281936" cy="1319195"/>
              </a:xfrm>
              <a:custGeom>
                <a:avLst/>
                <a:gdLst/>
                <a:ahLst/>
                <a:cxnLst/>
                <a:rect l="l" t="t" r="r" b="b"/>
                <a:pathLst>
                  <a:path w="1281936" h="1319195" extrusionOk="0">
                    <a:moveTo>
                      <a:pt x="201192" y="1318058"/>
                    </a:moveTo>
                    <a:cubicBezTo>
                      <a:pt x="114839" y="1180453"/>
                      <a:pt x="51211" y="1028063"/>
                      <a:pt x="12579" y="868849"/>
                    </a:cubicBezTo>
                    <a:cubicBezTo>
                      <a:pt x="2353" y="824497"/>
                      <a:pt x="-6737" y="777870"/>
                      <a:pt x="6898" y="734656"/>
                    </a:cubicBezTo>
                    <a:cubicBezTo>
                      <a:pt x="21669" y="691440"/>
                      <a:pt x="65981" y="655049"/>
                      <a:pt x="110294" y="666421"/>
                    </a:cubicBezTo>
                    <a:cubicBezTo>
                      <a:pt x="136428" y="673244"/>
                      <a:pt x="155743" y="692578"/>
                      <a:pt x="172787" y="713048"/>
                    </a:cubicBezTo>
                    <a:cubicBezTo>
                      <a:pt x="209146" y="758537"/>
                      <a:pt x="238688" y="809713"/>
                      <a:pt x="259140" y="864301"/>
                    </a:cubicBezTo>
                    <a:cubicBezTo>
                      <a:pt x="200056" y="623206"/>
                      <a:pt x="178468" y="371877"/>
                      <a:pt x="195511" y="123959"/>
                    </a:cubicBezTo>
                    <a:cubicBezTo>
                      <a:pt x="198920" y="69372"/>
                      <a:pt x="220508" y="0"/>
                      <a:pt x="275047" y="0"/>
                    </a:cubicBezTo>
                    <a:cubicBezTo>
                      <a:pt x="303453" y="0"/>
                      <a:pt x="327314" y="21607"/>
                      <a:pt x="344357" y="43215"/>
                    </a:cubicBezTo>
                    <a:cubicBezTo>
                      <a:pt x="407986" y="122822"/>
                      <a:pt x="428438" y="227448"/>
                      <a:pt x="447754" y="327524"/>
                    </a:cubicBezTo>
                    <a:cubicBezTo>
                      <a:pt x="471614" y="456032"/>
                      <a:pt x="495475" y="583403"/>
                      <a:pt x="519336" y="711911"/>
                    </a:cubicBezTo>
                    <a:cubicBezTo>
                      <a:pt x="527290" y="565207"/>
                      <a:pt x="567057" y="400307"/>
                      <a:pt x="626141" y="264976"/>
                    </a:cubicBezTo>
                    <a:cubicBezTo>
                      <a:pt x="644321" y="224036"/>
                      <a:pt x="674999" y="178546"/>
                      <a:pt x="719312" y="181958"/>
                    </a:cubicBezTo>
                    <a:cubicBezTo>
                      <a:pt x="770442" y="185370"/>
                      <a:pt x="790894" y="247918"/>
                      <a:pt x="796575" y="299093"/>
                    </a:cubicBezTo>
                    <a:cubicBezTo>
                      <a:pt x="811346" y="429876"/>
                      <a:pt x="810210" y="561795"/>
                      <a:pt x="793167" y="691440"/>
                    </a:cubicBezTo>
                    <a:cubicBezTo>
                      <a:pt x="832934" y="573168"/>
                      <a:pt x="909062" y="466267"/>
                      <a:pt x="1007913" y="391210"/>
                    </a:cubicBezTo>
                    <a:cubicBezTo>
                      <a:pt x="1022684" y="379837"/>
                      <a:pt x="1038592" y="369602"/>
                      <a:pt x="1056771" y="369602"/>
                    </a:cubicBezTo>
                    <a:cubicBezTo>
                      <a:pt x="1102220" y="369602"/>
                      <a:pt x="1119264" y="429876"/>
                      <a:pt x="1119264" y="475365"/>
                    </a:cubicBezTo>
                    <a:cubicBezTo>
                      <a:pt x="1119264" y="622069"/>
                      <a:pt x="1081768" y="768773"/>
                      <a:pt x="1013595" y="897280"/>
                    </a:cubicBezTo>
                    <a:cubicBezTo>
                      <a:pt x="1060180" y="838144"/>
                      <a:pt x="1119264" y="788106"/>
                      <a:pt x="1186301" y="752851"/>
                    </a:cubicBezTo>
                    <a:cubicBezTo>
                      <a:pt x="1203344" y="743753"/>
                      <a:pt x="1222660" y="735793"/>
                      <a:pt x="1240840" y="740342"/>
                    </a:cubicBezTo>
                    <a:cubicBezTo>
                      <a:pt x="1279472" y="749440"/>
                      <a:pt x="1285153" y="802890"/>
                      <a:pt x="1280608" y="842693"/>
                    </a:cubicBezTo>
                    <a:cubicBezTo>
                      <a:pt x="1262428" y="1003043"/>
                      <a:pt x="1218115" y="1171355"/>
                      <a:pt x="1155623" y="1319196"/>
                    </a:cubicBezTo>
                    <a:lnTo>
                      <a:pt x="201192" y="1318058"/>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nvGrpSpPr>
              <p:cNvPr id="1135" name="Google Shape;1135;p29"/>
              <p:cNvGrpSpPr/>
              <p:nvPr/>
            </p:nvGrpSpPr>
            <p:grpSpPr>
              <a:xfrm>
                <a:off x="2266916" y="5090504"/>
                <a:ext cx="1111229" cy="1164531"/>
                <a:chOff x="2266916" y="5090504"/>
                <a:chExt cx="1111229" cy="1164531"/>
              </a:xfrm>
            </p:grpSpPr>
            <p:sp>
              <p:nvSpPr>
                <p:cNvPr id="1136" name="Google Shape;1136;p29"/>
                <p:cNvSpPr/>
                <p:nvPr/>
              </p:nvSpPr>
              <p:spPr>
                <a:xfrm>
                  <a:off x="2468028" y="5090504"/>
                  <a:ext cx="181164" cy="1153158"/>
                </a:xfrm>
                <a:custGeom>
                  <a:avLst/>
                  <a:gdLst/>
                  <a:ahLst/>
                  <a:cxnLst/>
                  <a:rect l="l" t="t" r="r" b="b"/>
                  <a:pathLst>
                    <a:path w="181164" h="1153158" extrusionOk="0">
                      <a:moveTo>
                        <a:pt x="3409" y="0"/>
                      </a:moveTo>
                      <a:lnTo>
                        <a:pt x="46585" y="288858"/>
                      </a:lnTo>
                      <a:lnTo>
                        <a:pt x="90898" y="577717"/>
                      </a:lnTo>
                      <a:lnTo>
                        <a:pt x="135211" y="866575"/>
                      </a:lnTo>
                      <a:lnTo>
                        <a:pt x="156799" y="1011004"/>
                      </a:lnTo>
                      <a:lnTo>
                        <a:pt x="167025" y="1083787"/>
                      </a:lnTo>
                      <a:lnTo>
                        <a:pt x="171570" y="1120179"/>
                      </a:lnTo>
                      <a:lnTo>
                        <a:pt x="173843" y="1138375"/>
                      </a:lnTo>
                      <a:lnTo>
                        <a:pt x="174979" y="1147473"/>
                      </a:lnTo>
                      <a:cubicBezTo>
                        <a:pt x="174979" y="1147473"/>
                        <a:pt x="174979" y="1147473"/>
                        <a:pt x="176115" y="1148610"/>
                      </a:cubicBezTo>
                      <a:lnTo>
                        <a:pt x="178388" y="1148610"/>
                      </a:lnTo>
                      <a:cubicBezTo>
                        <a:pt x="179524" y="1148610"/>
                        <a:pt x="178388" y="1148610"/>
                        <a:pt x="180660" y="1149747"/>
                      </a:cubicBezTo>
                      <a:cubicBezTo>
                        <a:pt x="180660" y="1149747"/>
                        <a:pt x="181796" y="1152022"/>
                        <a:pt x="180660" y="1152022"/>
                      </a:cubicBezTo>
                      <a:cubicBezTo>
                        <a:pt x="180660" y="1152022"/>
                        <a:pt x="180660" y="1152022"/>
                        <a:pt x="179524" y="1153159"/>
                      </a:cubicBezTo>
                      <a:lnTo>
                        <a:pt x="178388" y="1153159"/>
                      </a:lnTo>
                      <a:lnTo>
                        <a:pt x="176115" y="1149747"/>
                      </a:lnTo>
                      <a:lnTo>
                        <a:pt x="176115" y="1149747"/>
                      </a:lnTo>
                      <a:cubicBezTo>
                        <a:pt x="176115" y="1149747"/>
                        <a:pt x="176115" y="1149747"/>
                        <a:pt x="176115" y="1149747"/>
                      </a:cubicBezTo>
                      <a:cubicBezTo>
                        <a:pt x="176115" y="1149747"/>
                        <a:pt x="176115" y="1152022"/>
                        <a:pt x="176115" y="1152022"/>
                      </a:cubicBezTo>
                      <a:cubicBezTo>
                        <a:pt x="177251" y="1153159"/>
                        <a:pt x="176115" y="1152022"/>
                        <a:pt x="176115" y="1152022"/>
                      </a:cubicBezTo>
                      <a:cubicBezTo>
                        <a:pt x="174979" y="1152022"/>
                        <a:pt x="174979" y="1152022"/>
                        <a:pt x="173843" y="1152022"/>
                      </a:cubicBezTo>
                      <a:cubicBezTo>
                        <a:pt x="172706" y="1152022"/>
                        <a:pt x="171570" y="1152022"/>
                        <a:pt x="170434" y="1150884"/>
                      </a:cubicBezTo>
                      <a:cubicBezTo>
                        <a:pt x="169298" y="1150884"/>
                        <a:pt x="168162" y="1148610"/>
                        <a:pt x="168162" y="1147473"/>
                      </a:cubicBezTo>
                      <a:lnTo>
                        <a:pt x="167025" y="1138375"/>
                      </a:lnTo>
                      <a:lnTo>
                        <a:pt x="163617" y="1120179"/>
                      </a:lnTo>
                      <a:lnTo>
                        <a:pt x="157935" y="1083787"/>
                      </a:lnTo>
                      <a:lnTo>
                        <a:pt x="146573" y="1012141"/>
                      </a:lnTo>
                      <a:lnTo>
                        <a:pt x="123849" y="867712"/>
                      </a:lnTo>
                      <a:lnTo>
                        <a:pt x="85217" y="578854"/>
                      </a:lnTo>
                      <a:lnTo>
                        <a:pt x="43177" y="289996"/>
                      </a:lnTo>
                      <a:lnTo>
                        <a:pt x="0" y="1137"/>
                      </a:lnTo>
                      <a:lnTo>
                        <a:pt x="3409"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37" name="Google Shape;1137;p29"/>
                <p:cNvSpPr/>
                <p:nvPr/>
              </p:nvSpPr>
              <p:spPr>
                <a:xfrm>
                  <a:off x="2266916" y="5703475"/>
                  <a:ext cx="223836" cy="551560"/>
                </a:xfrm>
                <a:custGeom>
                  <a:avLst/>
                  <a:gdLst/>
                  <a:ahLst/>
                  <a:cxnLst/>
                  <a:rect l="l" t="t" r="r" b="b"/>
                  <a:pathLst>
                    <a:path w="223836" h="551560" extrusionOk="0">
                      <a:moveTo>
                        <a:pt x="3409" y="0"/>
                      </a:moveTo>
                      <a:cubicBezTo>
                        <a:pt x="35223" y="93254"/>
                        <a:pt x="70446" y="186507"/>
                        <a:pt x="107942" y="277486"/>
                      </a:cubicBezTo>
                      <a:cubicBezTo>
                        <a:pt x="126121" y="322975"/>
                        <a:pt x="145437" y="368465"/>
                        <a:pt x="165889" y="413954"/>
                      </a:cubicBezTo>
                      <a:cubicBezTo>
                        <a:pt x="185205" y="459444"/>
                        <a:pt x="204521" y="504933"/>
                        <a:pt x="223837" y="550423"/>
                      </a:cubicBezTo>
                      <a:lnTo>
                        <a:pt x="220428" y="551560"/>
                      </a:lnTo>
                      <a:cubicBezTo>
                        <a:pt x="197703" y="507208"/>
                        <a:pt x="177251" y="462856"/>
                        <a:pt x="157936" y="417366"/>
                      </a:cubicBezTo>
                      <a:cubicBezTo>
                        <a:pt x="138620" y="371877"/>
                        <a:pt x="120440" y="326387"/>
                        <a:pt x="102260" y="279761"/>
                      </a:cubicBezTo>
                      <a:cubicBezTo>
                        <a:pt x="67037" y="187644"/>
                        <a:pt x="32951" y="94391"/>
                        <a:pt x="0" y="1137"/>
                      </a:cubicBezTo>
                      <a:lnTo>
                        <a:pt x="3409"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38" name="Google Shape;1138;p29"/>
                <p:cNvSpPr/>
                <p:nvPr/>
              </p:nvSpPr>
              <p:spPr>
                <a:xfrm>
                  <a:off x="2782763" y="5257677"/>
                  <a:ext cx="117031" cy="987122"/>
                </a:xfrm>
                <a:custGeom>
                  <a:avLst/>
                  <a:gdLst/>
                  <a:ahLst/>
                  <a:cxnLst/>
                  <a:rect l="l" t="t" r="r" b="b"/>
                  <a:pathLst>
                    <a:path w="117031" h="987122" extrusionOk="0">
                      <a:moveTo>
                        <a:pt x="117031" y="1137"/>
                      </a:moveTo>
                      <a:lnTo>
                        <a:pt x="88626" y="247918"/>
                      </a:lnTo>
                      <a:lnTo>
                        <a:pt x="61356" y="494698"/>
                      </a:lnTo>
                      <a:lnTo>
                        <a:pt x="34087" y="741479"/>
                      </a:lnTo>
                      <a:cubicBezTo>
                        <a:pt x="24997" y="823360"/>
                        <a:pt x="14771" y="905241"/>
                        <a:pt x="3409" y="987122"/>
                      </a:cubicBezTo>
                      <a:lnTo>
                        <a:pt x="0" y="987122"/>
                      </a:lnTo>
                      <a:cubicBezTo>
                        <a:pt x="6817" y="905241"/>
                        <a:pt x="17043" y="822223"/>
                        <a:pt x="26133" y="740342"/>
                      </a:cubicBezTo>
                      <a:lnTo>
                        <a:pt x="55675" y="493561"/>
                      </a:lnTo>
                      <a:lnTo>
                        <a:pt x="85217" y="246781"/>
                      </a:lnTo>
                      <a:lnTo>
                        <a:pt x="113623" y="0"/>
                      </a:lnTo>
                      <a:lnTo>
                        <a:pt x="117031" y="1137"/>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39" name="Google Shape;1139;p29"/>
                <p:cNvSpPr/>
                <p:nvPr/>
              </p:nvSpPr>
              <p:spPr>
                <a:xfrm>
                  <a:off x="2871388" y="5443047"/>
                  <a:ext cx="356775" cy="806301"/>
                </a:xfrm>
                <a:custGeom>
                  <a:avLst/>
                  <a:gdLst/>
                  <a:ahLst/>
                  <a:cxnLst/>
                  <a:rect l="l" t="t" r="r" b="b"/>
                  <a:pathLst>
                    <a:path w="356775" h="806301" extrusionOk="0">
                      <a:moveTo>
                        <a:pt x="356775" y="2274"/>
                      </a:moveTo>
                      <a:lnTo>
                        <a:pt x="265877" y="202428"/>
                      </a:lnTo>
                      <a:cubicBezTo>
                        <a:pt x="236335" y="269525"/>
                        <a:pt x="206793" y="336622"/>
                        <a:pt x="178388" y="403719"/>
                      </a:cubicBezTo>
                      <a:lnTo>
                        <a:pt x="92034" y="605010"/>
                      </a:lnTo>
                      <a:cubicBezTo>
                        <a:pt x="62492" y="672108"/>
                        <a:pt x="34087" y="739204"/>
                        <a:pt x="3409" y="806301"/>
                      </a:cubicBezTo>
                      <a:lnTo>
                        <a:pt x="0" y="805164"/>
                      </a:lnTo>
                      <a:cubicBezTo>
                        <a:pt x="26133" y="736930"/>
                        <a:pt x="54539" y="669833"/>
                        <a:pt x="84081" y="601599"/>
                      </a:cubicBezTo>
                      <a:lnTo>
                        <a:pt x="172707" y="400307"/>
                      </a:lnTo>
                      <a:lnTo>
                        <a:pt x="353367" y="0"/>
                      </a:lnTo>
                      <a:lnTo>
                        <a:pt x="356775" y="2274"/>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40" name="Google Shape;1140;p29"/>
                <p:cNvSpPr/>
                <p:nvPr/>
              </p:nvSpPr>
              <p:spPr>
                <a:xfrm>
                  <a:off x="3064547" y="5784219"/>
                  <a:ext cx="313598" cy="470816"/>
                </a:xfrm>
                <a:custGeom>
                  <a:avLst/>
                  <a:gdLst/>
                  <a:ahLst/>
                  <a:cxnLst/>
                  <a:rect l="l" t="t" r="r" b="b"/>
                  <a:pathLst>
                    <a:path w="313598" h="470816" extrusionOk="0">
                      <a:moveTo>
                        <a:pt x="313599" y="3412"/>
                      </a:moveTo>
                      <a:cubicBezTo>
                        <a:pt x="309054" y="14784"/>
                        <a:pt x="303373" y="25019"/>
                        <a:pt x="296555" y="34117"/>
                      </a:cubicBezTo>
                      <a:lnTo>
                        <a:pt x="277239" y="63685"/>
                      </a:lnTo>
                      <a:lnTo>
                        <a:pt x="238608" y="121684"/>
                      </a:lnTo>
                      <a:lnTo>
                        <a:pt x="161344" y="238820"/>
                      </a:lnTo>
                      <a:lnTo>
                        <a:pt x="84081" y="355955"/>
                      </a:lnTo>
                      <a:cubicBezTo>
                        <a:pt x="57948" y="394621"/>
                        <a:pt x="31814" y="433288"/>
                        <a:pt x="3409" y="470816"/>
                      </a:cubicBezTo>
                      <a:lnTo>
                        <a:pt x="0" y="468542"/>
                      </a:lnTo>
                      <a:cubicBezTo>
                        <a:pt x="23861" y="428738"/>
                        <a:pt x="49994" y="390072"/>
                        <a:pt x="76127" y="350269"/>
                      </a:cubicBezTo>
                      <a:lnTo>
                        <a:pt x="155663" y="234271"/>
                      </a:lnTo>
                      <a:lnTo>
                        <a:pt x="235199" y="118273"/>
                      </a:lnTo>
                      <a:lnTo>
                        <a:pt x="274967" y="60273"/>
                      </a:lnTo>
                      <a:lnTo>
                        <a:pt x="294283" y="30705"/>
                      </a:lnTo>
                      <a:cubicBezTo>
                        <a:pt x="301100" y="20470"/>
                        <a:pt x="306781" y="11372"/>
                        <a:pt x="311326" y="0"/>
                      </a:cubicBezTo>
                      <a:lnTo>
                        <a:pt x="313599" y="3412"/>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grpSp>
          <p:nvGrpSpPr>
            <p:cNvPr id="1141" name="Google Shape;1141;p29"/>
            <p:cNvGrpSpPr/>
            <p:nvPr/>
          </p:nvGrpSpPr>
          <p:grpSpPr>
            <a:xfrm>
              <a:off x="7098571" y="4279160"/>
              <a:ext cx="673529" cy="864337"/>
              <a:chOff x="2174801" y="4954035"/>
              <a:chExt cx="1281936" cy="1319195"/>
            </a:xfrm>
          </p:grpSpPr>
          <p:sp>
            <p:nvSpPr>
              <p:cNvPr id="1142" name="Google Shape;1142;p29"/>
              <p:cNvSpPr/>
              <p:nvPr/>
            </p:nvSpPr>
            <p:spPr>
              <a:xfrm>
                <a:off x="2174801" y="4954035"/>
                <a:ext cx="1281936" cy="1319195"/>
              </a:xfrm>
              <a:custGeom>
                <a:avLst/>
                <a:gdLst/>
                <a:ahLst/>
                <a:cxnLst/>
                <a:rect l="l" t="t" r="r" b="b"/>
                <a:pathLst>
                  <a:path w="1281936" h="1319195" extrusionOk="0">
                    <a:moveTo>
                      <a:pt x="201192" y="1318058"/>
                    </a:moveTo>
                    <a:cubicBezTo>
                      <a:pt x="114839" y="1180453"/>
                      <a:pt x="51211" y="1028063"/>
                      <a:pt x="12579" y="868849"/>
                    </a:cubicBezTo>
                    <a:cubicBezTo>
                      <a:pt x="2353" y="824497"/>
                      <a:pt x="-6737" y="777870"/>
                      <a:pt x="6898" y="734656"/>
                    </a:cubicBezTo>
                    <a:cubicBezTo>
                      <a:pt x="21669" y="691440"/>
                      <a:pt x="65981" y="655049"/>
                      <a:pt x="110294" y="666421"/>
                    </a:cubicBezTo>
                    <a:cubicBezTo>
                      <a:pt x="136428" y="673244"/>
                      <a:pt x="155743" y="692578"/>
                      <a:pt x="172787" y="713048"/>
                    </a:cubicBezTo>
                    <a:cubicBezTo>
                      <a:pt x="209146" y="758537"/>
                      <a:pt x="238688" y="809713"/>
                      <a:pt x="259140" y="864301"/>
                    </a:cubicBezTo>
                    <a:cubicBezTo>
                      <a:pt x="200056" y="623206"/>
                      <a:pt x="178468" y="371877"/>
                      <a:pt x="195511" y="123959"/>
                    </a:cubicBezTo>
                    <a:cubicBezTo>
                      <a:pt x="198920" y="69372"/>
                      <a:pt x="220508" y="0"/>
                      <a:pt x="275047" y="0"/>
                    </a:cubicBezTo>
                    <a:cubicBezTo>
                      <a:pt x="303453" y="0"/>
                      <a:pt x="327314" y="21607"/>
                      <a:pt x="344357" y="43215"/>
                    </a:cubicBezTo>
                    <a:cubicBezTo>
                      <a:pt x="407986" y="122822"/>
                      <a:pt x="428438" y="227448"/>
                      <a:pt x="447754" y="327524"/>
                    </a:cubicBezTo>
                    <a:cubicBezTo>
                      <a:pt x="471614" y="456032"/>
                      <a:pt x="495475" y="583403"/>
                      <a:pt x="519336" y="711911"/>
                    </a:cubicBezTo>
                    <a:cubicBezTo>
                      <a:pt x="527290" y="565207"/>
                      <a:pt x="567057" y="400307"/>
                      <a:pt x="626141" y="264976"/>
                    </a:cubicBezTo>
                    <a:cubicBezTo>
                      <a:pt x="644321" y="224036"/>
                      <a:pt x="674999" y="178546"/>
                      <a:pt x="719312" y="181958"/>
                    </a:cubicBezTo>
                    <a:cubicBezTo>
                      <a:pt x="770442" y="185370"/>
                      <a:pt x="790894" y="247918"/>
                      <a:pt x="796575" y="299093"/>
                    </a:cubicBezTo>
                    <a:cubicBezTo>
                      <a:pt x="811346" y="429876"/>
                      <a:pt x="810210" y="561795"/>
                      <a:pt x="793167" y="691440"/>
                    </a:cubicBezTo>
                    <a:cubicBezTo>
                      <a:pt x="832934" y="573168"/>
                      <a:pt x="909062" y="466267"/>
                      <a:pt x="1007913" y="391210"/>
                    </a:cubicBezTo>
                    <a:cubicBezTo>
                      <a:pt x="1022684" y="379837"/>
                      <a:pt x="1038592" y="369602"/>
                      <a:pt x="1056771" y="369602"/>
                    </a:cubicBezTo>
                    <a:cubicBezTo>
                      <a:pt x="1102220" y="369602"/>
                      <a:pt x="1119264" y="429876"/>
                      <a:pt x="1119264" y="475365"/>
                    </a:cubicBezTo>
                    <a:cubicBezTo>
                      <a:pt x="1119264" y="622069"/>
                      <a:pt x="1081768" y="768773"/>
                      <a:pt x="1013595" y="897280"/>
                    </a:cubicBezTo>
                    <a:cubicBezTo>
                      <a:pt x="1060180" y="838144"/>
                      <a:pt x="1119264" y="788106"/>
                      <a:pt x="1186301" y="752851"/>
                    </a:cubicBezTo>
                    <a:cubicBezTo>
                      <a:pt x="1203344" y="743753"/>
                      <a:pt x="1222660" y="735793"/>
                      <a:pt x="1240840" y="740342"/>
                    </a:cubicBezTo>
                    <a:cubicBezTo>
                      <a:pt x="1279472" y="749440"/>
                      <a:pt x="1285153" y="802890"/>
                      <a:pt x="1280608" y="842693"/>
                    </a:cubicBezTo>
                    <a:cubicBezTo>
                      <a:pt x="1262428" y="1003043"/>
                      <a:pt x="1218115" y="1171355"/>
                      <a:pt x="1155623" y="1319196"/>
                    </a:cubicBezTo>
                    <a:lnTo>
                      <a:pt x="201192" y="1318058"/>
                    </a:lnTo>
                    <a:close/>
                  </a:path>
                </a:pathLst>
              </a:custGeom>
              <a:solidFill>
                <a:schemeClr val="accent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nvGrpSpPr>
              <p:cNvPr id="1143" name="Google Shape;1143;p29"/>
              <p:cNvGrpSpPr/>
              <p:nvPr/>
            </p:nvGrpSpPr>
            <p:grpSpPr>
              <a:xfrm>
                <a:off x="2266916" y="5090504"/>
                <a:ext cx="1111229" cy="1164531"/>
                <a:chOff x="2266916" y="5090504"/>
                <a:chExt cx="1111229" cy="1164531"/>
              </a:xfrm>
            </p:grpSpPr>
            <p:sp>
              <p:nvSpPr>
                <p:cNvPr id="1144" name="Google Shape;1144;p29"/>
                <p:cNvSpPr/>
                <p:nvPr/>
              </p:nvSpPr>
              <p:spPr>
                <a:xfrm>
                  <a:off x="2468028" y="5090504"/>
                  <a:ext cx="181164" cy="1153158"/>
                </a:xfrm>
                <a:custGeom>
                  <a:avLst/>
                  <a:gdLst/>
                  <a:ahLst/>
                  <a:cxnLst/>
                  <a:rect l="l" t="t" r="r" b="b"/>
                  <a:pathLst>
                    <a:path w="181164" h="1153158" extrusionOk="0">
                      <a:moveTo>
                        <a:pt x="3409" y="0"/>
                      </a:moveTo>
                      <a:lnTo>
                        <a:pt x="46585" y="288858"/>
                      </a:lnTo>
                      <a:lnTo>
                        <a:pt x="90898" y="577717"/>
                      </a:lnTo>
                      <a:lnTo>
                        <a:pt x="135211" y="866575"/>
                      </a:lnTo>
                      <a:lnTo>
                        <a:pt x="156799" y="1011004"/>
                      </a:lnTo>
                      <a:lnTo>
                        <a:pt x="167025" y="1083787"/>
                      </a:lnTo>
                      <a:lnTo>
                        <a:pt x="171570" y="1120179"/>
                      </a:lnTo>
                      <a:lnTo>
                        <a:pt x="173843" y="1138375"/>
                      </a:lnTo>
                      <a:lnTo>
                        <a:pt x="174979" y="1147473"/>
                      </a:lnTo>
                      <a:cubicBezTo>
                        <a:pt x="174979" y="1147473"/>
                        <a:pt x="174979" y="1147473"/>
                        <a:pt x="176115" y="1148610"/>
                      </a:cubicBezTo>
                      <a:lnTo>
                        <a:pt x="178388" y="1148610"/>
                      </a:lnTo>
                      <a:cubicBezTo>
                        <a:pt x="179524" y="1148610"/>
                        <a:pt x="178388" y="1148610"/>
                        <a:pt x="180660" y="1149747"/>
                      </a:cubicBezTo>
                      <a:cubicBezTo>
                        <a:pt x="180660" y="1149747"/>
                        <a:pt x="181796" y="1152022"/>
                        <a:pt x="180660" y="1152022"/>
                      </a:cubicBezTo>
                      <a:cubicBezTo>
                        <a:pt x="180660" y="1152022"/>
                        <a:pt x="180660" y="1152022"/>
                        <a:pt x="179524" y="1153159"/>
                      </a:cubicBezTo>
                      <a:lnTo>
                        <a:pt x="178388" y="1153159"/>
                      </a:lnTo>
                      <a:lnTo>
                        <a:pt x="176115" y="1149747"/>
                      </a:lnTo>
                      <a:lnTo>
                        <a:pt x="176115" y="1149747"/>
                      </a:lnTo>
                      <a:cubicBezTo>
                        <a:pt x="176115" y="1149747"/>
                        <a:pt x="176115" y="1149747"/>
                        <a:pt x="176115" y="1149747"/>
                      </a:cubicBezTo>
                      <a:cubicBezTo>
                        <a:pt x="176115" y="1149747"/>
                        <a:pt x="176115" y="1152022"/>
                        <a:pt x="176115" y="1152022"/>
                      </a:cubicBezTo>
                      <a:cubicBezTo>
                        <a:pt x="177251" y="1153159"/>
                        <a:pt x="176115" y="1152022"/>
                        <a:pt x="176115" y="1152022"/>
                      </a:cubicBezTo>
                      <a:cubicBezTo>
                        <a:pt x="174979" y="1152022"/>
                        <a:pt x="174979" y="1152022"/>
                        <a:pt x="173843" y="1152022"/>
                      </a:cubicBezTo>
                      <a:cubicBezTo>
                        <a:pt x="172706" y="1152022"/>
                        <a:pt x="171570" y="1152022"/>
                        <a:pt x="170434" y="1150884"/>
                      </a:cubicBezTo>
                      <a:cubicBezTo>
                        <a:pt x="169298" y="1150884"/>
                        <a:pt x="168162" y="1148610"/>
                        <a:pt x="168162" y="1147473"/>
                      </a:cubicBezTo>
                      <a:lnTo>
                        <a:pt x="167025" y="1138375"/>
                      </a:lnTo>
                      <a:lnTo>
                        <a:pt x="163617" y="1120179"/>
                      </a:lnTo>
                      <a:lnTo>
                        <a:pt x="157935" y="1083787"/>
                      </a:lnTo>
                      <a:lnTo>
                        <a:pt x="146573" y="1012141"/>
                      </a:lnTo>
                      <a:lnTo>
                        <a:pt x="123849" y="867712"/>
                      </a:lnTo>
                      <a:lnTo>
                        <a:pt x="85217" y="578854"/>
                      </a:lnTo>
                      <a:lnTo>
                        <a:pt x="43177" y="289996"/>
                      </a:lnTo>
                      <a:lnTo>
                        <a:pt x="0" y="1137"/>
                      </a:lnTo>
                      <a:lnTo>
                        <a:pt x="3409"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45" name="Google Shape;1145;p29"/>
                <p:cNvSpPr/>
                <p:nvPr/>
              </p:nvSpPr>
              <p:spPr>
                <a:xfrm>
                  <a:off x="2266916" y="5703475"/>
                  <a:ext cx="223836" cy="551560"/>
                </a:xfrm>
                <a:custGeom>
                  <a:avLst/>
                  <a:gdLst/>
                  <a:ahLst/>
                  <a:cxnLst/>
                  <a:rect l="l" t="t" r="r" b="b"/>
                  <a:pathLst>
                    <a:path w="223836" h="551560" extrusionOk="0">
                      <a:moveTo>
                        <a:pt x="3409" y="0"/>
                      </a:moveTo>
                      <a:cubicBezTo>
                        <a:pt x="35223" y="93254"/>
                        <a:pt x="70446" y="186507"/>
                        <a:pt x="107942" y="277486"/>
                      </a:cubicBezTo>
                      <a:cubicBezTo>
                        <a:pt x="126121" y="322975"/>
                        <a:pt x="145437" y="368465"/>
                        <a:pt x="165889" y="413954"/>
                      </a:cubicBezTo>
                      <a:cubicBezTo>
                        <a:pt x="185205" y="459444"/>
                        <a:pt x="204521" y="504933"/>
                        <a:pt x="223837" y="550423"/>
                      </a:cubicBezTo>
                      <a:lnTo>
                        <a:pt x="220428" y="551560"/>
                      </a:lnTo>
                      <a:cubicBezTo>
                        <a:pt x="197703" y="507208"/>
                        <a:pt x="177251" y="462856"/>
                        <a:pt x="157936" y="417366"/>
                      </a:cubicBezTo>
                      <a:cubicBezTo>
                        <a:pt x="138620" y="371877"/>
                        <a:pt x="120440" y="326387"/>
                        <a:pt x="102260" y="279761"/>
                      </a:cubicBezTo>
                      <a:cubicBezTo>
                        <a:pt x="67037" y="187644"/>
                        <a:pt x="32951" y="94391"/>
                        <a:pt x="0" y="1137"/>
                      </a:cubicBezTo>
                      <a:lnTo>
                        <a:pt x="3409" y="0"/>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46" name="Google Shape;1146;p29"/>
                <p:cNvSpPr/>
                <p:nvPr/>
              </p:nvSpPr>
              <p:spPr>
                <a:xfrm>
                  <a:off x="2782763" y="5257677"/>
                  <a:ext cx="117031" cy="987122"/>
                </a:xfrm>
                <a:custGeom>
                  <a:avLst/>
                  <a:gdLst/>
                  <a:ahLst/>
                  <a:cxnLst/>
                  <a:rect l="l" t="t" r="r" b="b"/>
                  <a:pathLst>
                    <a:path w="117031" h="987122" extrusionOk="0">
                      <a:moveTo>
                        <a:pt x="117031" y="1137"/>
                      </a:moveTo>
                      <a:lnTo>
                        <a:pt x="88626" y="247918"/>
                      </a:lnTo>
                      <a:lnTo>
                        <a:pt x="61356" y="494698"/>
                      </a:lnTo>
                      <a:lnTo>
                        <a:pt x="34087" y="741479"/>
                      </a:lnTo>
                      <a:cubicBezTo>
                        <a:pt x="24997" y="823360"/>
                        <a:pt x="14771" y="905241"/>
                        <a:pt x="3409" y="987122"/>
                      </a:cubicBezTo>
                      <a:lnTo>
                        <a:pt x="0" y="987122"/>
                      </a:lnTo>
                      <a:cubicBezTo>
                        <a:pt x="6817" y="905241"/>
                        <a:pt x="17043" y="822223"/>
                        <a:pt x="26133" y="740342"/>
                      </a:cubicBezTo>
                      <a:lnTo>
                        <a:pt x="55675" y="493561"/>
                      </a:lnTo>
                      <a:lnTo>
                        <a:pt x="85217" y="246781"/>
                      </a:lnTo>
                      <a:lnTo>
                        <a:pt x="113623" y="0"/>
                      </a:lnTo>
                      <a:lnTo>
                        <a:pt x="117031" y="1137"/>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47" name="Google Shape;1147;p29"/>
                <p:cNvSpPr/>
                <p:nvPr/>
              </p:nvSpPr>
              <p:spPr>
                <a:xfrm>
                  <a:off x="2871388" y="5443047"/>
                  <a:ext cx="356775" cy="806301"/>
                </a:xfrm>
                <a:custGeom>
                  <a:avLst/>
                  <a:gdLst/>
                  <a:ahLst/>
                  <a:cxnLst/>
                  <a:rect l="l" t="t" r="r" b="b"/>
                  <a:pathLst>
                    <a:path w="356775" h="806301" extrusionOk="0">
                      <a:moveTo>
                        <a:pt x="356775" y="2274"/>
                      </a:moveTo>
                      <a:lnTo>
                        <a:pt x="265877" y="202428"/>
                      </a:lnTo>
                      <a:cubicBezTo>
                        <a:pt x="236335" y="269525"/>
                        <a:pt x="206793" y="336622"/>
                        <a:pt x="178388" y="403719"/>
                      </a:cubicBezTo>
                      <a:lnTo>
                        <a:pt x="92034" y="605010"/>
                      </a:lnTo>
                      <a:cubicBezTo>
                        <a:pt x="62492" y="672108"/>
                        <a:pt x="34087" y="739204"/>
                        <a:pt x="3409" y="806301"/>
                      </a:cubicBezTo>
                      <a:lnTo>
                        <a:pt x="0" y="805164"/>
                      </a:lnTo>
                      <a:cubicBezTo>
                        <a:pt x="26133" y="736930"/>
                        <a:pt x="54539" y="669833"/>
                        <a:pt x="84081" y="601599"/>
                      </a:cubicBezTo>
                      <a:lnTo>
                        <a:pt x="172707" y="400307"/>
                      </a:lnTo>
                      <a:lnTo>
                        <a:pt x="353367" y="0"/>
                      </a:lnTo>
                      <a:lnTo>
                        <a:pt x="356775" y="2274"/>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48" name="Google Shape;1148;p29"/>
                <p:cNvSpPr/>
                <p:nvPr/>
              </p:nvSpPr>
              <p:spPr>
                <a:xfrm>
                  <a:off x="3064547" y="5784219"/>
                  <a:ext cx="313598" cy="470816"/>
                </a:xfrm>
                <a:custGeom>
                  <a:avLst/>
                  <a:gdLst/>
                  <a:ahLst/>
                  <a:cxnLst/>
                  <a:rect l="l" t="t" r="r" b="b"/>
                  <a:pathLst>
                    <a:path w="313598" h="470816" extrusionOk="0">
                      <a:moveTo>
                        <a:pt x="313599" y="3412"/>
                      </a:moveTo>
                      <a:cubicBezTo>
                        <a:pt x="309054" y="14784"/>
                        <a:pt x="303373" y="25019"/>
                        <a:pt x="296555" y="34117"/>
                      </a:cubicBezTo>
                      <a:lnTo>
                        <a:pt x="277239" y="63685"/>
                      </a:lnTo>
                      <a:lnTo>
                        <a:pt x="238608" y="121684"/>
                      </a:lnTo>
                      <a:lnTo>
                        <a:pt x="161344" y="238820"/>
                      </a:lnTo>
                      <a:lnTo>
                        <a:pt x="84081" y="355955"/>
                      </a:lnTo>
                      <a:cubicBezTo>
                        <a:pt x="57948" y="394621"/>
                        <a:pt x="31814" y="433288"/>
                        <a:pt x="3409" y="470816"/>
                      </a:cubicBezTo>
                      <a:lnTo>
                        <a:pt x="0" y="468542"/>
                      </a:lnTo>
                      <a:cubicBezTo>
                        <a:pt x="23861" y="428738"/>
                        <a:pt x="49994" y="390072"/>
                        <a:pt x="76127" y="350269"/>
                      </a:cubicBezTo>
                      <a:lnTo>
                        <a:pt x="155663" y="234271"/>
                      </a:lnTo>
                      <a:lnTo>
                        <a:pt x="235199" y="118273"/>
                      </a:lnTo>
                      <a:lnTo>
                        <a:pt x="274967" y="60273"/>
                      </a:lnTo>
                      <a:lnTo>
                        <a:pt x="294283" y="30705"/>
                      </a:lnTo>
                      <a:cubicBezTo>
                        <a:pt x="301100" y="20470"/>
                        <a:pt x="306781" y="11372"/>
                        <a:pt x="311326" y="0"/>
                      </a:cubicBezTo>
                      <a:lnTo>
                        <a:pt x="313599" y="3412"/>
                      </a:ln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grpSp>
      <p:grpSp>
        <p:nvGrpSpPr>
          <p:cNvPr id="1149" name="Google Shape;1149;p29"/>
          <p:cNvGrpSpPr/>
          <p:nvPr/>
        </p:nvGrpSpPr>
        <p:grpSpPr>
          <a:xfrm>
            <a:off x="212281" y="765274"/>
            <a:ext cx="11869192" cy="1417068"/>
            <a:chOff x="159211" y="573955"/>
            <a:chExt cx="8901894" cy="1062801"/>
          </a:xfrm>
        </p:grpSpPr>
        <p:grpSp>
          <p:nvGrpSpPr>
            <p:cNvPr id="1150" name="Google Shape;1150;p29"/>
            <p:cNvGrpSpPr/>
            <p:nvPr/>
          </p:nvGrpSpPr>
          <p:grpSpPr>
            <a:xfrm>
              <a:off x="159211" y="573955"/>
              <a:ext cx="413753" cy="600867"/>
              <a:chOff x="5660354" y="5884171"/>
              <a:chExt cx="115229" cy="167298"/>
            </a:xfrm>
          </p:grpSpPr>
          <p:sp>
            <p:nvSpPr>
              <p:cNvPr id="1151" name="Google Shape;1151;p29"/>
              <p:cNvSpPr/>
              <p:nvPr/>
            </p:nvSpPr>
            <p:spPr>
              <a:xfrm>
                <a:off x="5726726" y="5997911"/>
                <a:ext cx="48857" cy="53558"/>
              </a:xfrm>
              <a:custGeom>
                <a:avLst/>
                <a:gdLst/>
                <a:ahLst/>
                <a:cxnLst/>
                <a:rect l="l" t="t" r="r" b="b"/>
                <a:pathLst>
                  <a:path w="48857" h="53558" extrusionOk="0">
                    <a:moveTo>
                      <a:pt x="29542" y="53559"/>
                    </a:moveTo>
                    <a:cubicBezTo>
                      <a:pt x="24997" y="52422"/>
                      <a:pt x="20452" y="50147"/>
                      <a:pt x="17043" y="47873"/>
                    </a:cubicBezTo>
                    <a:cubicBezTo>
                      <a:pt x="13635" y="45598"/>
                      <a:pt x="10226" y="43324"/>
                      <a:pt x="7954" y="39912"/>
                    </a:cubicBezTo>
                    <a:cubicBezTo>
                      <a:pt x="5681" y="36500"/>
                      <a:pt x="3409" y="33088"/>
                      <a:pt x="2273" y="29677"/>
                    </a:cubicBezTo>
                    <a:cubicBezTo>
                      <a:pt x="1136" y="26265"/>
                      <a:pt x="0" y="21716"/>
                      <a:pt x="0" y="16030"/>
                    </a:cubicBezTo>
                    <a:cubicBezTo>
                      <a:pt x="1136" y="6932"/>
                      <a:pt x="9090" y="-1029"/>
                      <a:pt x="18180" y="109"/>
                    </a:cubicBezTo>
                    <a:cubicBezTo>
                      <a:pt x="19316" y="109"/>
                      <a:pt x="19316" y="109"/>
                      <a:pt x="20452" y="109"/>
                    </a:cubicBezTo>
                    <a:cubicBezTo>
                      <a:pt x="24997" y="1246"/>
                      <a:pt x="29542" y="3521"/>
                      <a:pt x="32951" y="5795"/>
                    </a:cubicBezTo>
                    <a:cubicBezTo>
                      <a:pt x="36359" y="8069"/>
                      <a:pt x="38632" y="11481"/>
                      <a:pt x="40904" y="13756"/>
                    </a:cubicBezTo>
                    <a:cubicBezTo>
                      <a:pt x="43176" y="17167"/>
                      <a:pt x="45449" y="20579"/>
                      <a:pt x="46585" y="23991"/>
                    </a:cubicBezTo>
                    <a:cubicBezTo>
                      <a:pt x="47722" y="28540"/>
                      <a:pt x="48858" y="31952"/>
                      <a:pt x="48858" y="37638"/>
                    </a:cubicBezTo>
                    <a:cubicBezTo>
                      <a:pt x="47722" y="46735"/>
                      <a:pt x="40904" y="52422"/>
                      <a:pt x="31814" y="52422"/>
                    </a:cubicBezTo>
                    <a:cubicBezTo>
                      <a:pt x="30678" y="53559"/>
                      <a:pt x="29542" y="53559"/>
                      <a:pt x="29542" y="53559"/>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52" name="Google Shape;1152;p29"/>
              <p:cNvSpPr/>
              <p:nvPr/>
            </p:nvSpPr>
            <p:spPr>
              <a:xfrm>
                <a:off x="5660354" y="5909315"/>
                <a:ext cx="41374" cy="41411"/>
              </a:xfrm>
              <a:custGeom>
                <a:avLst/>
                <a:gdLst/>
                <a:ahLst/>
                <a:cxnLst/>
                <a:rect l="l" t="t" r="r" b="b"/>
                <a:pathLst>
                  <a:path w="41374" h="41411" extrusionOk="0">
                    <a:moveTo>
                      <a:pt x="23195" y="40941"/>
                    </a:moveTo>
                    <a:cubicBezTo>
                      <a:pt x="18650" y="42078"/>
                      <a:pt x="15241" y="40941"/>
                      <a:pt x="12969" y="39803"/>
                    </a:cubicBezTo>
                    <a:cubicBezTo>
                      <a:pt x="9560" y="38666"/>
                      <a:pt x="7288" y="37529"/>
                      <a:pt x="6152" y="35254"/>
                    </a:cubicBezTo>
                    <a:cubicBezTo>
                      <a:pt x="3879" y="32980"/>
                      <a:pt x="2743" y="30705"/>
                      <a:pt x="1607" y="28431"/>
                    </a:cubicBezTo>
                    <a:cubicBezTo>
                      <a:pt x="471" y="26156"/>
                      <a:pt x="-666" y="22745"/>
                      <a:pt x="471" y="18196"/>
                    </a:cubicBezTo>
                    <a:cubicBezTo>
                      <a:pt x="1607" y="7960"/>
                      <a:pt x="9560" y="1137"/>
                      <a:pt x="18650" y="0"/>
                    </a:cubicBezTo>
                    <a:cubicBezTo>
                      <a:pt x="23195" y="0"/>
                      <a:pt x="26604" y="0"/>
                      <a:pt x="28876" y="1137"/>
                    </a:cubicBezTo>
                    <a:cubicBezTo>
                      <a:pt x="31149" y="2274"/>
                      <a:pt x="33421" y="3412"/>
                      <a:pt x="35693" y="5686"/>
                    </a:cubicBezTo>
                    <a:cubicBezTo>
                      <a:pt x="37966" y="7960"/>
                      <a:pt x="39102" y="10235"/>
                      <a:pt x="40239" y="12510"/>
                    </a:cubicBezTo>
                    <a:cubicBezTo>
                      <a:pt x="41375" y="15921"/>
                      <a:pt x="41375" y="18196"/>
                      <a:pt x="41375" y="22745"/>
                    </a:cubicBezTo>
                    <a:cubicBezTo>
                      <a:pt x="39102" y="32980"/>
                      <a:pt x="32285" y="39803"/>
                      <a:pt x="23195" y="40941"/>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53" name="Google Shape;1153;p29"/>
              <p:cNvSpPr/>
              <p:nvPr/>
            </p:nvSpPr>
            <p:spPr>
              <a:xfrm>
                <a:off x="5719438" y="5884171"/>
                <a:ext cx="47056" cy="54836"/>
              </a:xfrm>
              <a:custGeom>
                <a:avLst/>
                <a:gdLst/>
                <a:ahLst/>
                <a:cxnLst/>
                <a:rect l="l" t="t" r="r" b="b"/>
                <a:pathLst>
                  <a:path w="47056" h="54836" extrusionOk="0">
                    <a:moveTo>
                      <a:pt x="27740" y="53574"/>
                    </a:moveTo>
                    <a:cubicBezTo>
                      <a:pt x="23195" y="52437"/>
                      <a:pt x="18650" y="50162"/>
                      <a:pt x="15242" y="47888"/>
                    </a:cubicBezTo>
                    <a:cubicBezTo>
                      <a:pt x="11833" y="45614"/>
                      <a:pt x="9561" y="42202"/>
                      <a:pt x="7288" y="38790"/>
                    </a:cubicBezTo>
                    <a:cubicBezTo>
                      <a:pt x="5016" y="35378"/>
                      <a:pt x="2743" y="31967"/>
                      <a:pt x="1607" y="28555"/>
                    </a:cubicBezTo>
                    <a:cubicBezTo>
                      <a:pt x="471" y="24006"/>
                      <a:pt x="-666" y="20595"/>
                      <a:pt x="471" y="14908"/>
                    </a:cubicBezTo>
                    <a:cubicBezTo>
                      <a:pt x="1607" y="5810"/>
                      <a:pt x="10697" y="-1013"/>
                      <a:pt x="19787" y="124"/>
                    </a:cubicBezTo>
                    <a:cubicBezTo>
                      <a:pt x="20923" y="124"/>
                      <a:pt x="22059" y="124"/>
                      <a:pt x="22059" y="124"/>
                    </a:cubicBezTo>
                    <a:cubicBezTo>
                      <a:pt x="26604" y="1261"/>
                      <a:pt x="31149" y="3536"/>
                      <a:pt x="33421" y="6948"/>
                    </a:cubicBezTo>
                    <a:cubicBezTo>
                      <a:pt x="36830" y="9222"/>
                      <a:pt x="39102" y="12634"/>
                      <a:pt x="41375" y="16045"/>
                    </a:cubicBezTo>
                    <a:cubicBezTo>
                      <a:pt x="43647" y="19457"/>
                      <a:pt x="44783" y="22869"/>
                      <a:pt x="45920" y="27418"/>
                    </a:cubicBezTo>
                    <a:cubicBezTo>
                      <a:pt x="47056" y="31967"/>
                      <a:pt x="47056" y="35378"/>
                      <a:pt x="47056" y="41065"/>
                    </a:cubicBezTo>
                    <a:cubicBezTo>
                      <a:pt x="45920" y="49025"/>
                      <a:pt x="37966" y="55849"/>
                      <a:pt x="30013" y="54712"/>
                    </a:cubicBezTo>
                    <a:cubicBezTo>
                      <a:pt x="28876" y="53574"/>
                      <a:pt x="27740" y="53574"/>
                      <a:pt x="27740" y="53574"/>
                    </a:cubicBezTo>
                    <a:close/>
                  </a:path>
                </a:pathLst>
              </a:custGeom>
              <a:solidFill>
                <a:schemeClr val="accen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nvGrpSpPr>
            <p:cNvPr id="1154" name="Google Shape;1154;p29"/>
            <p:cNvGrpSpPr/>
            <p:nvPr/>
          </p:nvGrpSpPr>
          <p:grpSpPr>
            <a:xfrm>
              <a:off x="8654309" y="1137280"/>
              <a:ext cx="406795" cy="499476"/>
              <a:chOff x="8654309" y="1137280"/>
              <a:chExt cx="406795" cy="499476"/>
            </a:xfrm>
          </p:grpSpPr>
          <p:sp>
            <p:nvSpPr>
              <p:cNvPr id="1155" name="Google Shape;1155;p29"/>
              <p:cNvSpPr/>
              <p:nvPr/>
            </p:nvSpPr>
            <p:spPr>
              <a:xfrm rot="-969201">
                <a:off x="8751282" y="1170196"/>
                <a:ext cx="276342" cy="279896"/>
              </a:xfrm>
              <a:custGeom>
                <a:avLst/>
                <a:gdLst/>
                <a:ahLst/>
                <a:cxnLst/>
                <a:rect l="l" t="t" r="r" b="b"/>
                <a:pathLst>
                  <a:path w="171801" h="174010" extrusionOk="0">
                    <a:moveTo>
                      <a:pt x="167543" y="19948"/>
                    </a:moveTo>
                    <a:cubicBezTo>
                      <a:pt x="162998" y="8576"/>
                      <a:pt x="151635" y="-2796"/>
                      <a:pt x="140273" y="615"/>
                    </a:cubicBezTo>
                    <a:cubicBezTo>
                      <a:pt x="135728" y="1753"/>
                      <a:pt x="132319" y="5164"/>
                      <a:pt x="128911" y="9713"/>
                    </a:cubicBezTo>
                    <a:cubicBezTo>
                      <a:pt x="110731" y="30184"/>
                      <a:pt x="100505" y="56340"/>
                      <a:pt x="98232" y="83634"/>
                    </a:cubicBezTo>
                    <a:cubicBezTo>
                      <a:pt x="85734" y="73399"/>
                      <a:pt x="78917" y="58615"/>
                      <a:pt x="69827" y="46105"/>
                    </a:cubicBezTo>
                    <a:cubicBezTo>
                      <a:pt x="60737" y="33595"/>
                      <a:pt x="45966" y="22223"/>
                      <a:pt x="30059" y="25635"/>
                    </a:cubicBezTo>
                    <a:cubicBezTo>
                      <a:pt x="-35842" y="38144"/>
                      <a:pt x="19833" y="167789"/>
                      <a:pt x="70963" y="173476"/>
                    </a:cubicBezTo>
                    <a:cubicBezTo>
                      <a:pt x="138000" y="182573"/>
                      <a:pt x="186859" y="73399"/>
                      <a:pt x="167543" y="1994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sp>
            <p:nvSpPr>
              <p:cNvPr id="1156" name="Google Shape;1156;p29"/>
              <p:cNvSpPr/>
              <p:nvPr/>
            </p:nvSpPr>
            <p:spPr>
              <a:xfrm rot="244381">
                <a:off x="8659136" y="1491561"/>
                <a:ext cx="139081" cy="140435"/>
              </a:xfrm>
              <a:custGeom>
                <a:avLst/>
                <a:gdLst/>
                <a:ahLst/>
                <a:cxnLst/>
                <a:rect l="l" t="t" r="r" b="b"/>
                <a:pathLst>
                  <a:path w="171801" h="174010" extrusionOk="0">
                    <a:moveTo>
                      <a:pt x="167543" y="19948"/>
                    </a:moveTo>
                    <a:cubicBezTo>
                      <a:pt x="162998" y="8576"/>
                      <a:pt x="151635" y="-2796"/>
                      <a:pt x="140273" y="615"/>
                    </a:cubicBezTo>
                    <a:cubicBezTo>
                      <a:pt x="135728" y="1753"/>
                      <a:pt x="132319" y="5164"/>
                      <a:pt x="128911" y="9713"/>
                    </a:cubicBezTo>
                    <a:cubicBezTo>
                      <a:pt x="110731" y="30184"/>
                      <a:pt x="100505" y="56340"/>
                      <a:pt x="98232" y="83634"/>
                    </a:cubicBezTo>
                    <a:cubicBezTo>
                      <a:pt x="85734" y="73399"/>
                      <a:pt x="78917" y="58615"/>
                      <a:pt x="69827" y="46105"/>
                    </a:cubicBezTo>
                    <a:cubicBezTo>
                      <a:pt x="60737" y="33595"/>
                      <a:pt x="45966" y="22223"/>
                      <a:pt x="30059" y="25635"/>
                    </a:cubicBezTo>
                    <a:cubicBezTo>
                      <a:pt x="-35842" y="38144"/>
                      <a:pt x="19833" y="167789"/>
                      <a:pt x="70963" y="173476"/>
                    </a:cubicBezTo>
                    <a:cubicBezTo>
                      <a:pt x="138000" y="182573"/>
                      <a:pt x="186859" y="73399"/>
                      <a:pt x="167543" y="19948"/>
                    </a:cubicBezTo>
                    <a:close/>
                  </a:path>
                </a:pathLst>
              </a:custGeom>
              <a:solidFill>
                <a:schemeClr val="accent3"/>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867">
                  <a:solidFill>
                    <a:schemeClr val="dk1"/>
                  </a:solidFill>
                  <a:latin typeface="Calibri"/>
                  <a:ea typeface="Calibri"/>
                  <a:cs typeface="Calibri"/>
                  <a:sym typeface="Calibri"/>
                </a:endParaRPr>
              </a:p>
            </p:txBody>
          </p:sp>
        </p:grpSp>
      </p:grpSp>
    </p:spTree>
    <p:extLst>
      <p:ext uri="{BB962C8B-B14F-4D97-AF65-F5344CB8AC3E}">
        <p14:creationId xmlns:p14="http://schemas.microsoft.com/office/powerpoint/2010/main" val="41056799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1CEBC1-3A73-4315-A4BE-C69A6D2FEF6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56F5F68-D522-4BF6-A986-7CAB433CCE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48B022D-95BF-4673-8F38-F35CED7C9FC9}"/>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09B39BC9-A304-4449-820A-27831531564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7CA247-1264-4D01-8978-476BD808A353}"/>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30566211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1CEBC1-3A73-4315-A4BE-C69A6D2FEF6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56F5F68-D522-4BF6-A986-7CAB433CCE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48B022D-95BF-4673-8F38-F35CED7C9FC9}"/>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09B39BC9-A304-4449-820A-27831531564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7CA247-1264-4D01-8978-476BD808A353}"/>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82116118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56768842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13190697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88098" y="1980399"/>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2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5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0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2" y="142786"/>
                  <a:pt x="2305492" y="242005"/>
                </a:cubicBezTo>
                <a:cubicBezTo>
                  <a:pt x="2335232" y="341225"/>
                  <a:pt x="2343559" y="545863"/>
                  <a:pt x="2341180" y="669887"/>
                </a:cubicBezTo>
                <a:cubicBezTo>
                  <a:pt x="2338801" y="793910"/>
                  <a:pt x="2295976" y="832667"/>
                  <a:pt x="2291218" y="986147"/>
                </a:cubicBezTo>
                <a:cubicBezTo>
                  <a:pt x="2286459" y="1139626"/>
                  <a:pt x="2319768" y="1424880"/>
                  <a:pt x="2312630" y="1590761"/>
                </a:cubicBezTo>
                <a:cubicBezTo>
                  <a:pt x="2305492"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0" y="2085306"/>
                  <a:pt x="133299" y="2076004"/>
                  <a:pt x="85716" y="2018643"/>
                </a:cubicBezTo>
                <a:cubicBezTo>
                  <a:pt x="38132" y="1961282"/>
                  <a:pt x="42890" y="1851211"/>
                  <a:pt x="28615" y="1748892"/>
                </a:cubicBezTo>
                <a:cubicBezTo>
                  <a:pt x="14340" y="1646572"/>
                  <a:pt x="-1125" y="1534951"/>
                  <a:pt x="65" y="1404726"/>
                </a:cubicBezTo>
                <a:cubicBezTo>
                  <a:pt x="1255" y="1274501"/>
                  <a:pt x="35753" y="1099318"/>
                  <a:pt x="35753" y="967543"/>
                </a:cubicBezTo>
                <a:cubicBezTo>
                  <a:pt x="35753" y="835768"/>
                  <a:pt x="65" y="745851"/>
                  <a:pt x="65" y="614076"/>
                </a:cubicBezTo>
                <a:cubicBezTo>
                  <a:pt x="65" y="482301"/>
                  <a:pt x="65" y="245106"/>
                  <a:pt x="42890" y="148988"/>
                </a:cubicBezTo>
                <a:cubicBezTo>
                  <a:pt x="85716" y="52870"/>
                  <a:pt x="153522"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953516" y="1110836"/>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3 w 2341562"/>
              <a:gd name="connsiteY5" fmla="*/ 242005 h 2120962"/>
              <a:gd name="connsiteX6" fmla="*/ 2341180 w 2341562"/>
              <a:gd name="connsiteY6" fmla="*/ 669886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8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5"/>
                </a:cubicBezTo>
                <a:cubicBezTo>
                  <a:pt x="2335233" y="341224"/>
                  <a:pt x="2343559" y="545863"/>
                  <a:pt x="2341180" y="669886"/>
                </a:cubicBezTo>
                <a:cubicBezTo>
                  <a:pt x="2338801" y="793910"/>
                  <a:pt x="2295976" y="832667"/>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8"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461017" y="2245345"/>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4 h 2120962"/>
              <a:gd name="connsiteX5" fmla="*/ 2305493 w 2341563"/>
              <a:gd name="connsiteY5" fmla="*/ 242006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6"/>
                </a:cubicBezTo>
                <a:cubicBezTo>
                  <a:pt x="2335233" y="341225"/>
                  <a:pt x="2343560" y="545863"/>
                  <a:pt x="2341181" y="669887"/>
                </a:cubicBezTo>
                <a:cubicBezTo>
                  <a:pt x="2338802"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5" y="1534951"/>
                  <a:pt x="65" y="1404726"/>
                </a:cubicBezTo>
                <a:cubicBezTo>
                  <a:pt x="1255" y="1274501"/>
                  <a:pt x="35753" y="1099319"/>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dirty="0"/>
          </a:p>
        </p:txBody>
      </p:sp>
    </p:spTree>
    <p:extLst>
      <p:ext uri="{BB962C8B-B14F-4D97-AF65-F5344CB8AC3E}">
        <p14:creationId xmlns:p14="http://schemas.microsoft.com/office/powerpoint/2010/main" val="24767850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20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191380817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9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15808505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8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26177421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147413733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27634519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14672398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14050071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191509047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59998844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280117168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5138978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4345390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351605836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37010574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32742234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31207236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33729880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19894412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39596181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148027866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A31FF0-F1CF-476C-9F81-4A4F60AF107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9F6467-3E18-4404-B06C-50C2C06999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568887C-DB17-4180-AD8C-2F7A4B75CEF6}"/>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D4AFC9C5-5355-44EF-A50E-0028AC545D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EBF9BA4-7BD7-47F8-83C7-93A299DDF17E}"/>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30738715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4651238" y="2652456"/>
            <a:ext cx="4772162" cy="3098835"/>
          </a:xfrm>
          <a:custGeom>
            <a:avLst/>
            <a:gdLst>
              <a:gd name="connsiteX0" fmla="*/ 2036641 w 4772162"/>
              <a:gd name="connsiteY0" fmla="*/ 232 h 3098835"/>
              <a:gd name="connsiteX1" fmla="*/ 2633047 w 4772162"/>
              <a:gd name="connsiteY1" fmla="*/ 95365 h 3098835"/>
              <a:gd name="connsiteX2" fmla="*/ 3374919 w 4772162"/>
              <a:gd name="connsiteY2" fmla="*/ 41003 h 3098835"/>
              <a:gd name="connsiteX3" fmla="*/ 4014964 w 4772162"/>
              <a:gd name="connsiteY3" fmla="*/ 27413 h 3098835"/>
              <a:gd name="connsiteX4" fmla="*/ 4407720 w 4772162"/>
              <a:gd name="connsiteY4" fmla="*/ 108955 h 3098835"/>
              <a:gd name="connsiteX5" fmla="*/ 4698650 w 4772162"/>
              <a:gd name="connsiteY5" fmla="*/ 353582 h 3098835"/>
              <a:gd name="connsiteX6" fmla="*/ 4771382 w 4772162"/>
              <a:gd name="connsiteY6" fmla="*/ 978739 h 3098835"/>
              <a:gd name="connsiteX7" fmla="*/ 4669556 w 4772162"/>
              <a:gd name="connsiteY7" fmla="*/ 1440811 h 3098835"/>
              <a:gd name="connsiteX8" fmla="*/ 4713196 w 4772162"/>
              <a:gd name="connsiteY8" fmla="*/ 2324184 h 3098835"/>
              <a:gd name="connsiteX9" fmla="*/ 4582278 w 4772162"/>
              <a:gd name="connsiteY9" fmla="*/ 2894980 h 3098835"/>
              <a:gd name="connsiteX10" fmla="*/ 4073150 w 4772162"/>
              <a:gd name="connsiteY10" fmla="*/ 3017293 h 3098835"/>
              <a:gd name="connsiteX11" fmla="*/ 3302186 w 4772162"/>
              <a:gd name="connsiteY11" fmla="*/ 3017293 h 3098835"/>
              <a:gd name="connsiteX12" fmla="*/ 2502129 w 4772162"/>
              <a:gd name="connsiteY12" fmla="*/ 3098835 h 3098835"/>
              <a:gd name="connsiteX13" fmla="*/ 1716618 w 4772162"/>
              <a:gd name="connsiteY13" fmla="*/ 3017293 h 3098835"/>
              <a:gd name="connsiteX14" fmla="*/ 640178 w 4772162"/>
              <a:gd name="connsiteY14" fmla="*/ 3058064 h 3098835"/>
              <a:gd name="connsiteX15" fmla="*/ 174690 w 4772162"/>
              <a:gd name="connsiteY15" fmla="*/ 2949341 h 3098835"/>
              <a:gd name="connsiteX16" fmla="*/ 58318 w 4772162"/>
              <a:gd name="connsiteY16" fmla="*/ 2555221 h 3098835"/>
              <a:gd name="connsiteX17" fmla="*/ 132 w 4772162"/>
              <a:gd name="connsiteY17" fmla="*/ 2052377 h 3098835"/>
              <a:gd name="connsiteX18" fmla="*/ 72864 w 4772162"/>
              <a:gd name="connsiteY18" fmla="*/ 1413630 h 3098835"/>
              <a:gd name="connsiteX19" fmla="*/ 132 w 4772162"/>
              <a:gd name="connsiteY19" fmla="*/ 897196 h 3098835"/>
              <a:gd name="connsiteX20" fmla="*/ 87411 w 4772162"/>
              <a:gd name="connsiteY20" fmla="*/ 217678 h 3098835"/>
              <a:gd name="connsiteX21" fmla="*/ 523806 w 4772162"/>
              <a:gd name="connsiteY21" fmla="*/ 54594 h 3098835"/>
              <a:gd name="connsiteX22" fmla="*/ 1352956 w 4772162"/>
              <a:gd name="connsiteY22" fmla="*/ 68184 h 3098835"/>
              <a:gd name="connsiteX23" fmla="*/ 2036641 w 4772162"/>
              <a:gd name="connsiteY23" fmla="*/ 232 h 30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72162" h="3098835">
                <a:moveTo>
                  <a:pt x="2036641" y="232"/>
                </a:moveTo>
                <a:cubicBezTo>
                  <a:pt x="2249990" y="4762"/>
                  <a:pt x="2410001" y="88570"/>
                  <a:pt x="2633047" y="95365"/>
                </a:cubicBezTo>
                <a:cubicBezTo>
                  <a:pt x="2856093" y="102160"/>
                  <a:pt x="3144599" y="52328"/>
                  <a:pt x="3374919" y="41003"/>
                </a:cubicBezTo>
                <a:cubicBezTo>
                  <a:pt x="3605238" y="29678"/>
                  <a:pt x="3842831" y="16088"/>
                  <a:pt x="4014964" y="27413"/>
                </a:cubicBezTo>
                <a:cubicBezTo>
                  <a:pt x="4187098" y="38738"/>
                  <a:pt x="4293772" y="54594"/>
                  <a:pt x="4407720" y="108955"/>
                </a:cubicBezTo>
                <a:cubicBezTo>
                  <a:pt x="4521667" y="163317"/>
                  <a:pt x="4638038" y="208617"/>
                  <a:pt x="4698650" y="353582"/>
                </a:cubicBezTo>
                <a:cubicBezTo>
                  <a:pt x="4759260" y="498546"/>
                  <a:pt x="4776230" y="797534"/>
                  <a:pt x="4771382" y="978739"/>
                </a:cubicBezTo>
                <a:cubicBezTo>
                  <a:pt x="4766534" y="1159943"/>
                  <a:pt x="4679254" y="1216570"/>
                  <a:pt x="4669556" y="1440811"/>
                </a:cubicBezTo>
                <a:cubicBezTo>
                  <a:pt x="4659858" y="1665052"/>
                  <a:pt x="4727742" y="2081823"/>
                  <a:pt x="4713196" y="2324184"/>
                </a:cubicBezTo>
                <a:cubicBezTo>
                  <a:pt x="4698650" y="2566546"/>
                  <a:pt x="4688952" y="2779462"/>
                  <a:pt x="4582278" y="2894980"/>
                </a:cubicBezTo>
                <a:cubicBezTo>
                  <a:pt x="4475604" y="3010498"/>
                  <a:pt x="4286498" y="2996907"/>
                  <a:pt x="4073150" y="3017293"/>
                </a:cubicBezTo>
                <a:cubicBezTo>
                  <a:pt x="3859802" y="3037678"/>
                  <a:pt x="3564023" y="3003703"/>
                  <a:pt x="3302186" y="3017293"/>
                </a:cubicBezTo>
                <a:cubicBezTo>
                  <a:pt x="3040349" y="3030883"/>
                  <a:pt x="2766391" y="3098835"/>
                  <a:pt x="2502129" y="3098835"/>
                </a:cubicBezTo>
                <a:cubicBezTo>
                  <a:pt x="2237867" y="3098835"/>
                  <a:pt x="2026944" y="3024088"/>
                  <a:pt x="1716618" y="3017293"/>
                </a:cubicBezTo>
                <a:cubicBezTo>
                  <a:pt x="1406293" y="3010498"/>
                  <a:pt x="897166" y="3069389"/>
                  <a:pt x="640178" y="3058064"/>
                </a:cubicBezTo>
                <a:cubicBezTo>
                  <a:pt x="383189" y="3046739"/>
                  <a:pt x="271667" y="3033149"/>
                  <a:pt x="174690" y="2949341"/>
                </a:cubicBezTo>
                <a:cubicBezTo>
                  <a:pt x="77713" y="2865534"/>
                  <a:pt x="87411" y="2704715"/>
                  <a:pt x="58318" y="2555221"/>
                </a:cubicBezTo>
                <a:cubicBezTo>
                  <a:pt x="29225" y="2405727"/>
                  <a:pt x="-2293" y="2242642"/>
                  <a:pt x="132" y="2052377"/>
                </a:cubicBezTo>
                <a:cubicBezTo>
                  <a:pt x="2557" y="1862112"/>
                  <a:pt x="72864" y="1606161"/>
                  <a:pt x="72864" y="1413630"/>
                </a:cubicBezTo>
                <a:cubicBezTo>
                  <a:pt x="72864" y="1221100"/>
                  <a:pt x="132" y="1089727"/>
                  <a:pt x="132" y="897196"/>
                </a:cubicBezTo>
                <a:cubicBezTo>
                  <a:pt x="132" y="704666"/>
                  <a:pt x="132" y="358111"/>
                  <a:pt x="87411" y="217678"/>
                </a:cubicBezTo>
                <a:cubicBezTo>
                  <a:pt x="174690" y="77245"/>
                  <a:pt x="312881" y="79509"/>
                  <a:pt x="523806" y="54594"/>
                </a:cubicBezTo>
                <a:cubicBezTo>
                  <a:pt x="734730" y="29678"/>
                  <a:pt x="1100817" y="77245"/>
                  <a:pt x="1352956" y="68184"/>
                </a:cubicBezTo>
                <a:cubicBezTo>
                  <a:pt x="1605095" y="59123"/>
                  <a:pt x="1823292" y="-4297"/>
                  <a:pt x="2036641" y="23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1579046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3AD58E-93D0-470D-B3CA-E1E45E90DC2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2F740E2-433C-4B4F-8E7A-90978F215C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3BC0B9E-DF3A-4412-84DA-ED1478E8E19B}"/>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D685BC12-7C17-47FD-B85B-CF5F5F7F467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346CD6-1748-4DA1-B1CE-7E2ECEBC6556}"/>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4628749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DDAD3C-FD3E-4B78-8B53-DAF08C14D03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4D37D5-0F8C-475F-9CAE-9893DB599C7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2EAD17B-468D-4E5F-8C43-623450FD43CF}"/>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33682F0-6E72-43CD-B204-C07171CAB1A5}"/>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6" name="页脚占位符 5">
            <a:extLst>
              <a:ext uri="{FF2B5EF4-FFF2-40B4-BE49-F238E27FC236}">
                <a16:creationId xmlns:a16="http://schemas.microsoft.com/office/drawing/2014/main" id="{86DF98BF-C7CD-4D27-B62F-9FB8239C620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F3CFF30-8C08-4B0F-B080-208510DE3D4F}"/>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303508740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DDEF7F-32D3-4943-ABB3-A3F334121AA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74E0824-1507-43EB-A8D9-CF20749E0E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1B12E97-EDA6-49BD-A2D8-ED29FB1E2C43}"/>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EB3BDE9-72FF-4FF6-8D0E-B429DD34D3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C7B89A5-10DD-426E-8625-B2A13E8D650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D35187D-FD87-48E4-A4E3-2FFA50ADE2E3}"/>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8" name="页脚占位符 7">
            <a:extLst>
              <a:ext uri="{FF2B5EF4-FFF2-40B4-BE49-F238E27FC236}">
                <a16:creationId xmlns:a16="http://schemas.microsoft.com/office/drawing/2014/main" id="{884AFB86-2EFF-46DF-984F-B80AF29870D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86914BC-814C-4A0F-BF82-9D81522FB4E3}"/>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40553624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8B41BF-5A95-4149-B996-D773A20F432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4876C26-5951-4572-95AE-FC68D7129893}"/>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4" name="页脚占位符 3">
            <a:extLst>
              <a:ext uri="{FF2B5EF4-FFF2-40B4-BE49-F238E27FC236}">
                <a16:creationId xmlns:a16="http://schemas.microsoft.com/office/drawing/2014/main" id="{5E5BBB4E-40EF-42EE-AE0E-94F18B117F1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0F11B66-E92B-4512-AC30-104DB9CF4FE7}"/>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42514089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CBC602-D6D2-41EE-9D1B-CDB4C4F755D0}"/>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3" name="页脚占位符 2">
            <a:extLst>
              <a:ext uri="{FF2B5EF4-FFF2-40B4-BE49-F238E27FC236}">
                <a16:creationId xmlns:a16="http://schemas.microsoft.com/office/drawing/2014/main" id="{1BF858F9-84EB-421C-BC73-CBCA62FBDF2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32547D3-3A49-418D-B41A-8C7CC3D5D0FB}"/>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391845665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71DEC4-111C-4378-B1E0-A6413B42085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5A8B7A1-3DD3-4C88-B847-A2DA5BCFD0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2FF1518-EB0F-42F8-A04E-5688B8CB8F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9923E56-85BD-4F08-AF59-715549B69B94}"/>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6" name="页脚占位符 5">
            <a:extLst>
              <a:ext uri="{FF2B5EF4-FFF2-40B4-BE49-F238E27FC236}">
                <a16:creationId xmlns:a16="http://schemas.microsoft.com/office/drawing/2014/main" id="{ECAD75BC-4C20-486C-9907-DD22AECE142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7A4D148-F536-4323-8CED-A281145FA12A}"/>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39593741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21E5E0-F936-440E-AC84-AA71B4C3872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C05369F-9921-4409-96E1-A1C8CCAF36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1E6F79E-9C68-45C6-BEEB-83E030DA44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410CA4-68C9-4067-BCF4-B0FF8A3532D2}"/>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6" name="页脚占位符 5">
            <a:extLst>
              <a:ext uri="{FF2B5EF4-FFF2-40B4-BE49-F238E27FC236}">
                <a16:creationId xmlns:a16="http://schemas.microsoft.com/office/drawing/2014/main" id="{A576913E-07B7-4250-BD28-9DA5126D8F0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DE5A8E6-5720-446E-84C1-4C80A639226F}"/>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15740869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43187B-E510-4C6A-B32D-97FB006C300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386DE42-5A2D-44CF-A3AE-70E987E703D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793DE87-164C-4656-A5F9-2B001BAB7763}"/>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45FE468D-5F9A-41A6-859F-1696A47E599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929840-4974-4DB8-BFC6-103289EB26BD}"/>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66835929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D6B7E98-729A-456D-A387-ABA90C2CE3D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2E20ABF-DB81-47C0-BFD0-A0B40E08F5F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6EFA5D-658C-4445-BF28-FE335983C526}"/>
              </a:ext>
            </a:extLst>
          </p:cNvPr>
          <p:cNvSpPr>
            <a:spLocks noGrp="1"/>
          </p:cNvSpPr>
          <p:nvPr>
            <p:ph type="dt" sz="half" idx="10"/>
          </p:nvPr>
        </p:nvSpPr>
        <p:spPr/>
        <p:txBody>
          <a:body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19206049-7557-4619-8DC6-D07F9CC8E61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8EDDE0-5DDA-4C50-9410-75FC69B41B84}"/>
              </a:ext>
            </a:extLst>
          </p:cNvPr>
          <p:cNvSpPr>
            <a:spLocks noGrp="1"/>
          </p:cNvSpPr>
          <p:nvPr>
            <p:ph type="sldNum" sz="quarter" idx="12"/>
          </p:nvPr>
        </p:nvSpPr>
        <p:spPr/>
        <p:txBody>
          <a:bodyPr/>
          <a:lstStyle/>
          <a:p>
            <a:fld id="{82C20B5C-6BF8-4786-95F4-791A87CCADD0}" type="slidenum">
              <a:rPr lang="zh-CN" altLang="en-US" smtClean="0"/>
              <a:t>‹#›</a:t>
            </a:fld>
            <a:endParaRPr lang="zh-CN" altLang="en-US"/>
          </a:p>
        </p:txBody>
      </p:sp>
    </p:spTree>
    <p:extLst>
      <p:ext uri="{BB962C8B-B14F-4D97-AF65-F5344CB8AC3E}">
        <p14:creationId xmlns:p14="http://schemas.microsoft.com/office/powerpoint/2010/main" val="31231984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575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1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4 w 1773442"/>
              <a:gd name="connsiteY9" fmla="*/ 2297738 h 2731077"/>
              <a:gd name="connsiteX10" fmla="*/ 1711088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7 w 1773442"/>
              <a:gd name="connsiteY14" fmla="*/ 2697331 h 2731077"/>
              <a:gd name="connsiteX15" fmla="*/ 116665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4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8" y="1464"/>
                  <a:pt x="854248" y="41700"/>
                  <a:pt x="964432" y="41700"/>
                </a:cubicBezTo>
                <a:cubicBezTo>
                  <a:pt x="1074615" y="41700"/>
                  <a:pt x="1149799" y="76"/>
                  <a:pt x="1259983" y="76"/>
                </a:cubicBezTo>
                <a:cubicBezTo>
                  <a:pt x="1370167" y="76"/>
                  <a:pt x="1568498" y="76"/>
                  <a:pt x="1648867" y="50025"/>
                </a:cubicBezTo>
                <a:cubicBezTo>
                  <a:pt x="1729236" y="99974"/>
                  <a:pt x="1727940" y="179060"/>
                  <a:pt x="1742199" y="299771"/>
                </a:cubicBezTo>
                <a:cubicBezTo>
                  <a:pt x="1756458" y="420481"/>
                  <a:pt x="1729236" y="629991"/>
                  <a:pt x="1734421" y="774288"/>
                </a:cubicBezTo>
                <a:cubicBezTo>
                  <a:pt x="1739607" y="918585"/>
                  <a:pt x="1775902" y="1043458"/>
                  <a:pt x="1773310" y="1165557"/>
                </a:cubicBezTo>
                <a:cubicBezTo>
                  <a:pt x="1770717" y="1287655"/>
                  <a:pt x="1722755" y="1379228"/>
                  <a:pt x="1718866" y="1506876"/>
                </a:cubicBezTo>
                <a:cubicBezTo>
                  <a:pt x="1714977" y="1634524"/>
                  <a:pt x="1743496" y="1799634"/>
                  <a:pt x="1749977" y="1931444"/>
                </a:cubicBezTo>
                <a:cubicBezTo>
                  <a:pt x="1756458" y="2063254"/>
                  <a:pt x="1764236" y="2199227"/>
                  <a:pt x="1757754" y="2297738"/>
                </a:cubicBezTo>
                <a:cubicBezTo>
                  <a:pt x="1751273" y="2396249"/>
                  <a:pt x="1742199" y="2457298"/>
                  <a:pt x="1711088" y="2522509"/>
                </a:cubicBezTo>
                <a:cubicBezTo>
                  <a:pt x="1679978" y="2587720"/>
                  <a:pt x="1654052" y="2654319"/>
                  <a:pt x="1571090" y="2689006"/>
                </a:cubicBezTo>
                <a:cubicBezTo>
                  <a:pt x="1488128" y="2723694"/>
                  <a:pt x="1317019" y="2733405"/>
                  <a:pt x="1213317" y="2730631"/>
                </a:cubicBezTo>
                <a:cubicBezTo>
                  <a:pt x="1109615" y="2727856"/>
                  <a:pt x="1077208" y="2677907"/>
                  <a:pt x="948876" y="2672357"/>
                </a:cubicBezTo>
                <a:cubicBezTo>
                  <a:pt x="820545" y="2666807"/>
                  <a:pt x="582029" y="2705656"/>
                  <a:pt x="443327" y="2697331"/>
                </a:cubicBezTo>
                <a:cubicBezTo>
                  <a:pt x="304626" y="2689006"/>
                  <a:pt x="182775" y="2683456"/>
                  <a:pt x="116665" y="2622408"/>
                </a:cubicBezTo>
                <a:cubicBezTo>
                  <a:pt x="50555" y="2561359"/>
                  <a:pt x="58333" y="2453135"/>
                  <a:pt x="46666" y="2331037"/>
                </a:cubicBezTo>
                <a:cubicBezTo>
                  <a:pt x="34999" y="2208940"/>
                  <a:pt x="54444" y="2039667"/>
                  <a:pt x="46666" y="1889820"/>
                </a:cubicBezTo>
                <a:cubicBezTo>
                  <a:pt x="38888" y="1739972"/>
                  <a:pt x="0" y="1583188"/>
                  <a:pt x="0" y="1431952"/>
                </a:cubicBezTo>
                <a:cubicBezTo>
                  <a:pt x="0" y="1280717"/>
                  <a:pt x="42777" y="1160006"/>
                  <a:pt x="46666" y="982410"/>
                </a:cubicBezTo>
                <a:cubicBezTo>
                  <a:pt x="50555" y="804813"/>
                  <a:pt x="16852" y="513443"/>
                  <a:pt x="23333" y="366370"/>
                </a:cubicBezTo>
                <a:cubicBezTo>
                  <a:pt x="29814" y="219297"/>
                  <a:pt x="37592" y="155474"/>
                  <a:pt x="85554" y="99974"/>
                </a:cubicBezTo>
                <a:cubicBezTo>
                  <a:pt x="133517" y="44475"/>
                  <a:pt x="225553" y="50025"/>
                  <a:pt x="311107" y="33375"/>
                </a:cubicBezTo>
                <a:cubicBezTo>
                  <a:pt x="396661" y="16726"/>
                  <a:pt x="489993"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1699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2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5 w 1773442"/>
              <a:gd name="connsiteY9" fmla="*/ 2297738 h 2731077"/>
              <a:gd name="connsiteX10" fmla="*/ 1711089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8 w 1773442"/>
              <a:gd name="connsiteY14" fmla="*/ 2697331 h 2731077"/>
              <a:gd name="connsiteX15" fmla="*/ 116666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5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9" y="1464"/>
                  <a:pt x="854248" y="41700"/>
                  <a:pt x="964432" y="41700"/>
                </a:cubicBezTo>
                <a:cubicBezTo>
                  <a:pt x="1074616" y="41700"/>
                  <a:pt x="1149800" y="76"/>
                  <a:pt x="1259983" y="76"/>
                </a:cubicBezTo>
                <a:cubicBezTo>
                  <a:pt x="1370167" y="76"/>
                  <a:pt x="1568498" y="76"/>
                  <a:pt x="1648867" y="50025"/>
                </a:cubicBezTo>
                <a:cubicBezTo>
                  <a:pt x="1729236" y="99974"/>
                  <a:pt x="1727940" y="179060"/>
                  <a:pt x="1742199" y="299771"/>
                </a:cubicBezTo>
                <a:cubicBezTo>
                  <a:pt x="1756458" y="420481"/>
                  <a:pt x="1729236" y="629991"/>
                  <a:pt x="1734422" y="774288"/>
                </a:cubicBezTo>
                <a:cubicBezTo>
                  <a:pt x="1739607" y="918585"/>
                  <a:pt x="1775902" y="1043458"/>
                  <a:pt x="1773310" y="1165557"/>
                </a:cubicBezTo>
                <a:cubicBezTo>
                  <a:pt x="1770718" y="1287655"/>
                  <a:pt x="1722755" y="1379228"/>
                  <a:pt x="1718866" y="1506876"/>
                </a:cubicBezTo>
                <a:cubicBezTo>
                  <a:pt x="1714977" y="1634524"/>
                  <a:pt x="1743496" y="1799634"/>
                  <a:pt x="1749977" y="1931444"/>
                </a:cubicBezTo>
                <a:cubicBezTo>
                  <a:pt x="1756458" y="2063254"/>
                  <a:pt x="1764236" y="2199227"/>
                  <a:pt x="1757755" y="2297738"/>
                </a:cubicBezTo>
                <a:cubicBezTo>
                  <a:pt x="1751273" y="2396249"/>
                  <a:pt x="1742199" y="2457298"/>
                  <a:pt x="1711089" y="2522509"/>
                </a:cubicBezTo>
                <a:cubicBezTo>
                  <a:pt x="1679978" y="2587720"/>
                  <a:pt x="1654052" y="2654319"/>
                  <a:pt x="1571090" y="2689006"/>
                </a:cubicBezTo>
                <a:cubicBezTo>
                  <a:pt x="1488128" y="2723694"/>
                  <a:pt x="1317020" y="2733405"/>
                  <a:pt x="1213317" y="2730631"/>
                </a:cubicBezTo>
                <a:cubicBezTo>
                  <a:pt x="1109615" y="2727856"/>
                  <a:pt x="1077208" y="2677907"/>
                  <a:pt x="948876" y="2672357"/>
                </a:cubicBezTo>
                <a:cubicBezTo>
                  <a:pt x="820545" y="2666807"/>
                  <a:pt x="582029" y="2705656"/>
                  <a:pt x="443328" y="2697331"/>
                </a:cubicBezTo>
                <a:cubicBezTo>
                  <a:pt x="304627" y="2689006"/>
                  <a:pt x="182776" y="2683456"/>
                  <a:pt x="116666" y="2622408"/>
                </a:cubicBezTo>
                <a:cubicBezTo>
                  <a:pt x="50555" y="2561359"/>
                  <a:pt x="58333" y="2453135"/>
                  <a:pt x="46666" y="2331037"/>
                </a:cubicBezTo>
                <a:cubicBezTo>
                  <a:pt x="35000" y="2208940"/>
                  <a:pt x="54444" y="2039667"/>
                  <a:pt x="46666" y="1889820"/>
                </a:cubicBezTo>
                <a:cubicBezTo>
                  <a:pt x="38889" y="1739972"/>
                  <a:pt x="0" y="1583188"/>
                  <a:pt x="0" y="1431952"/>
                </a:cubicBezTo>
                <a:cubicBezTo>
                  <a:pt x="0" y="1280717"/>
                  <a:pt x="42777" y="1160006"/>
                  <a:pt x="46666" y="982410"/>
                </a:cubicBezTo>
                <a:cubicBezTo>
                  <a:pt x="50555" y="804813"/>
                  <a:pt x="16852" y="513443"/>
                  <a:pt x="23333" y="366370"/>
                </a:cubicBezTo>
                <a:cubicBezTo>
                  <a:pt x="29814" y="219297"/>
                  <a:pt x="37592" y="155474"/>
                  <a:pt x="85555" y="99974"/>
                </a:cubicBezTo>
                <a:cubicBezTo>
                  <a:pt x="133517" y="44475"/>
                  <a:pt x="225553" y="50025"/>
                  <a:pt x="311107" y="33375"/>
                </a:cubicBezTo>
                <a:cubicBezTo>
                  <a:pt x="396662" y="16726"/>
                  <a:pt x="489994"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617977" y="2268537"/>
            <a:ext cx="3711137" cy="3675065"/>
          </a:xfrm>
          <a:custGeom>
            <a:avLst/>
            <a:gdLst>
              <a:gd name="connsiteX0" fmla="*/ 1936295 w 3711137"/>
              <a:gd name="connsiteY0" fmla="*/ 19 h 3675065"/>
              <a:gd name="connsiteX1" fmla="*/ 2121155 w 3711137"/>
              <a:gd name="connsiteY1" fmla="*/ 3265 h 3675065"/>
              <a:gd name="connsiteX2" fmla="*/ 2603506 w 3711137"/>
              <a:gd name="connsiteY2" fmla="*/ 97055 h 3675065"/>
              <a:gd name="connsiteX3" fmla="*/ 3099257 w 3711137"/>
              <a:gd name="connsiteY3" fmla="*/ 405224 h 3675065"/>
              <a:gd name="connsiteX4" fmla="*/ 3394027 w 3711137"/>
              <a:gd name="connsiteY4" fmla="*/ 807184 h 3675065"/>
              <a:gd name="connsiteX5" fmla="*/ 3688797 w 3711137"/>
              <a:gd name="connsiteY5" fmla="*/ 1396724 h 3675065"/>
              <a:gd name="connsiteX6" fmla="*/ 3688797 w 3711137"/>
              <a:gd name="connsiteY6" fmla="*/ 2173846 h 3675065"/>
              <a:gd name="connsiteX7" fmla="*/ 3675399 w 3711137"/>
              <a:gd name="connsiteY7" fmla="*/ 2656198 h 3675065"/>
              <a:gd name="connsiteX8" fmla="*/ 3367230 w 3711137"/>
              <a:gd name="connsiteY8" fmla="*/ 3031360 h 3675065"/>
              <a:gd name="connsiteX9" fmla="*/ 2951871 w 3711137"/>
              <a:gd name="connsiteY9" fmla="*/ 3419921 h 3675065"/>
              <a:gd name="connsiteX10" fmla="*/ 2027364 w 3711137"/>
              <a:gd name="connsiteY10" fmla="*/ 3661097 h 3675065"/>
              <a:gd name="connsiteX11" fmla="*/ 1062661 w 3711137"/>
              <a:gd name="connsiteY11" fmla="*/ 3594104 h 3675065"/>
              <a:gd name="connsiteX12" fmla="*/ 593708 w 3711137"/>
              <a:gd name="connsiteY12" fmla="*/ 3165347 h 3675065"/>
              <a:gd name="connsiteX13" fmla="*/ 298938 w 3711137"/>
              <a:gd name="connsiteY13" fmla="*/ 2749988 h 3675065"/>
              <a:gd name="connsiteX14" fmla="*/ 17566 w 3711137"/>
              <a:gd name="connsiteY14" fmla="*/ 2147049 h 3675065"/>
              <a:gd name="connsiteX15" fmla="*/ 44364 w 3711137"/>
              <a:gd name="connsiteY15" fmla="*/ 1436920 h 3675065"/>
              <a:gd name="connsiteX16" fmla="*/ 164951 w 3711137"/>
              <a:gd name="connsiteY16" fmla="*/ 874177 h 3675065"/>
              <a:gd name="connsiteX17" fmla="*/ 473121 w 3711137"/>
              <a:gd name="connsiteY17" fmla="*/ 579406 h 3675065"/>
              <a:gd name="connsiteX18" fmla="*/ 660702 w 3711137"/>
              <a:gd name="connsiteY18" fmla="*/ 378427 h 3675065"/>
              <a:gd name="connsiteX19" fmla="*/ 1303837 w 3711137"/>
              <a:gd name="connsiteY19" fmla="*/ 56859 h 3675065"/>
              <a:gd name="connsiteX20" fmla="*/ 1936295 w 3711137"/>
              <a:gd name="connsiteY20" fmla="*/ 19 h 367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1137" h="3675065">
                <a:moveTo>
                  <a:pt x="1936295" y="19"/>
                </a:moveTo>
                <a:cubicBezTo>
                  <a:pt x="2004056" y="194"/>
                  <a:pt x="2067002" y="1590"/>
                  <a:pt x="2121155" y="3265"/>
                </a:cubicBezTo>
                <a:cubicBezTo>
                  <a:pt x="2337767" y="9964"/>
                  <a:pt x="2440489" y="30062"/>
                  <a:pt x="2603506" y="97055"/>
                </a:cubicBezTo>
                <a:cubicBezTo>
                  <a:pt x="2766524" y="164048"/>
                  <a:pt x="2967503" y="286869"/>
                  <a:pt x="3099257" y="405224"/>
                </a:cubicBezTo>
                <a:cubicBezTo>
                  <a:pt x="3231010" y="523579"/>
                  <a:pt x="3295770" y="641934"/>
                  <a:pt x="3394027" y="807184"/>
                </a:cubicBezTo>
                <a:cubicBezTo>
                  <a:pt x="3492284" y="972433"/>
                  <a:pt x="3639669" y="1168947"/>
                  <a:pt x="3688797" y="1396724"/>
                </a:cubicBezTo>
                <a:cubicBezTo>
                  <a:pt x="3737927" y="1624501"/>
                  <a:pt x="3691031" y="1963934"/>
                  <a:pt x="3688797" y="2173846"/>
                </a:cubicBezTo>
                <a:cubicBezTo>
                  <a:pt x="3686565" y="2383759"/>
                  <a:pt x="3728993" y="2513278"/>
                  <a:pt x="3675399" y="2656198"/>
                </a:cubicBezTo>
                <a:cubicBezTo>
                  <a:pt x="3621804" y="2799117"/>
                  <a:pt x="3487817" y="2904073"/>
                  <a:pt x="3367230" y="3031360"/>
                </a:cubicBezTo>
                <a:cubicBezTo>
                  <a:pt x="3246642" y="3158647"/>
                  <a:pt x="3175183" y="3314965"/>
                  <a:pt x="2951871" y="3419921"/>
                </a:cubicBezTo>
                <a:cubicBezTo>
                  <a:pt x="2728560" y="3524877"/>
                  <a:pt x="2342233" y="3632066"/>
                  <a:pt x="2027364" y="3661097"/>
                </a:cubicBezTo>
                <a:cubicBezTo>
                  <a:pt x="1712496" y="3690128"/>
                  <a:pt x="1301603" y="3676729"/>
                  <a:pt x="1062661" y="3594104"/>
                </a:cubicBezTo>
                <a:cubicBezTo>
                  <a:pt x="823719" y="3511478"/>
                  <a:pt x="720995" y="3306032"/>
                  <a:pt x="593708" y="3165347"/>
                </a:cubicBezTo>
                <a:cubicBezTo>
                  <a:pt x="466421" y="3024661"/>
                  <a:pt x="394962" y="2919705"/>
                  <a:pt x="298938" y="2749988"/>
                </a:cubicBezTo>
                <a:cubicBezTo>
                  <a:pt x="202914" y="2580272"/>
                  <a:pt x="59996" y="2365893"/>
                  <a:pt x="17566" y="2147049"/>
                </a:cubicBezTo>
                <a:cubicBezTo>
                  <a:pt x="-24863" y="1928205"/>
                  <a:pt x="19800" y="1649065"/>
                  <a:pt x="44364" y="1436920"/>
                </a:cubicBezTo>
                <a:cubicBezTo>
                  <a:pt x="68927" y="1224775"/>
                  <a:pt x="93492" y="1017096"/>
                  <a:pt x="164951" y="874177"/>
                </a:cubicBezTo>
                <a:cubicBezTo>
                  <a:pt x="236411" y="731257"/>
                  <a:pt x="397194" y="657565"/>
                  <a:pt x="473121" y="579406"/>
                </a:cubicBezTo>
                <a:cubicBezTo>
                  <a:pt x="549047" y="501248"/>
                  <a:pt x="522249" y="465518"/>
                  <a:pt x="660702" y="378427"/>
                </a:cubicBezTo>
                <a:cubicBezTo>
                  <a:pt x="799154" y="291335"/>
                  <a:pt x="1060428" y="119386"/>
                  <a:pt x="1303837" y="56859"/>
                </a:cubicBezTo>
                <a:cubicBezTo>
                  <a:pt x="1486394" y="9963"/>
                  <a:pt x="1733013" y="-504"/>
                  <a:pt x="1936295" y="1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84027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13" name="图片占位符 12"/>
          <p:cNvSpPr>
            <a:spLocks noGrp="1"/>
          </p:cNvSpPr>
          <p:nvPr>
            <p:ph type="pic" sz="quarter" idx="13"/>
          </p:nvPr>
        </p:nvSpPr>
        <p:spPr>
          <a:xfrm>
            <a:off x="5435045" y="378936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3 h 2120962"/>
              <a:gd name="connsiteX5" fmla="*/ 2305493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59"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0"/>
          </p:nvPr>
        </p:nvSpPr>
        <p:spPr>
          <a:xfrm>
            <a:off x="2286517" y="378936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0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60"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2"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7632145" y="79697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1 w 2341562"/>
              <a:gd name="connsiteY4" fmla="*/ 74573 h 2120962"/>
              <a:gd name="connsiteX5" fmla="*/ 2305493 w 2341562"/>
              <a:gd name="connsiteY5" fmla="*/ 242005 h 2120962"/>
              <a:gd name="connsiteX6" fmla="*/ 2341180 w 2341562"/>
              <a:gd name="connsiteY6" fmla="*/ 669887 h 2120962"/>
              <a:gd name="connsiteX7" fmla="*/ 2291217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1" y="74573"/>
                </a:cubicBezTo>
                <a:cubicBezTo>
                  <a:pt x="2218652" y="111780"/>
                  <a:pt x="2275753" y="142786"/>
                  <a:pt x="2305493" y="242005"/>
                </a:cubicBezTo>
                <a:cubicBezTo>
                  <a:pt x="2335233" y="341224"/>
                  <a:pt x="2343559" y="545863"/>
                  <a:pt x="2341180" y="669887"/>
                </a:cubicBezTo>
                <a:cubicBezTo>
                  <a:pt x="2338801" y="793910"/>
                  <a:pt x="2295976" y="832667"/>
                  <a:pt x="2291217"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0" name="图片占位符 9"/>
          <p:cNvSpPr>
            <a:spLocks noGrp="1"/>
          </p:cNvSpPr>
          <p:nvPr>
            <p:ph type="pic" sz="quarter" idx="12"/>
          </p:nvPr>
        </p:nvSpPr>
        <p:spPr>
          <a:xfrm>
            <a:off x="4483617" y="79697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9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6" y="35816"/>
                  <a:pt x="1655976" y="28065"/>
                </a:cubicBezTo>
                <a:cubicBezTo>
                  <a:pt x="1768988" y="20313"/>
                  <a:pt x="1885567" y="11012"/>
                  <a:pt x="1970028" y="18763"/>
                </a:cubicBezTo>
                <a:cubicBezTo>
                  <a:pt x="2054489" y="26514"/>
                  <a:pt x="2106831" y="37366"/>
                  <a:pt x="2162742" y="74573"/>
                </a:cubicBezTo>
                <a:cubicBezTo>
                  <a:pt x="2218652" y="111780"/>
                  <a:pt x="2275753" y="142786"/>
                  <a:pt x="2305493" y="242005"/>
                </a:cubicBezTo>
                <a:cubicBezTo>
                  <a:pt x="2335233" y="341224"/>
                  <a:pt x="2343559" y="545863"/>
                  <a:pt x="2341181" y="669887"/>
                </a:cubicBezTo>
                <a:cubicBezTo>
                  <a:pt x="2338801" y="793910"/>
                  <a:pt x="2295977" y="832667"/>
                  <a:pt x="2291218" y="986147"/>
                </a:cubicBezTo>
                <a:cubicBezTo>
                  <a:pt x="2286460" y="1139626"/>
                  <a:pt x="2319768" y="1424880"/>
                  <a:pt x="2312630" y="1590761"/>
                </a:cubicBezTo>
                <a:cubicBezTo>
                  <a:pt x="2305493" y="1756643"/>
                  <a:pt x="2300734" y="1902371"/>
                  <a:pt x="2248392" y="1981436"/>
                </a:cubicBezTo>
                <a:cubicBezTo>
                  <a:pt x="2196050" y="2060501"/>
                  <a:pt x="2103263" y="2051199"/>
                  <a:pt x="1998578" y="2065152"/>
                </a:cubicBezTo>
                <a:cubicBezTo>
                  <a:pt x="1893895" y="2079104"/>
                  <a:pt x="1748764" y="2055850"/>
                  <a:pt x="1620289"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912080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466216" y="3770210"/>
            <a:ext cx="2274994" cy="2252881"/>
          </a:xfrm>
          <a:custGeom>
            <a:avLst/>
            <a:gdLst>
              <a:gd name="connsiteX0" fmla="*/ 1186985 w 2274994"/>
              <a:gd name="connsiteY0" fmla="*/ 12 h 2252881"/>
              <a:gd name="connsiteX1" fmla="*/ 1300307 w 2274994"/>
              <a:gd name="connsiteY1" fmla="*/ 2001 h 2252881"/>
              <a:gd name="connsiteX2" fmla="*/ 1595997 w 2274994"/>
              <a:gd name="connsiteY2" fmla="*/ 59497 h 2252881"/>
              <a:gd name="connsiteX3" fmla="*/ 1899901 w 2274994"/>
              <a:gd name="connsiteY3" fmla="*/ 248410 h 2252881"/>
              <a:gd name="connsiteX4" fmla="*/ 2080601 w 2274994"/>
              <a:gd name="connsiteY4" fmla="*/ 494819 h 2252881"/>
              <a:gd name="connsiteX5" fmla="*/ 2261300 w 2274994"/>
              <a:gd name="connsiteY5" fmla="*/ 856218 h 2252881"/>
              <a:gd name="connsiteX6" fmla="*/ 2261300 w 2274994"/>
              <a:gd name="connsiteY6" fmla="*/ 1332607 h 2252881"/>
              <a:gd name="connsiteX7" fmla="*/ 2253086 w 2274994"/>
              <a:gd name="connsiteY7" fmla="*/ 1628298 h 2252881"/>
              <a:gd name="connsiteX8" fmla="*/ 2064173 w 2274994"/>
              <a:gd name="connsiteY8" fmla="*/ 1858279 h 2252881"/>
              <a:gd name="connsiteX9" fmla="*/ 1809551 w 2274994"/>
              <a:gd name="connsiteY9" fmla="*/ 2096474 h 2252881"/>
              <a:gd name="connsiteX10" fmla="*/ 1242812 w 2274994"/>
              <a:gd name="connsiteY10" fmla="*/ 2244319 h 2252881"/>
              <a:gd name="connsiteX11" fmla="*/ 651431 w 2274994"/>
              <a:gd name="connsiteY11" fmla="*/ 2203251 h 2252881"/>
              <a:gd name="connsiteX12" fmla="*/ 363955 w 2274994"/>
              <a:gd name="connsiteY12" fmla="*/ 1940415 h 2252881"/>
              <a:gd name="connsiteX13" fmla="*/ 183256 w 2274994"/>
              <a:gd name="connsiteY13" fmla="*/ 1685793 h 2252881"/>
              <a:gd name="connsiteX14" fmla="*/ 10769 w 2274994"/>
              <a:gd name="connsiteY14" fmla="*/ 1316180 h 2252881"/>
              <a:gd name="connsiteX15" fmla="*/ 27197 w 2274994"/>
              <a:gd name="connsiteY15" fmla="*/ 880859 h 2252881"/>
              <a:gd name="connsiteX16" fmla="*/ 101119 w 2274994"/>
              <a:gd name="connsiteY16" fmla="*/ 535887 h 2252881"/>
              <a:gd name="connsiteX17" fmla="*/ 290032 w 2274994"/>
              <a:gd name="connsiteY17" fmla="*/ 355187 h 2252881"/>
              <a:gd name="connsiteX18" fmla="*/ 405023 w 2274994"/>
              <a:gd name="connsiteY18" fmla="*/ 231983 h 2252881"/>
              <a:gd name="connsiteX19" fmla="*/ 799277 w 2274994"/>
              <a:gd name="connsiteY19" fmla="*/ 34856 h 2252881"/>
              <a:gd name="connsiteX20" fmla="*/ 1186985 w 2274994"/>
              <a:gd name="connsiteY20" fmla="*/ 12 h 225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4" h="2252881">
                <a:moveTo>
                  <a:pt x="1186985" y="12"/>
                </a:moveTo>
                <a:cubicBezTo>
                  <a:pt x="1228524" y="119"/>
                  <a:pt x="1267111" y="975"/>
                  <a:pt x="1300307" y="2001"/>
                </a:cubicBezTo>
                <a:cubicBezTo>
                  <a:pt x="1433094" y="6108"/>
                  <a:pt x="1496065" y="18429"/>
                  <a:pt x="1595997" y="59497"/>
                </a:cubicBezTo>
                <a:cubicBezTo>
                  <a:pt x="1695930" y="100565"/>
                  <a:pt x="1819134" y="175857"/>
                  <a:pt x="1899901" y="248410"/>
                </a:cubicBezTo>
                <a:cubicBezTo>
                  <a:pt x="1980668" y="320963"/>
                  <a:pt x="2020368" y="393517"/>
                  <a:pt x="2080601" y="494819"/>
                </a:cubicBezTo>
                <a:cubicBezTo>
                  <a:pt x="2140833" y="596120"/>
                  <a:pt x="2231183" y="716586"/>
                  <a:pt x="2261300" y="856218"/>
                </a:cubicBezTo>
                <a:cubicBezTo>
                  <a:pt x="2291417" y="995849"/>
                  <a:pt x="2262669" y="1203927"/>
                  <a:pt x="2261300" y="1332607"/>
                </a:cubicBezTo>
                <a:cubicBezTo>
                  <a:pt x="2259931" y="1461288"/>
                  <a:pt x="2285941" y="1540686"/>
                  <a:pt x="2253086" y="1628298"/>
                </a:cubicBezTo>
                <a:cubicBezTo>
                  <a:pt x="2220232" y="1715910"/>
                  <a:pt x="2138096" y="1780250"/>
                  <a:pt x="2064173" y="1858279"/>
                </a:cubicBezTo>
                <a:cubicBezTo>
                  <a:pt x="1990251" y="1936308"/>
                  <a:pt x="1946445" y="2032134"/>
                  <a:pt x="1809551" y="2096474"/>
                </a:cubicBezTo>
                <a:cubicBezTo>
                  <a:pt x="1672657" y="2160814"/>
                  <a:pt x="1435832" y="2226523"/>
                  <a:pt x="1242812" y="2244319"/>
                </a:cubicBezTo>
                <a:cubicBezTo>
                  <a:pt x="1049792" y="2262115"/>
                  <a:pt x="797907" y="2253902"/>
                  <a:pt x="651431" y="2203251"/>
                </a:cubicBezTo>
                <a:cubicBezTo>
                  <a:pt x="504956" y="2152600"/>
                  <a:pt x="441984" y="2026658"/>
                  <a:pt x="363955" y="1940415"/>
                </a:cubicBezTo>
                <a:cubicBezTo>
                  <a:pt x="285926" y="1854172"/>
                  <a:pt x="242120" y="1789832"/>
                  <a:pt x="183256" y="1685793"/>
                </a:cubicBezTo>
                <a:cubicBezTo>
                  <a:pt x="124391" y="1581754"/>
                  <a:pt x="36779" y="1450336"/>
                  <a:pt x="10769" y="1316180"/>
                </a:cubicBezTo>
                <a:cubicBezTo>
                  <a:pt x="-15241" y="1182025"/>
                  <a:pt x="12139" y="1010907"/>
                  <a:pt x="27197" y="880859"/>
                </a:cubicBezTo>
                <a:cubicBezTo>
                  <a:pt x="42255" y="750810"/>
                  <a:pt x="57314" y="623499"/>
                  <a:pt x="101119" y="535887"/>
                </a:cubicBezTo>
                <a:cubicBezTo>
                  <a:pt x="144925" y="448275"/>
                  <a:pt x="243488" y="403100"/>
                  <a:pt x="290032" y="355187"/>
                </a:cubicBezTo>
                <a:cubicBezTo>
                  <a:pt x="336576" y="307274"/>
                  <a:pt x="320149" y="285371"/>
                  <a:pt x="405023" y="231983"/>
                </a:cubicBezTo>
                <a:cubicBezTo>
                  <a:pt x="489897" y="178594"/>
                  <a:pt x="650062" y="73186"/>
                  <a:pt x="799277" y="34856"/>
                </a:cubicBezTo>
                <a:cubicBezTo>
                  <a:pt x="911187" y="6108"/>
                  <a:pt x="1062369" y="-309"/>
                  <a:pt x="1186985"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979776" y="1780874"/>
            <a:ext cx="2763525" cy="2736662"/>
          </a:xfrm>
          <a:custGeom>
            <a:avLst/>
            <a:gdLst>
              <a:gd name="connsiteX0" fmla="*/ 1441877 w 2763525"/>
              <a:gd name="connsiteY0" fmla="*/ 14 h 2736662"/>
              <a:gd name="connsiteX1" fmla="*/ 1579534 w 2763525"/>
              <a:gd name="connsiteY1" fmla="*/ 2430 h 2736662"/>
              <a:gd name="connsiteX2" fmla="*/ 1938721 w 2763525"/>
              <a:gd name="connsiteY2" fmla="*/ 72272 h 2736662"/>
              <a:gd name="connsiteX3" fmla="*/ 2307885 w 2763525"/>
              <a:gd name="connsiteY3" fmla="*/ 301752 h 2736662"/>
              <a:gd name="connsiteX4" fmla="*/ 2527387 w 2763525"/>
              <a:gd name="connsiteY4" fmla="*/ 601074 h 2736662"/>
              <a:gd name="connsiteX5" fmla="*/ 2746890 w 2763525"/>
              <a:gd name="connsiteY5" fmla="*/ 1040080 h 2736662"/>
              <a:gd name="connsiteX6" fmla="*/ 2746890 w 2763525"/>
              <a:gd name="connsiteY6" fmla="*/ 1618770 h 2736662"/>
              <a:gd name="connsiteX7" fmla="*/ 2736913 w 2763525"/>
              <a:gd name="connsiteY7" fmla="*/ 1977956 h 2736662"/>
              <a:gd name="connsiteX8" fmla="*/ 2507433 w 2763525"/>
              <a:gd name="connsiteY8" fmla="*/ 2257323 h 2736662"/>
              <a:gd name="connsiteX9" fmla="*/ 2198133 w 2763525"/>
              <a:gd name="connsiteY9" fmla="*/ 2546668 h 2736662"/>
              <a:gd name="connsiteX10" fmla="*/ 1509692 w 2763525"/>
              <a:gd name="connsiteY10" fmla="*/ 2726261 h 2736662"/>
              <a:gd name="connsiteX11" fmla="*/ 791319 w 2763525"/>
              <a:gd name="connsiteY11" fmla="*/ 2676374 h 2736662"/>
              <a:gd name="connsiteX12" fmla="*/ 442110 w 2763525"/>
              <a:gd name="connsiteY12" fmla="*/ 2357097 h 2736662"/>
              <a:gd name="connsiteX13" fmla="*/ 222607 w 2763525"/>
              <a:gd name="connsiteY13" fmla="*/ 2047798 h 2736662"/>
              <a:gd name="connsiteX14" fmla="*/ 13082 w 2763525"/>
              <a:gd name="connsiteY14" fmla="*/ 1598815 h 2736662"/>
              <a:gd name="connsiteX15" fmla="*/ 33037 w 2763525"/>
              <a:gd name="connsiteY15" fmla="*/ 1070012 h 2736662"/>
              <a:gd name="connsiteX16" fmla="*/ 122833 w 2763525"/>
              <a:gd name="connsiteY16" fmla="*/ 650961 h 2736662"/>
              <a:gd name="connsiteX17" fmla="*/ 352314 w 2763525"/>
              <a:gd name="connsiteY17" fmla="*/ 431459 h 2736662"/>
              <a:gd name="connsiteX18" fmla="*/ 491997 w 2763525"/>
              <a:gd name="connsiteY18" fmla="*/ 281797 h 2736662"/>
              <a:gd name="connsiteX19" fmla="*/ 970913 w 2763525"/>
              <a:gd name="connsiteY19" fmla="*/ 42340 h 2736662"/>
              <a:gd name="connsiteX20" fmla="*/ 1441877 w 2763525"/>
              <a:gd name="connsiteY20" fmla="*/ 14 h 273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3525" h="2736662">
                <a:moveTo>
                  <a:pt x="1441877" y="14"/>
                </a:moveTo>
                <a:cubicBezTo>
                  <a:pt x="1492335" y="144"/>
                  <a:pt x="1539209" y="1183"/>
                  <a:pt x="1579534" y="2430"/>
                </a:cubicBezTo>
                <a:cubicBezTo>
                  <a:pt x="1740836" y="7419"/>
                  <a:pt x="1817329" y="22385"/>
                  <a:pt x="1938721" y="72272"/>
                </a:cubicBezTo>
                <a:cubicBezTo>
                  <a:pt x="2060113" y="122159"/>
                  <a:pt x="2209773" y="213619"/>
                  <a:pt x="2307885" y="301752"/>
                </a:cubicBezTo>
                <a:cubicBezTo>
                  <a:pt x="2405995" y="389886"/>
                  <a:pt x="2454220" y="478020"/>
                  <a:pt x="2527387" y="601074"/>
                </a:cubicBezTo>
                <a:cubicBezTo>
                  <a:pt x="2600555" y="724129"/>
                  <a:pt x="2710306" y="870464"/>
                  <a:pt x="2746890" y="1040080"/>
                </a:cubicBezTo>
                <a:cubicBezTo>
                  <a:pt x="2783474" y="1209696"/>
                  <a:pt x="2748553" y="1462457"/>
                  <a:pt x="2746890" y="1618770"/>
                </a:cubicBezTo>
                <a:cubicBezTo>
                  <a:pt x="2745227" y="1775082"/>
                  <a:pt x="2776823" y="1871530"/>
                  <a:pt x="2736913" y="1977956"/>
                </a:cubicBezTo>
                <a:cubicBezTo>
                  <a:pt x="2697003" y="2084382"/>
                  <a:pt x="2597229" y="2162538"/>
                  <a:pt x="2507433" y="2257323"/>
                </a:cubicBezTo>
                <a:cubicBezTo>
                  <a:pt x="2417636" y="2352109"/>
                  <a:pt x="2364423" y="2468512"/>
                  <a:pt x="2198133" y="2546668"/>
                </a:cubicBezTo>
                <a:cubicBezTo>
                  <a:pt x="2031843" y="2624824"/>
                  <a:pt x="1744161" y="2704643"/>
                  <a:pt x="1509692" y="2726261"/>
                </a:cubicBezTo>
                <a:cubicBezTo>
                  <a:pt x="1275223" y="2747879"/>
                  <a:pt x="969249" y="2737902"/>
                  <a:pt x="791319" y="2676374"/>
                </a:cubicBezTo>
                <a:cubicBezTo>
                  <a:pt x="613389" y="2614847"/>
                  <a:pt x="536896" y="2461860"/>
                  <a:pt x="442110" y="2357097"/>
                </a:cubicBezTo>
                <a:cubicBezTo>
                  <a:pt x="347325" y="2252335"/>
                  <a:pt x="294112" y="2174179"/>
                  <a:pt x="222607" y="2047798"/>
                </a:cubicBezTo>
                <a:cubicBezTo>
                  <a:pt x="151102" y="1921417"/>
                  <a:pt x="44677" y="1761779"/>
                  <a:pt x="13082" y="1598815"/>
                </a:cubicBezTo>
                <a:cubicBezTo>
                  <a:pt x="-18514" y="1435851"/>
                  <a:pt x="14745" y="1227988"/>
                  <a:pt x="33037" y="1070012"/>
                </a:cubicBezTo>
                <a:cubicBezTo>
                  <a:pt x="51328" y="912037"/>
                  <a:pt x="69621" y="757387"/>
                  <a:pt x="122833" y="650961"/>
                </a:cubicBezTo>
                <a:cubicBezTo>
                  <a:pt x="176046" y="544535"/>
                  <a:pt x="295775" y="489660"/>
                  <a:pt x="352314" y="431459"/>
                </a:cubicBezTo>
                <a:cubicBezTo>
                  <a:pt x="408852" y="373257"/>
                  <a:pt x="388898" y="346651"/>
                  <a:pt x="491997" y="281797"/>
                </a:cubicBezTo>
                <a:cubicBezTo>
                  <a:pt x="595097" y="216944"/>
                  <a:pt x="789656" y="88901"/>
                  <a:pt x="970913" y="42340"/>
                </a:cubicBezTo>
                <a:cubicBezTo>
                  <a:pt x="1106855" y="7419"/>
                  <a:pt x="1290501" y="-376"/>
                  <a:pt x="1441877"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3922608" y="896324"/>
            <a:ext cx="2274993" cy="2252882"/>
          </a:xfrm>
          <a:custGeom>
            <a:avLst/>
            <a:gdLst>
              <a:gd name="connsiteX0" fmla="*/ 1186984 w 2274993"/>
              <a:gd name="connsiteY0" fmla="*/ 12 h 2252882"/>
              <a:gd name="connsiteX1" fmla="*/ 1300306 w 2274993"/>
              <a:gd name="connsiteY1" fmla="*/ 2002 h 2252882"/>
              <a:gd name="connsiteX2" fmla="*/ 1595996 w 2274993"/>
              <a:gd name="connsiteY2" fmla="*/ 59497 h 2252882"/>
              <a:gd name="connsiteX3" fmla="*/ 1899900 w 2274993"/>
              <a:gd name="connsiteY3" fmla="*/ 248410 h 2252882"/>
              <a:gd name="connsiteX4" fmla="*/ 2080600 w 2274993"/>
              <a:gd name="connsiteY4" fmla="*/ 494818 h 2252882"/>
              <a:gd name="connsiteX5" fmla="*/ 2261299 w 2274993"/>
              <a:gd name="connsiteY5" fmla="*/ 856218 h 2252882"/>
              <a:gd name="connsiteX6" fmla="*/ 2261299 w 2274993"/>
              <a:gd name="connsiteY6" fmla="*/ 1332607 h 2252882"/>
              <a:gd name="connsiteX7" fmla="*/ 2253085 w 2274993"/>
              <a:gd name="connsiteY7" fmla="*/ 1628298 h 2252882"/>
              <a:gd name="connsiteX8" fmla="*/ 2064172 w 2274993"/>
              <a:gd name="connsiteY8" fmla="*/ 1858279 h 2252882"/>
              <a:gd name="connsiteX9" fmla="*/ 1809551 w 2274993"/>
              <a:gd name="connsiteY9" fmla="*/ 2096474 h 2252882"/>
              <a:gd name="connsiteX10" fmla="*/ 1242811 w 2274993"/>
              <a:gd name="connsiteY10" fmla="*/ 2244319 h 2252882"/>
              <a:gd name="connsiteX11" fmla="*/ 651430 w 2274993"/>
              <a:gd name="connsiteY11" fmla="*/ 2203251 h 2252882"/>
              <a:gd name="connsiteX12" fmla="*/ 363954 w 2274993"/>
              <a:gd name="connsiteY12" fmla="*/ 1940415 h 2252882"/>
              <a:gd name="connsiteX13" fmla="*/ 183255 w 2274993"/>
              <a:gd name="connsiteY13" fmla="*/ 1685793 h 2252882"/>
              <a:gd name="connsiteX14" fmla="*/ 10769 w 2274993"/>
              <a:gd name="connsiteY14" fmla="*/ 1316180 h 2252882"/>
              <a:gd name="connsiteX15" fmla="*/ 27196 w 2274993"/>
              <a:gd name="connsiteY15" fmla="*/ 880859 h 2252882"/>
              <a:gd name="connsiteX16" fmla="*/ 101118 w 2274993"/>
              <a:gd name="connsiteY16" fmla="*/ 535887 h 2252882"/>
              <a:gd name="connsiteX17" fmla="*/ 290031 w 2274993"/>
              <a:gd name="connsiteY17" fmla="*/ 355187 h 2252882"/>
              <a:gd name="connsiteX18" fmla="*/ 405023 w 2274993"/>
              <a:gd name="connsiteY18" fmla="*/ 231983 h 2252882"/>
              <a:gd name="connsiteX19" fmla="*/ 799276 w 2274993"/>
              <a:gd name="connsiteY19" fmla="*/ 34856 h 2252882"/>
              <a:gd name="connsiteX20" fmla="*/ 1186984 w 2274993"/>
              <a:gd name="connsiteY20" fmla="*/ 12 h 225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3" h="2252882">
                <a:moveTo>
                  <a:pt x="1186984" y="12"/>
                </a:moveTo>
                <a:cubicBezTo>
                  <a:pt x="1228523" y="119"/>
                  <a:pt x="1267110" y="975"/>
                  <a:pt x="1300306" y="2002"/>
                </a:cubicBezTo>
                <a:cubicBezTo>
                  <a:pt x="1433093" y="6108"/>
                  <a:pt x="1496064" y="18429"/>
                  <a:pt x="1595996" y="59497"/>
                </a:cubicBezTo>
                <a:cubicBezTo>
                  <a:pt x="1695929" y="100565"/>
                  <a:pt x="1819133" y="175857"/>
                  <a:pt x="1899900" y="248410"/>
                </a:cubicBezTo>
                <a:cubicBezTo>
                  <a:pt x="1980667" y="320963"/>
                  <a:pt x="2020367" y="393517"/>
                  <a:pt x="2080600" y="494818"/>
                </a:cubicBezTo>
                <a:cubicBezTo>
                  <a:pt x="2140832" y="596120"/>
                  <a:pt x="2231182" y="716586"/>
                  <a:pt x="2261299" y="856218"/>
                </a:cubicBezTo>
                <a:cubicBezTo>
                  <a:pt x="2291416" y="995849"/>
                  <a:pt x="2262668" y="1203927"/>
                  <a:pt x="2261299" y="1332607"/>
                </a:cubicBezTo>
                <a:cubicBezTo>
                  <a:pt x="2259930" y="1461288"/>
                  <a:pt x="2285940" y="1540686"/>
                  <a:pt x="2253085" y="1628298"/>
                </a:cubicBezTo>
                <a:cubicBezTo>
                  <a:pt x="2220231" y="1715910"/>
                  <a:pt x="2138095" y="1780250"/>
                  <a:pt x="2064172" y="1858279"/>
                </a:cubicBezTo>
                <a:cubicBezTo>
                  <a:pt x="1990250" y="1936308"/>
                  <a:pt x="1946444" y="2032134"/>
                  <a:pt x="1809551" y="2096474"/>
                </a:cubicBezTo>
                <a:cubicBezTo>
                  <a:pt x="1672656" y="2160814"/>
                  <a:pt x="1435831" y="2226523"/>
                  <a:pt x="1242811" y="2244319"/>
                </a:cubicBezTo>
                <a:cubicBezTo>
                  <a:pt x="1049791" y="2262116"/>
                  <a:pt x="797906" y="2253902"/>
                  <a:pt x="651430" y="2203251"/>
                </a:cubicBezTo>
                <a:cubicBezTo>
                  <a:pt x="504955" y="2152600"/>
                  <a:pt x="441983" y="2026658"/>
                  <a:pt x="363954" y="1940415"/>
                </a:cubicBezTo>
                <a:cubicBezTo>
                  <a:pt x="285925" y="1854172"/>
                  <a:pt x="242119" y="1789832"/>
                  <a:pt x="183255" y="1685793"/>
                </a:cubicBezTo>
                <a:cubicBezTo>
                  <a:pt x="124390" y="1581754"/>
                  <a:pt x="36779" y="1450336"/>
                  <a:pt x="10769" y="1316180"/>
                </a:cubicBezTo>
                <a:cubicBezTo>
                  <a:pt x="-15242" y="1182025"/>
                  <a:pt x="12138" y="1010907"/>
                  <a:pt x="27196" y="880859"/>
                </a:cubicBezTo>
                <a:cubicBezTo>
                  <a:pt x="42254" y="750810"/>
                  <a:pt x="57313" y="623499"/>
                  <a:pt x="101118" y="535887"/>
                </a:cubicBezTo>
                <a:cubicBezTo>
                  <a:pt x="144924" y="448275"/>
                  <a:pt x="243488" y="403100"/>
                  <a:pt x="290031" y="355187"/>
                </a:cubicBezTo>
                <a:cubicBezTo>
                  <a:pt x="336575" y="307275"/>
                  <a:pt x="320148" y="285371"/>
                  <a:pt x="405023" y="231983"/>
                </a:cubicBezTo>
                <a:cubicBezTo>
                  <a:pt x="489896" y="178594"/>
                  <a:pt x="650061" y="73186"/>
                  <a:pt x="799276" y="34856"/>
                </a:cubicBezTo>
                <a:cubicBezTo>
                  <a:pt x="911187" y="6108"/>
                  <a:pt x="1062368" y="-309"/>
                  <a:pt x="1186984"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47114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theme" Target="../theme/theme2.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21" Type="http://schemas.openxmlformats.org/officeDocument/2006/relationships/slideLayout" Target="../slideLayouts/slideLayout56.xml"/><Relationship Id="rId34" Type="http://schemas.openxmlformats.org/officeDocument/2006/relationships/theme" Target="../theme/theme3.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image" Target="../media/image5.png"/><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hyperlink" Target="https://www.facebook.com/groups/629898828017053" TargetMode="Externa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image" Target="../media/image4.png"/><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image" Target="../media/image3.png"/><Relationship Id="rId8" Type="http://schemas.openxmlformats.org/officeDocument/2006/relationships/slideLayout" Target="../slideLayouts/slideLayout43.xml"/><Relationship Id="rId3"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8"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Shape&#10;&#10;Description automatically generated with medium confidence">
            <a:extLst>
              <a:ext uri="{FF2B5EF4-FFF2-40B4-BE49-F238E27FC236}">
                <a16:creationId xmlns:a16="http://schemas.microsoft.com/office/drawing/2014/main" id="{0C50BBF5-03DB-41AF-841B-399E2E3C4123}"/>
              </a:ext>
            </a:extLst>
          </p:cNvPr>
          <p:cNvPicPr>
            <a:picLocks noChangeAspect="1"/>
          </p:cNvPicPr>
          <p:nvPr userDrawn="1"/>
        </p:nvPicPr>
        <p:blipFill>
          <a:blip r:embed="rId29" cstate="hqprint">
            <a:extLst>
              <a:ext uri="{28A0092B-C50C-407E-A947-70E740481C1C}">
                <a14:useLocalDpi xmlns:a14="http://schemas.microsoft.com/office/drawing/2010/main" val="0"/>
              </a:ext>
            </a:extLst>
          </a:blip>
          <a:stretch>
            <a:fillRect/>
          </a:stretch>
        </p:blipFill>
        <p:spPr>
          <a:xfrm>
            <a:off x="-1592826" y="390833"/>
            <a:ext cx="1368229" cy="1368229"/>
          </a:xfrm>
          <a:prstGeom prst="rect">
            <a:avLst/>
          </a:prstGeom>
        </p:spPr>
      </p:pic>
    </p:spTree>
    <p:extLst>
      <p:ext uri="{BB962C8B-B14F-4D97-AF65-F5344CB8AC3E}">
        <p14:creationId xmlns:p14="http://schemas.microsoft.com/office/powerpoint/2010/main" val="40311095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apriola"/>
              <a:buNone/>
              <a:defRPr sz="3500">
                <a:solidFill>
                  <a:schemeClr val="dk1"/>
                </a:solidFill>
                <a:latin typeface="Capriola"/>
                <a:ea typeface="Capriola"/>
                <a:cs typeface="Capriola"/>
                <a:sym typeface="Capriola"/>
              </a:defRPr>
            </a:lvl1pPr>
            <a:lvl2pPr lvl="1" rtl="0">
              <a:spcBef>
                <a:spcPts val="0"/>
              </a:spcBef>
              <a:spcAft>
                <a:spcPts val="0"/>
              </a:spcAft>
              <a:buClr>
                <a:schemeClr val="dk1"/>
              </a:buClr>
              <a:buSzPts val="3500"/>
              <a:buFont typeface="Capriola"/>
              <a:buNone/>
              <a:defRPr sz="3500">
                <a:solidFill>
                  <a:schemeClr val="dk1"/>
                </a:solidFill>
                <a:latin typeface="Capriola"/>
                <a:ea typeface="Capriola"/>
                <a:cs typeface="Capriola"/>
                <a:sym typeface="Capriola"/>
              </a:defRPr>
            </a:lvl2pPr>
            <a:lvl3pPr lvl="2" rtl="0">
              <a:spcBef>
                <a:spcPts val="0"/>
              </a:spcBef>
              <a:spcAft>
                <a:spcPts val="0"/>
              </a:spcAft>
              <a:buClr>
                <a:schemeClr val="dk1"/>
              </a:buClr>
              <a:buSzPts val="3500"/>
              <a:buFont typeface="Capriola"/>
              <a:buNone/>
              <a:defRPr sz="3500">
                <a:solidFill>
                  <a:schemeClr val="dk1"/>
                </a:solidFill>
                <a:latin typeface="Capriola"/>
                <a:ea typeface="Capriola"/>
                <a:cs typeface="Capriola"/>
                <a:sym typeface="Capriola"/>
              </a:defRPr>
            </a:lvl3pPr>
            <a:lvl4pPr lvl="3" rtl="0">
              <a:spcBef>
                <a:spcPts val="0"/>
              </a:spcBef>
              <a:spcAft>
                <a:spcPts val="0"/>
              </a:spcAft>
              <a:buClr>
                <a:schemeClr val="dk1"/>
              </a:buClr>
              <a:buSzPts val="3500"/>
              <a:buFont typeface="Capriola"/>
              <a:buNone/>
              <a:defRPr sz="3500">
                <a:solidFill>
                  <a:schemeClr val="dk1"/>
                </a:solidFill>
                <a:latin typeface="Capriola"/>
                <a:ea typeface="Capriola"/>
                <a:cs typeface="Capriola"/>
                <a:sym typeface="Capriola"/>
              </a:defRPr>
            </a:lvl4pPr>
            <a:lvl5pPr lvl="4" rtl="0">
              <a:spcBef>
                <a:spcPts val="0"/>
              </a:spcBef>
              <a:spcAft>
                <a:spcPts val="0"/>
              </a:spcAft>
              <a:buClr>
                <a:schemeClr val="dk1"/>
              </a:buClr>
              <a:buSzPts val="3500"/>
              <a:buFont typeface="Capriola"/>
              <a:buNone/>
              <a:defRPr sz="3500">
                <a:solidFill>
                  <a:schemeClr val="dk1"/>
                </a:solidFill>
                <a:latin typeface="Capriola"/>
                <a:ea typeface="Capriola"/>
                <a:cs typeface="Capriola"/>
                <a:sym typeface="Capriola"/>
              </a:defRPr>
            </a:lvl5pPr>
            <a:lvl6pPr lvl="5" rtl="0">
              <a:spcBef>
                <a:spcPts val="0"/>
              </a:spcBef>
              <a:spcAft>
                <a:spcPts val="0"/>
              </a:spcAft>
              <a:buClr>
                <a:schemeClr val="dk1"/>
              </a:buClr>
              <a:buSzPts val="3500"/>
              <a:buFont typeface="Capriola"/>
              <a:buNone/>
              <a:defRPr sz="3500">
                <a:solidFill>
                  <a:schemeClr val="dk1"/>
                </a:solidFill>
                <a:latin typeface="Capriola"/>
                <a:ea typeface="Capriola"/>
                <a:cs typeface="Capriola"/>
                <a:sym typeface="Capriola"/>
              </a:defRPr>
            </a:lvl6pPr>
            <a:lvl7pPr lvl="6" rtl="0">
              <a:spcBef>
                <a:spcPts val="0"/>
              </a:spcBef>
              <a:spcAft>
                <a:spcPts val="0"/>
              </a:spcAft>
              <a:buClr>
                <a:schemeClr val="dk1"/>
              </a:buClr>
              <a:buSzPts val="3500"/>
              <a:buFont typeface="Capriola"/>
              <a:buNone/>
              <a:defRPr sz="3500">
                <a:solidFill>
                  <a:schemeClr val="dk1"/>
                </a:solidFill>
                <a:latin typeface="Capriola"/>
                <a:ea typeface="Capriola"/>
                <a:cs typeface="Capriola"/>
                <a:sym typeface="Capriola"/>
              </a:defRPr>
            </a:lvl7pPr>
            <a:lvl8pPr lvl="7" rtl="0">
              <a:spcBef>
                <a:spcPts val="0"/>
              </a:spcBef>
              <a:spcAft>
                <a:spcPts val="0"/>
              </a:spcAft>
              <a:buClr>
                <a:schemeClr val="dk1"/>
              </a:buClr>
              <a:buSzPts val="3500"/>
              <a:buFont typeface="Capriola"/>
              <a:buNone/>
              <a:defRPr sz="3500">
                <a:solidFill>
                  <a:schemeClr val="dk1"/>
                </a:solidFill>
                <a:latin typeface="Capriola"/>
                <a:ea typeface="Capriola"/>
                <a:cs typeface="Capriola"/>
                <a:sym typeface="Capriola"/>
              </a:defRPr>
            </a:lvl8pPr>
            <a:lvl9pPr lvl="8" rtl="0">
              <a:spcBef>
                <a:spcPts val="0"/>
              </a:spcBef>
              <a:spcAft>
                <a:spcPts val="0"/>
              </a:spcAft>
              <a:buClr>
                <a:schemeClr val="dk1"/>
              </a:buClr>
              <a:buSzPts val="3500"/>
              <a:buFont typeface="Capriola"/>
              <a:buNone/>
              <a:defRPr sz="3500">
                <a:solidFill>
                  <a:schemeClr val="dk1"/>
                </a:solidFill>
                <a:latin typeface="Capriola"/>
                <a:ea typeface="Capriola"/>
                <a:cs typeface="Capriola"/>
                <a:sym typeface="Capriola"/>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627286543"/>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1" r:id="rId3"/>
    <p:sldLayoutId id="2147483692" r:id="rId4"/>
    <p:sldLayoutId id="2147483693" r:id="rId5"/>
    <p:sldLayoutId id="2147483694" r:id="rId6"/>
    <p:sldLayoutId id="2147483695" r:id="rId7"/>
    <p:sldLayoutId id="2147483696" r:id="rId8"/>
    <p:sldLayoutId id="214748369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36B3A2D-B82A-4E33-BCA1-25B09D901B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544506-FAF7-486E-B643-F49BBE0BFD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9FA99A-2B75-4B9F-A513-D5D8661ED9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48561-6F99-411B-BF21-5175E2B06181}" type="datetimeFigureOut">
              <a:rPr lang="zh-CN" altLang="en-US" smtClean="0"/>
              <a:t>2024/12/5</a:t>
            </a:fld>
            <a:endParaRPr lang="zh-CN" altLang="en-US"/>
          </a:p>
        </p:txBody>
      </p:sp>
      <p:sp>
        <p:nvSpPr>
          <p:cNvPr id="5" name="页脚占位符 4">
            <a:extLst>
              <a:ext uri="{FF2B5EF4-FFF2-40B4-BE49-F238E27FC236}">
                <a16:creationId xmlns:a16="http://schemas.microsoft.com/office/drawing/2014/main" id="{64C068C2-8B98-4AC2-9213-FB997B520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F95539E6-5D67-49A3-B1EA-3A50E4E93E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C20B5C-6BF8-4786-95F4-791A87CCADD0}"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3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7">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endParaRP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42820023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emf"/><Relationship Id="rId10" Type="http://schemas.openxmlformats.org/officeDocument/2006/relationships/image" Target="../media/image13.png"/><Relationship Id="rId4" Type="http://schemas.openxmlformats.org/officeDocument/2006/relationships/image" Target="../media/image7.emf"/><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2.png"/><Relationship Id="rId5" Type="http://schemas.openxmlformats.org/officeDocument/2006/relationships/image" Target="../media/image22.emf"/><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audio" Target="../media/audio1.wav"/><Relationship Id="rId5" Type="http://schemas.openxmlformats.org/officeDocument/2006/relationships/image" Target="../media/image22.emf"/><Relationship Id="rId10" Type="http://schemas.openxmlformats.org/officeDocument/2006/relationships/image" Target="../media/image37.png"/><Relationship Id="rId4" Type="http://schemas.openxmlformats.org/officeDocument/2006/relationships/audio" Target="../media/audio2.wav"/><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43.jpg"/><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43.jpg"/><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43.jpg"/><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image" Target="../media/image43.jpg"/><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3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22.emf"/><Relationship Id="rId7" Type="http://schemas.openxmlformats.org/officeDocument/2006/relationships/image" Target="../media/image51.em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5.emf"/><Relationship Id="rId5" Type="http://schemas.openxmlformats.org/officeDocument/2006/relationships/image" Target="../media/image24.emf"/><Relationship Id="rId10" Type="http://schemas.openxmlformats.org/officeDocument/2006/relationships/image" Target="../media/image53.png"/><Relationship Id="rId4" Type="http://schemas.openxmlformats.org/officeDocument/2006/relationships/image" Target="../media/image23.emf"/><Relationship Id="rId9" Type="http://schemas.openxmlformats.org/officeDocument/2006/relationships/image" Target="../media/image52.emf"/></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54.png"/><Relationship Id="rId10" Type="http://schemas.openxmlformats.org/officeDocument/2006/relationships/image" Target="../media/image56.png"/><Relationship Id="rId4" Type="http://schemas.openxmlformats.org/officeDocument/2006/relationships/image" Target="../media/image22.emf"/><Relationship Id="rId9" Type="http://schemas.openxmlformats.org/officeDocument/2006/relationships/image" Target="../media/image55.gif"/></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54.png"/><Relationship Id="rId10" Type="http://schemas.openxmlformats.org/officeDocument/2006/relationships/image" Target="../media/image56.png"/><Relationship Id="rId4" Type="http://schemas.openxmlformats.org/officeDocument/2006/relationships/image" Target="../media/image22.emf"/><Relationship Id="rId9" Type="http://schemas.openxmlformats.org/officeDocument/2006/relationships/image" Target="../media/image55.gif"/></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emf"/><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5.emf"/><Relationship Id="rId5" Type="http://schemas.openxmlformats.org/officeDocument/2006/relationships/image" Target="../media/image24.emf"/><Relationship Id="rId10" Type="http://schemas.openxmlformats.org/officeDocument/2006/relationships/image" Target="../media/image29.png"/><Relationship Id="rId4" Type="http://schemas.openxmlformats.org/officeDocument/2006/relationships/image" Target="../media/image23.emf"/><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2.pn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2EE6F24-230D-45DD-AD30-9E84C94189EB}"/>
              </a:ext>
            </a:extLst>
          </p:cNvPr>
          <p:cNvGrpSpPr/>
          <p:nvPr/>
        </p:nvGrpSpPr>
        <p:grpSpPr>
          <a:xfrm>
            <a:off x="-3486" y="0"/>
            <a:ext cx="12208162" cy="6858000"/>
            <a:chOff x="-3486" y="0"/>
            <a:chExt cx="12208162" cy="6858000"/>
          </a:xfrm>
        </p:grpSpPr>
        <p:sp>
          <p:nvSpPr>
            <p:cNvPr id="18" name="Rectangle 17">
              <a:extLst>
                <a:ext uri="{FF2B5EF4-FFF2-40B4-BE49-F238E27FC236}">
                  <a16:creationId xmlns:a16="http://schemas.microsoft.com/office/drawing/2014/main" id="{04AD59A7-8CB3-4DBF-BEF1-299ED9D40DF4}"/>
                </a:ext>
              </a:extLst>
            </p:cNvPr>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9" name="Rectangle 18">
              <a:extLst>
                <a:ext uri="{FF2B5EF4-FFF2-40B4-BE49-F238E27FC236}">
                  <a16:creationId xmlns:a16="http://schemas.microsoft.com/office/drawing/2014/main" id="{5FE663DD-EDE0-4CF5-A511-6E484AA98988}"/>
                </a:ext>
              </a:extLst>
            </p:cNvPr>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20" name="Rectangle 19">
              <a:extLst>
                <a:ext uri="{FF2B5EF4-FFF2-40B4-BE49-F238E27FC236}">
                  <a16:creationId xmlns:a16="http://schemas.microsoft.com/office/drawing/2014/main" id="{D929D7E5-D5C9-4864-A88B-7678E900760A}"/>
                </a:ext>
              </a:extLst>
            </p:cNvPr>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24" name="Rectangle 23">
              <a:extLst>
                <a:ext uri="{FF2B5EF4-FFF2-40B4-BE49-F238E27FC236}">
                  <a16:creationId xmlns:a16="http://schemas.microsoft.com/office/drawing/2014/main" id="{DC19A5AE-83CE-47D6-95E9-CD9C99F328AB}"/>
                </a:ext>
              </a:extLst>
            </p:cNvPr>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6" name="图片 5"/>
          <p:cNvPicPr>
            <a:picLocks noChangeAspect="1"/>
          </p:cNvPicPr>
          <p:nvPr/>
        </p:nvPicPr>
        <p:blipFill>
          <a:blip r:embed="rId3"/>
          <a:stretch>
            <a:fillRect/>
          </a:stretch>
        </p:blipFill>
        <p:spPr>
          <a:xfrm>
            <a:off x="8054368" y="5879217"/>
            <a:ext cx="3879249" cy="741329"/>
          </a:xfrm>
          <a:prstGeom prst="rect">
            <a:avLst/>
          </a:prstGeom>
        </p:spPr>
      </p:pic>
      <p:pic>
        <p:nvPicPr>
          <p:cNvPr id="10" name="图片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13612" y="22566"/>
            <a:ext cx="1078388" cy="1245846"/>
          </a:xfrm>
          <a:prstGeom prst="rect">
            <a:avLst/>
          </a:prstGeom>
        </p:spPr>
      </p:pic>
      <p:pic>
        <p:nvPicPr>
          <p:cNvPr id="11" name="图片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3993418">
            <a:off x="791823" y="5054379"/>
            <a:ext cx="1337538" cy="1649674"/>
          </a:xfrm>
          <a:prstGeom prst="rect">
            <a:avLst/>
          </a:prstGeom>
        </p:spPr>
      </p:pic>
      <p:pic>
        <p:nvPicPr>
          <p:cNvPr id="14" name="图片 13"/>
          <p:cNvPicPr>
            <a:picLocks noChangeAspect="1"/>
          </p:cNvPicPr>
          <p:nvPr/>
        </p:nvPicPr>
        <p:blipFill>
          <a:blip r:embed="rId6"/>
          <a:stretch>
            <a:fillRect/>
          </a:stretch>
        </p:blipFill>
        <p:spPr>
          <a:xfrm rot="19959090">
            <a:off x="560629" y="342033"/>
            <a:ext cx="1867027" cy="1852759"/>
          </a:xfrm>
          <a:prstGeom prst="rect">
            <a:avLst/>
          </a:prstGeom>
        </p:spPr>
      </p:pic>
      <p:pic>
        <p:nvPicPr>
          <p:cNvPr id="22" name="图片 1"/>
          <p:cNvPicPr>
            <a:picLocks noChangeAspect="1"/>
          </p:cNvPicPr>
          <p:nvPr/>
        </p:nvPicPr>
        <p:blipFill>
          <a:blip r:embed="rId7"/>
          <a:stretch>
            <a:fillRect/>
          </a:stretch>
        </p:blipFill>
        <p:spPr>
          <a:xfrm>
            <a:off x="9159749" y="4195455"/>
            <a:ext cx="2697132" cy="2708878"/>
          </a:xfrm>
          <a:prstGeom prst="rect">
            <a:avLst/>
          </a:prstGeom>
        </p:spPr>
      </p:pic>
      <p:pic>
        <p:nvPicPr>
          <p:cNvPr id="23" name="图片 3"/>
          <p:cNvPicPr>
            <a:picLocks noChangeAspect="1"/>
          </p:cNvPicPr>
          <p:nvPr/>
        </p:nvPicPr>
        <p:blipFill>
          <a:blip r:embed="rId8"/>
          <a:stretch>
            <a:fillRect/>
          </a:stretch>
        </p:blipFill>
        <p:spPr>
          <a:xfrm flipH="1">
            <a:off x="10465742" y="2822163"/>
            <a:ext cx="1500428" cy="1380537"/>
          </a:xfrm>
          <a:prstGeom prst="rect">
            <a:avLst/>
          </a:prstGeom>
        </p:spPr>
      </p:pic>
      <p:pic>
        <p:nvPicPr>
          <p:cNvPr id="2" name="Picture 1">
            <a:extLst>
              <a:ext uri="{FF2B5EF4-FFF2-40B4-BE49-F238E27FC236}">
                <a16:creationId xmlns:a16="http://schemas.microsoft.com/office/drawing/2014/main" id="{C694A2DF-C8D0-4E3B-9117-8DD5F5337EE0}"/>
              </a:ext>
            </a:extLst>
          </p:cNvPr>
          <p:cNvPicPr>
            <a:picLocks noChangeAspect="1"/>
          </p:cNvPicPr>
          <p:nvPr/>
        </p:nvPicPr>
        <p:blipFill>
          <a:blip r:embed="rId9"/>
          <a:stretch>
            <a:fillRect/>
          </a:stretch>
        </p:blipFill>
        <p:spPr>
          <a:xfrm>
            <a:off x="4006273" y="1234315"/>
            <a:ext cx="4048095" cy="1213209"/>
          </a:xfrm>
          <a:prstGeom prst="rect">
            <a:avLst/>
          </a:prstGeom>
        </p:spPr>
      </p:pic>
      <p:pic>
        <p:nvPicPr>
          <p:cNvPr id="5" name="Picture 4">
            <a:extLst>
              <a:ext uri="{FF2B5EF4-FFF2-40B4-BE49-F238E27FC236}">
                <a16:creationId xmlns:a16="http://schemas.microsoft.com/office/drawing/2014/main" id="{D0566F1B-02F9-47D3-9057-3570E5F0EF78}"/>
              </a:ext>
            </a:extLst>
          </p:cNvPr>
          <p:cNvPicPr>
            <a:picLocks noChangeAspect="1"/>
          </p:cNvPicPr>
          <p:nvPr/>
        </p:nvPicPr>
        <p:blipFill>
          <a:blip r:embed="rId10"/>
          <a:stretch>
            <a:fillRect/>
          </a:stretch>
        </p:blipFill>
        <p:spPr>
          <a:xfrm>
            <a:off x="4169591" y="2406510"/>
            <a:ext cx="6731312" cy="1609483"/>
          </a:xfrm>
          <a:prstGeom prst="rect">
            <a:avLst/>
          </a:prstGeom>
        </p:spPr>
      </p:pic>
      <p:sp>
        <p:nvSpPr>
          <p:cNvPr id="8" name="TextBox 7">
            <a:extLst>
              <a:ext uri="{FF2B5EF4-FFF2-40B4-BE49-F238E27FC236}">
                <a16:creationId xmlns:a16="http://schemas.microsoft.com/office/drawing/2014/main" id="{7D2A692A-680C-52C1-AE4A-9F7A721A01B5}"/>
              </a:ext>
            </a:extLst>
          </p:cNvPr>
          <p:cNvSpPr txBox="1"/>
          <p:nvPr/>
        </p:nvSpPr>
        <p:spPr>
          <a:xfrm>
            <a:off x="698577" y="2580408"/>
            <a:ext cx="39061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FF0000"/>
                </a:solidFill>
                <a:effectLst/>
                <a:uLnTx/>
                <a:uFillTx/>
                <a:latin typeface="ADLaM Display" panose="020F0502020204030204" pitchFamily="2" charset="0"/>
                <a:ea typeface="ADLaM Display" panose="020F0502020204030204" pitchFamily="2" charset="0"/>
                <a:cs typeface="ADLaM Display" panose="020F0502020204030204" pitchFamily="2" charset="0"/>
              </a:rPr>
              <a:t>Luyện</a:t>
            </a:r>
            <a:r>
              <a:rPr kumimoji="0" lang="en-GB" sz="6000" b="1" i="0" u="none" strike="noStrike" kern="1200" cap="none" spc="0" normalizeH="0" baseline="0" noProof="0" dirty="0">
                <a:ln>
                  <a:noFill/>
                </a:ln>
                <a:solidFill>
                  <a:srgbClr val="FF0000"/>
                </a:solidFill>
                <a:effectLst/>
                <a:uLnTx/>
                <a:uFillTx/>
                <a:latin typeface="ADLaM Display" panose="020F0502020204030204" pitchFamily="2" charset="0"/>
                <a:ea typeface="ADLaM Display" panose="020F0502020204030204" pitchFamily="2" charset="0"/>
                <a:cs typeface="ADLaM Display" panose="020F0502020204030204" pitchFamily="2" charset="0"/>
              </a:rPr>
              <a:t> </a:t>
            </a:r>
            <a:r>
              <a:rPr kumimoji="0" lang="en-GB" sz="6000" b="1" i="0" u="none" strike="noStrike" kern="1200" cap="none" spc="0" normalizeH="0" baseline="0" noProof="0" dirty="0" err="1">
                <a:ln>
                  <a:noFill/>
                </a:ln>
                <a:solidFill>
                  <a:srgbClr val="FF0000"/>
                </a:solidFill>
                <a:effectLst/>
                <a:uLnTx/>
                <a:uFillTx/>
                <a:latin typeface="ADLaM Display" panose="020F0502020204030204" pitchFamily="2" charset="0"/>
                <a:ea typeface="ADLaM Display" panose="020F0502020204030204" pitchFamily="2" charset="0"/>
                <a:cs typeface="ADLaM Display" panose="020F0502020204030204" pitchFamily="2" charset="0"/>
              </a:rPr>
              <a:t>tập</a:t>
            </a:r>
            <a:r>
              <a:rPr kumimoji="0" lang="en-GB" sz="6000" b="1" i="0" u="none" strike="noStrike" kern="1200" cap="none" spc="0" normalizeH="0" baseline="0" noProof="0" dirty="0">
                <a:ln>
                  <a:noFill/>
                </a:ln>
                <a:solidFill>
                  <a:srgbClr val="FF0000"/>
                </a:solidFill>
                <a:effectLst/>
                <a:uLnTx/>
                <a:uFillTx/>
                <a:latin typeface="ADLaM Display" panose="020F0502020204030204" pitchFamily="2" charset="0"/>
                <a:ea typeface="ADLaM Display" panose="020F0502020204030204" pitchFamily="2" charset="0"/>
                <a:cs typeface="ADLaM Display" panose="020F0502020204030204" pitchFamily="2" charset="0"/>
              </a:rPr>
              <a:t>: </a:t>
            </a:r>
          </a:p>
        </p:txBody>
      </p:sp>
    </p:spTree>
    <p:extLst>
      <p:ext uri="{BB962C8B-B14F-4D97-AF65-F5344CB8AC3E}">
        <p14:creationId xmlns:p14="http://schemas.microsoft.com/office/powerpoint/2010/main" val="122163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par>
                                <p:cTn id="39" presetID="16" presetClass="entr" presetSubtype="21"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FF9D247-780F-2408-7906-7BD609180484}"/>
              </a:ext>
            </a:extLst>
          </p:cNvPr>
          <p:cNvSpPr/>
          <p:nvPr/>
        </p:nvSpPr>
        <p:spPr>
          <a:xfrm>
            <a:off x="1771983" y="3225968"/>
            <a:ext cx="9112041" cy="2047368"/>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750"/>
              </a:spcAft>
            </a:pPr>
            <a:r>
              <a:rPr lang="en-GB" sz="4800" b="1" kern="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800" b="1" kern="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GB" sz="4800" b="1" kern="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800" b="1" kern="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cho</a:t>
            </a:r>
            <a:r>
              <a:rPr lang="en-GB" sz="4800" b="1" kern="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800" b="1" kern="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GB" sz="4800" b="1" kern="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800" b="1" kern="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GB" sz="4800" b="1" kern="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800" b="1" kern="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GB" sz="4800" b="1" kern="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800" b="1" kern="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GB" sz="4800" b="1" kern="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800" b="1" kern="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GB" sz="4800" b="1" kern="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800" b="1" kern="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GB" sz="4800" b="1" kern="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800" b="1" kern="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GB" sz="4800" b="1" kern="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800" b="1" kern="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và</a:t>
            </a:r>
            <a:r>
              <a:rPr lang="en-GB" sz="4800" b="1" kern="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800" b="1" kern="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GB" sz="4800" b="1" kern="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800" b="1" kern="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GB" sz="4800" b="1" kern="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4800" b="1" kern="0" dirty="0" err="1">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GB" sz="4800" b="1" kern="0"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4800" b="1" kern="100" dirty="0">
              <a:solidFill>
                <a:srgbClr val="002060"/>
              </a:solidFill>
              <a:effectLst>
                <a:outerShdw blurRad="38100" dist="38100" dir="2700000" algn="tl">
                  <a:srgbClr val="000000">
                    <a:alpha val="43137"/>
                  </a:srgbClr>
                </a:outerShdw>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Cloud 3">
            <a:extLst>
              <a:ext uri="{FF2B5EF4-FFF2-40B4-BE49-F238E27FC236}">
                <a16:creationId xmlns:a16="http://schemas.microsoft.com/office/drawing/2014/main" id="{CFD4BC30-77AE-53DA-F5B4-2462B2BB0511}"/>
              </a:ext>
            </a:extLst>
          </p:cNvPr>
          <p:cNvSpPr/>
          <p:nvPr/>
        </p:nvSpPr>
        <p:spPr>
          <a:xfrm>
            <a:off x="2447574" y="0"/>
            <a:ext cx="7448365" cy="2991775"/>
          </a:xfrm>
          <a:prstGeom prst="cloud">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Tác</a:t>
            </a:r>
            <a:r>
              <a:rPr lang="en-GB"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44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dụng</a:t>
            </a:r>
            <a:r>
              <a:rPr lang="en-GB"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44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của</a:t>
            </a:r>
            <a:r>
              <a:rPr lang="en-GB"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ctr"/>
            <a:r>
              <a:rPr lang="en-GB" sz="44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hình</a:t>
            </a:r>
            <a:r>
              <a:rPr lang="en-GB"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44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ảnh</a:t>
            </a:r>
            <a:r>
              <a:rPr lang="en-GB"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so </a:t>
            </a:r>
            <a:r>
              <a:rPr lang="en-GB" sz="4400" b="1" dirty="0" err="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sánh</a:t>
            </a:r>
            <a:endParaRPr lang="en-GB"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811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80">
                                          <p:stCondLst>
                                            <p:cond delay="0"/>
                                          </p:stCondLst>
                                        </p:cTn>
                                        <p:tgtEl>
                                          <p:spTgt spid="3"/>
                                        </p:tgtEl>
                                      </p:cBhvr>
                                    </p:animEffect>
                                    <p:anim calcmode="lin" valueType="num">
                                      <p:cBhvr>
                                        <p:cTn id="1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gtEl>
                                      </p:cBhvr>
                                      <p:to x="100000" y="60000"/>
                                    </p:animScale>
                                    <p:animScale>
                                      <p:cBhvr>
                                        <p:cTn id="21" dur="166" decel="50000">
                                          <p:stCondLst>
                                            <p:cond delay="676"/>
                                          </p:stCondLst>
                                        </p:cTn>
                                        <p:tgtEl>
                                          <p:spTgt spid="3"/>
                                        </p:tgtEl>
                                      </p:cBhvr>
                                      <p:to x="100000" y="100000"/>
                                    </p:animScale>
                                    <p:animScale>
                                      <p:cBhvr>
                                        <p:cTn id="22" dur="26">
                                          <p:stCondLst>
                                            <p:cond delay="1312"/>
                                          </p:stCondLst>
                                        </p:cTn>
                                        <p:tgtEl>
                                          <p:spTgt spid="3"/>
                                        </p:tgtEl>
                                      </p:cBhvr>
                                      <p:to x="100000" y="80000"/>
                                    </p:animScale>
                                    <p:animScale>
                                      <p:cBhvr>
                                        <p:cTn id="23" dur="166" decel="50000">
                                          <p:stCondLst>
                                            <p:cond delay="1338"/>
                                          </p:stCondLst>
                                        </p:cTn>
                                        <p:tgtEl>
                                          <p:spTgt spid="3"/>
                                        </p:tgtEl>
                                      </p:cBhvr>
                                      <p:to x="100000" y="100000"/>
                                    </p:animScale>
                                    <p:animScale>
                                      <p:cBhvr>
                                        <p:cTn id="24" dur="26">
                                          <p:stCondLst>
                                            <p:cond delay="1642"/>
                                          </p:stCondLst>
                                        </p:cTn>
                                        <p:tgtEl>
                                          <p:spTgt spid="3"/>
                                        </p:tgtEl>
                                      </p:cBhvr>
                                      <p:to x="100000" y="90000"/>
                                    </p:animScale>
                                    <p:animScale>
                                      <p:cBhvr>
                                        <p:cTn id="25" dur="166" decel="50000">
                                          <p:stCondLst>
                                            <p:cond delay="1668"/>
                                          </p:stCondLst>
                                        </p:cTn>
                                        <p:tgtEl>
                                          <p:spTgt spid="3"/>
                                        </p:tgtEl>
                                      </p:cBhvr>
                                      <p:to x="100000" y="100000"/>
                                    </p:animScale>
                                    <p:animScale>
                                      <p:cBhvr>
                                        <p:cTn id="26" dur="26">
                                          <p:stCondLst>
                                            <p:cond delay="1808"/>
                                          </p:stCondLst>
                                        </p:cTn>
                                        <p:tgtEl>
                                          <p:spTgt spid="3"/>
                                        </p:tgtEl>
                                      </p:cBhvr>
                                      <p:to x="100000" y="95000"/>
                                    </p:animScale>
                                    <p:animScale>
                                      <p:cBhvr>
                                        <p:cTn id="27"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4B028-C474-C0BA-4285-FE368A7926A5}"/>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E59FCB7-8238-5AE1-453F-691DDACA1C44}"/>
              </a:ext>
            </a:extLst>
          </p:cNvPr>
          <p:cNvGraphicFramePr>
            <a:graphicFrameLocks noGrp="1"/>
          </p:cNvGraphicFramePr>
          <p:nvPr/>
        </p:nvGraphicFramePr>
        <p:xfrm>
          <a:off x="193386" y="306874"/>
          <a:ext cx="11841480" cy="6150364"/>
        </p:xfrm>
        <a:graphic>
          <a:graphicData uri="http://schemas.openxmlformats.org/drawingml/2006/table">
            <a:tbl>
              <a:tblPr firstRow="1" bandRow="1"/>
              <a:tblGrid>
                <a:gridCol w="3867912">
                  <a:extLst>
                    <a:ext uri="{9D8B030D-6E8A-4147-A177-3AD203B41FA5}">
                      <a16:colId xmlns:a16="http://schemas.microsoft.com/office/drawing/2014/main" val="3703970823"/>
                    </a:ext>
                  </a:extLst>
                </a:gridCol>
                <a:gridCol w="1717710">
                  <a:extLst>
                    <a:ext uri="{9D8B030D-6E8A-4147-A177-3AD203B41FA5}">
                      <a16:colId xmlns:a16="http://schemas.microsoft.com/office/drawing/2014/main" val="1228846145"/>
                    </a:ext>
                  </a:extLst>
                </a:gridCol>
                <a:gridCol w="2048256">
                  <a:extLst>
                    <a:ext uri="{9D8B030D-6E8A-4147-A177-3AD203B41FA5}">
                      <a16:colId xmlns:a16="http://schemas.microsoft.com/office/drawing/2014/main" val="1339308944"/>
                    </a:ext>
                  </a:extLst>
                </a:gridCol>
                <a:gridCol w="2048256">
                  <a:extLst>
                    <a:ext uri="{9D8B030D-6E8A-4147-A177-3AD203B41FA5}">
                      <a16:colId xmlns:a16="http://schemas.microsoft.com/office/drawing/2014/main" val="2407856578"/>
                    </a:ext>
                  </a:extLst>
                </a:gridCol>
                <a:gridCol w="2159346">
                  <a:extLst>
                    <a:ext uri="{9D8B030D-6E8A-4147-A177-3AD203B41FA5}">
                      <a16:colId xmlns:a16="http://schemas.microsoft.com/office/drawing/2014/main" val="3610210840"/>
                    </a:ext>
                  </a:extLst>
                </a:gridCol>
              </a:tblGrid>
              <a:tr h="1033272">
                <a:tc>
                  <a:txBody>
                    <a:bodyPr/>
                    <a:lstStyle/>
                    <a:p>
                      <a:pPr algn="ctr"/>
                      <a:r>
                        <a:rPr lang="en-GB" sz="1600" b="1" dirty="0">
                          <a:latin typeface="Times New Roman" panose="02020603050405020304" pitchFamily="18" charset="0"/>
                          <a:cs typeface="Times New Roman" panose="02020603050405020304" pitchFamily="18" charset="0"/>
                        </a:rPr>
                        <a:t>BÀI</a:t>
                      </a:r>
                      <a:r>
                        <a:rPr lang="vi-VN" sz="1600" b="1" dirty="0">
                          <a:latin typeface="Times New Roman" panose="02020603050405020304" pitchFamily="18" charset="0"/>
                          <a:cs typeface="Times New Roman" panose="02020603050405020304" pitchFamily="18" charset="0"/>
                        </a:rPr>
                        <a:t> VĂN</a:t>
                      </a:r>
                      <a:endParaRPr lang="en-US" sz="1600" b="1" dirty="0">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r>
                        <a:rPr lang="vi-VN" sz="1600" b="1" dirty="0">
                          <a:latin typeface="Times New Roman" panose="02020603050405020304" pitchFamily="18" charset="0"/>
                          <a:cs typeface="Times New Roman" panose="02020603050405020304" pitchFamily="18" charset="0"/>
                        </a:rPr>
                        <a:t>CÁC PHẦN CỦA </a:t>
                      </a:r>
                      <a:r>
                        <a:rPr lang="en-GB" sz="1600" b="1" dirty="0">
                          <a:latin typeface="Times New Roman" panose="02020603050405020304" pitchFamily="18" charset="0"/>
                          <a:cs typeface="Times New Roman" panose="02020603050405020304" pitchFamily="18" charset="0"/>
                        </a:rPr>
                        <a:t>BÀI</a:t>
                      </a:r>
                      <a:r>
                        <a:rPr lang="vi-VN" sz="1600" b="1" dirty="0">
                          <a:latin typeface="Times New Roman" panose="02020603050405020304" pitchFamily="18" charset="0"/>
                          <a:cs typeface="Times New Roman" panose="02020603050405020304" pitchFamily="18" charset="0"/>
                        </a:rPr>
                        <a:t> VĂN</a:t>
                      </a:r>
                      <a:endParaRPr lang="en-US" sz="1600" b="1" dirty="0">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r>
                        <a:rPr lang="en-GB" sz="1600" b="1" dirty="0">
                          <a:latin typeface="Times New Roman" panose="02020603050405020304" pitchFamily="18" charset="0"/>
                          <a:cs typeface="Times New Roman" panose="02020603050405020304" pitchFamily="18" charset="0"/>
                        </a:rPr>
                        <a:t>TẢ CÁC BỘ PHẬN CỦA ĐỒNG HỒ</a:t>
                      </a:r>
                      <a:endParaRPr lang="en-US" sz="1600" b="1" dirty="0">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r>
                        <a:rPr lang="en-GB" sz="1600" b="1" dirty="0">
                          <a:latin typeface="Times New Roman" panose="02020603050405020304" pitchFamily="18" charset="0"/>
                          <a:cs typeface="Times New Roman" panose="02020603050405020304" pitchFamily="18" charset="0"/>
                        </a:rPr>
                        <a:t>TẢ ÂM THANH CỦA ĐỒNG HỒ</a:t>
                      </a:r>
                      <a:endParaRPr lang="en-US" sz="1600" b="1" dirty="0">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r>
                        <a:rPr lang="en-GB" sz="1600" b="1" dirty="0">
                          <a:latin typeface="Times New Roman" panose="02020603050405020304" pitchFamily="18" charset="0"/>
                          <a:cs typeface="Times New Roman" panose="02020603050405020304" pitchFamily="18" charset="0"/>
                        </a:rPr>
                        <a:t>CÂU VĂN CÓ HÌNH ẢNH SO SÁNH</a:t>
                      </a:r>
                      <a:endParaRPr lang="en-US" sz="1600" b="1" dirty="0">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3289545715"/>
                  </a:ext>
                </a:extLst>
              </a:tr>
              <a:tr h="5117092">
                <a:tc>
                  <a:txBody>
                    <a:bodyPr/>
                    <a:lstStyle/>
                    <a:p>
                      <a:endParaRPr lang="en-US" sz="2500" dirty="0"/>
                    </a:p>
                  </a:txBody>
                  <a:tcPr marL="121920" marR="121920" marT="60960" marB="60960"/>
                </a:tc>
                <a:tc>
                  <a:txBody>
                    <a:bodyPr/>
                    <a:lstStyle/>
                    <a:p>
                      <a:endParaRPr lang="en-US" sz="2500" dirty="0"/>
                    </a:p>
                  </a:txBody>
                  <a:tcPr marL="121920" marR="121920" marT="60960" marB="60960"/>
                </a:tc>
                <a:tc>
                  <a:txBody>
                    <a:bodyPr/>
                    <a:lstStyle/>
                    <a:p>
                      <a:endParaRPr lang="en-US" sz="2000" b="1" dirty="0">
                        <a:solidFill>
                          <a:srgbClr val="FF0000"/>
                        </a:solidFill>
                        <a:latin typeface="Times New Roman" panose="02020603050405020304" pitchFamily="18" charset="0"/>
                        <a:cs typeface="Times New Roman" panose="02020603050405020304" pitchFamily="18" charset="0"/>
                      </a:endParaRPr>
                    </a:p>
                    <a:p>
                      <a:endParaRPr lang="en-US" sz="2500" dirty="0"/>
                    </a:p>
                    <a:p>
                      <a:endParaRPr lang="en-US" sz="2500" dirty="0"/>
                    </a:p>
                    <a:p>
                      <a:endParaRPr lang="en-US" sz="2500" dirty="0"/>
                    </a:p>
                    <a:p>
                      <a:endParaRPr lang="en-US" sz="2500" dirty="0"/>
                    </a:p>
                    <a:p>
                      <a:endParaRPr lang="en-US" sz="2500" dirty="0"/>
                    </a:p>
                  </a:txBody>
                  <a:tcPr marL="121920" marR="121920" marT="60960" marB="60960"/>
                </a:tc>
                <a:tc>
                  <a:txBody>
                    <a:bodyPr/>
                    <a:lstStyle/>
                    <a:p>
                      <a:endParaRPr lang="en-US" sz="2500" dirty="0"/>
                    </a:p>
                  </a:txBody>
                  <a:tcPr marL="121920" marR="121920" marT="60960" marB="60960"/>
                </a:tc>
                <a:tc>
                  <a:txBody>
                    <a:bodyPr/>
                    <a:lstStyle/>
                    <a:p>
                      <a:endParaRPr lang="en-US" sz="2500" dirty="0"/>
                    </a:p>
                  </a:txBody>
                  <a:tcPr marL="121920" marR="121920" marT="60960" marB="60960"/>
                </a:tc>
                <a:extLst>
                  <a:ext uri="{0D108BD9-81ED-4DB2-BD59-A6C34878D82A}">
                    <a16:rowId xmlns:a16="http://schemas.microsoft.com/office/drawing/2014/main" val="4267475359"/>
                  </a:ext>
                </a:extLst>
              </a:tr>
            </a:tbl>
          </a:graphicData>
        </a:graphic>
      </p:graphicFrame>
      <p:pic>
        <p:nvPicPr>
          <p:cNvPr id="2" name="Picture 1">
            <a:extLst>
              <a:ext uri="{FF2B5EF4-FFF2-40B4-BE49-F238E27FC236}">
                <a16:creationId xmlns:a16="http://schemas.microsoft.com/office/drawing/2014/main" id="{2D0AEA8E-615F-FA88-5221-BB2DEF7E6E8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1171" y="137160"/>
            <a:ext cx="1275027" cy="1510603"/>
          </a:xfrm>
          <a:prstGeom prst="rect">
            <a:avLst/>
          </a:prstGeom>
        </p:spPr>
      </p:pic>
      <p:sp>
        <p:nvSpPr>
          <p:cNvPr id="5" name="TextBox 4">
            <a:extLst>
              <a:ext uri="{FF2B5EF4-FFF2-40B4-BE49-F238E27FC236}">
                <a16:creationId xmlns:a16="http://schemas.microsoft.com/office/drawing/2014/main" id="{4D5DEAEF-6C06-B5A6-D3AD-E5222E9A7079}"/>
              </a:ext>
            </a:extLst>
          </p:cNvPr>
          <p:cNvSpPr txBox="1"/>
          <p:nvPr/>
        </p:nvSpPr>
        <p:spPr>
          <a:xfrm>
            <a:off x="5978335" y="1378384"/>
            <a:ext cx="18580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Vỏ</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đồng</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hồ</a:t>
            </a:r>
            <a:r>
              <a:rPr kumimoji="0" lang="en-GB" sz="1800" b="1" i="0" u="none" strike="noStrike" kern="1200" cap="none" spc="0" normalizeH="0" baseline="0" noProof="0" dirty="0">
                <a:ln>
                  <a:noFill/>
                </a:ln>
                <a:solidFill>
                  <a:srgbClr val="FF0000"/>
                </a:solidFill>
                <a:effectLst/>
                <a:uLnTx/>
                <a:uFillTx/>
                <a:latin typeface="Arial"/>
                <a:ea typeface="+mn-ea"/>
                <a:cs typeface="+mn-cs"/>
              </a:rPr>
              <a:t>:</a:t>
            </a:r>
          </a:p>
        </p:txBody>
      </p:sp>
      <p:sp>
        <p:nvSpPr>
          <p:cNvPr id="10" name="TextBox 9">
            <a:extLst>
              <a:ext uri="{FF2B5EF4-FFF2-40B4-BE49-F238E27FC236}">
                <a16:creationId xmlns:a16="http://schemas.microsoft.com/office/drawing/2014/main" id="{827589BC-F213-2CA1-754B-5716C304D71A}"/>
              </a:ext>
            </a:extLst>
          </p:cNvPr>
          <p:cNvSpPr txBox="1"/>
          <p:nvPr/>
        </p:nvSpPr>
        <p:spPr>
          <a:xfrm>
            <a:off x="5928042" y="1747716"/>
            <a:ext cx="19586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bằng</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nhựa</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màu</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trắng</a:t>
            </a:r>
            <a:endParaRPr kumimoji="0" lang="en-GB" sz="1800" b="0" i="0" u="none" strike="noStrike" kern="1200" cap="none" spc="0" normalizeH="0" baseline="0" noProof="0" dirty="0">
              <a:ln>
                <a:noFill/>
              </a:ln>
              <a:solidFill>
                <a:srgbClr val="3C3C3B"/>
              </a:solidFill>
              <a:effectLst/>
              <a:uLnTx/>
              <a:uFillTx/>
              <a:latin typeface="Arial"/>
              <a:ea typeface="+mn-ea"/>
              <a:cs typeface="+mn-cs"/>
            </a:endParaRPr>
          </a:p>
        </p:txBody>
      </p:sp>
      <p:sp>
        <p:nvSpPr>
          <p:cNvPr id="11" name="TextBox 10">
            <a:extLst>
              <a:ext uri="{FF2B5EF4-FFF2-40B4-BE49-F238E27FC236}">
                <a16:creationId xmlns:a16="http://schemas.microsoft.com/office/drawing/2014/main" id="{2A55C3F5-73DA-5960-B236-4457741D333C}"/>
              </a:ext>
            </a:extLst>
          </p:cNvPr>
          <p:cNvSpPr txBox="1"/>
          <p:nvPr/>
        </p:nvSpPr>
        <p:spPr>
          <a:xfrm>
            <a:off x="5928042" y="2394047"/>
            <a:ext cx="18580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rial"/>
                <a:ea typeface="+mn-ea"/>
                <a:cs typeface="+mn-cs"/>
              </a:rPr>
              <a:t>+ Kim </a:t>
            </a:r>
            <a:r>
              <a:rPr kumimoji="0" lang="en-GB" sz="1800" b="1" i="0" u="none" strike="noStrike" kern="1200" cap="none" spc="0" normalizeH="0" baseline="0" noProof="0" dirty="0" err="1">
                <a:ln>
                  <a:noFill/>
                </a:ln>
                <a:solidFill>
                  <a:srgbClr val="FF0000"/>
                </a:solidFill>
                <a:effectLst/>
                <a:uLnTx/>
                <a:uFillTx/>
                <a:latin typeface="Arial"/>
                <a:ea typeface="+mn-ea"/>
                <a:cs typeface="+mn-cs"/>
              </a:rPr>
              <a:t>đồng</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hồ</a:t>
            </a:r>
            <a:r>
              <a:rPr kumimoji="0" lang="en-GB" sz="1800" b="1" i="0" u="none" strike="noStrike" kern="1200" cap="none" spc="0" normalizeH="0" baseline="0" noProof="0" dirty="0">
                <a:ln>
                  <a:noFill/>
                </a:ln>
                <a:solidFill>
                  <a:srgbClr val="FF0000"/>
                </a:solidFill>
                <a:effectLst/>
                <a:uLnTx/>
                <a:uFillTx/>
                <a:latin typeface="Arial"/>
                <a:ea typeface="+mn-ea"/>
                <a:cs typeface="+mn-cs"/>
              </a:rPr>
              <a:t>:</a:t>
            </a:r>
          </a:p>
        </p:txBody>
      </p:sp>
      <p:sp>
        <p:nvSpPr>
          <p:cNvPr id="12" name="TextBox 11">
            <a:extLst>
              <a:ext uri="{FF2B5EF4-FFF2-40B4-BE49-F238E27FC236}">
                <a16:creationId xmlns:a16="http://schemas.microsoft.com/office/drawing/2014/main" id="{08EAD4A2-5D31-922A-B54C-2AB3D3743256}"/>
              </a:ext>
            </a:extLst>
          </p:cNvPr>
          <p:cNvSpPr txBox="1"/>
          <p:nvPr/>
        </p:nvSpPr>
        <p:spPr>
          <a:xfrm>
            <a:off x="5928041" y="2735725"/>
            <a:ext cx="19586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sáng</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lóe</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lên</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như</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đom</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đóm</a:t>
            </a:r>
            <a:endParaRPr kumimoji="0" lang="en-GB" sz="1800" b="0" i="0" u="none" strike="noStrike" kern="1200" cap="none" spc="0" normalizeH="0" baseline="0" noProof="0" dirty="0">
              <a:ln>
                <a:noFill/>
              </a:ln>
              <a:solidFill>
                <a:srgbClr val="3C3C3B"/>
              </a:solidFill>
              <a:effectLst/>
              <a:uLnTx/>
              <a:uFillTx/>
              <a:latin typeface="Arial"/>
              <a:ea typeface="+mn-ea"/>
              <a:cs typeface="+mn-cs"/>
            </a:endParaRPr>
          </a:p>
        </p:txBody>
      </p:sp>
      <p:sp>
        <p:nvSpPr>
          <p:cNvPr id="13" name="TextBox 12">
            <a:extLst>
              <a:ext uri="{FF2B5EF4-FFF2-40B4-BE49-F238E27FC236}">
                <a16:creationId xmlns:a16="http://schemas.microsoft.com/office/drawing/2014/main" id="{7719B0A0-9059-2F85-FEBD-2023D5BD7F08}"/>
              </a:ext>
            </a:extLst>
          </p:cNvPr>
          <p:cNvSpPr txBox="1"/>
          <p:nvPr/>
        </p:nvSpPr>
        <p:spPr>
          <a:xfrm>
            <a:off x="5937185" y="3400568"/>
            <a:ext cx="19586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chạy</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rất</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đều</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rất</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đúng</a:t>
            </a:r>
            <a:endParaRPr kumimoji="0" lang="en-GB" sz="1800" b="0" i="0" u="none" strike="noStrike" kern="1200" cap="none" spc="0" normalizeH="0" baseline="0" noProof="0" dirty="0">
              <a:ln>
                <a:noFill/>
              </a:ln>
              <a:solidFill>
                <a:srgbClr val="3C3C3B"/>
              </a:solidFill>
              <a:effectLst/>
              <a:uLnTx/>
              <a:uFillTx/>
              <a:latin typeface="Arial"/>
              <a:ea typeface="+mn-ea"/>
              <a:cs typeface="+mn-cs"/>
            </a:endParaRPr>
          </a:p>
        </p:txBody>
      </p:sp>
      <p:sp>
        <p:nvSpPr>
          <p:cNvPr id="14" name="TextBox 13">
            <a:extLst>
              <a:ext uri="{FF2B5EF4-FFF2-40B4-BE49-F238E27FC236}">
                <a16:creationId xmlns:a16="http://schemas.microsoft.com/office/drawing/2014/main" id="{4AA7F827-9CDF-6C74-9AC6-420C475B9CEC}"/>
              </a:ext>
            </a:extLst>
          </p:cNvPr>
          <p:cNvSpPr txBox="1"/>
          <p:nvPr/>
        </p:nvSpPr>
        <p:spPr>
          <a:xfrm>
            <a:off x="7933310" y="1378384"/>
            <a:ext cx="18580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Tiếng</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kim</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của</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đồng</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hồ</a:t>
            </a:r>
            <a:r>
              <a:rPr kumimoji="0" lang="en-GB" sz="1800" b="1" i="0" u="none" strike="noStrike" kern="1200" cap="none" spc="0" normalizeH="0" baseline="0" noProof="0" dirty="0">
                <a:ln>
                  <a:noFill/>
                </a:ln>
                <a:solidFill>
                  <a:srgbClr val="FF0000"/>
                </a:solidFill>
                <a:effectLst/>
                <a:uLnTx/>
                <a:uFillTx/>
                <a:latin typeface="Arial"/>
                <a:ea typeface="+mn-ea"/>
                <a:cs typeface="+mn-cs"/>
              </a:rPr>
              <a:t>:</a:t>
            </a:r>
          </a:p>
        </p:txBody>
      </p:sp>
      <p:sp>
        <p:nvSpPr>
          <p:cNvPr id="15" name="TextBox 14">
            <a:extLst>
              <a:ext uri="{FF2B5EF4-FFF2-40B4-BE49-F238E27FC236}">
                <a16:creationId xmlns:a16="http://schemas.microsoft.com/office/drawing/2014/main" id="{60B8CC86-89DB-3CAD-462A-752A7829132A}"/>
              </a:ext>
            </a:extLst>
          </p:cNvPr>
          <p:cNvSpPr txBox="1"/>
          <p:nvPr/>
        </p:nvSpPr>
        <p:spPr>
          <a:xfrm>
            <a:off x="7933310" y="3206482"/>
            <a:ext cx="19586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reo</a:t>
            </a:r>
            <a:r>
              <a:rPr kumimoji="0" lang="en-GB" sz="1800" b="0" i="0" u="none" strike="noStrike" kern="1200" cap="none" spc="0" normalizeH="0" baseline="0" noProof="0" dirty="0">
                <a:ln>
                  <a:noFill/>
                </a:ln>
                <a:solidFill>
                  <a:srgbClr val="3C3C3B"/>
                </a:solidFill>
                <a:effectLst/>
                <a:uLnTx/>
                <a:uFillTx/>
                <a:latin typeface="Arial"/>
                <a:ea typeface="+mn-ea"/>
                <a:cs typeface="+mn-cs"/>
              </a:rPr>
              <a:t> vang </a:t>
            </a:r>
            <a:r>
              <a:rPr kumimoji="0" lang="en-GB" sz="1800" b="0" i="0" u="none" strike="noStrike" kern="1200" cap="none" spc="0" normalizeH="0" baseline="0" noProof="0" dirty="0" err="1">
                <a:ln>
                  <a:noFill/>
                </a:ln>
                <a:solidFill>
                  <a:srgbClr val="3C3C3B"/>
                </a:solidFill>
                <a:effectLst/>
                <a:uLnTx/>
                <a:uFillTx/>
                <a:latin typeface="Arial"/>
                <a:ea typeface="+mn-ea"/>
                <a:cs typeface="+mn-cs"/>
              </a:rPr>
              <a:t>nhà</a:t>
            </a:r>
            <a:endParaRPr kumimoji="0" lang="en-GB" sz="1800" b="0" i="0" u="none" strike="noStrike" kern="1200" cap="none" spc="0" normalizeH="0" baseline="0" noProof="0" dirty="0">
              <a:ln>
                <a:noFill/>
              </a:ln>
              <a:solidFill>
                <a:srgbClr val="3C3C3B"/>
              </a:solidFill>
              <a:effectLst/>
              <a:uLnTx/>
              <a:uFillTx/>
              <a:latin typeface="Arial"/>
              <a:ea typeface="+mn-ea"/>
              <a:cs typeface="+mn-cs"/>
            </a:endParaRPr>
          </a:p>
        </p:txBody>
      </p:sp>
      <p:sp>
        <p:nvSpPr>
          <p:cNvPr id="16" name="TextBox 15">
            <a:extLst>
              <a:ext uri="{FF2B5EF4-FFF2-40B4-BE49-F238E27FC236}">
                <a16:creationId xmlns:a16="http://schemas.microsoft.com/office/drawing/2014/main" id="{3B048CA2-A037-3E29-03B9-605899E677CB}"/>
              </a:ext>
            </a:extLst>
          </p:cNvPr>
          <p:cNvSpPr txBox="1"/>
          <p:nvPr/>
        </p:nvSpPr>
        <p:spPr>
          <a:xfrm>
            <a:off x="7933310" y="3597515"/>
            <a:ext cx="195865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reo</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ác</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thật</a:t>
            </a:r>
            <a:r>
              <a:rPr kumimoji="0" lang="en-GB" sz="1800" b="0" i="0" u="none" strike="noStrike" kern="1200" cap="none" spc="0" normalizeH="0" baseline="0" noProof="0" dirty="0">
                <a:ln>
                  <a:noFill/>
                </a:ln>
                <a:solidFill>
                  <a:srgbClr val="3C3C3B"/>
                </a:solidFill>
                <a:effectLst/>
                <a:uLnTx/>
                <a:uFillTx/>
                <a:latin typeface="Arial"/>
                <a:ea typeface="+mn-ea"/>
                <a:cs typeface="+mn-cs"/>
              </a:rPr>
              <a:t>, vang </a:t>
            </a:r>
            <a:r>
              <a:rPr kumimoji="0" lang="en-GB" sz="1800" b="0" i="0" u="none" strike="noStrike" kern="1200" cap="none" spc="0" normalizeH="0" baseline="0" noProof="0" dirty="0" err="1">
                <a:ln>
                  <a:noFill/>
                </a:ln>
                <a:solidFill>
                  <a:srgbClr val="3C3C3B"/>
                </a:solidFill>
                <a:effectLst/>
                <a:uLnTx/>
                <a:uFillTx/>
                <a:latin typeface="Arial"/>
                <a:ea typeface="+mn-ea"/>
                <a:cs typeface="+mn-cs"/>
              </a:rPr>
              <a:t>và</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trong</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như</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dế</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cộ</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gáy</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sau</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đêm</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mưa</a:t>
            </a:r>
            <a:endParaRPr kumimoji="0" lang="en-GB" sz="1800" b="0" i="0" u="none" strike="noStrike" kern="1200" cap="none" spc="0" normalizeH="0" baseline="0" noProof="0" dirty="0">
              <a:ln>
                <a:noFill/>
              </a:ln>
              <a:solidFill>
                <a:srgbClr val="3C3C3B"/>
              </a:solidFill>
              <a:effectLst/>
              <a:uLnTx/>
              <a:uFillTx/>
              <a:latin typeface="Arial"/>
              <a:ea typeface="+mn-ea"/>
              <a:cs typeface="+mn-cs"/>
            </a:endParaRPr>
          </a:p>
        </p:txBody>
      </p:sp>
      <p:sp>
        <p:nvSpPr>
          <p:cNvPr id="17" name="TextBox 16">
            <a:extLst>
              <a:ext uri="{FF2B5EF4-FFF2-40B4-BE49-F238E27FC236}">
                <a16:creationId xmlns:a16="http://schemas.microsoft.com/office/drawing/2014/main" id="{BED77DE5-A753-AA29-5CB8-581ED4AD860D}"/>
              </a:ext>
            </a:extLst>
          </p:cNvPr>
          <p:cNvSpPr txBox="1"/>
          <p:nvPr/>
        </p:nvSpPr>
        <p:spPr>
          <a:xfrm>
            <a:off x="7933310" y="2067611"/>
            <a:ext cx="19586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tí</a:t>
            </a:r>
            <a:r>
              <a:rPr kumimoji="0" lang="en-GB" sz="1800" b="0" i="0" u="none" strike="noStrike" kern="1200" cap="none" spc="0" normalizeH="0" baseline="0" noProof="0" dirty="0">
                <a:ln>
                  <a:noFill/>
                </a:ln>
                <a:solidFill>
                  <a:srgbClr val="3C3C3B"/>
                </a:solidFill>
                <a:effectLst/>
                <a:uLnTx/>
                <a:uFillTx/>
                <a:latin typeface="Arial"/>
                <a:ea typeface="+mn-ea"/>
                <a:cs typeface="+mn-cs"/>
              </a:rPr>
              <a:t> ta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tí</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tách</a:t>
            </a:r>
            <a:endParaRPr kumimoji="0" lang="en-GB" sz="1800" b="0" i="0" u="none" strike="noStrike" kern="1200" cap="none" spc="0" normalizeH="0" baseline="0" noProof="0" dirty="0">
              <a:ln>
                <a:noFill/>
              </a:ln>
              <a:solidFill>
                <a:srgbClr val="3C3C3B"/>
              </a:solidFill>
              <a:effectLst/>
              <a:uLnTx/>
              <a:uFillTx/>
              <a:latin typeface="Arial"/>
              <a:ea typeface="+mn-ea"/>
              <a:cs typeface="+mn-cs"/>
            </a:endParaRPr>
          </a:p>
        </p:txBody>
      </p:sp>
      <p:sp>
        <p:nvSpPr>
          <p:cNvPr id="18" name="TextBox 17">
            <a:extLst>
              <a:ext uri="{FF2B5EF4-FFF2-40B4-BE49-F238E27FC236}">
                <a16:creationId xmlns:a16="http://schemas.microsoft.com/office/drawing/2014/main" id="{D91F478D-515D-AE0C-6320-62F35BE9F2D5}"/>
              </a:ext>
            </a:extLst>
          </p:cNvPr>
          <p:cNvSpPr txBox="1"/>
          <p:nvPr/>
        </p:nvSpPr>
        <p:spPr>
          <a:xfrm>
            <a:off x="7895842" y="2552049"/>
            <a:ext cx="19138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Tiếng</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chuông</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của</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đồng</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hồ</a:t>
            </a:r>
            <a:r>
              <a:rPr kumimoji="0" lang="en-GB" sz="1800" b="1" i="0" u="none" strike="noStrike" kern="1200" cap="none" spc="0" normalizeH="0" baseline="0" noProof="0" dirty="0">
                <a:ln>
                  <a:noFill/>
                </a:ln>
                <a:solidFill>
                  <a:srgbClr val="FF0000"/>
                </a:solidFill>
                <a:effectLst/>
                <a:uLnTx/>
                <a:uFillTx/>
                <a:latin typeface="Arial"/>
                <a:ea typeface="+mn-ea"/>
                <a:cs typeface="+mn-cs"/>
              </a:rPr>
              <a:t>:</a:t>
            </a:r>
          </a:p>
        </p:txBody>
      </p:sp>
      <p:sp>
        <p:nvSpPr>
          <p:cNvPr id="19" name="TextBox 18">
            <a:extLst>
              <a:ext uri="{FF2B5EF4-FFF2-40B4-BE49-F238E27FC236}">
                <a16:creationId xmlns:a16="http://schemas.microsoft.com/office/drawing/2014/main" id="{B9A3021C-6B9D-044E-FEBA-93678D55D7A8}"/>
              </a:ext>
            </a:extLst>
          </p:cNvPr>
          <p:cNvSpPr txBox="1"/>
          <p:nvPr/>
        </p:nvSpPr>
        <p:spPr>
          <a:xfrm>
            <a:off x="9906568" y="1513613"/>
            <a:ext cx="2092045"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Đồng</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hồ</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nhà</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tôi</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có</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tiếng</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chuông</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reo</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ác</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thật</a:t>
            </a:r>
            <a:r>
              <a:rPr kumimoji="0" lang="en-GB" sz="1800" b="0" i="0" u="none" strike="noStrike" kern="1200" cap="none" spc="0" normalizeH="0" baseline="0" noProof="0" dirty="0">
                <a:ln>
                  <a:noFill/>
                </a:ln>
                <a:solidFill>
                  <a:srgbClr val="3C3C3B"/>
                </a:solidFill>
                <a:effectLst/>
                <a:uLnTx/>
                <a:uFillTx/>
                <a:latin typeface="Arial"/>
                <a:ea typeface="+mn-ea"/>
                <a:cs typeface="+mn-cs"/>
              </a:rPr>
              <a:t>, vang </a:t>
            </a:r>
            <a:r>
              <a:rPr kumimoji="0" lang="en-GB" sz="1800" b="0" i="0" u="none" strike="noStrike" kern="1200" cap="none" spc="0" normalizeH="0" baseline="0" noProof="0" dirty="0" err="1">
                <a:ln>
                  <a:noFill/>
                </a:ln>
                <a:solidFill>
                  <a:srgbClr val="3C3C3B"/>
                </a:solidFill>
                <a:effectLst/>
                <a:uLnTx/>
                <a:uFillTx/>
                <a:latin typeface="Arial"/>
                <a:ea typeface="+mn-ea"/>
                <a:cs typeface="+mn-cs"/>
              </a:rPr>
              <a:t>và</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trong</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như</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dế</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cộ</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gáy</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sau</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đêm</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mưa</a:t>
            </a:r>
            <a:r>
              <a:rPr kumimoji="0" lang="en-GB" sz="1800" b="0" i="0" u="none" strike="noStrike" kern="1200" cap="none" spc="0" normalizeH="0" baseline="0" noProof="0" dirty="0">
                <a:ln>
                  <a:noFill/>
                </a:ln>
                <a:solidFill>
                  <a:srgbClr val="3C3C3B"/>
                </a:solidFill>
                <a:effectLst/>
                <a:uLnTx/>
                <a:uFillTx/>
                <a:latin typeface="Arial"/>
                <a:ea typeface="+mn-ea"/>
                <a:cs typeface="+mn-cs"/>
              </a:rPr>
              <a:t>.</a:t>
            </a:r>
          </a:p>
        </p:txBody>
      </p:sp>
      <p:sp>
        <p:nvSpPr>
          <p:cNvPr id="20" name="TextBox 19">
            <a:extLst>
              <a:ext uri="{FF2B5EF4-FFF2-40B4-BE49-F238E27FC236}">
                <a16:creationId xmlns:a16="http://schemas.microsoft.com/office/drawing/2014/main" id="{C98F8722-7BE7-D6B6-50E0-6660E5FA2C7C}"/>
              </a:ext>
            </a:extLst>
          </p:cNvPr>
          <p:cNvSpPr txBox="1"/>
          <p:nvPr/>
        </p:nvSpPr>
        <p:spPr>
          <a:xfrm>
            <a:off x="9929435" y="3866208"/>
            <a:ext cx="2069178" cy="147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Đặc</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biệt</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là</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tối</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không</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có</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đèn</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hai</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cái</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kim</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của</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nó</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cứ</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sáng</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lóe</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lên</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như</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đom</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đóm</a:t>
            </a:r>
            <a:r>
              <a:rPr kumimoji="0" lang="en-GB" sz="1800" b="0" i="0" u="none" strike="noStrike" kern="1200" cap="none" spc="0" normalizeH="0" baseline="0" noProof="0" dirty="0">
                <a:ln>
                  <a:noFill/>
                </a:ln>
                <a:solidFill>
                  <a:srgbClr val="3C3C3B"/>
                </a:solidFill>
                <a:effectLst/>
                <a:uLnTx/>
                <a:uFillTx/>
                <a:latin typeface="Arial"/>
                <a:ea typeface="+mn-ea"/>
                <a:cs typeface="+mn-cs"/>
              </a:rPr>
              <a:t>.</a:t>
            </a:r>
          </a:p>
        </p:txBody>
      </p:sp>
      <p:sp>
        <p:nvSpPr>
          <p:cNvPr id="23" name="TextBox 22">
            <a:extLst>
              <a:ext uri="{FF2B5EF4-FFF2-40B4-BE49-F238E27FC236}">
                <a16:creationId xmlns:a16="http://schemas.microsoft.com/office/drawing/2014/main" id="{EFE0A5E4-A3F3-5D40-2A37-8F5D4D081FA4}"/>
              </a:ext>
            </a:extLst>
          </p:cNvPr>
          <p:cNvSpPr txBox="1"/>
          <p:nvPr/>
        </p:nvSpPr>
        <p:spPr>
          <a:xfrm>
            <a:off x="4446562" y="1543931"/>
            <a:ext cx="13608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0000"/>
                </a:solidFill>
                <a:effectLst/>
                <a:uLnTx/>
                <a:uFillTx/>
                <a:latin typeface="Arial"/>
                <a:ea typeface="+mn-ea"/>
                <a:cs typeface="+mn-cs"/>
              </a:rPr>
              <a:t>Giới</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thiệu</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tên</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đồ</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vật</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là</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đồng</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hồ</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báo</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thức</a:t>
            </a:r>
            <a:endParaRPr kumimoji="0" lang="en-GB" sz="1800" b="1" i="0" u="none" strike="noStrike" kern="1200" cap="none" spc="0" normalizeH="0" baseline="0" noProof="0" dirty="0">
              <a:ln>
                <a:noFill/>
              </a:ln>
              <a:solidFill>
                <a:srgbClr val="FF0000"/>
              </a:solidFill>
              <a:effectLst/>
              <a:uLnTx/>
              <a:uFillTx/>
              <a:latin typeface="Arial"/>
              <a:ea typeface="+mn-ea"/>
              <a:cs typeface="+mn-cs"/>
            </a:endParaRPr>
          </a:p>
        </p:txBody>
      </p:sp>
      <p:sp>
        <p:nvSpPr>
          <p:cNvPr id="24" name="Right Brace 23">
            <a:extLst>
              <a:ext uri="{FF2B5EF4-FFF2-40B4-BE49-F238E27FC236}">
                <a16:creationId xmlns:a16="http://schemas.microsoft.com/office/drawing/2014/main" id="{33E5FF59-E422-A7E7-8FC9-DA1B109B4CCE}"/>
              </a:ext>
            </a:extLst>
          </p:cNvPr>
          <p:cNvSpPr/>
          <p:nvPr/>
        </p:nvSpPr>
        <p:spPr>
          <a:xfrm>
            <a:off x="4074452" y="1816161"/>
            <a:ext cx="278893" cy="638281"/>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C3C3B"/>
              </a:solidFill>
              <a:effectLst/>
              <a:uLnTx/>
              <a:uFillTx/>
              <a:latin typeface="Arial"/>
              <a:ea typeface="+mn-ea"/>
              <a:cs typeface="+mn-cs"/>
            </a:endParaRPr>
          </a:p>
        </p:txBody>
      </p:sp>
      <p:sp>
        <p:nvSpPr>
          <p:cNvPr id="3" name="Right Brace 2">
            <a:extLst>
              <a:ext uri="{FF2B5EF4-FFF2-40B4-BE49-F238E27FC236}">
                <a16:creationId xmlns:a16="http://schemas.microsoft.com/office/drawing/2014/main" id="{E9B5FDA7-F479-D18E-E10B-0525BE21060F}"/>
              </a:ext>
            </a:extLst>
          </p:cNvPr>
          <p:cNvSpPr/>
          <p:nvPr/>
        </p:nvSpPr>
        <p:spPr>
          <a:xfrm>
            <a:off x="4083182" y="5064812"/>
            <a:ext cx="278893" cy="55048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C3C3B"/>
              </a:solidFill>
              <a:effectLst/>
              <a:uLnTx/>
              <a:uFillTx/>
              <a:latin typeface="Arial"/>
              <a:ea typeface="+mn-ea"/>
              <a:cs typeface="+mn-cs"/>
            </a:endParaRPr>
          </a:p>
        </p:txBody>
      </p:sp>
      <p:sp>
        <p:nvSpPr>
          <p:cNvPr id="6" name="TextBox 5">
            <a:extLst>
              <a:ext uri="{FF2B5EF4-FFF2-40B4-BE49-F238E27FC236}">
                <a16:creationId xmlns:a16="http://schemas.microsoft.com/office/drawing/2014/main" id="{D492993E-E12D-E084-0CF1-AF8CB7B9F761}"/>
              </a:ext>
            </a:extLst>
          </p:cNvPr>
          <p:cNvSpPr txBox="1"/>
          <p:nvPr/>
        </p:nvSpPr>
        <p:spPr>
          <a:xfrm>
            <a:off x="4439528" y="4759202"/>
            <a:ext cx="136085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srgbClr val="FF0000"/>
                </a:solidFill>
                <a:effectLst/>
                <a:uLnTx/>
                <a:uFillTx/>
                <a:latin typeface="Arial"/>
                <a:ea typeface="+mn-ea"/>
                <a:cs typeface="+mn-cs"/>
              </a:rPr>
              <a:t>Nêu</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công</a:t>
            </a:r>
            <a:r>
              <a:rPr kumimoji="0" lang="en-GB" sz="1800" b="1" i="0" u="none" strike="noStrike" kern="1200" cap="none" spc="0" normalizeH="0" noProof="0" dirty="0">
                <a:ln>
                  <a:noFill/>
                </a:ln>
                <a:solidFill>
                  <a:srgbClr val="FF0000"/>
                </a:solidFill>
                <a:effectLst/>
                <a:uLnTx/>
                <a:uFillTx/>
                <a:latin typeface="Arial"/>
                <a:ea typeface="+mn-ea"/>
                <a:cs typeface="+mn-cs"/>
              </a:rPr>
              <a:t> </a:t>
            </a:r>
            <a:r>
              <a:rPr kumimoji="0" lang="en-GB" sz="1800" b="1" i="0" u="none" strike="noStrike" kern="1200" cap="none" spc="0" normalizeH="0" noProof="0" dirty="0" err="1">
                <a:ln>
                  <a:noFill/>
                </a:ln>
                <a:solidFill>
                  <a:srgbClr val="FF0000"/>
                </a:solidFill>
                <a:effectLst/>
                <a:uLnTx/>
                <a:uFillTx/>
                <a:latin typeface="Arial"/>
                <a:ea typeface="+mn-ea"/>
                <a:cs typeface="+mn-cs"/>
              </a:rPr>
              <a:t>dụng</a:t>
            </a:r>
            <a:r>
              <a:rPr kumimoji="0" lang="en-GB" sz="1800" b="1" i="0" u="none" strike="noStrike" kern="1200" cap="none" spc="0" normalizeH="0" noProof="0">
                <a:ln>
                  <a:noFill/>
                </a:ln>
                <a:solidFill>
                  <a:srgbClr val="FF0000"/>
                </a:solidFill>
                <a:effectLst/>
                <a:uLnTx/>
                <a:uFillTx/>
                <a:latin typeface="Arial"/>
                <a:ea typeface="+mn-ea"/>
                <a:cs typeface="+mn-cs"/>
              </a:rPr>
              <a:t> và</a:t>
            </a:r>
            <a:r>
              <a:rPr kumimoji="0" lang="en-GB" sz="1800" b="1" i="0" u="none" strike="noStrike" kern="1200" cap="none" spc="0" normalizeH="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suy</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nghĩ</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về</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đồng</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hồ</a:t>
            </a:r>
            <a:endParaRPr kumimoji="0" lang="en-GB" sz="1800" b="1" i="0" u="none" strike="noStrike" kern="1200" cap="none" spc="0" normalizeH="0" baseline="0" noProof="0" dirty="0">
              <a:ln>
                <a:noFill/>
              </a:ln>
              <a:solidFill>
                <a:srgbClr val="FF0000"/>
              </a:solidFill>
              <a:effectLst/>
              <a:uLnTx/>
              <a:uFillTx/>
              <a:latin typeface="Arial"/>
              <a:ea typeface="+mn-ea"/>
              <a:cs typeface="+mn-cs"/>
            </a:endParaRPr>
          </a:p>
        </p:txBody>
      </p:sp>
      <p:sp>
        <p:nvSpPr>
          <p:cNvPr id="7" name="Right Brace 6">
            <a:extLst>
              <a:ext uri="{FF2B5EF4-FFF2-40B4-BE49-F238E27FC236}">
                <a16:creationId xmlns:a16="http://schemas.microsoft.com/office/drawing/2014/main" id="{7A96E92B-AFB7-AB93-F931-34CA1841E4CE}"/>
              </a:ext>
            </a:extLst>
          </p:cNvPr>
          <p:cNvSpPr/>
          <p:nvPr/>
        </p:nvSpPr>
        <p:spPr>
          <a:xfrm>
            <a:off x="4083182" y="2540057"/>
            <a:ext cx="278893" cy="2483756"/>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C3C3B"/>
              </a:solidFill>
              <a:effectLst/>
              <a:uLnTx/>
              <a:uFillTx/>
              <a:latin typeface="Arial"/>
              <a:ea typeface="+mn-ea"/>
              <a:cs typeface="+mn-cs"/>
            </a:endParaRPr>
          </a:p>
        </p:txBody>
      </p:sp>
      <p:sp>
        <p:nvSpPr>
          <p:cNvPr id="8" name="TextBox 7">
            <a:extLst>
              <a:ext uri="{FF2B5EF4-FFF2-40B4-BE49-F238E27FC236}">
                <a16:creationId xmlns:a16="http://schemas.microsoft.com/office/drawing/2014/main" id="{8A173973-90B1-1AB2-9BD8-FCE3FCB0EB32}"/>
              </a:ext>
            </a:extLst>
          </p:cNvPr>
          <p:cNvSpPr txBox="1"/>
          <p:nvPr/>
        </p:nvSpPr>
        <p:spPr>
          <a:xfrm>
            <a:off x="4360318" y="3170998"/>
            <a:ext cx="151927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Tả</a:t>
            </a:r>
            <a:r>
              <a:rPr kumimoji="0" lang="en-GB" sz="20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GB" sz="20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các</a:t>
            </a:r>
            <a:r>
              <a:rPr kumimoji="0" lang="en-GB" sz="20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GB" sz="20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bộ</a:t>
            </a:r>
            <a:r>
              <a:rPr kumimoji="0" lang="en-GB" sz="20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GB" sz="20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phận</a:t>
            </a:r>
            <a:r>
              <a:rPr kumimoji="0" lang="en-GB" sz="20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GB" sz="20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và</a:t>
            </a:r>
            <a:r>
              <a:rPr kumimoji="0" lang="en-GB" sz="20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GB" sz="20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âm</a:t>
            </a:r>
            <a:r>
              <a:rPr kumimoji="0" lang="en-GB" sz="20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GB" sz="20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thanh</a:t>
            </a:r>
            <a:r>
              <a:rPr kumimoji="0" lang="en-GB" sz="20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GB" sz="20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của</a:t>
            </a:r>
            <a:r>
              <a:rPr kumimoji="0" lang="en-GB" sz="20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GB" sz="20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đồng</a:t>
            </a:r>
            <a:r>
              <a:rPr kumimoji="0" lang="en-GB" sz="20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GB" sz="2000" b="1" i="0" u="none" strike="noStrike" kern="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hồ</a:t>
            </a:r>
            <a:r>
              <a:rPr kumimoji="0" lang="en-GB" sz="20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endParaRPr kumimoji="0" lang="en-GB" sz="2000" b="1" i="0" u="none" strike="noStrike" kern="1200" cap="none" spc="0" normalizeH="0" baseline="0" noProof="0" dirty="0">
              <a:ln>
                <a:noFill/>
              </a:ln>
              <a:solidFill>
                <a:srgbClr val="FF0000"/>
              </a:solidFill>
              <a:effectLst/>
              <a:uLnTx/>
              <a:uFillTx/>
              <a:latin typeface="Arial"/>
              <a:ea typeface="+mn-ea"/>
              <a:cs typeface="+mn-cs"/>
            </a:endParaRPr>
          </a:p>
        </p:txBody>
      </p:sp>
      <p:sp>
        <p:nvSpPr>
          <p:cNvPr id="21" name="TextBox 20">
            <a:extLst>
              <a:ext uri="{FF2B5EF4-FFF2-40B4-BE49-F238E27FC236}">
                <a16:creationId xmlns:a16="http://schemas.microsoft.com/office/drawing/2014/main" id="{34EDD0AF-D7FA-5E66-2083-F14598A3156C}"/>
              </a:ext>
            </a:extLst>
          </p:cNvPr>
          <p:cNvSpPr txBox="1"/>
          <p:nvPr/>
        </p:nvSpPr>
        <p:spPr>
          <a:xfrm>
            <a:off x="947195" y="1349223"/>
            <a:ext cx="246692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Cái đồng hồ</a:t>
            </a:r>
            <a:endParaRPr kumimoji="0" lang="vi-VN"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D10BA906-5A63-772D-DDCB-ACDCE021918E}"/>
              </a:ext>
            </a:extLst>
          </p:cNvPr>
          <p:cNvSpPr txBox="1"/>
          <p:nvPr/>
        </p:nvSpPr>
        <p:spPr>
          <a:xfrm>
            <a:off x="245779" y="1673637"/>
            <a:ext cx="3829973"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Vào năm học mới, bố thưởng cho hai anh em tôi một cái đồng hồ báo thức, vỏ bằng nhựa màu trắng. </a:t>
            </a:r>
            <a:endParaRPr kumimoji="0" lang="en-GB" sz="1900" b="0" i="0" u="none" strike="noStrike" kern="1200" cap="none" spc="0" normalizeH="0" baseline="0" noProof="0" dirty="0">
              <a:ln>
                <a:noFill/>
              </a:ln>
              <a:solidFill>
                <a:srgbClr val="3C3C3B"/>
              </a:solidFill>
              <a:effectLst/>
              <a:uLnTx/>
              <a:uFillTx/>
              <a:latin typeface="Arial"/>
              <a:ea typeface="+mn-ea"/>
              <a:cs typeface="+mn-cs"/>
            </a:endParaRPr>
          </a:p>
        </p:txBody>
      </p:sp>
      <p:sp>
        <p:nvSpPr>
          <p:cNvPr id="25" name="TextBox 24">
            <a:extLst>
              <a:ext uri="{FF2B5EF4-FFF2-40B4-BE49-F238E27FC236}">
                <a16:creationId xmlns:a16="http://schemas.microsoft.com/office/drawing/2014/main" id="{506F59E7-A264-436B-BA38-5B4BBA3C8BB7}"/>
              </a:ext>
            </a:extLst>
          </p:cNvPr>
          <p:cNvSpPr txBox="1"/>
          <p:nvPr/>
        </p:nvSpPr>
        <p:spPr>
          <a:xfrm>
            <a:off x="201270" y="2540057"/>
            <a:ext cx="3829974" cy="2585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Bố vặn dây cót, xoay xoay cái kim, lập tức đồng hồ reo lên vang nhà. Đồng hồ nhà tôi có tiếng chuông reo</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“ác” thật, vang và trong như dế cộ gáy sau đêm mưa. Đặc biệt là tối không có đèn, hai cái kim của nó cứ sáng lóe lên như đom đóm. Suốt tháng ngày, đồng hồ tí ta tí tách, chăm chỉ chạy rất đều, rất đúng.</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Nó</a:t>
            </a:r>
            <a:endParaRPr kumimoji="0" lang="en-GB" sz="1800" b="0" i="0" u="none" strike="noStrike" kern="1200" cap="none" spc="0" normalizeH="0" baseline="0" noProof="0" dirty="0">
              <a:ln>
                <a:noFill/>
              </a:ln>
              <a:solidFill>
                <a:srgbClr val="3C3C3B"/>
              </a:solidFill>
              <a:effectLst/>
              <a:uLnTx/>
              <a:uFillTx/>
              <a:latin typeface="Arial"/>
              <a:ea typeface="+mn-ea"/>
              <a:cs typeface="+mn-cs"/>
            </a:endParaRPr>
          </a:p>
        </p:txBody>
      </p:sp>
      <p:sp>
        <p:nvSpPr>
          <p:cNvPr id="26" name="TextBox 25">
            <a:extLst>
              <a:ext uri="{FF2B5EF4-FFF2-40B4-BE49-F238E27FC236}">
                <a16:creationId xmlns:a16="http://schemas.microsoft.com/office/drawing/2014/main" id="{101E29EF-27CD-10CB-322A-F980AF00B8C7}"/>
              </a:ext>
            </a:extLst>
          </p:cNvPr>
          <p:cNvSpPr txBox="1"/>
          <p:nvPr/>
        </p:nvSpPr>
        <p:spPr>
          <a:xfrm>
            <a:off x="219221" y="5047112"/>
            <a:ext cx="3713574"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nhắc nhở anh em tôi giờ ngủ, giờ chơi, giờ ăn, giờ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Theo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Vũ Tú Nam)</a:t>
            </a:r>
            <a:endParaRPr kumimoji="0" lang="en-GB" sz="1800" b="0" i="0" u="none" strike="noStrike" kern="1200" cap="none" spc="0" normalizeH="0" baseline="0" noProof="0" dirty="0">
              <a:ln>
                <a:noFill/>
              </a:ln>
              <a:solidFill>
                <a:srgbClr val="3C3C3B"/>
              </a:solidFill>
              <a:effectLst/>
              <a:uLnTx/>
              <a:uFillTx/>
              <a:latin typeface="Arial"/>
              <a:ea typeface="+mn-ea"/>
              <a:cs typeface="+mn-cs"/>
            </a:endParaRPr>
          </a:p>
        </p:txBody>
      </p:sp>
      <p:cxnSp>
        <p:nvCxnSpPr>
          <p:cNvPr id="27" name="Straight Connector 26">
            <a:extLst>
              <a:ext uri="{FF2B5EF4-FFF2-40B4-BE49-F238E27FC236}">
                <a16:creationId xmlns:a16="http://schemas.microsoft.com/office/drawing/2014/main" id="{0F2829CE-BA5D-08CD-FE98-DE64EA4275C5}"/>
              </a:ext>
            </a:extLst>
          </p:cNvPr>
          <p:cNvCxnSpPr>
            <a:cxnSpLocks/>
          </p:cNvCxnSpPr>
          <p:nvPr/>
        </p:nvCxnSpPr>
        <p:spPr>
          <a:xfrm>
            <a:off x="10475976" y="2080512"/>
            <a:ext cx="1438656"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C314BE01-E8FA-F2F2-3741-1D353EE5E0F8}"/>
              </a:ext>
            </a:extLst>
          </p:cNvPr>
          <p:cNvCxnSpPr>
            <a:cxnSpLocks/>
          </p:cNvCxnSpPr>
          <p:nvPr/>
        </p:nvCxnSpPr>
        <p:spPr>
          <a:xfrm>
            <a:off x="10020300" y="2935795"/>
            <a:ext cx="1894332"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ED5DAC56-2F1C-D3EA-1DE0-D27045F88908}"/>
              </a:ext>
            </a:extLst>
          </p:cNvPr>
          <p:cNvCxnSpPr>
            <a:cxnSpLocks/>
          </p:cNvCxnSpPr>
          <p:nvPr/>
        </p:nvCxnSpPr>
        <p:spPr>
          <a:xfrm>
            <a:off x="11650818" y="2671149"/>
            <a:ext cx="26381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65094FEB-431B-42DC-F119-369235566C33}"/>
              </a:ext>
            </a:extLst>
          </p:cNvPr>
          <p:cNvCxnSpPr>
            <a:cxnSpLocks/>
          </p:cNvCxnSpPr>
          <p:nvPr/>
        </p:nvCxnSpPr>
        <p:spPr>
          <a:xfrm>
            <a:off x="10020300" y="3219066"/>
            <a:ext cx="455676"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38" name="Oval 37">
            <a:extLst>
              <a:ext uri="{FF2B5EF4-FFF2-40B4-BE49-F238E27FC236}">
                <a16:creationId xmlns:a16="http://schemas.microsoft.com/office/drawing/2014/main" id="{24DE59D2-75E7-F7CB-E597-9E1F8703A441}"/>
              </a:ext>
            </a:extLst>
          </p:cNvPr>
          <p:cNvSpPr/>
          <p:nvPr/>
        </p:nvSpPr>
        <p:spPr>
          <a:xfrm>
            <a:off x="10998866" y="2394047"/>
            <a:ext cx="594360" cy="28473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3"/>
              </a:solidFill>
              <a:effectLst/>
              <a:uLnTx/>
              <a:uFillTx/>
              <a:latin typeface="Arial"/>
              <a:ea typeface="+mn-ea"/>
              <a:cs typeface="+mn-cs"/>
            </a:endParaRPr>
          </a:p>
        </p:txBody>
      </p:sp>
      <p:cxnSp>
        <p:nvCxnSpPr>
          <p:cNvPr id="39" name="Straight Connector 38">
            <a:extLst>
              <a:ext uri="{FF2B5EF4-FFF2-40B4-BE49-F238E27FC236}">
                <a16:creationId xmlns:a16="http://schemas.microsoft.com/office/drawing/2014/main" id="{1C4D2261-EAD2-2C87-C7CA-8CB1526A28D0}"/>
              </a:ext>
            </a:extLst>
          </p:cNvPr>
          <p:cNvCxnSpPr>
            <a:cxnSpLocks/>
          </p:cNvCxnSpPr>
          <p:nvPr/>
        </p:nvCxnSpPr>
        <p:spPr>
          <a:xfrm>
            <a:off x="11579190" y="4459602"/>
            <a:ext cx="335442"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6302C826-4A9A-8039-59FB-2170D8FB5A29}"/>
              </a:ext>
            </a:extLst>
          </p:cNvPr>
          <p:cNvCxnSpPr>
            <a:cxnSpLocks/>
          </p:cNvCxnSpPr>
          <p:nvPr/>
        </p:nvCxnSpPr>
        <p:spPr>
          <a:xfrm>
            <a:off x="10020300" y="4698030"/>
            <a:ext cx="74218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52650C50-2DFC-632E-F490-9C29715134DA}"/>
              </a:ext>
            </a:extLst>
          </p:cNvPr>
          <p:cNvCxnSpPr>
            <a:cxnSpLocks/>
          </p:cNvCxnSpPr>
          <p:nvPr/>
        </p:nvCxnSpPr>
        <p:spPr>
          <a:xfrm>
            <a:off x="10020300" y="5248066"/>
            <a:ext cx="978566"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45" name="Oval 44">
            <a:extLst>
              <a:ext uri="{FF2B5EF4-FFF2-40B4-BE49-F238E27FC236}">
                <a16:creationId xmlns:a16="http://schemas.microsoft.com/office/drawing/2014/main" id="{86EDE024-E382-A52E-64B5-404CC219B2DA}"/>
              </a:ext>
            </a:extLst>
          </p:cNvPr>
          <p:cNvSpPr/>
          <p:nvPr/>
        </p:nvSpPr>
        <p:spPr>
          <a:xfrm>
            <a:off x="11396370" y="4759202"/>
            <a:ext cx="594360" cy="28473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3"/>
              </a:solidFill>
              <a:effectLst/>
              <a:uLnTx/>
              <a:uFillTx/>
              <a:latin typeface="Arial"/>
              <a:ea typeface="+mn-ea"/>
              <a:cs typeface="+mn-cs"/>
            </a:endParaRPr>
          </a:p>
        </p:txBody>
      </p:sp>
    </p:spTree>
    <p:extLst>
      <p:ext uri="{BB962C8B-B14F-4D97-AF65-F5344CB8AC3E}">
        <p14:creationId xmlns:p14="http://schemas.microsoft.com/office/powerpoint/2010/main" val="299285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3" grpId="0" animBg="1"/>
      <p:bldP spid="6" grpId="0"/>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565D8-929E-0407-54D7-56280587031F}"/>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254ED4AE-76A3-C66B-F72B-8AEB5DDC08DF}"/>
              </a:ext>
            </a:extLst>
          </p:cNvPr>
          <p:cNvGrpSpPr/>
          <p:nvPr/>
        </p:nvGrpSpPr>
        <p:grpSpPr>
          <a:xfrm>
            <a:off x="-3486" y="0"/>
            <a:ext cx="12208162" cy="6858000"/>
            <a:chOff x="-3486" y="0"/>
            <a:chExt cx="12208162" cy="6858000"/>
          </a:xfrm>
        </p:grpSpPr>
        <p:sp>
          <p:nvSpPr>
            <p:cNvPr id="8" name="Rectangle 7">
              <a:extLst>
                <a:ext uri="{FF2B5EF4-FFF2-40B4-BE49-F238E27FC236}">
                  <a16:creationId xmlns:a16="http://schemas.microsoft.com/office/drawing/2014/main" id="{55E8ED29-3D03-B8C7-2AFB-7CC26E17D2EE}"/>
                </a:ext>
              </a:extLst>
            </p:cNvPr>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a:extLst>
                <a:ext uri="{FF2B5EF4-FFF2-40B4-BE49-F238E27FC236}">
                  <a16:creationId xmlns:a16="http://schemas.microsoft.com/office/drawing/2014/main" id="{737B3829-5D10-1260-67F5-6E081CBF1DA9}"/>
                </a:ext>
              </a:extLst>
            </p:cNvPr>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a:extLst>
                <a:ext uri="{FF2B5EF4-FFF2-40B4-BE49-F238E27FC236}">
                  <a16:creationId xmlns:a16="http://schemas.microsoft.com/office/drawing/2014/main" id="{82BC3A87-9B1E-9456-2650-5D4624035FC9}"/>
                </a:ext>
              </a:extLst>
            </p:cNvPr>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a:extLst>
                <a:ext uri="{FF2B5EF4-FFF2-40B4-BE49-F238E27FC236}">
                  <a16:creationId xmlns:a16="http://schemas.microsoft.com/office/drawing/2014/main" id="{AA3D0403-818F-CA29-F121-776AAE66676B}"/>
                </a:ext>
              </a:extLst>
            </p:cNvPr>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1" name="图片 4">
            <a:extLst>
              <a:ext uri="{FF2B5EF4-FFF2-40B4-BE49-F238E27FC236}">
                <a16:creationId xmlns:a16="http://schemas.microsoft.com/office/drawing/2014/main" id="{55468B6E-D8FB-0213-55D3-2642076FE3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3" name="图片 4">
            <a:extLst>
              <a:ext uri="{FF2B5EF4-FFF2-40B4-BE49-F238E27FC236}">
                <a16:creationId xmlns:a16="http://schemas.microsoft.com/office/drawing/2014/main" id="{03F1F6BA-EEE0-3CF1-2285-325D2E515E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sp>
        <p:nvSpPr>
          <p:cNvPr id="26" name="Google Shape;304;p20">
            <a:extLst>
              <a:ext uri="{FF2B5EF4-FFF2-40B4-BE49-F238E27FC236}">
                <a16:creationId xmlns:a16="http://schemas.microsoft.com/office/drawing/2014/main" id="{259FBF31-90D7-7F50-988E-91D420744818}"/>
              </a:ext>
            </a:extLst>
          </p:cNvPr>
          <p:cNvSpPr txBox="1">
            <a:spLocks/>
          </p:cNvSpPr>
          <p:nvPr/>
        </p:nvSpPr>
        <p:spPr>
          <a:xfrm>
            <a:off x="241349" y="255812"/>
            <a:ext cx="9895027" cy="743859"/>
          </a:xfrm>
          <a:prstGeom prst="roundRect">
            <a:avLst>
              <a:gd name="adj" fmla="val 18909"/>
            </a:avLst>
          </a:prstGeom>
          <a:solidFill>
            <a:srgbClr val="9DDDD1">
              <a:lumMod val="20000"/>
              <a:lumOff val="80000"/>
            </a:srgbClr>
          </a:solidFill>
          <a:ln w="9525">
            <a:solidFill>
              <a:srgbClr val="12B6C2"/>
            </a:solidFill>
            <a:prstDash val="lgDash"/>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20000"/>
              </a:lnSpc>
              <a:spcBef>
                <a:spcPts val="0"/>
              </a:spcBef>
              <a:spcAft>
                <a:spcPts val="0"/>
              </a:spcAft>
              <a:buClr>
                <a:srgbClr val="434343"/>
              </a:buClr>
              <a:buSzPts val="5200"/>
              <a:buFont typeface="Odibee Sans"/>
              <a:buNone/>
              <a:tabLst/>
              <a:defRPr/>
            </a:pPr>
            <a:r>
              <a:rPr kumimoji="0" lang="nn-NO"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2. </a:t>
            </a:r>
            <a:r>
              <a:rPr kumimoji="0" lang="nn-NO" sz="36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sym typeface="Odibee Sans"/>
              </a:rPr>
              <a:t>Viết đoạn văn tả một đồ vật em yêu thích.</a:t>
            </a:r>
          </a:p>
        </p:txBody>
      </p:sp>
      <p:sp>
        <p:nvSpPr>
          <p:cNvPr id="2" name="Oval 1">
            <a:extLst>
              <a:ext uri="{FF2B5EF4-FFF2-40B4-BE49-F238E27FC236}">
                <a16:creationId xmlns:a16="http://schemas.microsoft.com/office/drawing/2014/main" id="{BE913FDE-8F6D-53DD-A0F6-C17BE488C946}"/>
              </a:ext>
            </a:extLst>
          </p:cNvPr>
          <p:cNvSpPr/>
          <p:nvPr/>
        </p:nvSpPr>
        <p:spPr>
          <a:xfrm>
            <a:off x="698090" y="3175819"/>
            <a:ext cx="4070555" cy="1297858"/>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Tên</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đồ</a:t>
            </a:r>
            <a:r>
              <a:rPr kumimoji="0" lang="en-US" sz="4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4400" b="0"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vật</a:t>
            </a: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cxnSp>
        <p:nvCxnSpPr>
          <p:cNvPr id="11" name="Connector: Curved 10">
            <a:extLst>
              <a:ext uri="{FF2B5EF4-FFF2-40B4-BE49-F238E27FC236}">
                <a16:creationId xmlns:a16="http://schemas.microsoft.com/office/drawing/2014/main" id="{4F7E44A2-38DA-E882-F5B7-F5D911F2295A}"/>
              </a:ext>
            </a:extLst>
          </p:cNvPr>
          <p:cNvCxnSpPr>
            <a:cxnSpLocks/>
            <a:stCxn id="2" idx="0"/>
          </p:cNvCxnSpPr>
          <p:nvPr/>
        </p:nvCxnSpPr>
        <p:spPr>
          <a:xfrm rot="5400000" flipH="1" flipV="1">
            <a:off x="4247535" y="1042220"/>
            <a:ext cx="619432" cy="3647767"/>
          </a:xfrm>
          <a:prstGeom prst="curvedConnector2">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46458C3-4BB4-C5C6-6800-1D747788F693}"/>
              </a:ext>
            </a:extLst>
          </p:cNvPr>
          <p:cNvSpPr/>
          <p:nvPr/>
        </p:nvSpPr>
        <p:spPr>
          <a:xfrm>
            <a:off x="6196615" y="1759974"/>
            <a:ext cx="5739746" cy="11012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Đặc</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điểm</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của</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các</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bộ</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phận</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hình</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d</a:t>
            </a:r>
            <a:r>
              <a:rPr lang="en-US" sz="2800" dirty="0">
                <a:solidFill>
                  <a:srgbClr val="002060"/>
                </a:solidFill>
                <a:latin typeface="Arial" panose="020B0604020202020204" pitchFamily="34" charset="0"/>
                <a:cs typeface="Arial" panose="020B0604020202020204" pitchFamily="34" charset="0"/>
              </a:rPr>
              <a:t>á</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ng,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màu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sắc</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chất</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liệu</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p>
        </p:txBody>
      </p:sp>
      <p:cxnSp>
        <p:nvCxnSpPr>
          <p:cNvPr id="36" name="Connector: Curved 35">
            <a:extLst>
              <a:ext uri="{FF2B5EF4-FFF2-40B4-BE49-F238E27FC236}">
                <a16:creationId xmlns:a16="http://schemas.microsoft.com/office/drawing/2014/main" id="{47270550-7633-52C1-66A0-28E6A185B353}"/>
              </a:ext>
            </a:extLst>
          </p:cNvPr>
          <p:cNvCxnSpPr>
            <a:cxnSpLocks/>
            <a:endCxn id="37" idx="1"/>
          </p:cNvCxnSpPr>
          <p:nvPr/>
        </p:nvCxnSpPr>
        <p:spPr>
          <a:xfrm>
            <a:off x="4748981" y="3903409"/>
            <a:ext cx="2507224" cy="285133"/>
          </a:xfrm>
          <a:prstGeom prst="curvedConnector3">
            <a:avLst>
              <a:gd name="adj1" fmla="val 50000"/>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7CD004DF-F51B-BD51-391C-6E09AA666CE7}"/>
              </a:ext>
            </a:extLst>
          </p:cNvPr>
          <p:cNvSpPr/>
          <p:nvPr/>
        </p:nvSpPr>
        <p:spPr>
          <a:xfrm>
            <a:off x="7256205" y="3637935"/>
            <a:ext cx="4680155" cy="11012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b.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Công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dụng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của</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đồ</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vật</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cxnSp>
        <p:nvCxnSpPr>
          <p:cNvPr id="38" name="Connector: Curved 37">
            <a:extLst>
              <a:ext uri="{FF2B5EF4-FFF2-40B4-BE49-F238E27FC236}">
                <a16:creationId xmlns:a16="http://schemas.microsoft.com/office/drawing/2014/main" id="{8B5FF811-70D2-D51C-B753-40A6B6D4FCB9}"/>
              </a:ext>
            </a:extLst>
          </p:cNvPr>
          <p:cNvCxnSpPr>
            <a:cxnSpLocks/>
          </p:cNvCxnSpPr>
          <p:nvPr/>
        </p:nvCxnSpPr>
        <p:spPr>
          <a:xfrm rot="16200000" flipH="1">
            <a:off x="4071012" y="3161072"/>
            <a:ext cx="904568" cy="3588774"/>
          </a:xfrm>
          <a:prstGeom prst="curvedConnector2">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7933359E-2A8C-451E-5A85-7B61F469DFFC}"/>
              </a:ext>
            </a:extLst>
          </p:cNvPr>
          <p:cNvSpPr/>
          <p:nvPr/>
        </p:nvSpPr>
        <p:spPr>
          <a:xfrm>
            <a:off x="6344650" y="4955459"/>
            <a:ext cx="5591709" cy="110121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Suy</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nghĩ</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của</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em</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về</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đồ</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vật</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60070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down)">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37" grpId="0" animBg="1"/>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4487-1486-EEB9-25E9-880B0540CD33}"/>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BDBFAE88-D606-FE24-C4FA-85B5C20333E5}"/>
              </a:ext>
            </a:extLst>
          </p:cNvPr>
          <p:cNvGrpSpPr/>
          <p:nvPr/>
        </p:nvGrpSpPr>
        <p:grpSpPr>
          <a:xfrm>
            <a:off x="-3486" y="0"/>
            <a:ext cx="12208162" cy="6858000"/>
            <a:chOff x="-3486" y="0"/>
            <a:chExt cx="12208162" cy="6858000"/>
          </a:xfrm>
        </p:grpSpPr>
        <p:sp>
          <p:nvSpPr>
            <p:cNvPr id="8" name="Rectangle 7">
              <a:extLst>
                <a:ext uri="{FF2B5EF4-FFF2-40B4-BE49-F238E27FC236}">
                  <a16:creationId xmlns:a16="http://schemas.microsoft.com/office/drawing/2014/main" id="{ACF55BCE-F826-A618-470A-E61BD9DFD565}"/>
                </a:ext>
              </a:extLst>
            </p:cNvPr>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a:extLst>
                <a:ext uri="{FF2B5EF4-FFF2-40B4-BE49-F238E27FC236}">
                  <a16:creationId xmlns:a16="http://schemas.microsoft.com/office/drawing/2014/main" id="{2A13CDAA-CA90-3D1E-8189-29E87EB38236}"/>
                </a:ext>
              </a:extLst>
            </p:cNvPr>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a:extLst>
                <a:ext uri="{FF2B5EF4-FFF2-40B4-BE49-F238E27FC236}">
                  <a16:creationId xmlns:a16="http://schemas.microsoft.com/office/drawing/2014/main" id="{65B6C406-40EF-62E0-FAFB-13EAA32C8906}"/>
                </a:ext>
              </a:extLst>
            </p:cNvPr>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a:extLst>
                <a:ext uri="{FF2B5EF4-FFF2-40B4-BE49-F238E27FC236}">
                  <a16:creationId xmlns:a16="http://schemas.microsoft.com/office/drawing/2014/main" id="{608F4C52-636E-D90B-4385-5D4B575C93B3}"/>
                </a:ext>
              </a:extLst>
            </p:cNvPr>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1" name="图片 4">
            <a:extLst>
              <a:ext uri="{FF2B5EF4-FFF2-40B4-BE49-F238E27FC236}">
                <a16:creationId xmlns:a16="http://schemas.microsoft.com/office/drawing/2014/main" id="{681EC2ED-0B7A-B94B-EA00-493D8BA9C8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3" name="图片 4">
            <a:extLst>
              <a:ext uri="{FF2B5EF4-FFF2-40B4-BE49-F238E27FC236}">
                <a16:creationId xmlns:a16="http://schemas.microsoft.com/office/drawing/2014/main" id="{2740B3E6-4A6E-F948-1492-C1A6931C6EC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sp>
        <p:nvSpPr>
          <p:cNvPr id="26" name="Google Shape;304;p20">
            <a:extLst>
              <a:ext uri="{FF2B5EF4-FFF2-40B4-BE49-F238E27FC236}">
                <a16:creationId xmlns:a16="http://schemas.microsoft.com/office/drawing/2014/main" id="{AAFA3357-943E-9FB1-B809-3D6DD8B2A4C3}"/>
              </a:ext>
            </a:extLst>
          </p:cNvPr>
          <p:cNvSpPr txBox="1">
            <a:spLocks/>
          </p:cNvSpPr>
          <p:nvPr/>
        </p:nvSpPr>
        <p:spPr>
          <a:xfrm>
            <a:off x="241349" y="266919"/>
            <a:ext cx="7028736" cy="713061"/>
          </a:xfrm>
          <a:prstGeom prst="roundRect">
            <a:avLst>
              <a:gd name="adj" fmla="val 18909"/>
            </a:avLst>
          </a:prstGeom>
          <a:solidFill>
            <a:srgbClr val="9DDDD1">
              <a:lumMod val="20000"/>
              <a:lumOff val="80000"/>
            </a:srgbClr>
          </a:solidFill>
          <a:ln w="9525">
            <a:solidFill>
              <a:srgbClr val="12B6C2"/>
            </a:solidFill>
            <a:prstDash val="lgDash"/>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20000"/>
              </a:lnSpc>
              <a:spcBef>
                <a:spcPts val="0"/>
              </a:spcBef>
              <a:spcAft>
                <a:spcPts val="0"/>
              </a:spcAft>
              <a:buClr>
                <a:srgbClr val="434343"/>
              </a:buClr>
              <a:buSzPts val="5200"/>
              <a:buFont typeface="Odibee Sans"/>
              <a:buNone/>
              <a:tabLst/>
              <a:defRPr/>
            </a:pPr>
            <a:r>
              <a:rPr kumimoji="0" lang="nn-NO"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Odibee Sans"/>
              </a:rPr>
              <a:t>2.</a:t>
            </a:r>
            <a:r>
              <a:rPr kumimoji="0" lang="nn-NO" sz="28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sym typeface="Odibee Sans"/>
              </a:rPr>
              <a:t> Viết đoạn văn tả một đồ vật em yêu thích.</a:t>
            </a:r>
          </a:p>
        </p:txBody>
      </p:sp>
      <p:sp>
        <p:nvSpPr>
          <p:cNvPr id="4" name="Oval 3">
            <a:extLst>
              <a:ext uri="{FF2B5EF4-FFF2-40B4-BE49-F238E27FC236}">
                <a16:creationId xmlns:a16="http://schemas.microsoft.com/office/drawing/2014/main" id="{3176541A-870B-02C7-C1BA-3C85DE617139}"/>
              </a:ext>
            </a:extLst>
          </p:cNvPr>
          <p:cNvSpPr/>
          <p:nvPr/>
        </p:nvSpPr>
        <p:spPr>
          <a:xfrm>
            <a:off x="266736" y="2850912"/>
            <a:ext cx="3033057" cy="14556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Miêu</a:t>
            </a:r>
            <a:r>
              <a:rPr lang="en-GB"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tả</a:t>
            </a:r>
            <a:r>
              <a:rPr lang="en-GB"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a:t>
            </a:r>
            <a:r>
              <a:rPr lang="en-GB"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vật</a:t>
            </a:r>
            <a:r>
              <a:rPr lang="en-GB"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yêu</a:t>
            </a:r>
            <a:r>
              <a:rPr lang="en-GB"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thích</a:t>
            </a:r>
            <a:endParaRPr lang="en-GB"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E82D1DB-98B4-4766-9DB0-23C68C1A2284}"/>
              </a:ext>
            </a:extLst>
          </p:cNvPr>
          <p:cNvSpPr/>
          <p:nvPr/>
        </p:nvSpPr>
        <p:spPr>
          <a:xfrm>
            <a:off x="4561438" y="1127183"/>
            <a:ext cx="2390226" cy="1019344"/>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F0000"/>
                </a:solidFill>
                <a:latin typeface="Times New Roman" panose="02020603050405020304" pitchFamily="18" charset="0"/>
                <a:cs typeface="Times New Roman" panose="02020603050405020304" pitchFamily="18" charset="0"/>
              </a:rPr>
              <a:t>Giới</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thiệu</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tên</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đồ</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vật</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yêu</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thích</a:t>
            </a:r>
            <a:endParaRPr lang="en-GB" sz="2400" b="1"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B83E297-0152-C645-3515-476C7CD7D963}"/>
              </a:ext>
            </a:extLst>
          </p:cNvPr>
          <p:cNvSpPr/>
          <p:nvPr/>
        </p:nvSpPr>
        <p:spPr>
          <a:xfrm>
            <a:off x="4578748" y="2284980"/>
            <a:ext cx="2372915" cy="922791"/>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F0000"/>
                </a:solidFill>
                <a:latin typeface="Times New Roman" panose="02020603050405020304" pitchFamily="18" charset="0"/>
                <a:cs typeface="Times New Roman" panose="02020603050405020304" pitchFamily="18" charset="0"/>
              </a:rPr>
              <a:t>Đặc</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điểm</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của</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các</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bộ</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phận</a:t>
            </a:r>
            <a:endParaRPr lang="en-GB" sz="2400" b="1"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14F525EC-327D-5B5F-696B-E759C4610B2D}"/>
              </a:ext>
            </a:extLst>
          </p:cNvPr>
          <p:cNvSpPr/>
          <p:nvPr/>
        </p:nvSpPr>
        <p:spPr>
          <a:xfrm>
            <a:off x="4587403" y="3715519"/>
            <a:ext cx="2355603" cy="922791"/>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F0000"/>
                </a:solidFill>
                <a:latin typeface="Times New Roman" panose="02020603050405020304" pitchFamily="18" charset="0"/>
                <a:cs typeface="Times New Roman" panose="02020603050405020304" pitchFamily="18" charset="0"/>
              </a:rPr>
              <a:t>Công</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dụng</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của</a:t>
            </a:r>
            <a:endParaRPr lang="en-GB" sz="2400" b="1" dirty="0">
              <a:solidFill>
                <a:srgbClr val="FF0000"/>
              </a:solidFill>
              <a:latin typeface="Times New Roman" panose="02020603050405020304" pitchFamily="18" charset="0"/>
              <a:cs typeface="Times New Roman" panose="02020603050405020304" pitchFamily="18" charset="0"/>
            </a:endParaRPr>
          </a:p>
          <a:p>
            <a:pPr algn="ct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đồ</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vật</a:t>
            </a:r>
            <a:endParaRPr lang="en-GB" sz="2400" b="1" dirty="0">
              <a:solidFill>
                <a:srgbClr val="FF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E395583A-8069-3290-6886-42D01A6C30B9}"/>
              </a:ext>
            </a:extLst>
          </p:cNvPr>
          <p:cNvSpPr/>
          <p:nvPr/>
        </p:nvSpPr>
        <p:spPr>
          <a:xfrm>
            <a:off x="4646990" y="5315057"/>
            <a:ext cx="2334884" cy="892879"/>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F0000"/>
                </a:solidFill>
                <a:latin typeface="Times New Roman" panose="02020603050405020304" pitchFamily="18" charset="0"/>
                <a:cs typeface="Times New Roman" panose="02020603050405020304" pitchFamily="18" charset="0"/>
              </a:rPr>
              <a:t>Suy</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nghĩ</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của</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em</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về</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đồ</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vật</a:t>
            </a:r>
            <a:endParaRPr lang="en-GB" sz="2400" b="1" dirty="0">
              <a:solidFill>
                <a:srgbClr val="FF0000"/>
              </a:solidFill>
              <a:latin typeface="Times New Roman" panose="02020603050405020304" pitchFamily="18" charset="0"/>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83E25DD6-8CF3-CFA2-D310-E95CEBFF9A58}"/>
              </a:ext>
            </a:extLst>
          </p:cNvPr>
          <p:cNvCxnSpPr>
            <a:cxnSpLocks/>
            <a:stCxn id="4" idx="6"/>
            <a:endCxn id="6" idx="1"/>
          </p:cNvCxnSpPr>
          <p:nvPr/>
        </p:nvCxnSpPr>
        <p:spPr>
          <a:xfrm flipV="1">
            <a:off x="3299793" y="2746376"/>
            <a:ext cx="1278955" cy="83235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7EEF35D-89DC-50F9-DF1C-5DDA95C0A8D7}"/>
              </a:ext>
            </a:extLst>
          </p:cNvPr>
          <p:cNvCxnSpPr>
            <a:cxnSpLocks/>
          </p:cNvCxnSpPr>
          <p:nvPr/>
        </p:nvCxnSpPr>
        <p:spPr>
          <a:xfrm>
            <a:off x="3248747" y="3564402"/>
            <a:ext cx="1363738" cy="6221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7E49573-A2FC-2E05-E416-9A1BB1D5B6B9}"/>
              </a:ext>
            </a:extLst>
          </p:cNvPr>
          <p:cNvCxnSpPr>
            <a:cxnSpLocks/>
            <a:stCxn id="4" idx="5"/>
          </p:cNvCxnSpPr>
          <p:nvPr/>
        </p:nvCxnSpPr>
        <p:spPr>
          <a:xfrm>
            <a:off x="2855612" y="4093373"/>
            <a:ext cx="1800916" cy="16998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27B6EF1-563C-9826-3D0E-D4F645E52179}"/>
              </a:ext>
            </a:extLst>
          </p:cNvPr>
          <p:cNvCxnSpPr>
            <a:cxnSpLocks/>
            <a:stCxn id="4" idx="7"/>
            <a:endCxn id="5" idx="1"/>
          </p:cNvCxnSpPr>
          <p:nvPr/>
        </p:nvCxnSpPr>
        <p:spPr>
          <a:xfrm flipV="1">
            <a:off x="2855612" y="1636855"/>
            <a:ext cx="1705826" cy="142723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FA83AD70-9914-A7E7-E94C-3F71A4FD8E3B}"/>
              </a:ext>
            </a:extLst>
          </p:cNvPr>
          <p:cNvSpPr/>
          <p:nvPr/>
        </p:nvSpPr>
        <p:spPr>
          <a:xfrm>
            <a:off x="7443378" y="2098367"/>
            <a:ext cx="1638009" cy="343499"/>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rgbClr val="7030A0"/>
                </a:solidFill>
                <a:latin typeface="Times New Roman" panose="02020603050405020304" pitchFamily="18" charset="0"/>
                <a:cs typeface="Times New Roman" panose="02020603050405020304" pitchFamily="18" charset="0"/>
              </a:rPr>
              <a:t>hình</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dáng</a:t>
            </a:r>
            <a:endParaRPr lang="en-GB" sz="2200" b="1" dirty="0">
              <a:solidFill>
                <a:srgbClr val="7030A0"/>
              </a:solidFill>
              <a:latin typeface="Times New Roman" panose="020206030504050203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F668759E-2AC1-28B9-2492-04CEE0C17DEC}"/>
              </a:ext>
            </a:extLst>
          </p:cNvPr>
          <p:cNvSpPr/>
          <p:nvPr/>
        </p:nvSpPr>
        <p:spPr>
          <a:xfrm>
            <a:off x="7453086" y="2555178"/>
            <a:ext cx="1618592" cy="345801"/>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rgbClr val="7030A0"/>
                </a:solidFill>
                <a:latin typeface="Times New Roman" panose="02020603050405020304" pitchFamily="18" charset="0"/>
                <a:cs typeface="Times New Roman" panose="02020603050405020304" pitchFamily="18" charset="0"/>
              </a:rPr>
              <a:t>màu</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sắc</a:t>
            </a:r>
            <a:endParaRPr lang="en-GB" sz="2200" b="1" dirty="0">
              <a:solidFill>
                <a:srgbClr val="7030A0"/>
              </a:solidFill>
              <a:latin typeface="Times New Roman" panose="02020603050405020304" pitchFamily="18" charset="0"/>
              <a:cs typeface="Times New Roman" panose="02020603050405020304" pitchFamily="18" charset="0"/>
            </a:endParaRPr>
          </a:p>
        </p:txBody>
      </p:sp>
      <p:sp>
        <p:nvSpPr>
          <p:cNvPr id="45" name="Rectangle: Rounded Corners 44">
            <a:extLst>
              <a:ext uri="{FF2B5EF4-FFF2-40B4-BE49-F238E27FC236}">
                <a16:creationId xmlns:a16="http://schemas.microsoft.com/office/drawing/2014/main" id="{25BFFCE6-8D8D-9BAE-9323-6144EC329B39}"/>
              </a:ext>
            </a:extLst>
          </p:cNvPr>
          <p:cNvSpPr/>
          <p:nvPr/>
        </p:nvSpPr>
        <p:spPr>
          <a:xfrm>
            <a:off x="7466566" y="3009202"/>
            <a:ext cx="1788115" cy="34580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rgbClr val="7030A0"/>
                </a:solidFill>
                <a:latin typeface="Times New Roman" panose="02020603050405020304" pitchFamily="18" charset="0"/>
                <a:cs typeface="Times New Roman" panose="02020603050405020304" pitchFamily="18" charset="0"/>
              </a:rPr>
              <a:t>chất</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liệu</a:t>
            </a:r>
            <a:r>
              <a:rPr lang="en-GB" sz="2200" b="1" dirty="0">
                <a:solidFill>
                  <a:srgbClr val="7030A0"/>
                </a:solidFill>
                <a:latin typeface="Times New Roman" panose="02020603050405020304" pitchFamily="18" charset="0"/>
                <a:cs typeface="Times New Roman" panose="02020603050405020304" pitchFamily="18" charset="0"/>
              </a:rPr>
              <a:t>,…</a:t>
            </a:r>
          </a:p>
        </p:txBody>
      </p:sp>
      <p:sp>
        <p:nvSpPr>
          <p:cNvPr id="46" name="Left Brace 45">
            <a:extLst>
              <a:ext uri="{FF2B5EF4-FFF2-40B4-BE49-F238E27FC236}">
                <a16:creationId xmlns:a16="http://schemas.microsoft.com/office/drawing/2014/main" id="{F21BB23D-3B8E-53FC-0D7A-C1228E98E383}"/>
              </a:ext>
            </a:extLst>
          </p:cNvPr>
          <p:cNvSpPr/>
          <p:nvPr/>
        </p:nvSpPr>
        <p:spPr>
          <a:xfrm>
            <a:off x="6951663" y="2284980"/>
            <a:ext cx="506025" cy="922791"/>
          </a:xfrm>
          <a:prstGeom prst="leftBrace">
            <a:avLst>
              <a:gd name="adj1" fmla="val 13596"/>
              <a:gd name="adj2" fmla="val 48539"/>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0598C948-0084-2B1A-51AA-8327847D0E29}"/>
              </a:ext>
            </a:extLst>
          </p:cNvPr>
          <p:cNvSpPr/>
          <p:nvPr/>
        </p:nvSpPr>
        <p:spPr>
          <a:xfrm>
            <a:off x="7443377" y="3485918"/>
            <a:ext cx="4475907" cy="633380"/>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rgbClr val="7030A0"/>
                </a:solidFill>
                <a:latin typeface="Times New Roman" panose="02020603050405020304" pitchFamily="18" charset="0"/>
                <a:cs typeface="Times New Roman" panose="02020603050405020304" pitchFamily="18" charset="0"/>
              </a:rPr>
              <a:t>Tủ</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lạnh</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để</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bảo</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quản</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thức</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ăn</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luôn</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được</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tươi</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ngon</a:t>
            </a:r>
            <a:r>
              <a:rPr lang="en-GB" sz="2200" b="1" dirty="0">
                <a:solidFill>
                  <a:srgbClr val="7030A0"/>
                </a:solidFill>
                <a:latin typeface="Times New Roman" panose="02020603050405020304" pitchFamily="18" charset="0"/>
                <a:cs typeface="Times New Roman" panose="02020603050405020304" pitchFamily="18" charset="0"/>
              </a:rPr>
              <a:t>.</a:t>
            </a:r>
          </a:p>
        </p:txBody>
      </p:sp>
      <p:sp>
        <p:nvSpPr>
          <p:cNvPr id="51" name="Rectangle: Rounded Corners 50">
            <a:extLst>
              <a:ext uri="{FF2B5EF4-FFF2-40B4-BE49-F238E27FC236}">
                <a16:creationId xmlns:a16="http://schemas.microsoft.com/office/drawing/2014/main" id="{2262F897-A243-1066-0441-CEE3EB79A405}"/>
              </a:ext>
            </a:extLst>
          </p:cNvPr>
          <p:cNvSpPr/>
          <p:nvPr/>
        </p:nvSpPr>
        <p:spPr>
          <a:xfrm>
            <a:off x="7429741" y="4209043"/>
            <a:ext cx="4501979" cy="693393"/>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rgbClr val="7030A0"/>
                </a:solidFill>
                <a:latin typeface="Times New Roman" panose="02020603050405020304" pitchFamily="18" charset="0"/>
                <a:cs typeface="Times New Roman" panose="02020603050405020304" pitchFamily="18" charset="0"/>
              </a:rPr>
              <a:t>Đèn</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học</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giúp</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em</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có</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đủ</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ánh</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sáng</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để</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học</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bài</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và</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không</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bị</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hại</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mắt</a:t>
            </a:r>
            <a:r>
              <a:rPr lang="en-GB" sz="2200" b="1" dirty="0">
                <a:solidFill>
                  <a:srgbClr val="7030A0"/>
                </a:solidFill>
                <a:latin typeface="Times New Roman" panose="02020603050405020304" pitchFamily="18" charset="0"/>
                <a:cs typeface="Times New Roman" panose="02020603050405020304" pitchFamily="18" charset="0"/>
              </a:rPr>
              <a:t>.</a:t>
            </a:r>
          </a:p>
        </p:txBody>
      </p:sp>
      <p:sp>
        <p:nvSpPr>
          <p:cNvPr id="62" name="Left Brace 61">
            <a:extLst>
              <a:ext uri="{FF2B5EF4-FFF2-40B4-BE49-F238E27FC236}">
                <a16:creationId xmlns:a16="http://schemas.microsoft.com/office/drawing/2014/main" id="{4C658644-7929-873F-CEF9-FAAF2EFBC290}"/>
              </a:ext>
            </a:extLst>
          </p:cNvPr>
          <p:cNvSpPr/>
          <p:nvPr/>
        </p:nvSpPr>
        <p:spPr>
          <a:xfrm>
            <a:off x="6920056" y="3728354"/>
            <a:ext cx="506025" cy="922791"/>
          </a:xfrm>
          <a:prstGeom prst="leftBrace">
            <a:avLst>
              <a:gd name="adj1" fmla="val 13596"/>
              <a:gd name="adj2" fmla="val 48539"/>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CDA13227-D750-1947-D290-4C6AE55E7F7A}"/>
              </a:ext>
            </a:extLst>
          </p:cNvPr>
          <p:cNvSpPr/>
          <p:nvPr/>
        </p:nvSpPr>
        <p:spPr>
          <a:xfrm>
            <a:off x="7468610" y="5226853"/>
            <a:ext cx="2395204" cy="44756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rgbClr val="7030A0"/>
                </a:solidFill>
                <a:latin typeface="Times New Roman" panose="02020603050405020304" pitchFamily="18" charset="0"/>
                <a:cs typeface="Times New Roman" panose="02020603050405020304" pitchFamily="18" charset="0"/>
              </a:rPr>
              <a:t>Yêu</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quý</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giữ</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gìn</a:t>
            </a:r>
            <a:endParaRPr lang="en-GB" sz="2200" b="1" dirty="0">
              <a:solidFill>
                <a:srgbClr val="7030A0"/>
              </a:solidFill>
              <a:latin typeface="Times New Roman" panose="02020603050405020304" pitchFamily="18" charset="0"/>
              <a:cs typeface="Times New Roman" panose="02020603050405020304" pitchFamily="18" charset="0"/>
            </a:endParaRPr>
          </a:p>
        </p:txBody>
      </p:sp>
      <p:sp>
        <p:nvSpPr>
          <p:cNvPr id="64" name="Rectangle: Rounded Corners 63">
            <a:extLst>
              <a:ext uri="{FF2B5EF4-FFF2-40B4-BE49-F238E27FC236}">
                <a16:creationId xmlns:a16="http://schemas.microsoft.com/office/drawing/2014/main" id="{362DD40B-16F6-82A6-DC9F-FC218104AF36}"/>
              </a:ext>
            </a:extLst>
          </p:cNvPr>
          <p:cNvSpPr/>
          <p:nvPr/>
        </p:nvSpPr>
        <p:spPr>
          <a:xfrm>
            <a:off x="7482065" y="5888506"/>
            <a:ext cx="2538568" cy="464706"/>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200" b="1" dirty="0" err="1">
                <a:solidFill>
                  <a:srgbClr val="7030A0"/>
                </a:solidFill>
                <a:latin typeface="Times New Roman" panose="02020603050405020304" pitchFamily="18" charset="0"/>
                <a:cs typeface="Times New Roman" panose="02020603050405020304" pitchFamily="18" charset="0"/>
              </a:rPr>
              <a:t>Trân</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trọng</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bảo</a:t>
            </a:r>
            <a:r>
              <a:rPr lang="en-GB" sz="2200" b="1" dirty="0">
                <a:solidFill>
                  <a:srgbClr val="7030A0"/>
                </a:solidFill>
                <a:latin typeface="Times New Roman" panose="02020603050405020304" pitchFamily="18" charset="0"/>
                <a:cs typeface="Times New Roman" panose="02020603050405020304" pitchFamily="18" charset="0"/>
              </a:rPr>
              <a:t> </a:t>
            </a:r>
            <a:r>
              <a:rPr lang="en-GB" sz="2200" b="1" dirty="0" err="1">
                <a:solidFill>
                  <a:srgbClr val="7030A0"/>
                </a:solidFill>
                <a:latin typeface="Times New Roman" panose="02020603050405020304" pitchFamily="18" charset="0"/>
                <a:cs typeface="Times New Roman" panose="02020603050405020304" pitchFamily="18" charset="0"/>
              </a:rPr>
              <a:t>vệ</a:t>
            </a:r>
            <a:endParaRPr lang="en-GB" sz="2200" b="1" dirty="0">
              <a:solidFill>
                <a:srgbClr val="7030A0"/>
              </a:solidFill>
              <a:latin typeface="Times New Roman" panose="02020603050405020304" pitchFamily="18" charset="0"/>
              <a:cs typeface="Times New Roman" panose="02020603050405020304" pitchFamily="18" charset="0"/>
            </a:endParaRPr>
          </a:p>
        </p:txBody>
      </p:sp>
      <p:sp>
        <p:nvSpPr>
          <p:cNvPr id="67" name="Left Brace 66">
            <a:extLst>
              <a:ext uri="{FF2B5EF4-FFF2-40B4-BE49-F238E27FC236}">
                <a16:creationId xmlns:a16="http://schemas.microsoft.com/office/drawing/2014/main" id="{A92691AF-BBAE-E031-6196-4B9D5C3758B6}"/>
              </a:ext>
            </a:extLst>
          </p:cNvPr>
          <p:cNvSpPr/>
          <p:nvPr/>
        </p:nvSpPr>
        <p:spPr>
          <a:xfrm>
            <a:off x="6976040" y="5450636"/>
            <a:ext cx="506025" cy="707616"/>
          </a:xfrm>
          <a:prstGeom prst="leftBrace">
            <a:avLst>
              <a:gd name="adj1" fmla="val 13596"/>
              <a:gd name="adj2" fmla="val 48539"/>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 name="Nhạc nền 8 phút">
            <a:hlinkClick r:id="" action="ppaction://media"/>
            <a:extLst>
              <a:ext uri="{FF2B5EF4-FFF2-40B4-BE49-F238E27FC236}">
                <a16:creationId xmlns:a16="http://schemas.microsoft.com/office/drawing/2014/main" id="{F6E72264-65ED-09DA-F2C9-A2F05084E0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62153" y="684011"/>
            <a:ext cx="609600" cy="609600"/>
          </a:xfrm>
          <a:prstGeom prst="rect">
            <a:avLst/>
          </a:prstGeom>
        </p:spPr>
      </p:pic>
    </p:spTree>
    <p:extLst>
      <p:ext uri="{BB962C8B-B14F-4D97-AF65-F5344CB8AC3E}">
        <p14:creationId xmlns:p14="http://schemas.microsoft.com/office/powerpoint/2010/main" val="3162655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ircle(in)">
                                      <p:cBhvr>
                                        <p:cTn id="12" dur="2000"/>
                                        <p:tgtEl>
                                          <p:spTgt spid="3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circle(in)">
                                      <p:cBhvr>
                                        <p:cTn id="28" dur="2000"/>
                                        <p:tgtEl>
                                          <p:spTgt spid="46"/>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down)">
                                      <p:cBhvr>
                                        <p:cTn id="33" dur="580">
                                          <p:stCondLst>
                                            <p:cond delay="0"/>
                                          </p:stCondLst>
                                        </p:cTn>
                                        <p:tgtEl>
                                          <p:spTgt spid="43"/>
                                        </p:tgtEl>
                                      </p:cBhvr>
                                    </p:animEffect>
                                    <p:anim calcmode="lin" valueType="num">
                                      <p:cBhvr>
                                        <p:cTn id="3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39" dur="26">
                                          <p:stCondLst>
                                            <p:cond delay="650"/>
                                          </p:stCondLst>
                                        </p:cTn>
                                        <p:tgtEl>
                                          <p:spTgt spid="43"/>
                                        </p:tgtEl>
                                      </p:cBhvr>
                                      <p:to x="100000" y="60000"/>
                                    </p:animScale>
                                    <p:animScale>
                                      <p:cBhvr>
                                        <p:cTn id="40" dur="166" decel="50000">
                                          <p:stCondLst>
                                            <p:cond delay="676"/>
                                          </p:stCondLst>
                                        </p:cTn>
                                        <p:tgtEl>
                                          <p:spTgt spid="43"/>
                                        </p:tgtEl>
                                      </p:cBhvr>
                                      <p:to x="100000" y="100000"/>
                                    </p:animScale>
                                    <p:animScale>
                                      <p:cBhvr>
                                        <p:cTn id="41" dur="26">
                                          <p:stCondLst>
                                            <p:cond delay="1312"/>
                                          </p:stCondLst>
                                        </p:cTn>
                                        <p:tgtEl>
                                          <p:spTgt spid="43"/>
                                        </p:tgtEl>
                                      </p:cBhvr>
                                      <p:to x="100000" y="80000"/>
                                    </p:animScale>
                                    <p:animScale>
                                      <p:cBhvr>
                                        <p:cTn id="42" dur="166" decel="50000">
                                          <p:stCondLst>
                                            <p:cond delay="1338"/>
                                          </p:stCondLst>
                                        </p:cTn>
                                        <p:tgtEl>
                                          <p:spTgt spid="43"/>
                                        </p:tgtEl>
                                      </p:cBhvr>
                                      <p:to x="100000" y="100000"/>
                                    </p:animScale>
                                    <p:animScale>
                                      <p:cBhvr>
                                        <p:cTn id="43" dur="26">
                                          <p:stCondLst>
                                            <p:cond delay="1642"/>
                                          </p:stCondLst>
                                        </p:cTn>
                                        <p:tgtEl>
                                          <p:spTgt spid="43"/>
                                        </p:tgtEl>
                                      </p:cBhvr>
                                      <p:to x="100000" y="90000"/>
                                    </p:animScale>
                                    <p:animScale>
                                      <p:cBhvr>
                                        <p:cTn id="44" dur="166" decel="50000">
                                          <p:stCondLst>
                                            <p:cond delay="1668"/>
                                          </p:stCondLst>
                                        </p:cTn>
                                        <p:tgtEl>
                                          <p:spTgt spid="43"/>
                                        </p:tgtEl>
                                      </p:cBhvr>
                                      <p:to x="100000" y="100000"/>
                                    </p:animScale>
                                    <p:animScale>
                                      <p:cBhvr>
                                        <p:cTn id="45" dur="26">
                                          <p:stCondLst>
                                            <p:cond delay="1808"/>
                                          </p:stCondLst>
                                        </p:cTn>
                                        <p:tgtEl>
                                          <p:spTgt spid="43"/>
                                        </p:tgtEl>
                                      </p:cBhvr>
                                      <p:to x="100000" y="95000"/>
                                    </p:animScale>
                                    <p:animScale>
                                      <p:cBhvr>
                                        <p:cTn id="46" dur="166" decel="50000">
                                          <p:stCondLst>
                                            <p:cond delay="1834"/>
                                          </p:stCondLst>
                                        </p:cTn>
                                        <p:tgtEl>
                                          <p:spTgt spid="43"/>
                                        </p:tgtEl>
                                      </p:cBhvr>
                                      <p:to x="100000" y="100000"/>
                                    </p:animScale>
                                  </p:childTnLst>
                                </p:cTn>
                              </p:par>
                              <p:par>
                                <p:cTn id="47" presetID="26"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down)">
                                      <p:cBhvr>
                                        <p:cTn id="49" dur="580">
                                          <p:stCondLst>
                                            <p:cond delay="0"/>
                                          </p:stCondLst>
                                        </p:cTn>
                                        <p:tgtEl>
                                          <p:spTgt spid="44"/>
                                        </p:tgtEl>
                                      </p:cBhvr>
                                    </p:animEffect>
                                    <p:anim calcmode="lin" valueType="num">
                                      <p:cBhvr>
                                        <p:cTn id="5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55" dur="26">
                                          <p:stCondLst>
                                            <p:cond delay="650"/>
                                          </p:stCondLst>
                                        </p:cTn>
                                        <p:tgtEl>
                                          <p:spTgt spid="44"/>
                                        </p:tgtEl>
                                      </p:cBhvr>
                                      <p:to x="100000" y="60000"/>
                                    </p:animScale>
                                    <p:animScale>
                                      <p:cBhvr>
                                        <p:cTn id="56" dur="166" decel="50000">
                                          <p:stCondLst>
                                            <p:cond delay="676"/>
                                          </p:stCondLst>
                                        </p:cTn>
                                        <p:tgtEl>
                                          <p:spTgt spid="44"/>
                                        </p:tgtEl>
                                      </p:cBhvr>
                                      <p:to x="100000" y="100000"/>
                                    </p:animScale>
                                    <p:animScale>
                                      <p:cBhvr>
                                        <p:cTn id="57" dur="26">
                                          <p:stCondLst>
                                            <p:cond delay="1312"/>
                                          </p:stCondLst>
                                        </p:cTn>
                                        <p:tgtEl>
                                          <p:spTgt spid="44"/>
                                        </p:tgtEl>
                                      </p:cBhvr>
                                      <p:to x="100000" y="80000"/>
                                    </p:animScale>
                                    <p:animScale>
                                      <p:cBhvr>
                                        <p:cTn id="58" dur="166" decel="50000">
                                          <p:stCondLst>
                                            <p:cond delay="1338"/>
                                          </p:stCondLst>
                                        </p:cTn>
                                        <p:tgtEl>
                                          <p:spTgt spid="44"/>
                                        </p:tgtEl>
                                      </p:cBhvr>
                                      <p:to x="100000" y="100000"/>
                                    </p:animScale>
                                    <p:animScale>
                                      <p:cBhvr>
                                        <p:cTn id="59" dur="26">
                                          <p:stCondLst>
                                            <p:cond delay="1642"/>
                                          </p:stCondLst>
                                        </p:cTn>
                                        <p:tgtEl>
                                          <p:spTgt spid="44"/>
                                        </p:tgtEl>
                                      </p:cBhvr>
                                      <p:to x="100000" y="90000"/>
                                    </p:animScale>
                                    <p:animScale>
                                      <p:cBhvr>
                                        <p:cTn id="60" dur="166" decel="50000">
                                          <p:stCondLst>
                                            <p:cond delay="1668"/>
                                          </p:stCondLst>
                                        </p:cTn>
                                        <p:tgtEl>
                                          <p:spTgt spid="44"/>
                                        </p:tgtEl>
                                      </p:cBhvr>
                                      <p:to x="100000" y="100000"/>
                                    </p:animScale>
                                    <p:animScale>
                                      <p:cBhvr>
                                        <p:cTn id="61" dur="26">
                                          <p:stCondLst>
                                            <p:cond delay="1808"/>
                                          </p:stCondLst>
                                        </p:cTn>
                                        <p:tgtEl>
                                          <p:spTgt spid="44"/>
                                        </p:tgtEl>
                                      </p:cBhvr>
                                      <p:to x="100000" y="95000"/>
                                    </p:animScale>
                                    <p:animScale>
                                      <p:cBhvr>
                                        <p:cTn id="62" dur="166" decel="50000">
                                          <p:stCondLst>
                                            <p:cond delay="1834"/>
                                          </p:stCondLst>
                                        </p:cTn>
                                        <p:tgtEl>
                                          <p:spTgt spid="44"/>
                                        </p:tgtEl>
                                      </p:cBhvr>
                                      <p:to x="100000" y="100000"/>
                                    </p:animScale>
                                  </p:childTnLst>
                                </p:cTn>
                              </p:par>
                              <p:par>
                                <p:cTn id="63" presetID="26"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down)">
                                      <p:cBhvr>
                                        <p:cTn id="65" dur="580">
                                          <p:stCondLst>
                                            <p:cond delay="0"/>
                                          </p:stCondLst>
                                        </p:cTn>
                                        <p:tgtEl>
                                          <p:spTgt spid="45"/>
                                        </p:tgtEl>
                                      </p:cBhvr>
                                    </p:animEffect>
                                    <p:anim calcmode="lin" valueType="num">
                                      <p:cBhvr>
                                        <p:cTn id="66"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71" dur="26">
                                          <p:stCondLst>
                                            <p:cond delay="650"/>
                                          </p:stCondLst>
                                        </p:cTn>
                                        <p:tgtEl>
                                          <p:spTgt spid="45"/>
                                        </p:tgtEl>
                                      </p:cBhvr>
                                      <p:to x="100000" y="60000"/>
                                    </p:animScale>
                                    <p:animScale>
                                      <p:cBhvr>
                                        <p:cTn id="72" dur="166" decel="50000">
                                          <p:stCondLst>
                                            <p:cond delay="676"/>
                                          </p:stCondLst>
                                        </p:cTn>
                                        <p:tgtEl>
                                          <p:spTgt spid="45"/>
                                        </p:tgtEl>
                                      </p:cBhvr>
                                      <p:to x="100000" y="100000"/>
                                    </p:animScale>
                                    <p:animScale>
                                      <p:cBhvr>
                                        <p:cTn id="73" dur="26">
                                          <p:stCondLst>
                                            <p:cond delay="1312"/>
                                          </p:stCondLst>
                                        </p:cTn>
                                        <p:tgtEl>
                                          <p:spTgt spid="45"/>
                                        </p:tgtEl>
                                      </p:cBhvr>
                                      <p:to x="100000" y="80000"/>
                                    </p:animScale>
                                    <p:animScale>
                                      <p:cBhvr>
                                        <p:cTn id="74" dur="166" decel="50000">
                                          <p:stCondLst>
                                            <p:cond delay="1338"/>
                                          </p:stCondLst>
                                        </p:cTn>
                                        <p:tgtEl>
                                          <p:spTgt spid="45"/>
                                        </p:tgtEl>
                                      </p:cBhvr>
                                      <p:to x="100000" y="100000"/>
                                    </p:animScale>
                                    <p:animScale>
                                      <p:cBhvr>
                                        <p:cTn id="75" dur="26">
                                          <p:stCondLst>
                                            <p:cond delay="1642"/>
                                          </p:stCondLst>
                                        </p:cTn>
                                        <p:tgtEl>
                                          <p:spTgt spid="45"/>
                                        </p:tgtEl>
                                      </p:cBhvr>
                                      <p:to x="100000" y="90000"/>
                                    </p:animScale>
                                    <p:animScale>
                                      <p:cBhvr>
                                        <p:cTn id="76" dur="166" decel="50000">
                                          <p:stCondLst>
                                            <p:cond delay="1668"/>
                                          </p:stCondLst>
                                        </p:cTn>
                                        <p:tgtEl>
                                          <p:spTgt spid="45"/>
                                        </p:tgtEl>
                                      </p:cBhvr>
                                      <p:to x="100000" y="100000"/>
                                    </p:animScale>
                                    <p:animScale>
                                      <p:cBhvr>
                                        <p:cTn id="77" dur="26">
                                          <p:stCondLst>
                                            <p:cond delay="1808"/>
                                          </p:stCondLst>
                                        </p:cTn>
                                        <p:tgtEl>
                                          <p:spTgt spid="45"/>
                                        </p:tgtEl>
                                      </p:cBhvr>
                                      <p:to x="100000" y="95000"/>
                                    </p:animScale>
                                    <p:animScale>
                                      <p:cBhvr>
                                        <p:cTn id="78" dur="166" decel="50000">
                                          <p:stCondLst>
                                            <p:cond delay="1834"/>
                                          </p:stCondLst>
                                        </p:cTn>
                                        <p:tgtEl>
                                          <p:spTgt spid="45"/>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barn(inVertical)">
                                      <p:cBhvr>
                                        <p:cTn id="83" dur="500"/>
                                        <p:tgtEl>
                                          <p:spTgt spid="28"/>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barn(inVertical)">
                                      <p:cBhvr>
                                        <p:cTn id="86" dur="500"/>
                                        <p:tgtEl>
                                          <p:spTgt spid="7"/>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ntr" presetSubtype="16" fill="hold" grpId="0" nodeType="clickEffect">
                                  <p:stCondLst>
                                    <p:cond delay="0"/>
                                  </p:stCondLst>
                                  <p:childTnLst>
                                    <p:set>
                                      <p:cBhvr>
                                        <p:cTn id="90" dur="1" fill="hold">
                                          <p:stCondLst>
                                            <p:cond delay="0"/>
                                          </p:stCondLst>
                                        </p:cTn>
                                        <p:tgtEl>
                                          <p:spTgt spid="62"/>
                                        </p:tgtEl>
                                        <p:attrNameLst>
                                          <p:attrName>style.visibility</p:attrName>
                                        </p:attrNameLst>
                                      </p:cBhvr>
                                      <p:to>
                                        <p:strVal val="visible"/>
                                      </p:to>
                                    </p:set>
                                    <p:animEffect transition="in" filter="circle(in)">
                                      <p:cBhvr>
                                        <p:cTn id="91" dur="2000"/>
                                        <p:tgtEl>
                                          <p:spTgt spid="62"/>
                                        </p:tgtEl>
                                      </p:cBhvr>
                                    </p:animEffect>
                                  </p:childTnLst>
                                </p:cTn>
                              </p:par>
                              <p:par>
                                <p:cTn id="92" presetID="6" presetClass="entr" presetSubtype="16" fill="hold" grpId="0" nodeType="withEffect">
                                  <p:stCondLst>
                                    <p:cond delay="0"/>
                                  </p:stCondLst>
                                  <p:childTnLst>
                                    <p:set>
                                      <p:cBhvr>
                                        <p:cTn id="93" dur="1" fill="hold">
                                          <p:stCondLst>
                                            <p:cond delay="0"/>
                                          </p:stCondLst>
                                        </p:cTn>
                                        <p:tgtEl>
                                          <p:spTgt spid="47"/>
                                        </p:tgtEl>
                                        <p:attrNameLst>
                                          <p:attrName>style.visibility</p:attrName>
                                        </p:attrNameLst>
                                      </p:cBhvr>
                                      <p:to>
                                        <p:strVal val="visible"/>
                                      </p:to>
                                    </p:set>
                                    <p:animEffect transition="in" filter="circle(in)">
                                      <p:cBhvr>
                                        <p:cTn id="94" dur="2000"/>
                                        <p:tgtEl>
                                          <p:spTgt spid="47"/>
                                        </p:tgtEl>
                                      </p:cBhvr>
                                    </p:animEffect>
                                  </p:childTnLst>
                                </p:cTn>
                              </p:par>
                            </p:childTnLst>
                          </p:cTn>
                        </p:par>
                      </p:childTnLst>
                    </p:cTn>
                  </p:par>
                  <p:par>
                    <p:cTn id="95" fill="hold">
                      <p:stCondLst>
                        <p:cond delay="indefinite"/>
                      </p:stCondLst>
                      <p:childTnLst>
                        <p:par>
                          <p:cTn id="96" fill="hold">
                            <p:stCondLst>
                              <p:cond delay="0"/>
                            </p:stCondLst>
                            <p:childTnLst>
                              <p:par>
                                <p:cTn id="97" presetID="21" presetClass="entr" presetSubtype="1"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animEffect transition="in" filter="wheel(1)">
                                      <p:cBhvr>
                                        <p:cTn id="99" dur="2000"/>
                                        <p:tgtEl>
                                          <p:spTgt spid="51"/>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barn(inVertical)">
                                      <p:cBhvr>
                                        <p:cTn id="104" dur="500"/>
                                        <p:tgtEl>
                                          <p:spTgt spid="30"/>
                                        </p:tgtEl>
                                      </p:cBhvr>
                                    </p:animEffect>
                                  </p:childTnLst>
                                </p:cTn>
                              </p:par>
                              <p:par>
                                <p:cTn id="105" presetID="16" presetClass="entr" presetSubtype="21" fill="hold" grpId="0" nodeType="withEffect">
                                  <p:stCondLst>
                                    <p:cond delay="0"/>
                                  </p:stCondLst>
                                  <p:childTnLst>
                                    <p:set>
                                      <p:cBhvr>
                                        <p:cTn id="106" dur="1" fill="hold">
                                          <p:stCondLst>
                                            <p:cond delay="0"/>
                                          </p:stCondLst>
                                        </p:cTn>
                                        <p:tgtEl>
                                          <p:spTgt spid="10"/>
                                        </p:tgtEl>
                                        <p:attrNameLst>
                                          <p:attrName>style.visibility</p:attrName>
                                        </p:attrNameLst>
                                      </p:cBhvr>
                                      <p:to>
                                        <p:strVal val="visible"/>
                                      </p:to>
                                    </p:set>
                                    <p:animEffect transition="in" filter="barn(inVertical)">
                                      <p:cBhvr>
                                        <p:cTn id="107" dur="500"/>
                                        <p:tgtEl>
                                          <p:spTgt spid="10"/>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67"/>
                                        </p:tgtEl>
                                        <p:attrNameLst>
                                          <p:attrName>style.visibility</p:attrName>
                                        </p:attrNameLst>
                                      </p:cBhvr>
                                      <p:to>
                                        <p:strVal val="visible"/>
                                      </p:to>
                                    </p:set>
                                    <p:animEffect transition="in" filter="barn(inVertical)">
                                      <p:cBhvr>
                                        <p:cTn id="112" dur="500"/>
                                        <p:tgtEl>
                                          <p:spTgt spid="67"/>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63"/>
                                        </p:tgtEl>
                                        <p:attrNameLst>
                                          <p:attrName>style.visibility</p:attrName>
                                        </p:attrNameLst>
                                      </p:cBhvr>
                                      <p:to>
                                        <p:strVal val="visible"/>
                                      </p:to>
                                    </p:set>
                                    <p:animEffect transition="in" filter="barn(inVertical)">
                                      <p:cBhvr>
                                        <p:cTn id="115" dur="500"/>
                                        <p:tgtEl>
                                          <p:spTgt spid="63"/>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64"/>
                                        </p:tgtEl>
                                        <p:attrNameLst>
                                          <p:attrName>style.visibility</p:attrName>
                                        </p:attrNameLst>
                                      </p:cBhvr>
                                      <p:to>
                                        <p:strVal val="visible"/>
                                      </p:to>
                                    </p:set>
                                    <p:animEffect transition="in" filter="barn(inVertical)">
                                      <p:cBhvr>
                                        <p:cTn id="118" dur="500"/>
                                        <p:tgtEl>
                                          <p:spTgt spid="64"/>
                                        </p:tgtEl>
                                      </p:cBhvr>
                                    </p:animEffect>
                                  </p:childTnLst>
                                </p:cTn>
                              </p:par>
                            </p:childTnLst>
                          </p:cTn>
                        </p:par>
                      </p:childTnLst>
                    </p:cTn>
                  </p:par>
                  <p:par>
                    <p:cTn id="119" fill="hold">
                      <p:stCondLst>
                        <p:cond delay="indefinite"/>
                      </p:stCondLst>
                      <p:childTnLst>
                        <p:par>
                          <p:cTn id="120" fill="hold">
                            <p:stCondLst>
                              <p:cond delay="0"/>
                            </p:stCondLst>
                            <p:childTnLst>
                              <p:par>
                                <p:cTn id="121" presetID="1" presetClass="mediacall" presetSubtype="0" fill="hold" nodeType="clickEffect">
                                  <p:stCondLst>
                                    <p:cond delay="0"/>
                                  </p:stCondLst>
                                  <p:childTnLst>
                                    <p:cmd type="call" cmd="playFrom(0.0)">
                                      <p:cBhvr>
                                        <p:cTn id="122" dur="4725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8182">
                <p:cTn id="123" fill="hold" display="0">
                  <p:stCondLst>
                    <p:cond delay="indefinite"/>
                  </p:stCondLst>
                  <p:endCondLst>
                    <p:cond evt="onStopAudio" delay="0">
                      <p:tgtEl>
                        <p:sldTgt/>
                      </p:tgtEl>
                    </p:cond>
                  </p:endCondLst>
                </p:cTn>
                <p:tgtEl>
                  <p:spTgt spid="2"/>
                </p:tgtEl>
              </p:cMediaNode>
            </p:audio>
          </p:childTnLst>
        </p:cTn>
      </p:par>
    </p:tnLst>
    <p:bldLst>
      <p:bldP spid="4" grpId="0" animBg="1"/>
      <p:bldP spid="5" grpId="0" animBg="1"/>
      <p:bldP spid="6" grpId="0" animBg="1"/>
      <p:bldP spid="7" grpId="0" animBg="1"/>
      <p:bldP spid="10" grpId="0" animBg="1"/>
      <p:bldP spid="43" grpId="0" animBg="1"/>
      <p:bldP spid="44" grpId="0" animBg="1"/>
      <p:bldP spid="45" grpId="0" animBg="1"/>
      <p:bldP spid="46" grpId="0" animBg="1"/>
      <p:bldP spid="47" grpId="0" animBg="1"/>
      <p:bldP spid="51" grpId="0" animBg="1"/>
      <p:bldP spid="62" grpId="0" animBg="1"/>
      <p:bldP spid="63" grpId="0" animBg="1"/>
      <p:bldP spid="64" grpId="0" animBg="1"/>
      <p:bldP spid="6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5"/>
          <a:stretch>
            <a:fillRect/>
          </a:stretch>
        </p:blipFill>
        <p:spPr>
          <a:xfrm>
            <a:off x="11047741" y="-172768"/>
            <a:ext cx="1331106" cy="1318956"/>
          </a:xfrm>
          <a:prstGeom prst="rect">
            <a:avLst/>
          </a:prstGeom>
        </p:spPr>
      </p:pic>
      <p:pic>
        <p:nvPicPr>
          <p:cNvPr id="21" name="图片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3" name="图片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4" name="图片 12">
            <a:extLst>
              <a:ext uri="{FF2B5EF4-FFF2-40B4-BE49-F238E27FC236}">
                <a16:creationId xmlns:a16="http://schemas.microsoft.com/office/drawing/2014/main" id="{7B0D89C0-78CF-4DAE-A7F7-01E193A2114B}"/>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80952" t="73571"/>
          <a:stretch/>
        </p:blipFill>
        <p:spPr>
          <a:xfrm>
            <a:off x="9869714" y="5246913"/>
            <a:ext cx="2322286" cy="1611087"/>
          </a:xfrm>
          <a:prstGeom prst="rect">
            <a:avLst/>
          </a:prstGeom>
          <a:effectLst>
            <a:outerShdw blurRad="50800" dist="38100" dir="5400000" algn="t" rotWithShape="0">
              <a:prstClr val="black">
                <a:alpha val="40000"/>
              </a:prstClr>
            </a:outerShdw>
          </a:effectLst>
        </p:spPr>
      </p:pic>
      <p:pic>
        <p:nvPicPr>
          <p:cNvPr id="26" name="图片 23">
            <a:extLst>
              <a:ext uri="{FF2B5EF4-FFF2-40B4-BE49-F238E27FC236}">
                <a16:creationId xmlns:a16="http://schemas.microsoft.com/office/drawing/2014/main" id="{05826A1A-1D65-4DCB-9300-3D8E7D9475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7" name="Picture 26" descr="A group of children's toys&#10;&#10;Description automatically generated with low confidence">
            <a:extLst>
              <a:ext uri="{FF2B5EF4-FFF2-40B4-BE49-F238E27FC236}">
                <a16:creationId xmlns:a16="http://schemas.microsoft.com/office/drawing/2014/main" id="{02AA08FB-80DF-4887-9B21-F5CE2BBFB03C}"/>
              </a:ext>
            </a:extLst>
          </p:cNvPr>
          <p:cNvPicPr>
            <a:picLocks noChangeAspect="1"/>
          </p:cNvPicPr>
          <p:nvPr/>
        </p:nvPicPr>
        <p:blipFill rotWithShape="1">
          <a:blip r:embed="rId9">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30" name="Picture 29" descr="A group of children's toys&#10;&#10;Description automatically generated with low confidence">
            <a:extLst>
              <a:ext uri="{FF2B5EF4-FFF2-40B4-BE49-F238E27FC236}">
                <a16:creationId xmlns:a16="http://schemas.microsoft.com/office/drawing/2014/main" id="{09EC2A3E-C08E-432A-B5F0-A4E1E5A17F21}"/>
              </a:ext>
            </a:extLst>
          </p:cNvPr>
          <p:cNvPicPr>
            <a:picLocks noChangeAspect="1"/>
          </p:cNvPicPr>
          <p:nvPr/>
        </p:nvPicPr>
        <p:blipFill rotWithShape="1">
          <a:blip r:embed="rId9">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31" name="Picture 30" descr="A group of children's toys&#10;&#10;Description automatically generated with low confidence">
            <a:extLst>
              <a:ext uri="{FF2B5EF4-FFF2-40B4-BE49-F238E27FC236}">
                <a16:creationId xmlns:a16="http://schemas.microsoft.com/office/drawing/2014/main" id="{748DCD69-F523-4BC6-8181-42BD37E3C95B}"/>
              </a:ext>
            </a:extLst>
          </p:cNvPr>
          <p:cNvPicPr>
            <a:picLocks noChangeAspect="1"/>
          </p:cNvPicPr>
          <p:nvPr/>
        </p:nvPicPr>
        <p:blipFill rotWithShape="1">
          <a:blip r:embed="rId9">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32" name="Group 31">
            <a:extLst>
              <a:ext uri="{FF2B5EF4-FFF2-40B4-BE49-F238E27FC236}">
                <a16:creationId xmlns:a16="http://schemas.microsoft.com/office/drawing/2014/main" id="{60B9D78C-A825-48D3-AA75-A707D25D768C}"/>
              </a:ext>
            </a:extLst>
          </p:cNvPr>
          <p:cNvGrpSpPr/>
          <p:nvPr/>
        </p:nvGrpSpPr>
        <p:grpSpPr>
          <a:xfrm>
            <a:off x="8470120" y="914400"/>
            <a:ext cx="3704506" cy="2688828"/>
            <a:chOff x="9026330" y="1381655"/>
            <a:chExt cx="3704506" cy="2468880"/>
          </a:xfrm>
        </p:grpSpPr>
        <p:pic>
          <p:nvPicPr>
            <p:cNvPr id="33" name="Picture 32">
              <a:extLst>
                <a:ext uri="{FF2B5EF4-FFF2-40B4-BE49-F238E27FC236}">
                  <a16:creationId xmlns:a16="http://schemas.microsoft.com/office/drawing/2014/main" id="{3270AB0F-5234-44FC-9AA3-7301D0031FAA}"/>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34" name="TextBox 33">
              <a:extLst>
                <a:ext uri="{FF2B5EF4-FFF2-40B4-BE49-F238E27FC236}">
                  <a16:creationId xmlns:a16="http://schemas.microsoft.com/office/drawing/2014/main" id="{862F1A36-65B1-4274-9A92-4035E5741B14}"/>
                </a:ext>
              </a:extLst>
            </p:cNvPr>
            <p:cNvSpPr txBox="1"/>
            <p:nvPr/>
          </p:nvSpPr>
          <p:spPr>
            <a:xfrm rot="79912">
              <a:off x="9553494" y="2071685"/>
              <a:ext cx="2182515" cy="127170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hình</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ảnh</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cảm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xúc</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35" name="Group 34">
            <a:extLst>
              <a:ext uri="{FF2B5EF4-FFF2-40B4-BE49-F238E27FC236}">
                <a16:creationId xmlns:a16="http://schemas.microsoft.com/office/drawing/2014/main" id="{8210DC6A-11DD-4C04-93D3-288918F8356A}"/>
              </a:ext>
            </a:extLst>
          </p:cNvPr>
          <p:cNvGrpSpPr/>
          <p:nvPr/>
        </p:nvGrpSpPr>
        <p:grpSpPr>
          <a:xfrm>
            <a:off x="4254832" y="997188"/>
            <a:ext cx="3672992" cy="2743200"/>
            <a:chOff x="4672461" y="1214043"/>
            <a:chExt cx="3672992" cy="2743200"/>
          </a:xfrm>
        </p:grpSpPr>
        <p:pic>
          <p:nvPicPr>
            <p:cNvPr id="36" name="Picture 35">
              <a:extLst>
                <a:ext uri="{FF2B5EF4-FFF2-40B4-BE49-F238E27FC236}">
                  <a16:creationId xmlns:a16="http://schemas.microsoft.com/office/drawing/2014/main" id="{278DC7FC-AF0E-42BA-9498-19B0AB05D55E}"/>
                </a:ext>
              </a:extLst>
            </p:cNvPr>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7" name="TextBox 36">
              <a:extLst>
                <a:ext uri="{FF2B5EF4-FFF2-40B4-BE49-F238E27FC236}">
                  <a16:creationId xmlns:a16="http://schemas.microsoft.com/office/drawing/2014/main" id="{13614C6F-4FAF-4B18-B99E-9A06FC249ABC}"/>
                </a:ext>
              </a:extLst>
            </p:cNvPr>
            <p:cNvSpPr txBox="1"/>
            <p:nvPr/>
          </p:nvSpPr>
          <p:spPr>
            <a:xfrm flipH="1">
              <a:off x="5125445" y="1886387"/>
              <a:ext cx="276702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C</a:t>
              </a:r>
              <a:r>
                <a:rPr lang="en-US" sz="2800" b="1" dirty="0" err="1">
                  <a:solidFill>
                    <a:srgbClr val="890696"/>
                  </a:solidFill>
                  <a:latin typeface="Calibri" panose="020F0502020204030204" pitchFamily="34" charset="0"/>
                  <a:cs typeface="Calibri" panose="020F0502020204030204" pitchFamily="34" charset="0"/>
                </a:rPr>
                <a:t>âu</a:t>
              </a:r>
              <a:r>
                <a:rPr lang="en-US" sz="2800" b="1" dirty="0">
                  <a:solidFill>
                    <a:srgbClr val="890696"/>
                  </a:solidFill>
                  <a:latin typeface="Calibri" panose="020F0502020204030204" pitchFamily="34" charset="0"/>
                  <a:cs typeface="Calibri" panose="020F0502020204030204" pitchFamily="34" charset="0"/>
                </a:rPr>
                <a:t> </a:t>
              </a:r>
              <a:r>
                <a:rPr lang="en-US" sz="2800" b="1" dirty="0" err="1">
                  <a:solidFill>
                    <a:srgbClr val="890696"/>
                  </a:solidFill>
                  <a:latin typeface="Calibri" panose="020F0502020204030204" pitchFamily="34" charset="0"/>
                  <a:cs typeface="Calibri" panose="020F0502020204030204" pitchFamily="34" charset="0"/>
                </a:rPr>
                <a:t>văn</a:t>
              </a:r>
              <a:r>
                <a:rPr lang="en-US" sz="2800" b="1" dirty="0">
                  <a:solidFill>
                    <a:srgbClr val="890696"/>
                  </a:solidFill>
                  <a:latin typeface="Calibri" panose="020F0502020204030204" pitchFamily="34" charset="0"/>
                  <a:cs typeface="Calibri" panose="020F0502020204030204" pitchFamily="34" charset="0"/>
                </a:rPr>
                <a:t> </a:t>
              </a:r>
              <a:r>
                <a:rPr lang="en-US" sz="2800" b="1" dirty="0" err="1">
                  <a:solidFill>
                    <a:srgbClr val="890696"/>
                  </a:solidFill>
                  <a:latin typeface="Calibri" panose="020F0502020204030204" pitchFamily="34" charset="0"/>
                  <a:cs typeface="Calibri" panose="020F0502020204030204" pitchFamily="34" charset="0"/>
                </a:rPr>
                <a:t>diễn</a:t>
              </a:r>
              <a:r>
                <a:rPr lang="en-US" sz="2800" b="1" dirty="0">
                  <a:solidFill>
                    <a:srgbClr val="890696"/>
                  </a:solidFill>
                  <a:latin typeface="Calibri" panose="020F0502020204030204" pitchFamily="34" charset="0"/>
                  <a:cs typeface="Calibri" panose="020F0502020204030204" pitchFamily="34" charset="0"/>
                </a:rPr>
                <a:t> </a:t>
              </a:r>
              <a:r>
                <a:rPr lang="en-US" sz="2800" b="1" dirty="0" err="1">
                  <a:solidFill>
                    <a:srgbClr val="890696"/>
                  </a:solidFill>
                  <a:latin typeface="Calibri" panose="020F0502020204030204" pitchFamily="34" charset="0"/>
                  <a:cs typeface="Calibri" panose="020F0502020204030204" pitchFamily="34" charset="0"/>
                </a:rPr>
                <a:t>đạt</a:t>
              </a:r>
              <a:r>
                <a:rPr lang="en-US" sz="2800" b="1" dirty="0">
                  <a:solidFill>
                    <a:srgbClr val="890696"/>
                  </a:solidFill>
                  <a:latin typeface="Calibri" panose="020F0502020204030204" pitchFamily="34" charset="0"/>
                  <a:cs typeface="Calibri" panose="020F0502020204030204" pitchFamily="34" charset="0"/>
                </a:rPr>
                <a:t> </a:t>
              </a:r>
              <a:r>
                <a:rPr lang="en-US" sz="2800" b="1" dirty="0" err="1">
                  <a:solidFill>
                    <a:srgbClr val="890696"/>
                  </a:solidFill>
                  <a:latin typeface="Calibri" panose="020F0502020204030204" pitchFamily="34" charset="0"/>
                  <a:cs typeface="Calibri" panose="020F0502020204030204" pitchFamily="34" charset="0"/>
                </a:rPr>
                <a:t>mạch</a:t>
              </a:r>
              <a:r>
                <a:rPr lang="en-US" sz="2800" b="1" dirty="0">
                  <a:solidFill>
                    <a:srgbClr val="890696"/>
                  </a:solidFill>
                  <a:latin typeface="Calibri" panose="020F0502020204030204" pitchFamily="34" charset="0"/>
                  <a:cs typeface="Calibri" panose="020F0502020204030204" pitchFamily="34" charset="0"/>
                </a:rPr>
                <a:t> </a:t>
              </a:r>
              <a:r>
                <a:rPr lang="en-US" sz="2800" b="1" dirty="0" err="1">
                  <a:solidFill>
                    <a:srgbClr val="890696"/>
                  </a:solidFill>
                  <a:latin typeface="Calibri" panose="020F0502020204030204" pitchFamily="34" charset="0"/>
                  <a:cs typeface="Calibri" panose="020F0502020204030204" pitchFamily="34" charset="0"/>
                </a:rPr>
                <a:t>lạc</a:t>
              </a:r>
              <a:r>
                <a:rPr lang="en-US" sz="2800" b="1" dirty="0">
                  <a:solidFill>
                    <a:srgbClr val="890696"/>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38" name="Group 37">
            <a:extLst>
              <a:ext uri="{FF2B5EF4-FFF2-40B4-BE49-F238E27FC236}">
                <a16:creationId xmlns:a16="http://schemas.microsoft.com/office/drawing/2014/main" id="{7E530A0F-61B4-47C1-B996-0DB9E5F28FAA}"/>
              </a:ext>
            </a:extLst>
          </p:cNvPr>
          <p:cNvGrpSpPr/>
          <p:nvPr/>
        </p:nvGrpSpPr>
        <p:grpSpPr>
          <a:xfrm rot="10374921" flipV="1">
            <a:off x="419481" y="1206020"/>
            <a:ext cx="3550560" cy="2651760"/>
            <a:chOff x="1758356" y="1446550"/>
            <a:chExt cx="3550560" cy="2651760"/>
          </a:xfrm>
        </p:grpSpPr>
        <p:pic>
          <p:nvPicPr>
            <p:cNvPr id="39" name="Picture 38">
              <a:extLst>
                <a:ext uri="{FF2B5EF4-FFF2-40B4-BE49-F238E27FC236}">
                  <a16:creationId xmlns:a16="http://schemas.microsoft.com/office/drawing/2014/main" id="{94348330-F92D-450E-B5A7-9D62BFFAEB84}"/>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40" name="TextBox 39">
              <a:extLst>
                <a:ext uri="{FF2B5EF4-FFF2-40B4-BE49-F238E27FC236}">
                  <a16:creationId xmlns:a16="http://schemas.microsoft.com/office/drawing/2014/main" id="{338F96A2-4CD4-45D6-88A4-7BD566536A2D}"/>
                </a:ext>
              </a:extLst>
            </p:cNvPr>
            <p:cNvSpPr txBox="1"/>
            <p:nvPr/>
          </p:nvSpPr>
          <p:spPr>
            <a:xfrm>
              <a:off x="2143481" y="1928279"/>
              <a:ext cx="265580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Đoạn</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đủ</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ý.</a:t>
              </a:r>
            </a:p>
          </p:txBody>
        </p:sp>
      </p:grpSp>
      <p:sp>
        <p:nvSpPr>
          <p:cNvPr id="2" name="TextBox 1">
            <a:extLst>
              <a:ext uri="{FF2B5EF4-FFF2-40B4-BE49-F238E27FC236}">
                <a16:creationId xmlns:a16="http://schemas.microsoft.com/office/drawing/2014/main" id="{5674D178-B46E-7B8F-4F7F-39027EB8E1CE}"/>
              </a:ext>
            </a:extLst>
          </p:cNvPr>
          <p:cNvSpPr txBox="1"/>
          <p:nvPr/>
        </p:nvSpPr>
        <p:spPr>
          <a:xfrm>
            <a:off x="783645" y="399495"/>
            <a:ext cx="10411955" cy="523220"/>
          </a:xfrm>
          <a:prstGeom prst="rect">
            <a:avLst/>
          </a:prstGeom>
          <a:noFill/>
        </p:spPr>
        <p:txBody>
          <a:bodyPr wrap="square" rtlCol="0">
            <a:spAutoFit/>
          </a:bodyPr>
          <a:lstStyle/>
          <a:p>
            <a:pPr algn="ctr"/>
            <a:r>
              <a:rPr lang="en-GB"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CHIA SẺ ĐOẠN VĂN VÀ NHẬN XÉT, ĐÁNH GIÁ BÀI VIẾT </a:t>
            </a:r>
          </a:p>
        </p:txBody>
      </p:sp>
    </p:spTree>
    <p:extLst>
      <p:ext uri="{BB962C8B-B14F-4D97-AF65-F5344CB8AC3E}">
        <p14:creationId xmlns:p14="http://schemas.microsoft.com/office/powerpoint/2010/main" val="518278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 calcmode="lin" valueType="num">
                                          <p:cBhvr>
                                            <p:cTn id="21" dur="1000" fill="hold"/>
                                            <p:tgtEl>
                                              <p:spTgt spid="23"/>
                                            </p:tgtEl>
                                            <p:attrNameLst>
                                              <p:attrName>style.rotation</p:attrName>
                                            </p:attrNameLst>
                                          </p:cBhvr>
                                          <p:tavLst>
                                            <p:tav tm="0">
                                              <p:val>
                                                <p:fltVal val="90"/>
                                              </p:val>
                                            </p:tav>
                                            <p:tav tm="100000">
                                              <p:val>
                                                <p:fltVal val="0"/>
                                              </p:val>
                                            </p:tav>
                                          </p:tavLst>
                                        </p:anim>
                                        <p:animEffect transition="in" filter="fade">
                                          <p:cBhvr>
                                            <p:cTn id="22" dur="1000"/>
                                            <p:tgtEl>
                                              <p:spTgt spid="23"/>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par>
                                    <p:cTn id="27" presetID="22" presetClass="entr" presetSubtype="4"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14:presetBounceEnd="40000">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14:bounceEnd="40000">
                                          <p:cBhvr additive="base">
                                            <p:cTn id="34" dur="750" fill="hold"/>
                                            <p:tgtEl>
                                              <p:spTgt spid="27"/>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uỷn.wav"/>
                                            </p:tgtEl>
                                          </p:cMediaNode>
                                        </p:audio>
                                      </p:subTnLst>
                                    </p:cTn>
                                  </p:par>
                                  <p:par>
                                    <p:cTn id="36" presetID="2" presetClass="entr" presetSubtype="4" fill="hold" nodeType="withEffect" p14:presetBounceEnd="40000">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14:bounceEnd="40000">
                                          <p:cBhvr additive="base">
                                            <p:cTn id="38" dur="750" fill="hold"/>
                                            <p:tgtEl>
                                              <p:spTgt spid="30"/>
                                            </p:tgtEl>
                                            <p:attrNameLst>
                                              <p:attrName>ppt_x</p:attrName>
                                            </p:attrNameLst>
                                          </p:cBhvr>
                                          <p:tavLst>
                                            <p:tav tm="0">
                                              <p:val>
                                                <p:strVal val="#ppt_x"/>
                                              </p:val>
                                            </p:tav>
                                            <p:tav tm="100000">
                                              <p:val>
                                                <p:strVal val="#ppt_x"/>
                                              </p:val>
                                            </p:tav>
                                          </p:tavLst>
                                        </p:anim>
                                        <p:anim calcmode="lin" valueType="num" p14:bounceEnd="40000">
                                          <p:cBhvr additive="base">
                                            <p:cTn id="39" dur="75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3" name="uỷn.wav"/>
                                            </p:tgtEl>
                                          </p:cMediaNode>
                                        </p:audio>
                                      </p:subTnLst>
                                    </p:cTn>
                                  </p:par>
                                  <p:par>
                                    <p:cTn id="40" presetID="2" presetClass="entr" presetSubtype="4" fill="hold" nodeType="withEffect" p14:presetBounceEnd="40000">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14:bounceEnd="40000">
                                          <p:cBhvr additive="base">
                                            <p:cTn id="42" dur="75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43" dur="75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3" name="uỷn.wav"/>
                                            </p:tgtEl>
                                          </p:cMediaNode>
                                        </p:audio>
                                      </p:sub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circle(in)">
                                          <p:cBhvr>
                                            <p:cTn id="48" dur="500"/>
                                            <p:tgtEl>
                                              <p:spTgt spid="38"/>
                                            </p:tgtEl>
                                          </p:cBhvr>
                                        </p:animEffect>
                                      </p:childTnLst>
                                      <p:subTnLst>
                                        <p:audio>
                                          <p:cMediaNode>
                                            <p:cTn display="0" masterRel="sameClick">
                                              <p:stCondLst>
                                                <p:cond evt="begin" delay="0">
                                                  <p:tn val="46"/>
                                                </p:cond>
                                              </p:stCondLst>
                                              <p:endCondLst>
                                                <p:cond evt="onStopAudio" delay="0">
                                                  <p:tgtEl>
                                                    <p:sldTgt/>
                                                  </p:tgtEl>
                                                </p:cond>
                                              </p:endCondLst>
                                            </p:cTn>
                                            <p:tgtEl>
                                              <p:sndTgt r:embed="rId4" name="Trò-chơi-chíu.wav"/>
                                            </p:tgtEl>
                                          </p:cMediaNode>
                                        </p:audio>
                                      </p:sub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circle(in)">
                                          <p:cBhvr>
                                            <p:cTn id="53" dur="500"/>
                                            <p:tgtEl>
                                              <p:spTgt spid="35"/>
                                            </p:tgtEl>
                                          </p:cBhvr>
                                        </p:animEffect>
                                      </p:childTnLst>
                                      <p:subTnLst>
                                        <p:audio>
                                          <p:cMediaNode>
                                            <p:cTn display="0" masterRel="sameClick">
                                              <p:stCondLst>
                                                <p:cond evt="begin" delay="0">
                                                  <p:tn val="51"/>
                                                </p:cond>
                                              </p:stCondLst>
                                              <p:endCondLst>
                                                <p:cond evt="onStopAudio" delay="0">
                                                  <p:tgtEl>
                                                    <p:sldTgt/>
                                                  </p:tgtEl>
                                                </p:cond>
                                              </p:endCondLst>
                                            </p:cTn>
                                            <p:tgtEl>
                                              <p:sndTgt r:embed="rId4" name="Trò-chơi-chíu.wav"/>
                                            </p:tgtEl>
                                          </p:cMediaNode>
                                        </p:audio>
                                      </p:sub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circle(in)">
                                          <p:cBhvr>
                                            <p:cTn id="58" dur="500"/>
                                            <p:tgtEl>
                                              <p:spTgt spid="32"/>
                                            </p:tgtEl>
                                          </p:cBhvr>
                                        </p:animEffect>
                                      </p:childTnLst>
                                      <p:subTnLst>
                                        <p:audio>
                                          <p:cMediaNode>
                                            <p:cTn display="0" masterRel="sameClick">
                                              <p:stCondLst>
                                                <p:cond evt="begin" delay="0">
                                                  <p:tn val="56"/>
                                                </p:cond>
                                              </p:stCondLst>
                                              <p:endCondLst>
                                                <p:cond evt="onStopAudio" delay="0">
                                                  <p:tgtEl>
                                                    <p:sldTgt/>
                                                  </p:tgtEl>
                                                </p:cond>
                                              </p:endCondLst>
                                            </p:cTn>
                                            <p:tgtEl>
                                              <p:sndTgt r:embed="rId4"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 calcmode="lin" valueType="num">
                                          <p:cBhvr>
                                            <p:cTn id="21" dur="1000" fill="hold"/>
                                            <p:tgtEl>
                                              <p:spTgt spid="23"/>
                                            </p:tgtEl>
                                            <p:attrNameLst>
                                              <p:attrName>style.rotation</p:attrName>
                                            </p:attrNameLst>
                                          </p:cBhvr>
                                          <p:tavLst>
                                            <p:tav tm="0">
                                              <p:val>
                                                <p:fltVal val="90"/>
                                              </p:val>
                                            </p:tav>
                                            <p:tav tm="100000">
                                              <p:val>
                                                <p:fltVal val="0"/>
                                              </p:val>
                                            </p:tav>
                                          </p:tavLst>
                                        </p:anim>
                                        <p:animEffect transition="in" filter="fade">
                                          <p:cBhvr>
                                            <p:cTn id="22" dur="1000"/>
                                            <p:tgtEl>
                                              <p:spTgt spid="23"/>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par>
                                    <p:cTn id="27" presetID="22" presetClass="entr" presetSubtype="4"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750" fill="hold"/>
                                            <p:tgtEl>
                                              <p:spTgt spid="27"/>
                                            </p:tgtEl>
                                            <p:attrNameLst>
                                              <p:attrName>ppt_x</p:attrName>
                                            </p:attrNameLst>
                                          </p:cBhvr>
                                          <p:tavLst>
                                            <p:tav tm="0">
                                              <p:val>
                                                <p:strVal val="#ppt_x"/>
                                              </p:val>
                                            </p:tav>
                                            <p:tav tm="100000">
                                              <p:val>
                                                <p:strVal val="#ppt_x"/>
                                              </p:val>
                                            </p:tav>
                                          </p:tavLst>
                                        </p:anim>
                                        <p:anim calcmode="lin" valueType="num">
                                          <p:cBhvr additive="base">
                                            <p:cTn id="35"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1" name="uỷn.wav"/>
                                            </p:tgtEl>
                                          </p:cMediaNode>
                                        </p:audio>
                                      </p:subTnLst>
                                    </p:cTn>
                                  </p:par>
                                  <p:par>
                                    <p:cTn id="36" presetID="2" presetClass="entr" presetSubtype="4"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750" fill="hold"/>
                                            <p:tgtEl>
                                              <p:spTgt spid="30"/>
                                            </p:tgtEl>
                                            <p:attrNameLst>
                                              <p:attrName>ppt_x</p:attrName>
                                            </p:attrNameLst>
                                          </p:cBhvr>
                                          <p:tavLst>
                                            <p:tav tm="0">
                                              <p:val>
                                                <p:strVal val="#ppt_x"/>
                                              </p:val>
                                            </p:tav>
                                            <p:tav tm="100000">
                                              <p:val>
                                                <p:strVal val="#ppt_x"/>
                                              </p:val>
                                            </p:tav>
                                          </p:tavLst>
                                        </p:anim>
                                        <p:anim calcmode="lin" valueType="num">
                                          <p:cBhvr additive="base">
                                            <p:cTn id="39" dur="75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11" name="uỷn.wav"/>
                                            </p:tgtEl>
                                          </p:cMediaNode>
                                        </p:audio>
                                      </p:subTnLst>
                                    </p:cTn>
                                  </p:par>
                                  <p:par>
                                    <p:cTn id="40" presetID="2" presetClass="entr" presetSubtype="4"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750" fill="hold"/>
                                            <p:tgtEl>
                                              <p:spTgt spid="31"/>
                                            </p:tgtEl>
                                            <p:attrNameLst>
                                              <p:attrName>ppt_x</p:attrName>
                                            </p:attrNameLst>
                                          </p:cBhvr>
                                          <p:tavLst>
                                            <p:tav tm="0">
                                              <p:val>
                                                <p:strVal val="#ppt_x"/>
                                              </p:val>
                                            </p:tav>
                                            <p:tav tm="100000">
                                              <p:val>
                                                <p:strVal val="#ppt_x"/>
                                              </p:val>
                                            </p:tav>
                                          </p:tavLst>
                                        </p:anim>
                                        <p:anim calcmode="lin" valueType="num">
                                          <p:cBhvr additive="base">
                                            <p:cTn id="43" dur="75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11" name="uỷn.wav"/>
                                            </p:tgtEl>
                                          </p:cMediaNode>
                                        </p:audio>
                                      </p:sub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circle(in)">
                                          <p:cBhvr>
                                            <p:cTn id="48" dur="500"/>
                                            <p:tgtEl>
                                              <p:spTgt spid="38"/>
                                            </p:tgtEl>
                                          </p:cBhvr>
                                        </p:animEffect>
                                      </p:childTnLst>
                                      <p:subTnLst>
                                        <p:audio>
                                          <p:cMediaNode>
                                            <p:cTn display="0" masterRel="sameClick">
                                              <p:stCondLst>
                                                <p:cond evt="begin" delay="0">
                                                  <p:tn val="46"/>
                                                </p:cond>
                                              </p:stCondLst>
                                              <p:endCondLst>
                                                <p:cond evt="onStopAudio" delay="0">
                                                  <p:tgtEl>
                                                    <p:sldTgt/>
                                                  </p:tgtEl>
                                                </p:cond>
                                              </p:endCondLst>
                                            </p:cTn>
                                            <p:tgtEl>
                                              <p:sndTgt r:embed="rId12" name="Trò-chơi-chíu.wav"/>
                                            </p:tgtEl>
                                          </p:cMediaNode>
                                        </p:audio>
                                      </p:sub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circle(in)">
                                          <p:cBhvr>
                                            <p:cTn id="53" dur="500"/>
                                            <p:tgtEl>
                                              <p:spTgt spid="35"/>
                                            </p:tgtEl>
                                          </p:cBhvr>
                                        </p:animEffect>
                                      </p:childTnLst>
                                      <p:subTnLst>
                                        <p:audio>
                                          <p:cMediaNode>
                                            <p:cTn display="0" masterRel="sameClick">
                                              <p:stCondLst>
                                                <p:cond evt="begin" delay="0">
                                                  <p:tn val="51"/>
                                                </p:cond>
                                              </p:stCondLst>
                                              <p:endCondLst>
                                                <p:cond evt="onStopAudio" delay="0">
                                                  <p:tgtEl>
                                                    <p:sldTgt/>
                                                  </p:tgtEl>
                                                </p:cond>
                                              </p:endCondLst>
                                            </p:cTn>
                                            <p:tgtEl>
                                              <p:sndTgt r:embed="rId12" name="Trò-chơi-chíu.wav"/>
                                            </p:tgtEl>
                                          </p:cMediaNode>
                                        </p:audio>
                                      </p:sub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circle(in)">
                                          <p:cBhvr>
                                            <p:cTn id="58" dur="500"/>
                                            <p:tgtEl>
                                              <p:spTgt spid="32"/>
                                            </p:tgtEl>
                                          </p:cBhvr>
                                        </p:animEffect>
                                      </p:childTnLst>
                                      <p:subTnLst>
                                        <p:audio>
                                          <p:cMediaNode>
                                            <p:cTn display="0" masterRel="sameClick">
                                              <p:stCondLst>
                                                <p:cond evt="begin" delay="0">
                                                  <p:tn val="56"/>
                                                </p:cond>
                                              </p:stCondLst>
                                              <p:endCondLst>
                                                <p:cond evt="onStopAudio" delay="0">
                                                  <p:tgtEl>
                                                    <p:sldTgt/>
                                                  </p:tgtEl>
                                                </p:cond>
                                              </p:endCondLst>
                                            </p:cTn>
                                            <p:tgtEl>
                                              <p:sndTgt r:embed="rId1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CE7510D-93DE-4CBE-8A5A-0910AF793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7047" y="-670662"/>
            <a:ext cx="7320844" cy="7320844"/>
          </a:xfrm>
          <a:prstGeom prst="rect">
            <a:avLst/>
          </a:prstGeom>
        </p:spPr>
      </p:pic>
      <p:pic>
        <p:nvPicPr>
          <p:cNvPr id="7" name="图片 6">
            <a:extLst>
              <a:ext uri="{FF2B5EF4-FFF2-40B4-BE49-F238E27FC236}">
                <a16:creationId xmlns:a16="http://schemas.microsoft.com/office/drawing/2014/main" id="{0D8D6319-DD24-482B-997A-2A7631718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314" y="0"/>
            <a:ext cx="2575795" cy="2850740"/>
          </a:xfrm>
          <a:prstGeom prst="rect">
            <a:avLst/>
          </a:prstGeom>
        </p:spPr>
      </p:pic>
      <p:pic>
        <p:nvPicPr>
          <p:cNvPr id="9" name="图片 8">
            <a:extLst>
              <a:ext uri="{FF2B5EF4-FFF2-40B4-BE49-F238E27FC236}">
                <a16:creationId xmlns:a16="http://schemas.microsoft.com/office/drawing/2014/main" id="{2058C7B1-49C9-4948-AA40-6121B43C97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45497" y="-1"/>
            <a:ext cx="4994901" cy="6858000"/>
          </a:xfrm>
          <a:prstGeom prst="rect">
            <a:avLst/>
          </a:prstGeom>
        </p:spPr>
      </p:pic>
      <p:pic>
        <p:nvPicPr>
          <p:cNvPr id="10" name="图片 9">
            <a:extLst>
              <a:ext uri="{FF2B5EF4-FFF2-40B4-BE49-F238E27FC236}">
                <a16:creationId xmlns:a16="http://schemas.microsoft.com/office/drawing/2014/main" id="{2123EE4B-64A4-48E3-B8E4-5E7F6CCA201D}"/>
              </a:ext>
            </a:extLst>
          </p:cNvPr>
          <p:cNvPicPr>
            <a:picLocks noChangeAspect="1"/>
          </p:cNvPicPr>
          <p:nvPr/>
        </p:nvPicPr>
        <p:blipFill rotWithShape="1">
          <a:blip r:embed="rId5">
            <a:extLst>
              <a:ext uri="{28A0092B-C50C-407E-A947-70E740481C1C}">
                <a14:useLocalDpi xmlns:a14="http://schemas.microsoft.com/office/drawing/2010/main" val="0"/>
              </a:ext>
            </a:extLst>
          </a:blip>
          <a:srcRect b="30612"/>
          <a:stretch/>
        </p:blipFill>
        <p:spPr>
          <a:xfrm>
            <a:off x="0" y="5140229"/>
            <a:ext cx="12304734" cy="1717770"/>
          </a:xfrm>
          <a:prstGeom prst="rect">
            <a:avLst/>
          </a:prstGeom>
        </p:spPr>
      </p:pic>
      <p:pic>
        <p:nvPicPr>
          <p:cNvPr id="4" name="Picture 3">
            <a:extLst>
              <a:ext uri="{FF2B5EF4-FFF2-40B4-BE49-F238E27FC236}">
                <a16:creationId xmlns:a16="http://schemas.microsoft.com/office/drawing/2014/main" id="{9DB72DDE-6DEE-594B-B72E-10407E61B5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6483" y="1484465"/>
            <a:ext cx="5689626" cy="4495387"/>
          </a:xfrm>
          <a:prstGeom prst="rect">
            <a:avLst/>
          </a:prstGeom>
        </p:spPr>
      </p:pic>
    </p:spTree>
    <p:extLst>
      <p:ext uri="{BB962C8B-B14F-4D97-AF65-F5344CB8AC3E}">
        <p14:creationId xmlns:p14="http://schemas.microsoft.com/office/powerpoint/2010/main" val="205666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4A95F410-5DDB-4A94-8B0B-75733354F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55069" y="0"/>
            <a:ext cx="3736931" cy="4885052"/>
          </a:xfrm>
          <a:prstGeom prst="rect">
            <a:avLst/>
          </a:prstGeom>
        </p:spPr>
      </p:pic>
      <p:pic>
        <p:nvPicPr>
          <p:cNvPr id="9" name="图片 8">
            <a:extLst>
              <a:ext uri="{FF2B5EF4-FFF2-40B4-BE49-F238E27FC236}">
                <a16:creationId xmlns:a16="http://schemas.microsoft.com/office/drawing/2014/main" id="{EE0CC3AB-616C-4220-AC6D-0900730A6A20}"/>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262049" cy="4496844"/>
          </a:xfrm>
          <a:prstGeom prst="rect">
            <a:avLst/>
          </a:prstGeom>
        </p:spPr>
      </p:pic>
      <p:pic>
        <p:nvPicPr>
          <p:cNvPr id="3" name="图片 2">
            <a:extLst>
              <a:ext uri="{FF2B5EF4-FFF2-40B4-BE49-F238E27FC236}">
                <a16:creationId xmlns:a16="http://schemas.microsoft.com/office/drawing/2014/main" id="{2A1611DF-A828-4D92-84A3-1DD9DF28B0C1}"/>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t="20457" b="20731"/>
          <a:stretch/>
        </p:blipFill>
        <p:spPr>
          <a:xfrm>
            <a:off x="390764" y="508723"/>
            <a:ext cx="11410472" cy="6710818"/>
          </a:xfrm>
          <a:prstGeom prst="rect">
            <a:avLst/>
          </a:prstGeom>
        </p:spPr>
      </p:pic>
      <p:sp>
        <p:nvSpPr>
          <p:cNvPr id="11" name="文本框 10">
            <a:extLst>
              <a:ext uri="{FF2B5EF4-FFF2-40B4-BE49-F238E27FC236}">
                <a16:creationId xmlns:a16="http://schemas.microsoft.com/office/drawing/2014/main" id="{DE12D7AB-5AAC-4E2B-8515-390C572230EF}"/>
              </a:ext>
            </a:extLst>
          </p:cNvPr>
          <p:cNvSpPr txBox="1"/>
          <p:nvPr/>
        </p:nvSpPr>
        <p:spPr>
          <a:xfrm>
            <a:off x="2207927" y="2622862"/>
            <a:ext cx="6051760" cy="2482539"/>
          </a:xfrm>
          <a:custGeom>
            <a:avLst/>
            <a:gdLst>
              <a:gd name="connsiteX0" fmla="*/ 0 w 6051760"/>
              <a:gd name="connsiteY0" fmla="*/ 0 h 2482539"/>
              <a:gd name="connsiteX1" fmla="*/ 550160 w 6051760"/>
              <a:gd name="connsiteY1" fmla="*/ 0 h 2482539"/>
              <a:gd name="connsiteX2" fmla="*/ 918767 w 6051760"/>
              <a:gd name="connsiteY2" fmla="*/ 0 h 2482539"/>
              <a:gd name="connsiteX3" fmla="*/ 1347892 w 6051760"/>
              <a:gd name="connsiteY3" fmla="*/ 0 h 2482539"/>
              <a:gd name="connsiteX4" fmla="*/ 2019087 w 6051760"/>
              <a:gd name="connsiteY4" fmla="*/ 0 h 2482539"/>
              <a:gd name="connsiteX5" fmla="*/ 2508730 w 6051760"/>
              <a:gd name="connsiteY5" fmla="*/ 0 h 2482539"/>
              <a:gd name="connsiteX6" fmla="*/ 3179925 w 6051760"/>
              <a:gd name="connsiteY6" fmla="*/ 0 h 2482539"/>
              <a:gd name="connsiteX7" fmla="*/ 3609050 w 6051760"/>
              <a:gd name="connsiteY7" fmla="*/ 0 h 2482539"/>
              <a:gd name="connsiteX8" fmla="*/ 4098692 w 6051760"/>
              <a:gd name="connsiteY8" fmla="*/ 0 h 2482539"/>
              <a:gd name="connsiteX9" fmla="*/ 4709370 w 6051760"/>
              <a:gd name="connsiteY9" fmla="*/ 0 h 2482539"/>
              <a:gd name="connsiteX10" fmla="*/ 5199012 w 6051760"/>
              <a:gd name="connsiteY10" fmla="*/ 0 h 2482539"/>
              <a:gd name="connsiteX11" fmla="*/ 6051760 w 6051760"/>
              <a:gd name="connsiteY11" fmla="*/ 0 h 2482539"/>
              <a:gd name="connsiteX12" fmla="*/ 6051760 w 6051760"/>
              <a:gd name="connsiteY12" fmla="*/ 446857 h 2482539"/>
              <a:gd name="connsiteX13" fmla="*/ 6051760 w 6051760"/>
              <a:gd name="connsiteY13" fmla="*/ 993016 h 2482539"/>
              <a:gd name="connsiteX14" fmla="*/ 6051760 w 6051760"/>
              <a:gd name="connsiteY14" fmla="*/ 1415047 h 2482539"/>
              <a:gd name="connsiteX15" fmla="*/ 6051760 w 6051760"/>
              <a:gd name="connsiteY15" fmla="*/ 1911555 h 2482539"/>
              <a:gd name="connsiteX16" fmla="*/ 6051760 w 6051760"/>
              <a:gd name="connsiteY16" fmla="*/ 2482539 h 2482539"/>
              <a:gd name="connsiteX17" fmla="*/ 5380565 w 6051760"/>
              <a:gd name="connsiteY17" fmla="*/ 2482539 h 2482539"/>
              <a:gd name="connsiteX18" fmla="*/ 4769887 w 6051760"/>
              <a:gd name="connsiteY18" fmla="*/ 2482539 h 2482539"/>
              <a:gd name="connsiteX19" fmla="*/ 4401280 w 6051760"/>
              <a:gd name="connsiteY19" fmla="*/ 2482539 h 2482539"/>
              <a:gd name="connsiteX20" fmla="*/ 3851120 w 6051760"/>
              <a:gd name="connsiteY20" fmla="*/ 2482539 h 2482539"/>
              <a:gd name="connsiteX21" fmla="*/ 3421995 w 6051760"/>
              <a:gd name="connsiteY21" fmla="*/ 2482539 h 2482539"/>
              <a:gd name="connsiteX22" fmla="*/ 2871835 w 6051760"/>
              <a:gd name="connsiteY22" fmla="*/ 2482539 h 2482539"/>
              <a:gd name="connsiteX23" fmla="*/ 2321675 w 6051760"/>
              <a:gd name="connsiteY23" fmla="*/ 2482539 h 2482539"/>
              <a:gd name="connsiteX24" fmla="*/ 1710998 w 6051760"/>
              <a:gd name="connsiteY24" fmla="*/ 2482539 h 2482539"/>
              <a:gd name="connsiteX25" fmla="*/ 1039802 w 6051760"/>
              <a:gd name="connsiteY25" fmla="*/ 2482539 h 2482539"/>
              <a:gd name="connsiteX26" fmla="*/ 0 w 6051760"/>
              <a:gd name="connsiteY26" fmla="*/ 2482539 h 2482539"/>
              <a:gd name="connsiteX27" fmla="*/ 0 w 6051760"/>
              <a:gd name="connsiteY27" fmla="*/ 1961206 h 2482539"/>
              <a:gd name="connsiteX28" fmla="*/ 0 w 6051760"/>
              <a:gd name="connsiteY28" fmla="*/ 1415047 h 2482539"/>
              <a:gd name="connsiteX29" fmla="*/ 0 w 6051760"/>
              <a:gd name="connsiteY29" fmla="*/ 943365 h 2482539"/>
              <a:gd name="connsiteX30" fmla="*/ 0 w 6051760"/>
              <a:gd name="connsiteY30" fmla="*/ 521333 h 2482539"/>
              <a:gd name="connsiteX31" fmla="*/ 0 w 6051760"/>
              <a:gd name="connsiteY31" fmla="*/ 0 h 248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51760" h="2482539" extrusionOk="0">
                <a:moveTo>
                  <a:pt x="0" y="0"/>
                </a:moveTo>
                <a:cubicBezTo>
                  <a:pt x="150385" y="-40028"/>
                  <a:pt x="356962" y="54870"/>
                  <a:pt x="550160" y="0"/>
                </a:cubicBezTo>
                <a:cubicBezTo>
                  <a:pt x="743358" y="-54870"/>
                  <a:pt x="783169" y="26120"/>
                  <a:pt x="918767" y="0"/>
                </a:cubicBezTo>
                <a:cubicBezTo>
                  <a:pt x="1054365" y="-26120"/>
                  <a:pt x="1139141" y="18607"/>
                  <a:pt x="1347892" y="0"/>
                </a:cubicBezTo>
                <a:cubicBezTo>
                  <a:pt x="1556644" y="-18607"/>
                  <a:pt x="1838890" y="14087"/>
                  <a:pt x="2019087" y="0"/>
                </a:cubicBezTo>
                <a:cubicBezTo>
                  <a:pt x="2199285" y="-14087"/>
                  <a:pt x="2396003" y="35972"/>
                  <a:pt x="2508730" y="0"/>
                </a:cubicBezTo>
                <a:cubicBezTo>
                  <a:pt x="2621457" y="-35972"/>
                  <a:pt x="3034003" y="50602"/>
                  <a:pt x="3179925" y="0"/>
                </a:cubicBezTo>
                <a:cubicBezTo>
                  <a:pt x="3325847" y="-50602"/>
                  <a:pt x="3476214" y="28897"/>
                  <a:pt x="3609050" y="0"/>
                </a:cubicBezTo>
                <a:cubicBezTo>
                  <a:pt x="3741886" y="-28897"/>
                  <a:pt x="3868530" y="4880"/>
                  <a:pt x="4098692" y="0"/>
                </a:cubicBezTo>
                <a:cubicBezTo>
                  <a:pt x="4328854" y="-4880"/>
                  <a:pt x="4579556" y="52263"/>
                  <a:pt x="4709370" y="0"/>
                </a:cubicBezTo>
                <a:cubicBezTo>
                  <a:pt x="4839184" y="-52263"/>
                  <a:pt x="4986339" y="48154"/>
                  <a:pt x="5199012" y="0"/>
                </a:cubicBezTo>
                <a:cubicBezTo>
                  <a:pt x="5411685" y="-48154"/>
                  <a:pt x="5811171" y="25186"/>
                  <a:pt x="6051760" y="0"/>
                </a:cubicBezTo>
                <a:cubicBezTo>
                  <a:pt x="6099275" y="173006"/>
                  <a:pt x="6014821" y="314828"/>
                  <a:pt x="6051760" y="446857"/>
                </a:cubicBezTo>
                <a:cubicBezTo>
                  <a:pt x="6088699" y="578886"/>
                  <a:pt x="6027809" y="730567"/>
                  <a:pt x="6051760" y="993016"/>
                </a:cubicBezTo>
                <a:cubicBezTo>
                  <a:pt x="6075711" y="1255465"/>
                  <a:pt x="6008934" y="1309704"/>
                  <a:pt x="6051760" y="1415047"/>
                </a:cubicBezTo>
                <a:cubicBezTo>
                  <a:pt x="6094586" y="1520390"/>
                  <a:pt x="6048101" y="1777812"/>
                  <a:pt x="6051760" y="1911555"/>
                </a:cubicBezTo>
                <a:cubicBezTo>
                  <a:pt x="6055419" y="2045298"/>
                  <a:pt x="6022535" y="2317597"/>
                  <a:pt x="6051760" y="2482539"/>
                </a:cubicBezTo>
                <a:cubicBezTo>
                  <a:pt x="5797797" y="2541842"/>
                  <a:pt x="5527197" y="2444805"/>
                  <a:pt x="5380565" y="2482539"/>
                </a:cubicBezTo>
                <a:cubicBezTo>
                  <a:pt x="5233933" y="2520273"/>
                  <a:pt x="4965764" y="2449764"/>
                  <a:pt x="4769887" y="2482539"/>
                </a:cubicBezTo>
                <a:cubicBezTo>
                  <a:pt x="4574010" y="2515314"/>
                  <a:pt x="4575852" y="2474327"/>
                  <a:pt x="4401280" y="2482539"/>
                </a:cubicBezTo>
                <a:cubicBezTo>
                  <a:pt x="4226708" y="2490751"/>
                  <a:pt x="4063203" y="2429456"/>
                  <a:pt x="3851120" y="2482539"/>
                </a:cubicBezTo>
                <a:cubicBezTo>
                  <a:pt x="3639037" y="2535622"/>
                  <a:pt x="3560663" y="2453985"/>
                  <a:pt x="3421995" y="2482539"/>
                </a:cubicBezTo>
                <a:cubicBezTo>
                  <a:pt x="3283327" y="2511093"/>
                  <a:pt x="3087716" y="2429309"/>
                  <a:pt x="2871835" y="2482539"/>
                </a:cubicBezTo>
                <a:cubicBezTo>
                  <a:pt x="2655954" y="2535769"/>
                  <a:pt x="2590403" y="2478272"/>
                  <a:pt x="2321675" y="2482539"/>
                </a:cubicBezTo>
                <a:cubicBezTo>
                  <a:pt x="2052947" y="2486806"/>
                  <a:pt x="1855969" y="2418850"/>
                  <a:pt x="1710998" y="2482539"/>
                </a:cubicBezTo>
                <a:cubicBezTo>
                  <a:pt x="1566027" y="2546228"/>
                  <a:pt x="1226850" y="2402637"/>
                  <a:pt x="1039802" y="2482539"/>
                </a:cubicBezTo>
                <a:cubicBezTo>
                  <a:pt x="852754" y="2562441"/>
                  <a:pt x="266949" y="2362403"/>
                  <a:pt x="0" y="2482539"/>
                </a:cubicBezTo>
                <a:cubicBezTo>
                  <a:pt x="-52557" y="2342667"/>
                  <a:pt x="38637" y="2201932"/>
                  <a:pt x="0" y="1961206"/>
                </a:cubicBezTo>
                <a:cubicBezTo>
                  <a:pt x="-38637" y="1720480"/>
                  <a:pt x="23238" y="1574418"/>
                  <a:pt x="0" y="1415047"/>
                </a:cubicBezTo>
                <a:cubicBezTo>
                  <a:pt x="-23238" y="1255676"/>
                  <a:pt x="52740" y="1115918"/>
                  <a:pt x="0" y="943365"/>
                </a:cubicBezTo>
                <a:cubicBezTo>
                  <a:pt x="-52740" y="770812"/>
                  <a:pt x="1631" y="638972"/>
                  <a:pt x="0" y="521333"/>
                </a:cubicBezTo>
                <a:cubicBezTo>
                  <a:pt x="-1631" y="403694"/>
                  <a:pt x="27677" y="169234"/>
                  <a:pt x="0" y="0"/>
                </a:cubicBezTo>
                <a:close/>
              </a:path>
            </a:pathLst>
          </a:custGeom>
          <a:noFill/>
          <a:ln w="38100">
            <a:solidFill>
              <a:schemeClr val="bg1"/>
            </a:solidFill>
            <a:prstDash val="dash"/>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cs typeface="+mn-cs"/>
              </a:rPr>
              <a:t>Các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cs typeface="+mn-cs"/>
              </a:rPr>
              <a:t>em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cs typeface="+mn-cs"/>
              </a:rPr>
              <a:t>hãy</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cs typeface="+mn-cs"/>
              </a:rPr>
              <a:t>miêu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cs typeface="+mn-cs"/>
              </a:rPr>
              <a:t>tả</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cs typeface="+mn-cs"/>
              </a:rPr>
              <a:t>âm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cs typeface="+mn-cs"/>
              </a:rPr>
              <a:t>thanh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cs typeface="+mn-cs"/>
              </a:rPr>
              <a:t>của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cs typeface="+mn-cs"/>
              </a:rPr>
              <a:t>các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cs typeface="+mn-cs"/>
              </a:rPr>
              <a:t>đồ</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cs typeface="+mn-cs"/>
              </a:rPr>
              <a:t>vật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cs typeface="+mn-cs"/>
              </a:rPr>
              <a:t>sau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cs typeface="+mn-cs"/>
              </a:rPr>
              <a:t>đây</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cs typeface="+mn-cs"/>
              </a:rPr>
              <a:t>bằng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cs typeface="+mn-cs"/>
              </a:rPr>
              <a:t>một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cs typeface="+mn-cs"/>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cs typeface="+mn-cs"/>
              </a:rPr>
              <a:t> so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cs typeface="+mn-cs"/>
              </a:rPr>
              <a:t>sánh</a:t>
            </a:r>
            <a:endParaRPr kumimoji="0" lang="en-VN" sz="3600" b="0"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pic>
        <p:nvPicPr>
          <p:cNvPr id="13" name="图片 36">
            <a:extLst>
              <a:ext uri="{FF2B5EF4-FFF2-40B4-BE49-F238E27FC236}">
                <a16:creationId xmlns:a16="http://schemas.microsoft.com/office/drawing/2014/main" id="{EE1AEE57-76FA-344D-8202-38A830A14B4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05932" y="1562573"/>
            <a:ext cx="4308953" cy="4308953"/>
          </a:xfrm>
          <a:prstGeom prst="rect">
            <a:avLst/>
          </a:prstGeom>
        </p:spPr>
      </p:pic>
    </p:spTree>
    <p:extLst>
      <p:ext uri="{BB962C8B-B14F-4D97-AF65-F5344CB8AC3E}">
        <p14:creationId xmlns:p14="http://schemas.microsoft.com/office/powerpoint/2010/main" val="171629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par>
                                <p:cTn id="8" presetID="22" presetClass="entr" presetSubtype="4" fill="hold" grpId="1" nodeType="withEffect">
                                  <p:stCondLst>
                                    <p:cond delay="0"/>
                                  </p:stCondLst>
                                  <p:childTnLst>
                                    <p:set>
                                      <p:cBhvr>
                                        <p:cTn id="9" dur="1" fill="hold">
                                          <p:stCondLst>
                                            <p:cond delay="0"/>
                                          </p:stCondLst>
                                        </p:cTn>
                                        <p:tgtEl>
                                          <p:spTgt spid="11">
                                            <p:bg/>
                                          </p:spTgt>
                                        </p:tgtEl>
                                        <p:attrNameLst>
                                          <p:attrName>style.visibility</p:attrName>
                                        </p:attrNameLst>
                                      </p:cBhvr>
                                      <p:to>
                                        <p:strVal val="visible"/>
                                      </p:to>
                                    </p:set>
                                    <p:animEffect transition="in" filter="wipe(down)">
                                      <p:cBhvr>
                                        <p:cTn id="10" dur="500"/>
                                        <p:tgtEl>
                                          <p:spTgt spid="11">
                                            <p:bg/>
                                          </p:spTgt>
                                        </p:tgtEl>
                                      </p:cBhvr>
                                    </p:animEffect>
                                  </p:childTnLst>
                                </p:cTn>
                              </p:par>
                              <p:par>
                                <p:cTn id="11" presetID="22" presetClass="entr" presetSubtype="4" fill="hold" grpId="1"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wipe(down)">
                                      <p:cBhvr>
                                        <p:cTn id="1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1" grpId="1" build="allAtOnce"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4A95F410-5DDB-4A94-8B0B-75733354F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55069" y="0"/>
            <a:ext cx="3736931" cy="4885052"/>
          </a:xfrm>
          <a:prstGeom prst="rect">
            <a:avLst/>
          </a:prstGeom>
        </p:spPr>
      </p:pic>
      <p:pic>
        <p:nvPicPr>
          <p:cNvPr id="9" name="图片 8">
            <a:extLst>
              <a:ext uri="{FF2B5EF4-FFF2-40B4-BE49-F238E27FC236}">
                <a16:creationId xmlns:a16="http://schemas.microsoft.com/office/drawing/2014/main" id="{EE0CC3AB-616C-4220-AC6D-0900730A6A20}"/>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262049" cy="4496844"/>
          </a:xfrm>
          <a:prstGeom prst="rect">
            <a:avLst/>
          </a:prstGeom>
        </p:spPr>
      </p:pic>
      <p:pic>
        <p:nvPicPr>
          <p:cNvPr id="3" name="图片 2">
            <a:extLst>
              <a:ext uri="{FF2B5EF4-FFF2-40B4-BE49-F238E27FC236}">
                <a16:creationId xmlns:a16="http://schemas.microsoft.com/office/drawing/2014/main" id="{2A1611DF-A828-4D92-84A3-1DD9DF28B0C1}"/>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t="20457" b="20731"/>
          <a:stretch/>
        </p:blipFill>
        <p:spPr>
          <a:xfrm>
            <a:off x="390764" y="508723"/>
            <a:ext cx="11410472" cy="6710818"/>
          </a:xfrm>
          <a:prstGeom prst="rect">
            <a:avLst/>
          </a:prstGeom>
        </p:spPr>
      </p:pic>
      <p:pic>
        <p:nvPicPr>
          <p:cNvPr id="13" name="图片 36">
            <a:extLst>
              <a:ext uri="{FF2B5EF4-FFF2-40B4-BE49-F238E27FC236}">
                <a16:creationId xmlns:a16="http://schemas.microsoft.com/office/drawing/2014/main" id="{EE1AEE57-76FA-344D-8202-38A830A14B4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05932" y="1562573"/>
            <a:ext cx="4308953" cy="4308953"/>
          </a:xfrm>
          <a:prstGeom prst="rect">
            <a:avLst/>
          </a:prstGeom>
        </p:spPr>
      </p:pic>
      <p:pic>
        <p:nvPicPr>
          <p:cNvPr id="6146" name="Picture 2" descr="PNG Đàn Piano 2, Hình tách nền - KhoThietKe.Net">
            <a:extLst>
              <a:ext uri="{FF2B5EF4-FFF2-40B4-BE49-F238E27FC236}">
                <a16:creationId xmlns:a16="http://schemas.microsoft.com/office/drawing/2014/main" id="{A0962E7F-F735-4D4D-ADA8-1673AB1A75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0442" y="1012340"/>
            <a:ext cx="3840922" cy="4833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60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4A95F410-5DDB-4A94-8B0B-75733354F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55069" y="0"/>
            <a:ext cx="3736931" cy="4885052"/>
          </a:xfrm>
          <a:prstGeom prst="rect">
            <a:avLst/>
          </a:prstGeom>
        </p:spPr>
      </p:pic>
      <p:pic>
        <p:nvPicPr>
          <p:cNvPr id="9" name="图片 8">
            <a:extLst>
              <a:ext uri="{FF2B5EF4-FFF2-40B4-BE49-F238E27FC236}">
                <a16:creationId xmlns:a16="http://schemas.microsoft.com/office/drawing/2014/main" id="{EE0CC3AB-616C-4220-AC6D-0900730A6A20}"/>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262049" cy="4496844"/>
          </a:xfrm>
          <a:prstGeom prst="rect">
            <a:avLst/>
          </a:prstGeom>
        </p:spPr>
      </p:pic>
      <p:pic>
        <p:nvPicPr>
          <p:cNvPr id="3" name="图片 2">
            <a:extLst>
              <a:ext uri="{FF2B5EF4-FFF2-40B4-BE49-F238E27FC236}">
                <a16:creationId xmlns:a16="http://schemas.microsoft.com/office/drawing/2014/main" id="{2A1611DF-A828-4D92-84A3-1DD9DF28B0C1}"/>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t="20457" b="20731"/>
          <a:stretch/>
        </p:blipFill>
        <p:spPr>
          <a:xfrm>
            <a:off x="390764" y="508723"/>
            <a:ext cx="11410472" cy="6710818"/>
          </a:xfrm>
          <a:prstGeom prst="rect">
            <a:avLst/>
          </a:prstGeom>
        </p:spPr>
      </p:pic>
      <p:pic>
        <p:nvPicPr>
          <p:cNvPr id="13" name="图片 36">
            <a:extLst>
              <a:ext uri="{FF2B5EF4-FFF2-40B4-BE49-F238E27FC236}">
                <a16:creationId xmlns:a16="http://schemas.microsoft.com/office/drawing/2014/main" id="{EE1AEE57-76FA-344D-8202-38A830A14B4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05932" y="1562573"/>
            <a:ext cx="4308953" cy="4308953"/>
          </a:xfrm>
          <a:prstGeom prst="rect">
            <a:avLst/>
          </a:prstGeom>
        </p:spPr>
      </p:pic>
      <p:pic>
        <p:nvPicPr>
          <p:cNvPr id="8" name="图片 25">
            <a:extLst>
              <a:ext uri="{FF2B5EF4-FFF2-40B4-BE49-F238E27FC236}">
                <a16:creationId xmlns:a16="http://schemas.microsoft.com/office/drawing/2014/main" id="{295F71D5-47EC-6048-B2E0-A6FEC5E260D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404098" y="689070"/>
            <a:ext cx="5660207" cy="5660207"/>
          </a:xfrm>
          <a:prstGeom prst="rect">
            <a:avLst/>
          </a:prstGeom>
        </p:spPr>
      </p:pic>
    </p:spTree>
    <p:extLst>
      <p:ext uri="{BB962C8B-B14F-4D97-AF65-F5344CB8AC3E}">
        <p14:creationId xmlns:p14="http://schemas.microsoft.com/office/powerpoint/2010/main" val="20075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4F852A-142F-40C2-9F42-DD15D6DBD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4A95F410-5DDB-4A94-8B0B-75733354F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55069" y="0"/>
            <a:ext cx="3736931" cy="4885052"/>
          </a:xfrm>
          <a:prstGeom prst="rect">
            <a:avLst/>
          </a:prstGeom>
        </p:spPr>
      </p:pic>
      <p:pic>
        <p:nvPicPr>
          <p:cNvPr id="9" name="图片 8">
            <a:extLst>
              <a:ext uri="{FF2B5EF4-FFF2-40B4-BE49-F238E27FC236}">
                <a16:creationId xmlns:a16="http://schemas.microsoft.com/office/drawing/2014/main" id="{EE0CC3AB-616C-4220-AC6D-0900730A6A20}"/>
              </a:ext>
            </a:extLst>
          </p:cNvPr>
          <p:cNvPicPr>
            <a:picLocks noChangeAspect="1"/>
          </p:cNvPicPr>
          <p:nvPr/>
        </p:nvPicPr>
        <p:blipFill rotWithShape="1">
          <a:blip r:embed="rId4">
            <a:extLst>
              <a:ext uri="{28A0092B-C50C-407E-A947-70E740481C1C}">
                <a14:useLocalDpi xmlns:a14="http://schemas.microsoft.com/office/drawing/2010/main" val="0"/>
              </a:ext>
            </a:extLst>
          </a:blip>
          <a:srcRect l="10375" r="-4801" b="26028"/>
          <a:stretch/>
        </p:blipFill>
        <p:spPr>
          <a:xfrm>
            <a:off x="-1" y="0"/>
            <a:ext cx="6262049" cy="4496844"/>
          </a:xfrm>
          <a:prstGeom prst="rect">
            <a:avLst/>
          </a:prstGeom>
        </p:spPr>
      </p:pic>
      <p:pic>
        <p:nvPicPr>
          <p:cNvPr id="3" name="图片 2">
            <a:extLst>
              <a:ext uri="{FF2B5EF4-FFF2-40B4-BE49-F238E27FC236}">
                <a16:creationId xmlns:a16="http://schemas.microsoft.com/office/drawing/2014/main" id="{2A1611DF-A828-4D92-84A3-1DD9DF28B0C1}"/>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t="20457" b="20731"/>
          <a:stretch/>
        </p:blipFill>
        <p:spPr>
          <a:xfrm>
            <a:off x="390764" y="508723"/>
            <a:ext cx="11410472" cy="6710818"/>
          </a:xfrm>
          <a:prstGeom prst="rect">
            <a:avLst/>
          </a:prstGeom>
        </p:spPr>
      </p:pic>
      <p:pic>
        <p:nvPicPr>
          <p:cNvPr id="13" name="图片 36">
            <a:extLst>
              <a:ext uri="{FF2B5EF4-FFF2-40B4-BE49-F238E27FC236}">
                <a16:creationId xmlns:a16="http://schemas.microsoft.com/office/drawing/2014/main" id="{EE1AEE57-76FA-344D-8202-38A830A14B4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505932" y="1562573"/>
            <a:ext cx="4308953" cy="4308953"/>
          </a:xfrm>
          <a:prstGeom prst="rect">
            <a:avLst/>
          </a:prstGeom>
        </p:spPr>
      </p:pic>
      <p:pic>
        <p:nvPicPr>
          <p:cNvPr id="4098" name="Picture 2" descr="Hình ảnh Máy Giặt Màu Xanh Máy Giặt Vẽ Tay Máy Giặt Hoạt Hình Trang Trí Máy  Giặt PNG , Máy Giặt, Máy Giặt Màu Xanh, Máy Giặt Vẽ Tay PNG miễn">
            <a:extLst>
              <a:ext uri="{FF2B5EF4-FFF2-40B4-BE49-F238E27FC236}">
                <a16:creationId xmlns:a16="http://schemas.microsoft.com/office/drawing/2014/main" id="{7B67B77D-ACD8-C441-892F-8C16164FE5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7214" y="1562573"/>
            <a:ext cx="3938988" cy="3938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descr="觅元素58b0fbac4bf92">
            <a:extLst>
              <a:ext uri="{FF2B5EF4-FFF2-40B4-BE49-F238E27FC236}">
                <a16:creationId xmlns:a16="http://schemas.microsoft.com/office/drawing/2014/main" id="{A8E61FD8-92C8-4C75-B40A-48D40DE191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0409" y="5842504"/>
            <a:ext cx="5212715" cy="740410"/>
          </a:xfrm>
          <a:prstGeom prst="rect">
            <a:avLst/>
          </a:prstGeom>
        </p:spPr>
      </p:pic>
      <p:pic>
        <p:nvPicPr>
          <p:cNvPr id="3" name="图片 1" descr="31f7217a017c2d9a8a7bcbd9844c1629">
            <a:extLst>
              <a:ext uri="{FF2B5EF4-FFF2-40B4-BE49-F238E27FC236}">
                <a16:creationId xmlns:a16="http://schemas.microsoft.com/office/drawing/2014/main" id="{F0C2FE8E-FB39-47CE-B9C2-965754A934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4" name="图片 15" descr="a05684f714522ad77246dba9447411ba">
            <a:extLst>
              <a:ext uri="{FF2B5EF4-FFF2-40B4-BE49-F238E27FC236}">
                <a16:creationId xmlns:a16="http://schemas.microsoft.com/office/drawing/2014/main" id="{450E89D9-0573-40F3-A5C8-B3505F73E5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5" name="图片 2" descr="觅元素584a989cd6c5a">
            <a:extLst>
              <a:ext uri="{FF2B5EF4-FFF2-40B4-BE49-F238E27FC236}">
                <a16:creationId xmlns:a16="http://schemas.microsoft.com/office/drawing/2014/main" id="{B3D367EF-24D3-4865-9670-BF337534BF4E}"/>
              </a:ext>
            </a:extLst>
          </p:cNvPr>
          <p:cNvPicPr>
            <a:picLocks noChangeAspect="1"/>
          </p:cNvPicPr>
          <p:nvPr/>
        </p:nvPicPr>
        <p:blipFill>
          <a:blip r:embed="rId5"/>
          <a:stretch>
            <a:fillRect/>
          </a:stretch>
        </p:blipFill>
        <p:spPr>
          <a:xfrm>
            <a:off x="4603345" y="425262"/>
            <a:ext cx="6506845" cy="1394460"/>
          </a:xfrm>
          <a:prstGeom prst="rect">
            <a:avLst/>
          </a:prstGeom>
        </p:spPr>
      </p:pic>
      <p:sp>
        <p:nvSpPr>
          <p:cNvPr id="6" name="文本框 11">
            <a:extLst>
              <a:ext uri="{FF2B5EF4-FFF2-40B4-BE49-F238E27FC236}">
                <a16:creationId xmlns:a16="http://schemas.microsoft.com/office/drawing/2014/main" id="{84B36660-4101-4C08-9B6D-3A99D64165FC}"/>
              </a:ext>
            </a:extLst>
          </p:cNvPr>
          <p:cNvSpPr txBox="1"/>
          <p:nvPr/>
        </p:nvSpPr>
        <p:spPr>
          <a:xfrm>
            <a:off x="4876138" y="2921168"/>
            <a:ext cx="6234053" cy="1169551"/>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sym typeface="+mn-ea"/>
              </a:rPr>
              <a:t>Khám</a:t>
            </a:r>
            <a:r>
              <a:rPr kumimoji="0" lang="en-US" altLang="zh-CN" sz="7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mn-ea"/>
              </a:rPr>
              <a:t> </a:t>
            </a:r>
            <a:r>
              <a:rPr kumimoji="0" lang="en-US" altLang="zh-CN" sz="7000" b="1" i="0" u="none" strike="noStrike" kern="1200" cap="none" spc="0" normalizeH="0" baseline="0" noProof="0" dirty="0" err="1">
                <a:ln>
                  <a:noFill/>
                </a:ln>
                <a:solidFill>
                  <a:srgbClr val="FFFF00"/>
                </a:solidFill>
                <a:effectLst/>
                <a:uLnTx/>
                <a:uFillTx/>
                <a:latin typeface="Arial" panose="020B0604020202020204" pitchFamily="34" charset="0"/>
                <a:cs typeface="Arial" panose="020B0604020202020204" pitchFamily="34" charset="0"/>
                <a:sym typeface="+mn-ea"/>
              </a:rPr>
              <a:t>phá</a:t>
            </a:r>
            <a:endParaRPr kumimoji="0" lang="en-US" altLang="zh-CN" sz="70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mn-ea"/>
            </a:endParaRPr>
          </a:p>
        </p:txBody>
      </p:sp>
      <p:pic>
        <p:nvPicPr>
          <p:cNvPr id="7" name="图片 7" descr="572005ec0a0c4">
            <a:extLst>
              <a:ext uri="{FF2B5EF4-FFF2-40B4-BE49-F238E27FC236}">
                <a16:creationId xmlns:a16="http://schemas.microsoft.com/office/drawing/2014/main" id="{DB0E9B41-5014-4449-A377-0038DB8A2B92}"/>
              </a:ext>
            </a:extLst>
          </p:cNvPr>
          <p:cNvPicPr>
            <a:picLocks noChangeAspect="1"/>
          </p:cNvPicPr>
          <p:nvPr/>
        </p:nvPicPr>
        <p:blipFill rotWithShape="1">
          <a:blip r:embed="rId6"/>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370563434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69">
          <a:extLst>
            <a:ext uri="{FF2B5EF4-FFF2-40B4-BE49-F238E27FC236}">
              <a16:creationId xmlns:a16="http://schemas.microsoft.com/office/drawing/2014/main" id="{6BFDD24A-2D84-EB65-9B73-9DEBBFBA980A}"/>
            </a:ext>
          </a:extLst>
        </p:cNvPr>
        <p:cNvGrpSpPr/>
        <p:nvPr/>
      </p:nvGrpSpPr>
      <p:grpSpPr>
        <a:xfrm>
          <a:off x="0" y="0"/>
          <a:ext cx="0" cy="0"/>
          <a:chOff x="0" y="0"/>
          <a:chExt cx="0" cy="0"/>
        </a:xfrm>
      </p:grpSpPr>
      <p:sp>
        <p:nvSpPr>
          <p:cNvPr id="2770" name="Google Shape;2770;p62">
            <a:extLst>
              <a:ext uri="{FF2B5EF4-FFF2-40B4-BE49-F238E27FC236}">
                <a16:creationId xmlns:a16="http://schemas.microsoft.com/office/drawing/2014/main" id="{6766CA6F-A9F9-9814-BFAE-2BB8ED362F20}"/>
              </a:ext>
            </a:extLst>
          </p:cNvPr>
          <p:cNvSpPr txBox="1">
            <a:spLocks noGrp="1"/>
          </p:cNvSpPr>
          <p:nvPr>
            <p:ph type="title"/>
          </p:nvPr>
        </p:nvSpPr>
        <p:spPr>
          <a:xfrm>
            <a:off x="1071233" y="343357"/>
            <a:ext cx="10272000" cy="816800"/>
          </a:xfrm>
          <a:prstGeom prst="rect">
            <a:avLst/>
          </a:prstGeom>
        </p:spPr>
        <p:txBody>
          <a:bodyPr spcFirstLastPara="1" wrap="square" lIns="121900" tIns="121900" rIns="121900" bIns="121900" anchor="t" anchorCtr="0">
            <a:noAutofit/>
          </a:bodyPr>
          <a:lstStyle/>
          <a:p>
            <a:r>
              <a:rPr lang="en"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YÊU CẦU CẦN ĐẠT</a:t>
            </a:r>
            <a:endParaRPr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2786" name="Google Shape;2786;p62">
            <a:extLst>
              <a:ext uri="{FF2B5EF4-FFF2-40B4-BE49-F238E27FC236}">
                <a16:creationId xmlns:a16="http://schemas.microsoft.com/office/drawing/2014/main" id="{428294AF-4C3F-AA71-8A9D-E3E044507D77}"/>
              </a:ext>
            </a:extLst>
          </p:cNvPr>
          <p:cNvGrpSpPr/>
          <p:nvPr/>
        </p:nvGrpSpPr>
        <p:grpSpPr>
          <a:xfrm rot="15982152">
            <a:off x="-449936" y="4760634"/>
            <a:ext cx="2325509" cy="1395369"/>
            <a:chOff x="5652871" y="1436559"/>
            <a:chExt cx="1347565" cy="808576"/>
          </a:xfrm>
        </p:grpSpPr>
        <p:sp>
          <p:nvSpPr>
            <p:cNvPr id="2787" name="Google Shape;2787;p62">
              <a:extLst>
                <a:ext uri="{FF2B5EF4-FFF2-40B4-BE49-F238E27FC236}">
                  <a16:creationId xmlns:a16="http://schemas.microsoft.com/office/drawing/2014/main" id="{A7B49B29-CB7C-DF3C-2624-BD87962CD0A2}"/>
                </a:ext>
              </a:extLst>
            </p:cNvPr>
            <p:cNvSpPr/>
            <p:nvPr/>
          </p:nvSpPr>
          <p:spPr>
            <a:xfrm>
              <a:off x="5652871" y="1436559"/>
              <a:ext cx="1183948" cy="779007"/>
            </a:xfrm>
            <a:custGeom>
              <a:avLst/>
              <a:gdLst/>
              <a:ahLst/>
              <a:cxnLst/>
              <a:rect l="l" t="t" r="r" b="b"/>
              <a:pathLst>
                <a:path w="1183948" h="779007" extrusionOk="0">
                  <a:moveTo>
                    <a:pt x="1065781" y="779008"/>
                  </a:moveTo>
                  <a:cubicBezTo>
                    <a:pt x="543116" y="503796"/>
                    <a:pt x="655603" y="561795"/>
                    <a:pt x="0" y="211526"/>
                  </a:cubicBezTo>
                  <a:lnTo>
                    <a:pt x="113623" y="0"/>
                  </a:lnTo>
                  <a:cubicBezTo>
                    <a:pt x="769226" y="350269"/>
                    <a:pt x="661284" y="295682"/>
                    <a:pt x="1183948" y="569756"/>
                  </a:cubicBezTo>
                  <a:lnTo>
                    <a:pt x="1065781" y="779008"/>
                  </a:lnTo>
                  <a:close/>
                </a:path>
              </a:pathLst>
            </a:custGeom>
            <a:solidFill>
              <a:schemeClr val="accent1"/>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B"/>
                </a:solidFill>
                <a:effectLst/>
                <a:uLnTx/>
                <a:uFillTx/>
                <a:latin typeface="Calibri"/>
                <a:ea typeface="Calibri"/>
                <a:cs typeface="Calibri"/>
                <a:sym typeface="Calibri"/>
              </a:endParaRPr>
            </a:p>
          </p:txBody>
        </p:sp>
        <p:sp>
          <p:nvSpPr>
            <p:cNvPr id="2788" name="Google Shape;2788;p62">
              <a:extLst>
                <a:ext uri="{FF2B5EF4-FFF2-40B4-BE49-F238E27FC236}">
                  <a16:creationId xmlns:a16="http://schemas.microsoft.com/office/drawing/2014/main" id="{E0862DFC-1172-F71A-708B-E94415480354}"/>
                </a:ext>
              </a:extLst>
            </p:cNvPr>
            <p:cNvSpPr/>
            <p:nvPr/>
          </p:nvSpPr>
          <p:spPr>
            <a:xfrm>
              <a:off x="6718652" y="2006315"/>
              <a:ext cx="281784" cy="238819"/>
            </a:xfrm>
            <a:custGeom>
              <a:avLst/>
              <a:gdLst/>
              <a:ahLst/>
              <a:cxnLst/>
              <a:rect l="l" t="t" r="r" b="b"/>
              <a:pathLst>
                <a:path w="281784" h="238819" extrusionOk="0">
                  <a:moveTo>
                    <a:pt x="118168" y="0"/>
                  </a:moveTo>
                  <a:lnTo>
                    <a:pt x="281784" y="238820"/>
                  </a:lnTo>
                  <a:lnTo>
                    <a:pt x="0" y="209252"/>
                  </a:lnTo>
                  <a:close/>
                </a:path>
              </a:pathLst>
            </a:custGeom>
            <a:solidFill>
              <a:schemeClr val="dk2"/>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B"/>
                </a:solidFill>
                <a:effectLst/>
                <a:uLnTx/>
                <a:uFillTx/>
                <a:latin typeface="Calibri"/>
                <a:ea typeface="Calibri"/>
                <a:cs typeface="Calibri"/>
                <a:sym typeface="Calibri"/>
              </a:endParaRPr>
            </a:p>
          </p:txBody>
        </p:sp>
        <p:sp>
          <p:nvSpPr>
            <p:cNvPr id="2789" name="Google Shape;2789;p62">
              <a:extLst>
                <a:ext uri="{FF2B5EF4-FFF2-40B4-BE49-F238E27FC236}">
                  <a16:creationId xmlns:a16="http://schemas.microsoft.com/office/drawing/2014/main" id="{CA6D4DCE-0507-100C-5CAF-96D1322AFADF}"/>
                </a:ext>
              </a:extLst>
            </p:cNvPr>
            <p:cNvSpPr/>
            <p:nvPr/>
          </p:nvSpPr>
          <p:spPr>
            <a:xfrm>
              <a:off x="6891358" y="2153019"/>
              <a:ext cx="109077" cy="92116"/>
            </a:xfrm>
            <a:custGeom>
              <a:avLst/>
              <a:gdLst/>
              <a:ahLst/>
              <a:cxnLst/>
              <a:rect l="l" t="t" r="r" b="b"/>
              <a:pathLst>
                <a:path w="109077" h="92116" extrusionOk="0">
                  <a:moveTo>
                    <a:pt x="0" y="80744"/>
                  </a:moveTo>
                  <a:lnTo>
                    <a:pt x="45449" y="0"/>
                  </a:lnTo>
                  <a:lnTo>
                    <a:pt x="109078" y="92116"/>
                  </a:lnTo>
                  <a:close/>
                </a:path>
              </a:pathLst>
            </a:custGeom>
            <a:solidFill>
              <a:schemeClr val="accent1"/>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B"/>
                </a:solidFill>
                <a:effectLst/>
                <a:uLnTx/>
                <a:uFillTx/>
                <a:latin typeface="Calibri"/>
                <a:ea typeface="Calibri"/>
                <a:cs typeface="Calibri"/>
                <a:sym typeface="Calibri"/>
              </a:endParaRPr>
            </a:p>
          </p:txBody>
        </p:sp>
        <p:sp>
          <p:nvSpPr>
            <p:cNvPr id="2790" name="Google Shape;2790;p62">
              <a:extLst>
                <a:ext uri="{FF2B5EF4-FFF2-40B4-BE49-F238E27FC236}">
                  <a16:creationId xmlns:a16="http://schemas.microsoft.com/office/drawing/2014/main" id="{880BB050-2B79-1DAD-5D9D-0E0AFBBDF2BD}"/>
                </a:ext>
              </a:extLst>
            </p:cNvPr>
            <p:cNvSpPr/>
            <p:nvPr/>
          </p:nvSpPr>
          <p:spPr>
            <a:xfrm>
              <a:off x="5681277" y="1596910"/>
              <a:ext cx="1064644" cy="570893"/>
            </a:xfrm>
            <a:custGeom>
              <a:avLst/>
              <a:gdLst/>
              <a:ahLst/>
              <a:cxnLst/>
              <a:rect l="l" t="t" r="r" b="b"/>
              <a:pathLst>
                <a:path w="1064644" h="570893" extrusionOk="0">
                  <a:moveTo>
                    <a:pt x="1064645" y="570893"/>
                  </a:moveTo>
                  <a:lnTo>
                    <a:pt x="0" y="0"/>
                  </a:lnTo>
                </a:path>
              </a:pathLst>
            </a:custGeom>
            <a:noFill/>
            <a:ln w="12950" cap="flat" cmpd="sng">
              <a:solidFill>
                <a:schemeClr val="accent5"/>
              </a:solidFill>
              <a:prstDash val="solid"/>
              <a:miter lim="8000"/>
              <a:headEnd type="none" w="sm" len="sm"/>
              <a:tailEnd type="none" w="sm" len="sm"/>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B"/>
                </a:solidFill>
                <a:effectLst/>
                <a:uLnTx/>
                <a:uFillTx/>
                <a:latin typeface="Calibri"/>
                <a:ea typeface="Calibri"/>
                <a:cs typeface="Calibri"/>
                <a:sym typeface="Calibri"/>
              </a:endParaRPr>
            </a:p>
          </p:txBody>
        </p:sp>
        <p:sp>
          <p:nvSpPr>
            <p:cNvPr id="2791" name="Google Shape;2791;p62">
              <a:extLst>
                <a:ext uri="{FF2B5EF4-FFF2-40B4-BE49-F238E27FC236}">
                  <a16:creationId xmlns:a16="http://schemas.microsoft.com/office/drawing/2014/main" id="{99DA4B41-D550-4F0D-8B7C-F613AD0099B1}"/>
                </a:ext>
              </a:extLst>
            </p:cNvPr>
            <p:cNvSpPr/>
            <p:nvPr/>
          </p:nvSpPr>
          <p:spPr>
            <a:xfrm>
              <a:off x="5726726" y="1511617"/>
              <a:ext cx="1069189" cy="567481"/>
            </a:xfrm>
            <a:custGeom>
              <a:avLst/>
              <a:gdLst/>
              <a:ahLst/>
              <a:cxnLst/>
              <a:rect l="l" t="t" r="r" b="b"/>
              <a:pathLst>
                <a:path w="1069189" h="567481" extrusionOk="0">
                  <a:moveTo>
                    <a:pt x="1069189" y="567482"/>
                  </a:moveTo>
                  <a:lnTo>
                    <a:pt x="0" y="0"/>
                  </a:lnTo>
                </a:path>
              </a:pathLst>
            </a:custGeom>
            <a:noFill/>
            <a:ln w="12950" cap="flat" cmpd="sng">
              <a:solidFill>
                <a:schemeClr val="accent5"/>
              </a:solidFill>
              <a:prstDash val="solid"/>
              <a:miter lim="8000"/>
              <a:headEnd type="none" w="sm" len="sm"/>
              <a:tailEnd type="none" w="sm" len="sm"/>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B"/>
                </a:solidFill>
                <a:effectLst/>
                <a:uLnTx/>
                <a:uFillTx/>
                <a:latin typeface="Calibri"/>
                <a:ea typeface="Calibri"/>
                <a:cs typeface="Calibri"/>
                <a:sym typeface="Calibri"/>
              </a:endParaRPr>
            </a:p>
          </p:txBody>
        </p:sp>
      </p:grpSp>
      <p:sp>
        <p:nvSpPr>
          <p:cNvPr id="2792" name="Google Shape;2792;p62">
            <a:extLst>
              <a:ext uri="{FF2B5EF4-FFF2-40B4-BE49-F238E27FC236}">
                <a16:creationId xmlns:a16="http://schemas.microsoft.com/office/drawing/2014/main" id="{589E27B6-B95E-F8B6-F793-7943FE9B531C}"/>
              </a:ext>
            </a:extLst>
          </p:cNvPr>
          <p:cNvSpPr/>
          <p:nvPr/>
        </p:nvSpPr>
        <p:spPr>
          <a:xfrm>
            <a:off x="-1092481" y="1606761"/>
            <a:ext cx="2902263" cy="1620268"/>
          </a:xfrm>
          <a:custGeom>
            <a:avLst/>
            <a:gdLst/>
            <a:ahLst/>
            <a:cxnLst/>
            <a:rect l="l" t="t" r="r" b="b"/>
            <a:pathLst>
              <a:path w="2902263" h="1620268" extrusionOk="0">
                <a:moveTo>
                  <a:pt x="2428117" y="0"/>
                </a:moveTo>
                <a:cubicBezTo>
                  <a:pt x="2415618" y="93253"/>
                  <a:pt x="2420163" y="186507"/>
                  <a:pt x="2453114" y="272937"/>
                </a:cubicBezTo>
                <a:cubicBezTo>
                  <a:pt x="2503107" y="402582"/>
                  <a:pt x="2634910" y="507208"/>
                  <a:pt x="2772393" y="489012"/>
                </a:cubicBezTo>
                <a:cubicBezTo>
                  <a:pt x="2801935" y="485600"/>
                  <a:pt x="2832613" y="475365"/>
                  <a:pt x="2855338" y="456032"/>
                </a:cubicBezTo>
                <a:cubicBezTo>
                  <a:pt x="2915558" y="407131"/>
                  <a:pt x="2914421" y="309329"/>
                  <a:pt x="2871245" y="245643"/>
                </a:cubicBezTo>
                <a:cubicBezTo>
                  <a:pt x="2828068" y="181958"/>
                  <a:pt x="2753077" y="146704"/>
                  <a:pt x="2678086" y="126233"/>
                </a:cubicBezTo>
                <a:cubicBezTo>
                  <a:pt x="2342900" y="31843"/>
                  <a:pt x="1954310" y="197879"/>
                  <a:pt x="1788421" y="503796"/>
                </a:cubicBezTo>
                <a:cubicBezTo>
                  <a:pt x="1732746" y="607285"/>
                  <a:pt x="1700931" y="722146"/>
                  <a:pt x="1649801" y="827909"/>
                </a:cubicBezTo>
                <a:cubicBezTo>
                  <a:pt x="1545268" y="1043984"/>
                  <a:pt x="1364608" y="1212295"/>
                  <a:pt x="1188493" y="1376058"/>
                </a:cubicBezTo>
                <a:cubicBezTo>
                  <a:pt x="1108957" y="1449978"/>
                  <a:pt x="1026013" y="1526173"/>
                  <a:pt x="926025" y="1568251"/>
                </a:cubicBezTo>
                <a:cubicBezTo>
                  <a:pt x="840808" y="1604642"/>
                  <a:pt x="746501" y="1616015"/>
                  <a:pt x="654467" y="1619426"/>
                </a:cubicBezTo>
                <a:cubicBezTo>
                  <a:pt x="554479" y="1622838"/>
                  <a:pt x="452218" y="1617152"/>
                  <a:pt x="359048" y="1578486"/>
                </a:cubicBezTo>
                <a:cubicBezTo>
                  <a:pt x="228382" y="1525036"/>
                  <a:pt x="127257" y="1404489"/>
                  <a:pt x="95443" y="1265745"/>
                </a:cubicBezTo>
                <a:cubicBezTo>
                  <a:pt x="63629" y="1127003"/>
                  <a:pt x="103397" y="975750"/>
                  <a:pt x="197703" y="869987"/>
                </a:cubicBezTo>
                <a:cubicBezTo>
                  <a:pt x="222700" y="842693"/>
                  <a:pt x="254515" y="816537"/>
                  <a:pt x="292010" y="816537"/>
                </a:cubicBezTo>
                <a:cubicBezTo>
                  <a:pt x="342004" y="817674"/>
                  <a:pt x="377227" y="866575"/>
                  <a:pt x="387453" y="915476"/>
                </a:cubicBezTo>
                <a:cubicBezTo>
                  <a:pt x="403360" y="990534"/>
                  <a:pt x="371546" y="1072415"/>
                  <a:pt x="311326" y="1117905"/>
                </a:cubicBezTo>
                <a:cubicBezTo>
                  <a:pt x="224973" y="1182727"/>
                  <a:pt x="102260" y="1169080"/>
                  <a:pt x="0" y="1133826"/>
                </a:cubicBezTo>
              </a:path>
            </a:pathLst>
          </a:custGeom>
          <a:noFill/>
          <a:ln w="14400" cap="rnd" cmpd="sng">
            <a:solidFill>
              <a:schemeClr val="dk1"/>
            </a:solidFill>
            <a:prstDash val="dashDot"/>
            <a:round/>
            <a:headEnd type="none" w="sm" len="sm"/>
            <a:tailEnd type="none" w="sm" len="sm"/>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B"/>
              </a:solidFill>
              <a:effectLst/>
              <a:uLnTx/>
              <a:uFillTx/>
              <a:latin typeface="Calibri"/>
              <a:ea typeface="Calibri"/>
              <a:cs typeface="Calibri"/>
              <a:sym typeface="Calibri"/>
            </a:endParaRPr>
          </a:p>
        </p:txBody>
      </p:sp>
      <p:grpSp>
        <p:nvGrpSpPr>
          <p:cNvPr id="2756" name="Group 2755">
            <a:extLst>
              <a:ext uri="{FF2B5EF4-FFF2-40B4-BE49-F238E27FC236}">
                <a16:creationId xmlns:a16="http://schemas.microsoft.com/office/drawing/2014/main" id="{B84CE0C2-074A-7F13-00A0-F71F263CFD15}"/>
              </a:ext>
            </a:extLst>
          </p:cNvPr>
          <p:cNvGrpSpPr/>
          <p:nvPr/>
        </p:nvGrpSpPr>
        <p:grpSpPr>
          <a:xfrm>
            <a:off x="2798838" y="1456746"/>
            <a:ext cx="6701436" cy="1113348"/>
            <a:chOff x="74342" y="1538752"/>
            <a:chExt cx="9069658" cy="3323063"/>
          </a:xfrm>
        </p:grpSpPr>
        <p:sp>
          <p:nvSpPr>
            <p:cNvPr id="2757" name="Rounded Rectangle 13">
              <a:extLst>
                <a:ext uri="{FF2B5EF4-FFF2-40B4-BE49-F238E27FC236}">
                  <a16:creationId xmlns:a16="http://schemas.microsoft.com/office/drawing/2014/main" id="{F2F57491-71D7-64DE-4A59-7F32A1DF772D}"/>
                </a:ext>
              </a:extLst>
            </p:cNvPr>
            <p:cNvSpPr/>
            <p:nvPr/>
          </p:nvSpPr>
          <p:spPr>
            <a:xfrm>
              <a:off x="74342" y="1538752"/>
              <a:ext cx="9069658" cy="3323063"/>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sym typeface="Arial"/>
                </a:rPr>
                <a:t>Nha</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758" name="Rounded Rectangle 14">
              <a:extLst>
                <a:ext uri="{FF2B5EF4-FFF2-40B4-BE49-F238E27FC236}">
                  <a16:creationId xmlns:a16="http://schemas.microsoft.com/office/drawing/2014/main" id="{72FDE60D-FC37-9E52-52A5-D09B0F8851B8}"/>
                </a:ext>
              </a:extLst>
            </p:cNvPr>
            <p:cNvSpPr/>
            <p:nvPr/>
          </p:nvSpPr>
          <p:spPr>
            <a:xfrm>
              <a:off x="185852" y="1691269"/>
              <a:ext cx="8880088" cy="3022417"/>
            </a:xfrm>
            <a:prstGeom prst="roundRect">
              <a:avLst/>
            </a:prstGeom>
            <a:noFill/>
            <a:ln w="444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2759" name="TextBox 7">
            <a:extLst>
              <a:ext uri="{FF2B5EF4-FFF2-40B4-BE49-F238E27FC236}">
                <a16:creationId xmlns:a16="http://schemas.microsoft.com/office/drawing/2014/main" id="{6BA44074-55F5-C182-E02B-EB56FE90DFAB}"/>
              </a:ext>
            </a:extLst>
          </p:cNvPr>
          <p:cNvSpPr txBox="1"/>
          <p:nvPr/>
        </p:nvSpPr>
        <p:spPr>
          <a:xfrm>
            <a:off x="2918327" y="1701191"/>
            <a:ext cx="6402109" cy="656462"/>
          </a:xfrm>
          <a:prstGeom prst="rect">
            <a:avLst/>
          </a:prstGeom>
          <a:solidFill>
            <a:schemeClr val="accent1">
              <a:lumMod val="20000"/>
              <a:lumOff val="80000"/>
            </a:schemeClr>
          </a:solidFill>
        </p:spPr>
        <p:txBody>
          <a:bodyPr wrap="square" lIns="0" tIns="0" rIns="0" bIns="0" rtlCol="0" anchor="t">
            <a:spAutoFit/>
          </a:bodyPr>
          <a:lstStyle/>
          <a:p>
            <a:pPr marL="685306" marR="0" lvl="1" indent="-342900" algn="just" defTabSz="1219139" rtl="0" eaLnBrk="1" fontAlgn="auto" latinLnBrk="0" hangingPunct="1">
              <a:lnSpc>
                <a:spcPct val="100000"/>
              </a:lnSpc>
              <a:spcBef>
                <a:spcPts val="0"/>
              </a:spcBef>
              <a:spcAft>
                <a:spcPts val="0"/>
              </a:spcAft>
              <a:buClrTx/>
              <a:buSzTx/>
              <a:buFontTx/>
              <a:buChar char="-"/>
              <a:tabLst/>
              <a:defRPr/>
            </a:pP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Biết</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tìm</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các</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từ</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ngữ</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câu</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văn</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tả</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các</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bộ</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phận</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và</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âm</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thanh</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của</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đồng</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hồ</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grpSp>
        <p:nvGrpSpPr>
          <p:cNvPr id="2760" name="Group 2759">
            <a:extLst>
              <a:ext uri="{FF2B5EF4-FFF2-40B4-BE49-F238E27FC236}">
                <a16:creationId xmlns:a16="http://schemas.microsoft.com/office/drawing/2014/main" id="{B74900F0-01C1-F4ED-7E4C-73A0B99EFD87}"/>
              </a:ext>
            </a:extLst>
          </p:cNvPr>
          <p:cNvGrpSpPr/>
          <p:nvPr/>
        </p:nvGrpSpPr>
        <p:grpSpPr>
          <a:xfrm>
            <a:off x="2855573" y="4253715"/>
            <a:ext cx="6701436" cy="1090357"/>
            <a:chOff x="74342" y="1538752"/>
            <a:chExt cx="9069658" cy="3323063"/>
          </a:xfrm>
          <a:solidFill>
            <a:schemeClr val="accent2">
              <a:lumMod val="20000"/>
              <a:lumOff val="80000"/>
            </a:schemeClr>
          </a:solidFill>
        </p:grpSpPr>
        <p:sp>
          <p:nvSpPr>
            <p:cNvPr id="2761" name="Rounded Rectangle 13">
              <a:extLst>
                <a:ext uri="{FF2B5EF4-FFF2-40B4-BE49-F238E27FC236}">
                  <a16:creationId xmlns:a16="http://schemas.microsoft.com/office/drawing/2014/main" id="{D5AACFEA-EEC9-5237-468A-7C4D0069A647}"/>
                </a:ext>
              </a:extLst>
            </p:cNvPr>
            <p:cNvSpPr/>
            <p:nvPr/>
          </p:nvSpPr>
          <p:spPr>
            <a:xfrm>
              <a:off x="74342" y="1538752"/>
              <a:ext cx="9069658" cy="3323063"/>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sym typeface="Arial"/>
                </a:rPr>
                <a:t>Nha</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762" name="Rounded Rectangle 14">
              <a:extLst>
                <a:ext uri="{FF2B5EF4-FFF2-40B4-BE49-F238E27FC236}">
                  <a16:creationId xmlns:a16="http://schemas.microsoft.com/office/drawing/2014/main" id="{4764D9AC-80DE-54B9-F19A-D10EE99D623A}"/>
                </a:ext>
              </a:extLst>
            </p:cNvPr>
            <p:cNvSpPr/>
            <p:nvPr/>
          </p:nvSpPr>
          <p:spPr>
            <a:xfrm>
              <a:off x="185852" y="1691269"/>
              <a:ext cx="8880088" cy="3022417"/>
            </a:xfrm>
            <a:prstGeom prst="roundRect">
              <a:avLst/>
            </a:prstGeom>
            <a:grpFill/>
            <a:ln w="444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2763" name="TextBox 7">
            <a:extLst>
              <a:ext uri="{FF2B5EF4-FFF2-40B4-BE49-F238E27FC236}">
                <a16:creationId xmlns:a16="http://schemas.microsoft.com/office/drawing/2014/main" id="{40F04A92-CD92-5F7C-471A-CE22FE5EF27C}"/>
              </a:ext>
            </a:extLst>
          </p:cNvPr>
          <p:cNvSpPr txBox="1"/>
          <p:nvPr/>
        </p:nvSpPr>
        <p:spPr>
          <a:xfrm>
            <a:off x="2904097" y="4585770"/>
            <a:ext cx="6476300" cy="328231"/>
          </a:xfrm>
          <a:prstGeom prst="rect">
            <a:avLst/>
          </a:prstGeom>
          <a:solidFill>
            <a:schemeClr val="accent2">
              <a:lumMod val="20000"/>
              <a:lumOff val="80000"/>
            </a:schemeClr>
          </a:solidFill>
        </p:spPr>
        <p:txBody>
          <a:bodyPr wrap="square" lIns="0" tIns="0" rIns="0" bIns="0" rtlCol="0" anchor="t">
            <a:spAutoFit/>
          </a:bodyPr>
          <a:lstStyle/>
          <a:p>
            <a:pPr marL="342406" marR="0" lvl="1" indent="0" algn="just" defTabSz="1219139"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Viết</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được</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đoạn</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văn</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tả</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đồ</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vật</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mà</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em</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yêu</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thích</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pic>
        <p:nvPicPr>
          <p:cNvPr id="2764" name="Picture 2763" descr="Icon&#10;&#10;Description automatically generated">
            <a:extLst>
              <a:ext uri="{FF2B5EF4-FFF2-40B4-BE49-F238E27FC236}">
                <a16:creationId xmlns:a16="http://schemas.microsoft.com/office/drawing/2014/main" id="{2DEFA356-8953-4393-CB86-630C6AD1BCF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557951" y="3679480"/>
            <a:ext cx="2588900" cy="3317537"/>
          </a:xfrm>
          <a:prstGeom prst="rect">
            <a:avLst/>
          </a:prstGeom>
        </p:spPr>
      </p:pic>
      <p:pic>
        <p:nvPicPr>
          <p:cNvPr id="2765" name="Picture 2764" descr="A close-up of a logo&#10;&#10;Description automatically generated with low confidence">
            <a:extLst>
              <a:ext uri="{FF2B5EF4-FFF2-40B4-BE49-F238E27FC236}">
                <a16:creationId xmlns:a16="http://schemas.microsoft.com/office/drawing/2014/main" id="{84A8D57E-15B1-9F5E-726D-AB3D619CDBE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96664" y="5210537"/>
            <a:ext cx="2685915" cy="1402347"/>
          </a:xfrm>
          <a:prstGeom prst="rect">
            <a:avLst/>
          </a:prstGeom>
        </p:spPr>
      </p:pic>
      <p:grpSp>
        <p:nvGrpSpPr>
          <p:cNvPr id="2" name="Group 1">
            <a:extLst>
              <a:ext uri="{FF2B5EF4-FFF2-40B4-BE49-F238E27FC236}">
                <a16:creationId xmlns:a16="http://schemas.microsoft.com/office/drawing/2014/main" id="{20A8A39E-F0FD-5992-5645-B8AB03E75C0B}"/>
              </a:ext>
            </a:extLst>
          </p:cNvPr>
          <p:cNvGrpSpPr/>
          <p:nvPr/>
        </p:nvGrpSpPr>
        <p:grpSpPr>
          <a:xfrm>
            <a:off x="2807746" y="2786833"/>
            <a:ext cx="6701436" cy="1172351"/>
            <a:chOff x="74342" y="1538755"/>
            <a:chExt cx="9069658" cy="3174931"/>
          </a:xfrm>
        </p:grpSpPr>
        <p:sp>
          <p:nvSpPr>
            <p:cNvPr id="3" name="Rounded Rectangle 13">
              <a:extLst>
                <a:ext uri="{FF2B5EF4-FFF2-40B4-BE49-F238E27FC236}">
                  <a16:creationId xmlns:a16="http://schemas.microsoft.com/office/drawing/2014/main" id="{BA27E178-6679-D73A-7A92-2E0555727062}"/>
                </a:ext>
              </a:extLst>
            </p:cNvPr>
            <p:cNvSpPr/>
            <p:nvPr/>
          </p:nvSpPr>
          <p:spPr>
            <a:xfrm>
              <a:off x="74342" y="1538755"/>
              <a:ext cx="9069658" cy="274546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sym typeface="Arial"/>
                </a:rPr>
                <a:t>Nha</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4" name="Rounded Rectangle 14">
              <a:extLst>
                <a:ext uri="{FF2B5EF4-FFF2-40B4-BE49-F238E27FC236}">
                  <a16:creationId xmlns:a16="http://schemas.microsoft.com/office/drawing/2014/main" id="{A5E0A52A-D1BA-AFF7-B812-D739E61E78F9}"/>
                </a:ext>
              </a:extLst>
            </p:cNvPr>
            <p:cNvSpPr/>
            <p:nvPr/>
          </p:nvSpPr>
          <p:spPr>
            <a:xfrm>
              <a:off x="185852" y="1691269"/>
              <a:ext cx="8880088" cy="3022417"/>
            </a:xfrm>
            <a:prstGeom prst="roundRect">
              <a:avLst/>
            </a:prstGeom>
            <a:noFill/>
            <a:ln w="444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 name="TextBox 7">
            <a:extLst>
              <a:ext uri="{FF2B5EF4-FFF2-40B4-BE49-F238E27FC236}">
                <a16:creationId xmlns:a16="http://schemas.microsoft.com/office/drawing/2014/main" id="{32844A4D-EB67-F940-3B33-CCE5DA70C81B}"/>
              </a:ext>
            </a:extLst>
          </p:cNvPr>
          <p:cNvSpPr txBox="1"/>
          <p:nvPr/>
        </p:nvSpPr>
        <p:spPr>
          <a:xfrm>
            <a:off x="2927235" y="3141372"/>
            <a:ext cx="6402109" cy="328231"/>
          </a:xfrm>
          <a:prstGeom prst="rect">
            <a:avLst/>
          </a:prstGeom>
          <a:solidFill>
            <a:schemeClr val="accent1">
              <a:lumMod val="20000"/>
              <a:lumOff val="80000"/>
            </a:schemeClr>
          </a:solidFill>
        </p:spPr>
        <p:txBody>
          <a:bodyPr wrap="square" lIns="0" tIns="0" rIns="0" bIns="0" rtlCol="0" anchor="t">
            <a:spAutoFit/>
          </a:bodyPr>
          <a:lstStyle/>
          <a:p>
            <a:pPr marL="685306" marR="0" lvl="1" indent="-342900" algn="just" defTabSz="1219139" rtl="0" eaLnBrk="1" fontAlgn="auto" latinLnBrk="0" hangingPunct="1">
              <a:lnSpc>
                <a:spcPct val="100000"/>
              </a:lnSpc>
              <a:spcBef>
                <a:spcPts val="0"/>
              </a:spcBef>
              <a:spcAft>
                <a:spcPts val="0"/>
              </a:spcAft>
              <a:buClrTx/>
              <a:buSzTx/>
              <a:buFontTx/>
              <a:buChar char="-"/>
              <a:tabLst/>
              <a:defRPr/>
            </a:pP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Biết</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tìm</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các</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câu</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văn</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có</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hình</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ảnh</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so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sánh</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p>
        </p:txBody>
      </p:sp>
      <p:pic>
        <p:nvPicPr>
          <p:cNvPr id="6" name="Tieng-tinh-tinh-www_tiengdong_com">
            <a:hlinkClick r:id="" action="ppaction://media"/>
            <a:extLst>
              <a:ext uri="{FF2B5EF4-FFF2-40B4-BE49-F238E27FC236}">
                <a16:creationId xmlns:a16="http://schemas.microsoft.com/office/drawing/2014/main" id="{DF9F1F2E-EAFF-C4C9-8AB1-EEA74D960A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31812" y="3387290"/>
            <a:ext cx="487363" cy="487363"/>
          </a:xfrm>
          <a:prstGeom prst="rect">
            <a:avLst/>
          </a:prstGeom>
        </p:spPr>
      </p:pic>
      <p:sp>
        <p:nvSpPr>
          <p:cNvPr id="7" name="Star: 5 Points 6">
            <a:extLst>
              <a:ext uri="{FF2B5EF4-FFF2-40B4-BE49-F238E27FC236}">
                <a16:creationId xmlns:a16="http://schemas.microsoft.com/office/drawing/2014/main" id="{32F3CE41-CE63-9C56-CD47-F149AE0F2C44}"/>
              </a:ext>
            </a:extLst>
          </p:cNvPr>
          <p:cNvSpPr/>
          <p:nvPr/>
        </p:nvSpPr>
        <p:spPr>
          <a:xfrm>
            <a:off x="2545552" y="4352680"/>
            <a:ext cx="601540" cy="613088"/>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3"/>
              </a:solidFill>
              <a:effectLst/>
              <a:uLnTx/>
              <a:uFillTx/>
              <a:latin typeface="Arial"/>
              <a:ea typeface="+mn-ea"/>
              <a:cs typeface="+mn-cs"/>
            </a:endParaRPr>
          </a:p>
        </p:txBody>
      </p:sp>
      <p:sp>
        <p:nvSpPr>
          <p:cNvPr id="8" name="Star: 5 Points 7">
            <a:extLst>
              <a:ext uri="{FF2B5EF4-FFF2-40B4-BE49-F238E27FC236}">
                <a16:creationId xmlns:a16="http://schemas.microsoft.com/office/drawing/2014/main" id="{A6D67914-6F2A-6620-10CE-87799922F948}"/>
              </a:ext>
            </a:extLst>
          </p:cNvPr>
          <p:cNvSpPr/>
          <p:nvPr/>
        </p:nvSpPr>
        <p:spPr>
          <a:xfrm>
            <a:off x="2548173" y="1610686"/>
            <a:ext cx="601540" cy="613088"/>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3"/>
              </a:solidFill>
              <a:effectLst/>
              <a:uLnTx/>
              <a:uFillTx/>
              <a:latin typeface="Arial"/>
              <a:ea typeface="+mn-ea"/>
              <a:cs typeface="+mn-cs"/>
            </a:endParaRPr>
          </a:p>
        </p:txBody>
      </p:sp>
      <p:sp>
        <p:nvSpPr>
          <p:cNvPr id="9" name="Star: 5 Points 8">
            <a:extLst>
              <a:ext uri="{FF2B5EF4-FFF2-40B4-BE49-F238E27FC236}">
                <a16:creationId xmlns:a16="http://schemas.microsoft.com/office/drawing/2014/main" id="{3AAADFB4-8C09-191F-2248-EF8BFFE14C7A}"/>
              </a:ext>
            </a:extLst>
          </p:cNvPr>
          <p:cNvSpPr/>
          <p:nvPr/>
        </p:nvSpPr>
        <p:spPr>
          <a:xfrm>
            <a:off x="2548173" y="2989406"/>
            <a:ext cx="601540" cy="613088"/>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3"/>
              </a:solidFill>
              <a:effectLst/>
              <a:uLnTx/>
              <a:uFillTx/>
              <a:latin typeface="Arial"/>
              <a:ea typeface="+mn-ea"/>
              <a:cs typeface="+mn-cs"/>
            </a:endParaRPr>
          </a:p>
        </p:txBody>
      </p:sp>
    </p:spTree>
    <p:extLst>
      <p:ext uri="{BB962C8B-B14F-4D97-AF65-F5344CB8AC3E}">
        <p14:creationId xmlns:p14="http://schemas.microsoft.com/office/powerpoint/2010/main" val="346876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48"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6"/>
                </p:tgtEl>
              </p:cMediaNode>
            </p:audio>
          </p:childTnLst>
        </p:cTn>
      </p:par>
    </p:tnLst>
    <p:bldLst>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17"/>
        <p:cNvGrpSpPr/>
        <p:nvPr/>
      </p:nvGrpSpPr>
      <p:grpSpPr>
        <a:xfrm>
          <a:off x="0" y="0"/>
          <a:ext cx="0" cy="0"/>
          <a:chOff x="0" y="0"/>
          <a:chExt cx="0" cy="0"/>
        </a:xfrm>
      </p:grpSpPr>
      <p:sp>
        <p:nvSpPr>
          <p:cNvPr id="1718" name="Google Shape;1718;p45"/>
          <p:cNvSpPr txBox="1">
            <a:spLocks noGrp="1"/>
          </p:cNvSpPr>
          <p:nvPr>
            <p:ph type="subTitle" idx="1"/>
          </p:nvPr>
        </p:nvSpPr>
        <p:spPr>
          <a:xfrm>
            <a:off x="1030930" y="1682188"/>
            <a:ext cx="9702878" cy="4514732"/>
          </a:xfrm>
          <a:prstGeom prst="rect">
            <a:avLst/>
          </a:prstGeom>
        </p:spPr>
        <p:txBody>
          <a:bodyPr spcFirstLastPara="1" wrap="square" lIns="121900" tIns="121900" rIns="121900" bIns="121900" anchor="b" anchorCtr="0">
            <a:noAutofit/>
          </a:bodyPr>
          <a:lstStyle/>
          <a:p>
            <a:pPr marL="0" indent="0"/>
            <a:r>
              <a:rPr lang="en-GB" sz="3200" b="0" i="0" dirty="0">
                <a:solidFill>
                  <a:srgbClr val="002060"/>
                </a:solidFill>
                <a:effectLst/>
                <a:latin typeface="+mn-lt"/>
              </a:rPr>
              <a:t>- </a:t>
            </a:r>
            <a:r>
              <a:rPr lang="en-GB" sz="3200" b="0" i="0" dirty="0" err="1">
                <a:solidFill>
                  <a:srgbClr val="002060"/>
                </a:solidFill>
                <a:effectLst/>
                <a:latin typeface="+mn-lt"/>
              </a:rPr>
              <a:t>Ghi</a:t>
            </a:r>
            <a:r>
              <a:rPr lang="en-GB" sz="3200" b="0" i="0" dirty="0">
                <a:solidFill>
                  <a:srgbClr val="002060"/>
                </a:solidFill>
                <a:effectLst/>
                <a:latin typeface="+mn-lt"/>
              </a:rPr>
              <a:t> </a:t>
            </a:r>
            <a:r>
              <a:rPr lang="vi-VN" sz="3200" b="0" i="0" dirty="0">
                <a:solidFill>
                  <a:srgbClr val="002060"/>
                </a:solidFill>
                <a:effectLst/>
                <a:latin typeface="+mn-lt"/>
              </a:rPr>
              <a:t>nhớ </a:t>
            </a:r>
            <a:r>
              <a:rPr lang="en-GB" sz="3200" b="0" i="0" dirty="0" err="1">
                <a:solidFill>
                  <a:srgbClr val="002060"/>
                </a:solidFill>
                <a:effectLst/>
                <a:latin typeface="+mn-lt"/>
              </a:rPr>
              <a:t>sơ</a:t>
            </a:r>
            <a:r>
              <a:rPr lang="en-GB" sz="3200" b="0" i="0" dirty="0">
                <a:solidFill>
                  <a:srgbClr val="002060"/>
                </a:solidFill>
                <a:effectLst/>
                <a:latin typeface="+mn-lt"/>
              </a:rPr>
              <a:t> </a:t>
            </a:r>
            <a:r>
              <a:rPr lang="en-GB" sz="3200" b="0" i="0" dirty="0" err="1">
                <a:solidFill>
                  <a:srgbClr val="002060"/>
                </a:solidFill>
                <a:effectLst/>
                <a:latin typeface="+mn-lt"/>
              </a:rPr>
              <a:t>đồ</a:t>
            </a:r>
            <a:r>
              <a:rPr lang="en-GB" sz="3200" b="0" i="0" dirty="0">
                <a:solidFill>
                  <a:srgbClr val="002060"/>
                </a:solidFill>
                <a:effectLst/>
                <a:latin typeface="+mn-lt"/>
              </a:rPr>
              <a:t> </a:t>
            </a:r>
            <a:r>
              <a:rPr lang="en-GB" sz="3200" b="0" i="0" dirty="0" err="1">
                <a:solidFill>
                  <a:srgbClr val="002060"/>
                </a:solidFill>
                <a:effectLst/>
                <a:latin typeface="+mn-lt"/>
              </a:rPr>
              <a:t>tư</a:t>
            </a:r>
            <a:r>
              <a:rPr lang="en-GB" sz="3200" b="0" i="0" dirty="0">
                <a:solidFill>
                  <a:srgbClr val="002060"/>
                </a:solidFill>
                <a:effectLst/>
                <a:latin typeface="+mn-lt"/>
              </a:rPr>
              <a:t> </a:t>
            </a:r>
            <a:r>
              <a:rPr lang="en-GB" sz="3200" b="0" i="0" dirty="0" err="1">
                <a:solidFill>
                  <a:srgbClr val="002060"/>
                </a:solidFill>
                <a:effectLst/>
                <a:latin typeface="+mn-lt"/>
              </a:rPr>
              <a:t>duy</a:t>
            </a:r>
            <a:r>
              <a:rPr lang="en-GB" sz="3200" b="0" i="0" dirty="0">
                <a:solidFill>
                  <a:srgbClr val="002060"/>
                </a:solidFill>
                <a:effectLst/>
                <a:latin typeface="+mn-lt"/>
              </a:rPr>
              <a:t> </a:t>
            </a:r>
            <a:r>
              <a:rPr lang="en-GB" sz="3200" b="0" i="0" dirty="0" err="1">
                <a:solidFill>
                  <a:srgbClr val="002060"/>
                </a:solidFill>
                <a:effectLst/>
                <a:latin typeface="+mn-lt"/>
              </a:rPr>
              <a:t>về</a:t>
            </a:r>
            <a:r>
              <a:rPr lang="en-GB" sz="3200" b="0" i="0" dirty="0">
                <a:solidFill>
                  <a:srgbClr val="002060"/>
                </a:solidFill>
                <a:effectLst/>
                <a:latin typeface="+mn-lt"/>
              </a:rPr>
              <a:t> </a:t>
            </a:r>
            <a:r>
              <a:rPr lang="en-GB" sz="3200" b="0" i="0" dirty="0" err="1">
                <a:solidFill>
                  <a:srgbClr val="002060"/>
                </a:solidFill>
                <a:effectLst/>
                <a:latin typeface="+mn-lt"/>
              </a:rPr>
              <a:t>viết</a:t>
            </a:r>
            <a:r>
              <a:rPr lang="en-GB" sz="3200" b="0" i="0" dirty="0">
                <a:solidFill>
                  <a:srgbClr val="002060"/>
                </a:solidFill>
                <a:effectLst/>
                <a:latin typeface="+mn-lt"/>
              </a:rPr>
              <a:t> </a:t>
            </a:r>
            <a:r>
              <a:rPr lang="en-GB" sz="3200" b="0" i="0" dirty="0" err="1">
                <a:solidFill>
                  <a:srgbClr val="002060"/>
                </a:solidFill>
                <a:effectLst/>
                <a:latin typeface="+mn-lt"/>
              </a:rPr>
              <a:t>đoạn</a:t>
            </a:r>
            <a:r>
              <a:rPr lang="en-GB" sz="3200" b="0" i="0" dirty="0">
                <a:solidFill>
                  <a:srgbClr val="002060"/>
                </a:solidFill>
                <a:effectLst/>
                <a:latin typeface="+mn-lt"/>
              </a:rPr>
              <a:t> </a:t>
            </a:r>
            <a:r>
              <a:rPr lang="en-GB" sz="3200" b="0" i="0" dirty="0" err="1">
                <a:solidFill>
                  <a:srgbClr val="002060"/>
                </a:solidFill>
                <a:effectLst/>
                <a:latin typeface="+mn-lt"/>
              </a:rPr>
              <a:t>văn</a:t>
            </a:r>
            <a:r>
              <a:rPr lang="en-GB" sz="3200" b="0" i="0" dirty="0">
                <a:solidFill>
                  <a:srgbClr val="002060"/>
                </a:solidFill>
                <a:effectLst/>
                <a:latin typeface="+mn-lt"/>
              </a:rPr>
              <a:t> </a:t>
            </a:r>
            <a:r>
              <a:rPr lang="en-GB" sz="3200" b="0" i="0" dirty="0" err="1">
                <a:solidFill>
                  <a:srgbClr val="002060"/>
                </a:solidFill>
                <a:effectLst/>
                <a:latin typeface="+mn-lt"/>
              </a:rPr>
              <a:t>tả</a:t>
            </a:r>
            <a:r>
              <a:rPr lang="en-GB" sz="3200" b="0" i="0" dirty="0">
                <a:solidFill>
                  <a:srgbClr val="002060"/>
                </a:solidFill>
                <a:effectLst/>
                <a:latin typeface="+mn-lt"/>
              </a:rPr>
              <a:t> </a:t>
            </a:r>
            <a:r>
              <a:rPr lang="en-GB" sz="3200" b="0" i="0" dirty="0" err="1">
                <a:solidFill>
                  <a:srgbClr val="002060"/>
                </a:solidFill>
                <a:effectLst/>
                <a:latin typeface="+mn-lt"/>
              </a:rPr>
              <a:t>đồ</a:t>
            </a:r>
            <a:r>
              <a:rPr lang="en-GB" sz="3200" b="0" i="0" dirty="0">
                <a:solidFill>
                  <a:srgbClr val="002060"/>
                </a:solidFill>
                <a:effectLst/>
                <a:latin typeface="+mn-lt"/>
              </a:rPr>
              <a:t> </a:t>
            </a:r>
            <a:r>
              <a:rPr lang="en-GB" sz="3200" b="0" i="0" dirty="0" err="1">
                <a:solidFill>
                  <a:srgbClr val="002060"/>
                </a:solidFill>
                <a:effectLst/>
                <a:latin typeface="+mn-lt"/>
              </a:rPr>
              <a:t>vật</a:t>
            </a:r>
            <a:r>
              <a:rPr lang="en-US" sz="3200" b="0" i="0" dirty="0">
                <a:solidFill>
                  <a:srgbClr val="002060"/>
                </a:solidFill>
                <a:effectLst/>
                <a:latin typeface="+mn-lt"/>
              </a:rPr>
              <a:t>.</a:t>
            </a:r>
            <a:r>
              <a:rPr lang="vi-VN" sz="3200" b="0" i="0" dirty="0">
                <a:solidFill>
                  <a:srgbClr val="002060"/>
                </a:solidFill>
                <a:effectLst/>
                <a:latin typeface="+mn-lt"/>
              </a:rPr>
              <a:t> </a:t>
            </a:r>
            <a:endParaRPr lang="en-GB" sz="3200" b="0" i="0" dirty="0">
              <a:solidFill>
                <a:srgbClr val="002060"/>
              </a:solidFill>
              <a:effectLst/>
              <a:latin typeface="+mn-lt"/>
            </a:endParaRPr>
          </a:p>
          <a:p>
            <a:pPr marL="0" indent="0"/>
            <a:r>
              <a:rPr lang="en-US" sz="3200" dirty="0">
                <a:solidFill>
                  <a:srgbClr val="002060"/>
                </a:solidFill>
                <a:latin typeface="+mn-lt"/>
              </a:rPr>
              <a:t>- </a:t>
            </a:r>
            <a:r>
              <a:rPr lang="en-GB" sz="3200" kern="0" dirty="0" err="1">
                <a:solidFill>
                  <a:srgbClr val="002060"/>
                </a:solidFill>
                <a:effectLst/>
                <a:latin typeface="+mn-lt"/>
                <a:ea typeface="Times New Roman" panose="02020603050405020304" pitchFamily="18" charset="0"/>
                <a:cs typeface="Times New Roman" panose="02020603050405020304" pitchFamily="18" charset="0"/>
              </a:rPr>
              <a:t>Tìm</a:t>
            </a:r>
            <a:r>
              <a:rPr lang="en-GB" sz="3200" kern="0" dirty="0">
                <a:solidFill>
                  <a:srgbClr val="002060"/>
                </a:solidFill>
                <a:effectLst/>
                <a:latin typeface="+mn-lt"/>
                <a:ea typeface="Times New Roman" panose="02020603050405020304" pitchFamily="18" charset="0"/>
                <a:cs typeface="Times New Roman" panose="02020603050405020304" pitchFamily="18" charset="0"/>
              </a:rPr>
              <a:t> </a:t>
            </a:r>
            <a:r>
              <a:rPr lang="en-GB" sz="3200" kern="0" dirty="0" err="1">
                <a:solidFill>
                  <a:srgbClr val="002060"/>
                </a:solidFill>
                <a:effectLst/>
                <a:latin typeface="+mn-lt"/>
                <a:ea typeface="Times New Roman" panose="02020603050405020304" pitchFamily="18" charset="0"/>
                <a:cs typeface="Times New Roman" panose="02020603050405020304" pitchFamily="18" charset="0"/>
              </a:rPr>
              <a:t>đọc</a:t>
            </a:r>
            <a:r>
              <a:rPr lang="en-GB" sz="3200" kern="0" dirty="0">
                <a:solidFill>
                  <a:srgbClr val="002060"/>
                </a:solidFill>
                <a:effectLst/>
                <a:latin typeface="+mn-lt"/>
                <a:ea typeface="Times New Roman" panose="02020603050405020304" pitchFamily="18" charset="0"/>
                <a:cs typeface="Times New Roman" panose="02020603050405020304" pitchFamily="18" charset="0"/>
              </a:rPr>
              <a:t> </a:t>
            </a:r>
            <a:r>
              <a:rPr lang="en-GB" sz="3200" kern="0" dirty="0" err="1">
                <a:solidFill>
                  <a:srgbClr val="002060"/>
                </a:solidFill>
                <a:effectLst/>
                <a:latin typeface="+mn-lt"/>
                <a:ea typeface="Times New Roman" panose="02020603050405020304" pitchFamily="18" charset="0"/>
                <a:cs typeface="Times New Roman" panose="02020603050405020304" pitchFamily="18" charset="0"/>
              </a:rPr>
              <a:t>thêm</a:t>
            </a:r>
            <a:r>
              <a:rPr lang="en-GB" sz="3200" kern="0" dirty="0">
                <a:solidFill>
                  <a:srgbClr val="002060"/>
                </a:solidFill>
                <a:effectLst/>
                <a:latin typeface="+mn-lt"/>
                <a:ea typeface="Times New Roman" panose="02020603050405020304" pitchFamily="18" charset="0"/>
                <a:cs typeface="Times New Roman" panose="02020603050405020304" pitchFamily="18" charset="0"/>
              </a:rPr>
              <a:t> </a:t>
            </a:r>
            <a:r>
              <a:rPr lang="en-GB" sz="3200" kern="0" dirty="0" err="1">
                <a:solidFill>
                  <a:srgbClr val="002060"/>
                </a:solidFill>
                <a:effectLst/>
                <a:latin typeface="+mn-lt"/>
                <a:ea typeface="Times New Roman" panose="02020603050405020304" pitchFamily="18" charset="0"/>
                <a:cs typeface="Times New Roman" panose="02020603050405020304" pitchFamily="18" charset="0"/>
              </a:rPr>
              <a:t>những</a:t>
            </a:r>
            <a:r>
              <a:rPr lang="en-GB" sz="3200" kern="0" dirty="0">
                <a:solidFill>
                  <a:srgbClr val="002060"/>
                </a:solidFill>
                <a:effectLst/>
                <a:latin typeface="+mn-lt"/>
                <a:ea typeface="Times New Roman" panose="02020603050405020304" pitchFamily="18" charset="0"/>
                <a:cs typeface="Times New Roman" panose="02020603050405020304" pitchFamily="18" charset="0"/>
              </a:rPr>
              <a:t> </a:t>
            </a:r>
            <a:r>
              <a:rPr lang="en-GB" sz="3200" kern="0" dirty="0" err="1">
                <a:solidFill>
                  <a:srgbClr val="002060"/>
                </a:solidFill>
                <a:effectLst/>
                <a:latin typeface="+mn-lt"/>
                <a:ea typeface="Times New Roman" panose="02020603050405020304" pitchFamily="18" charset="0"/>
                <a:cs typeface="Times New Roman" panose="02020603050405020304" pitchFamily="18" charset="0"/>
              </a:rPr>
              <a:t>bài</a:t>
            </a:r>
            <a:r>
              <a:rPr lang="en-GB" sz="3200" kern="0" dirty="0">
                <a:solidFill>
                  <a:srgbClr val="002060"/>
                </a:solidFill>
                <a:effectLst/>
                <a:latin typeface="+mn-lt"/>
                <a:ea typeface="Times New Roman" panose="02020603050405020304" pitchFamily="18" charset="0"/>
                <a:cs typeface="Times New Roman" panose="02020603050405020304" pitchFamily="18" charset="0"/>
              </a:rPr>
              <a:t> </a:t>
            </a:r>
            <a:r>
              <a:rPr lang="en-GB" sz="3200" kern="0" dirty="0" err="1">
                <a:solidFill>
                  <a:srgbClr val="002060"/>
                </a:solidFill>
                <a:effectLst/>
                <a:latin typeface="+mn-lt"/>
                <a:ea typeface="Times New Roman" panose="02020603050405020304" pitchFamily="18" charset="0"/>
                <a:cs typeface="Times New Roman" panose="02020603050405020304" pitchFamily="18" charset="0"/>
              </a:rPr>
              <a:t>văn</a:t>
            </a:r>
            <a:r>
              <a:rPr lang="en-GB" sz="3200" kern="0" dirty="0">
                <a:solidFill>
                  <a:srgbClr val="002060"/>
                </a:solidFill>
                <a:effectLst/>
                <a:latin typeface="+mn-lt"/>
                <a:ea typeface="Times New Roman" panose="02020603050405020304" pitchFamily="18" charset="0"/>
                <a:cs typeface="Times New Roman" panose="02020603050405020304" pitchFamily="18" charset="0"/>
              </a:rPr>
              <a:t>, </a:t>
            </a:r>
            <a:r>
              <a:rPr lang="en-GB" sz="3200" kern="0" dirty="0" err="1">
                <a:solidFill>
                  <a:srgbClr val="002060"/>
                </a:solidFill>
                <a:effectLst/>
                <a:latin typeface="+mn-lt"/>
                <a:ea typeface="Times New Roman" panose="02020603050405020304" pitchFamily="18" charset="0"/>
                <a:cs typeface="Times New Roman" panose="02020603050405020304" pitchFamily="18" charset="0"/>
              </a:rPr>
              <a:t>bài</a:t>
            </a:r>
            <a:r>
              <a:rPr lang="en-GB" sz="3200" kern="0" dirty="0">
                <a:solidFill>
                  <a:srgbClr val="002060"/>
                </a:solidFill>
                <a:effectLst/>
                <a:latin typeface="+mn-lt"/>
                <a:ea typeface="Times New Roman" panose="02020603050405020304" pitchFamily="18" charset="0"/>
                <a:cs typeface="Times New Roman" panose="02020603050405020304" pitchFamily="18" charset="0"/>
              </a:rPr>
              <a:t> </a:t>
            </a:r>
            <a:r>
              <a:rPr lang="en-GB" sz="3200" kern="0" dirty="0" err="1">
                <a:solidFill>
                  <a:srgbClr val="002060"/>
                </a:solidFill>
                <a:effectLst/>
                <a:latin typeface="+mn-lt"/>
                <a:ea typeface="Times New Roman" panose="02020603050405020304" pitchFamily="18" charset="0"/>
                <a:cs typeface="Times New Roman" panose="02020603050405020304" pitchFamily="18" charset="0"/>
              </a:rPr>
              <a:t>thơ</a:t>
            </a:r>
            <a:r>
              <a:rPr lang="en-GB" sz="3200" kern="0" dirty="0">
                <a:solidFill>
                  <a:srgbClr val="002060"/>
                </a:solidFill>
                <a:effectLst/>
                <a:latin typeface="+mn-lt"/>
                <a:ea typeface="Times New Roman" panose="02020603050405020304" pitchFamily="18" charset="0"/>
                <a:cs typeface="Times New Roman" panose="02020603050405020304" pitchFamily="18" charset="0"/>
              </a:rPr>
              <a:t>,...</a:t>
            </a:r>
            <a:r>
              <a:rPr lang="en-GB" sz="3200" kern="0" dirty="0" err="1">
                <a:solidFill>
                  <a:srgbClr val="002060"/>
                </a:solidFill>
                <a:effectLst/>
                <a:latin typeface="+mn-lt"/>
                <a:ea typeface="Times New Roman" panose="02020603050405020304" pitchFamily="18" charset="0"/>
                <a:cs typeface="Times New Roman" panose="02020603050405020304" pitchFamily="18" charset="0"/>
              </a:rPr>
              <a:t>viết</a:t>
            </a:r>
            <a:r>
              <a:rPr lang="en-GB" sz="3200" kern="0" dirty="0">
                <a:solidFill>
                  <a:srgbClr val="002060"/>
                </a:solidFill>
                <a:effectLst/>
                <a:latin typeface="+mn-lt"/>
                <a:ea typeface="Times New Roman" panose="02020603050405020304" pitchFamily="18" charset="0"/>
                <a:cs typeface="Times New Roman" panose="02020603050405020304" pitchFamily="18" charset="0"/>
              </a:rPr>
              <a:t> </a:t>
            </a:r>
            <a:r>
              <a:rPr lang="en-GB" sz="3200" kern="0" dirty="0" err="1">
                <a:solidFill>
                  <a:srgbClr val="002060"/>
                </a:solidFill>
                <a:effectLst/>
                <a:latin typeface="+mn-lt"/>
                <a:ea typeface="Times New Roman" panose="02020603050405020304" pitchFamily="18" charset="0"/>
                <a:cs typeface="Times New Roman" panose="02020603050405020304" pitchFamily="18" charset="0"/>
              </a:rPr>
              <a:t>về</a:t>
            </a:r>
            <a:r>
              <a:rPr lang="en-GB" sz="3200" kern="0" dirty="0">
                <a:solidFill>
                  <a:srgbClr val="002060"/>
                </a:solidFill>
                <a:effectLst/>
                <a:latin typeface="+mn-lt"/>
                <a:ea typeface="Times New Roman" panose="02020603050405020304" pitchFamily="18" charset="0"/>
                <a:cs typeface="Times New Roman" panose="02020603050405020304" pitchFamily="18" charset="0"/>
              </a:rPr>
              <a:t> </a:t>
            </a:r>
            <a:r>
              <a:rPr lang="en-GB" sz="3200" kern="0" dirty="0" err="1">
                <a:solidFill>
                  <a:srgbClr val="002060"/>
                </a:solidFill>
                <a:effectLst/>
                <a:latin typeface="+mn-lt"/>
                <a:ea typeface="Times New Roman" panose="02020603050405020304" pitchFamily="18" charset="0"/>
                <a:cs typeface="Times New Roman" panose="02020603050405020304" pitchFamily="18" charset="0"/>
              </a:rPr>
              <a:t>những</a:t>
            </a:r>
            <a:r>
              <a:rPr lang="en-GB" sz="3200" kern="0" dirty="0">
                <a:solidFill>
                  <a:srgbClr val="002060"/>
                </a:solidFill>
                <a:effectLst/>
                <a:latin typeface="+mn-lt"/>
                <a:ea typeface="Times New Roman" panose="02020603050405020304" pitchFamily="18" charset="0"/>
                <a:cs typeface="Times New Roman" panose="02020603050405020304" pitchFamily="18" charset="0"/>
              </a:rPr>
              <a:t> </a:t>
            </a:r>
            <a:r>
              <a:rPr lang="en-GB" sz="3200" kern="0" dirty="0" err="1">
                <a:solidFill>
                  <a:srgbClr val="002060"/>
                </a:solidFill>
                <a:effectLst/>
                <a:latin typeface="+mn-lt"/>
                <a:ea typeface="Times New Roman" panose="02020603050405020304" pitchFamily="18" charset="0"/>
                <a:cs typeface="Times New Roman" panose="02020603050405020304" pitchFamily="18" charset="0"/>
              </a:rPr>
              <a:t>hoạt</a:t>
            </a:r>
            <a:r>
              <a:rPr lang="en-GB" sz="3200" kern="0" dirty="0">
                <a:solidFill>
                  <a:srgbClr val="002060"/>
                </a:solidFill>
                <a:effectLst/>
                <a:latin typeface="+mn-lt"/>
                <a:ea typeface="Times New Roman" panose="02020603050405020304" pitchFamily="18" charset="0"/>
                <a:cs typeface="Times New Roman" panose="02020603050405020304" pitchFamily="18" charset="0"/>
              </a:rPr>
              <a:t> </a:t>
            </a:r>
            <a:r>
              <a:rPr lang="en-GB" sz="3200" kern="0" dirty="0" err="1">
                <a:solidFill>
                  <a:srgbClr val="002060"/>
                </a:solidFill>
                <a:effectLst/>
                <a:latin typeface="+mn-lt"/>
                <a:ea typeface="Times New Roman" panose="02020603050405020304" pitchFamily="18" charset="0"/>
                <a:cs typeface="Times New Roman" panose="02020603050405020304" pitchFamily="18" charset="0"/>
              </a:rPr>
              <a:t>động</a:t>
            </a:r>
            <a:r>
              <a:rPr lang="en-GB" sz="3200" kern="0" dirty="0">
                <a:solidFill>
                  <a:srgbClr val="002060"/>
                </a:solidFill>
                <a:effectLst/>
                <a:latin typeface="+mn-lt"/>
                <a:ea typeface="Times New Roman" panose="02020603050405020304" pitchFamily="18" charset="0"/>
                <a:cs typeface="Times New Roman" panose="02020603050405020304" pitchFamily="18" charset="0"/>
              </a:rPr>
              <a:t> </a:t>
            </a:r>
            <a:r>
              <a:rPr lang="en-GB" sz="3200" kern="0" dirty="0" err="1">
                <a:solidFill>
                  <a:srgbClr val="002060"/>
                </a:solidFill>
                <a:effectLst/>
                <a:latin typeface="+mn-lt"/>
                <a:ea typeface="Times New Roman" panose="02020603050405020304" pitchFamily="18" charset="0"/>
                <a:cs typeface="Times New Roman" panose="02020603050405020304" pitchFamily="18" charset="0"/>
              </a:rPr>
              <a:t>yêu</a:t>
            </a:r>
            <a:r>
              <a:rPr lang="en-GB" sz="3200" kern="0" dirty="0">
                <a:solidFill>
                  <a:srgbClr val="002060"/>
                </a:solidFill>
                <a:effectLst/>
                <a:latin typeface="+mn-lt"/>
                <a:ea typeface="Times New Roman" panose="02020603050405020304" pitchFamily="18" charset="0"/>
                <a:cs typeface="Times New Roman" panose="02020603050405020304" pitchFamily="18" charset="0"/>
              </a:rPr>
              <a:t> </a:t>
            </a:r>
            <a:r>
              <a:rPr lang="en-GB" sz="3200" kern="0" dirty="0" err="1">
                <a:solidFill>
                  <a:srgbClr val="002060"/>
                </a:solidFill>
                <a:effectLst/>
                <a:latin typeface="+mn-lt"/>
                <a:ea typeface="Times New Roman" panose="02020603050405020304" pitchFamily="18" charset="0"/>
                <a:cs typeface="Times New Roman" panose="02020603050405020304" pitchFamily="18" charset="0"/>
              </a:rPr>
              <a:t>thích</a:t>
            </a:r>
            <a:r>
              <a:rPr lang="en-GB" sz="3200" kern="0" dirty="0">
                <a:solidFill>
                  <a:srgbClr val="002060"/>
                </a:solidFill>
                <a:effectLst/>
                <a:latin typeface="+mn-lt"/>
                <a:ea typeface="Times New Roman" panose="02020603050405020304" pitchFamily="18" charset="0"/>
                <a:cs typeface="Times New Roman" panose="02020603050405020304" pitchFamily="18" charset="0"/>
              </a:rPr>
              <a:t> </a:t>
            </a:r>
            <a:r>
              <a:rPr lang="en-GB" sz="3200" kern="0" dirty="0" err="1">
                <a:solidFill>
                  <a:srgbClr val="002060"/>
                </a:solidFill>
                <a:effectLst/>
                <a:latin typeface="+mn-lt"/>
                <a:ea typeface="Times New Roman" panose="02020603050405020304" pitchFamily="18" charset="0"/>
                <a:cs typeface="Times New Roman" panose="02020603050405020304" pitchFamily="18" charset="0"/>
              </a:rPr>
              <a:t>của</a:t>
            </a:r>
            <a:r>
              <a:rPr lang="en-GB" sz="3200" kern="0" dirty="0">
                <a:solidFill>
                  <a:srgbClr val="002060"/>
                </a:solidFill>
                <a:effectLst/>
                <a:latin typeface="+mn-lt"/>
                <a:ea typeface="Times New Roman" panose="02020603050405020304" pitchFamily="18" charset="0"/>
                <a:cs typeface="Times New Roman" panose="02020603050405020304" pitchFamily="18" charset="0"/>
              </a:rPr>
              <a:t> </a:t>
            </a:r>
            <a:r>
              <a:rPr lang="en-GB" sz="3200" kern="0" dirty="0" err="1">
                <a:solidFill>
                  <a:srgbClr val="002060"/>
                </a:solidFill>
                <a:effectLst/>
                <a:latin typeface="+mn-lt"/>
                <a:ea typeface="Times New Roman" panose="02020603050405020304" pitchFamily="18" charset="0"/>
                <a:cs typeface="Times New Roman" panose="02020603050405020304" pitchFamily="18" charset="0"/>
              </a:rPr>
              <a:t>em</a:t>
            </a:r>
            <a:r>
              <a:rPr lang="en-GB" sz="3200" kern="0" dirty="0">
                <a:solidFill>
                  <a:srgbClr val="002060"/>
                </a:solidFill>
                <a:effectLst/>
                <a:latin typeface="+mn-lt"/>
                <a:ea typeface="Times New Roman" panose="02020603050405020304" pitchFamily="18" charset="0"/>
                <a:cs typeface="Times New Roman" panose="02020603050405020304" pitchFamily="18" charset="0"/>
              </a:rPr>
              <a:t> </a:t>
            </a:r>
            <a:r>
              <a:rPr lang="en-GB" sz="3200" kern="0" dirty="0" err="1">
                <a:solidFill>
                  <a:srgbClr val="002060"/>
                </a:solidFill>
                <a:effectLst/>
                <a:latin typeface="+mn-lt"/>
                <a:ea typeface="Times New Roman" panose="02020603050405020304" pitchFamily="18" charset="0"/>
                <a:cs typeface="Times New Roman" panose="02020603050405020304" pitchFamily="18" charset="0"/>
              </a:rPr>
              <a:t>trong</a:t>
            </a:r>
            <a:r>
              <a:rPr lang="en-GB" sz="3200" kern="0" dirty="0">
                <a:solidFill>
                  <a:srgbClr val="002060"/>
                </a:solidFill>
                <a:effectLst/>
                <a:latin typeface="+mn-lt"/>
                <a:ea typeface="Times New Roman" panose="02020603050405020304" pitchFamily="18" charset="0"/>
                <a:cs typeface="Times New Roman" panose="02020603050405020304" pitchFamily="18" charset="0"/>
              </a:rPr>
              <a:t> </a:t>
            </a:r>
            <a:r>
              <a:rPr lang="en-GB" sz="3200" kern="0" dirty="0" err="1">
                <a:solidFill>
                  <a:srgbClr val="002060"/>
                </a:solidFill>
                <a:effectLst/>
                <a:latin typeface="+mn-lt"/>
                <a:ea typeface="Times New Roman" panose="02020603050405020304" pitchFamily="18" charset="0"/>
                <a:cs typeface="Times New Roman" panose="02020603050405020304" pitchFamily="18" charset="0"/>
              </a:rPr>
              <a:t>đó</a:t>
            </a:r>
            <a:r>
              <a:rPr lang="en-GB" sz="3200" kern="0" dirty="0">
                <a:solidFill>
                  <a:srgbClr val="002060"/>
                </a:solidFill>
                <a:effectLst/>
                <a:latin typeface="+mn-lt"/>
                <a:ea typeface="Times New Roman" panose="02020603050405020304" pitchFamily="18" charset="0"/>
                <a:cs typeface="Times New Roman" panose="02020603050405020304" pitchFamily="18" charset="0"/>
              </a:rPr>
              <a:t> </a:t>
            </a:r>
            <a:r>
              <a:rPr lang="en-GB" sz="3200" kern="0" dirty="0" err="1">
                <a:solidFill>
                  <a:srgbClr val="002060"/>
                </a:solidFill>
                <a:effectLst/>
                <a:latin typeface="+mn-lt"/>
                <a:ea typeface="Times New Roman" panose="02020603050405020304" pitchFamily="18" charset="0"/>
                <a:cs typeface="Times New Roman" panose="02020603050405020304" pitchFamily="18" charset="0"/>
              </a:rPr>
              <a:t>có</a:t>
            </a:r>
            <a:r>
              <a:rPr lang="en-GB" sz="3200" kern="0" dirty="0">
                <a:solidFill>
                  <a:srgbClr val="002060"/>
                </a:solidFill>
                <a:effectLst/>
                <a:latin typeface="+mn-lt"/>
                <a:ea typeface="Times New Roman" panose="02020603050405020304" pitchFamily="18" charset="0"/>
                <a:cs typeface="Times New Roman" panose="02020603050405020304" pitchFamily="18" charset="0"/>
              </a:rPr>
              <a:t> </a:t>
            </a:r>
            <a:r>
              <a:rPr lang="en-GB" sz="3200" kern="0" dirty="0" err="1">
                <a:solidFill>
                  <a:srgbClr val="002060"/>
                </a:solidFill>
                <a:effectLst/>
                <a:latin typeface="+mn-lt"/>
                <a:ea typeface="Times New Roman" panose="02020603050405020304" pitchFamily="18" charset="0"/>
                <a:cs typeface="Times New Roman" panose="02020603050405020304" pitchFamily="18" charset="0"/>
              </a:rPr>
              <a:t>hình</a:t>
            </a:r>
            <a:r>
              <a:rPr lang="en-GB" sz="3200" kern="0" dirty="0">
                <a:solidFill>
                  <a:srgbClr val="002060"/>
                </a:solidFill>
                <a:effectLst/>
                <a:latin typeface="+mn-lt"/>
                <a:ea typeface="Times New Roman" panose="02020603050405020304" pitchFamily="18" charset="0"/>
                <a:cs typeface="Times New Roman" panose="02020603050405020304" pitchFamily="18" charset="0"/>
              </a:rPr>
              <a:t> </a:t>
            </a:r>
            <a:r>
              <a:rPr lang="en-GB" sz="3200" kern="0" dirty="0" err="1">
                <a:solidFill>
                  <a:srgbClr val="002060"/>
                </a:solidFill>
                <a:effectLst/>
                <a:latin typeface="+mn-lt"/>
                <a:ea typeface="Times New Roman" panose="02020603050405020304" pitchFamily="18" charset="0"/>
                <a:cs typeface="Times New Roman" panose="02020603050405020304" pitchFamily="18" charset="0"/>
              </a:rPr>
              <a:t>ảnh</a:t>
            </a:r>
            <a:r>
              <a:rPr lang="en-GB" sz="3200" kern="0" dirty="0">
                <a:solidFill>
                  <a:srgbClr val="002060"/>
                </a:solidFill>
                <a:effectLst/>
                <a:latin typeface="+mn-lt"/>
                <a:ea typeface="Times New Roman" panose="02020603050405020304" pitchFamily="18" charset="0"/>
                <a:cs typeface="Times New Roman" panose="02020603050405020304" pitchFamily="18" charset="0"/>
              </a:rPr>
              <a:t> so </a:t>
            </a:r>
            <a:r>
              <a:rPr lang="en-GB" sz="3200" kern="0" dirty="0" err="1">
                <a:solidFill>
                  <a:srgbClr val="002060"/>
                </a:solidFill>
                <a:effectLst/>
                <a:latin typeface="+mn-lt"/>
                <a:ea typeface="Times New Roman" panose="02020603050405020304" pitchFamily="18" charset="0"/>
                <a:cs typeface="Times New Roman" panose="02020603050405020304" pitchFamily="18" charset="0"/>
              </a:rPr>
              <a:t>sánh</a:t>
            </a:r>
            <a:r>
              <a:rPr lang="en-GB" sz="3200" kern="0" dirty="0">
                <a:solidFill>
                  <a:srgbClr val="002060"/>
                </a:solidFill>
                <a:effectLst/>
                <a:latin typeface="+mn-lt"/>
                <a:ea typeface="Times New Roman" panose="02020603050405020304" pitchFamily="18" charset="0"/>
                <a:cs typeface="Times New Roman" panose="02020603050405020304" pitchFamily="18" charset="0"/>
              </a:rPr>
              <a:t>.</a:t>
            </a:r>
            <a:endParaRPr lang="en-GB" sz="3200" kern="100" dirty="0">
              <a:solidFill>
                <a:srgbClr val="002060"/>
              </a:solidFill>
              <a:effectLst/>
              <a:latin typeface="+mn-lt"/>
              <a:ea typeface="Aptos" panose="020B0004020202020204" pitchFamily="34" charset="0"/>
              <a:cs typeface="Times New Roman" panose="02020603050405020304" pitchFamily="18" charset="0"/>
            </a:endParaRPr>
          </a:p>
          <a:p>
            <a:pPr marL="0" indent="0"/>
            <a:r>
              <a:rPr lang="en-GB" sz="3200" b="0" i="0" dirty="0">
                <a:solidFill>
                  <a:srgbClr val="002060"/>
                </a:solidFill>
                <a:effectLst/>
                <a:latin typeface="+mn-lt"/>
              </a:rPr>
              <a:t>- </a:t>
            </a:r>
            <a:r>
              <a:rPr lang="en-GB" sz="3200" b="0" i="0" dirty="0" err="1">
                <a:solidFill>
                  <a:srgbClr val="002060"/>
                </a:solidFill>
                <a:effectLst/>
                <a:latin typeface="+mn-lt"/>
              </a:rPr>
              <a:t>Vận</a:t>
            </a:r>
            <a:r>
              <a:rPr lang="en-GB" sz="3200" b="0" i="0" dirty="0">
                <a:solidFill>
                  <a:srgbClr val="002060"/>
                </a:solidFill>
                <a:effectLst/>
                <a:latin typeface="+mn-lt"/>
              </a:rPr>
              <a:t> </a:t>
            </a:r>
            <a:r>
              <a:rPr lang="en-GB" sz="3200" b="0" i="0" dirty="0" err="1">
                <a:solidFill>
                  <a:srgbClr val="002060"/>
                </a:solidFill>
                <a:effectLst/>
                <a:latin typeface="+mn-lt"/>
              </a:rPr>
              <a:t>dụng</a:t>
            </a:r>
            <a:r>
              <a:rPr lang="en-GB" sz="3200" b="0" i="0" dirty="0">
                <a:solidFill>
                  <a:srgbClr val="002060"/>
                </a:solidFill>
                <a:effectLst/>
                <a:latin typeface="+mn-lt"/>
              </a:rPr>
              <a:t> </a:t>
            </a:r>
            <a:r>
              <a:rPr lang="en-GB" sz="3200" b="0" i="0" dirty="0" err="1">
                <a:solidFill>
                  <a:srgbClr val="002060"/>
                </a:solidFill>
                <a:effectLst/>
                <a:latin typeface="+mn-lt"/>
              </a:rPr>
              <a:t>nói</a:t>
            </a:r>
            <a:r>
              <a:rPr lang="en-GB" sz="3200" b="0" i="0" dirty="0">
                <a:solidFill>
                  <a:srgbClr val="002060"/>
                </a:solidFill>
                <a:effectLst/>
                <a:latin typeface="+mn-lt"/>
              </a:rPr>
              <a:t> </a:t>
            </a:r>
            <a:r>
              <a:rPr lang="en-GB" sz="3200" b="0" i="0" dirty="0" err="1">
                <a:solidFill>
                  <a:srgbClr val="002060"/>
                </a:solidFill>
                <a:effectLst/>
                <a:latin typeface="+mn-lt"/>
              </a:rPr>
              <a:t>và</a:t>
            </a:r>
            <a:r>
              <a:rPr lang="en-GB" sz="3200" b="0" i="0" dirty="0">
                <a:solidFill>
                  <a:srgbClr val="002060"/>
                </a:solidFill>
                <a:effectLst/>
                <a:latin typeface="+mn-lt"/>
              </a:rPr>
              <a:t> </a:t>
            </a:r>
            <a:r>
              <a:rPr lang="en-GB" sz="3200" b="0" i="0" dirty="0" err="1">
                <a:solidFill>
                  <a:srgbClr val="002060"/>
                </a:solidFill>
                <a:effectLst/>
                <a:latin typeface="+mn-lt"/>
              </a:rPr>
              <a:t>viết</a:t>
            </a:r>
            <a:r>
              <a:rPr lang="en-GB" sz="3200" b="0" i="0" dirty="0">
                <a:solidFill>
                  <a:srgbClr val="002060"/>
                </a:solidFill>
                <a:effectLst/>
                <a:latin typeface="+mn-lt"/>
              </a:rPr>
              <a:t> </a:t>
            </a:r>
            <a:r>
              <a:rPr lang="en-GB" sz="3200" b="0" i="0" dirty="0" err="1">
                <a:solidFill>
                  <a:srgbClr val="002060"/>
                </a:solidFill>
                <a:effectLst/>
                <a:latin typeface="+mn-lt"/>
              </a:rPr>
              <a:t>các</a:t>
            </a:r>
            <a:r>
              <a:rPr lang="en-GB" sz="3200" b="0" i="0" dirty="0">
                <a:solidFill>
                  <a:srgbClr val="002060"/>
                </a:solidFill>
                <a:effectLst/>
                <a:latin typeface="+mn-lt"/>
              </a:rPr>
              <a:t> </a:t>
            </a:r>
            <a:r>
              <a:rPr lang="en-GB" sz="3200" b="0" i="0" dirty="0" err="1">
                <a:solidFill>
                  <a:srgbClr val="002060"/>
                </a:solidFill>
                <a:effectLst/>
                <a:latin typeface="+mn-lt"/>
              </a:rPr>
              <a:t>câu</a:t>
            </a:r>
            <a:r>
              <a:rPr lang="en-GB" sz="3200" b="0" i="0" dirty="0">
                <a:solidFill>
                  <a:srgbClr val="002060"/>
                </a:solidFill>
                <a:effectLst/>
                <a:latin typeface="+mn-lt"/>
              </a:rPr>
              <a:t> </a:t>
            </a:r>
            <a:r>
              <a:rPr lang="en-GB" sz="3200" b="0" i="0" dirty="0" err="1">
                <a:solidFill>
                  <a:srgbClr val="002060"/>
                </a:solidFill>
                <a:effectLst/>
                <a:latin typeface="+mn-lt"/>
              </a:rPr>
              <a:t>văn</a:t>
            </a:r>
            <a:r>
              <a:rPr lang="en-GB" sz="3200" b="0" i="0" dirty="0">
                <a:solidFill>
                  <a:srgbClr val="002060"/>
                </a:solidFill>
                <a:effectLst/>
                <a:latin typeface="+mn-lt"/>
              </a:rPr>
              <a:t> </a:t>
            </a:r>
            <a:r>
              <a:rPr lang="en-GB" sz="3200" b="0" i="0" dirty="0" err="1">
                <a:solidFill>
                  <a:srgbClr val="002060"/>
                </a:solidFill>
                <a:effectLst/>
                <a:latin typeface="+mn-lt"/>
              </a:rPr>
              <a:t>tả</a:t>
            </a:r>
            <a:r>
              <a:rPr lang="en-GB" sz="3200" b="0" i="0" dirty="0">
                <a:solidFill>
                  <a:srgbClr val="002060"/>
                </a:solidFill>
                <a:effectLst/>
                <a:latin typeface="+mn-lt"/>
              </a:rPr>
              <a:t> </a:t>
            </a:r>
            <a:r>
              <a:rPr lang="en-GB" sz="3200" b="0" i="0" dirty="0" err="1">
                <a:solidFill>
                  <a:srgbClr val="002060"/>
                </a:solidFill>
                <a:effectLst/>
                <a:latin typeface="+mn-lt"/>
              </a:rPr>
              <a:t>đồ</a:t>
            </a:r>
            <a:r>
              <a:rPr lang="en-GB" sz="3200" b="0" i="0" dirty="0">
                <a:solidFill>
                  <a:srgbClr val="002060"/>
                </a:solidFill>
                <a:effectLst/>
                <a:latin typeface="+mn-lt"/>
              </a:rPr>
              <a:t> </a:t>
            </a:r>
            <a:r>
              <a:rPr lang="en-GB" sz="3200" b="0" i="0" dirty="0" err="1">
                <a:solidFill>
                  <a:srgbClr val="002060"/>
                </a:solidFill>
                <a:effectLst/>
                <a:latin typeface="+mn-lt"/>
              </a:rPr>
              <a:t>vật</a:t>
            </a:r>
            <a:r>
              <a:rPr lang="en-GB" sz="3200" b="0" i="0" dirty="0">
                <a:solidFill>
                  <a:srgbClr val="002060"/>
                </a:solidFill>
                <a:effectLst/>
                <a:latin typeface="+mn-lt"/>
              </a:rPr>
              <a:t> </a:t>
            </a:r>
            <a:r>
              <a:rPr lang="en-GB" sz="3200" b="0" i="0" dirty="0" err="1">
                <a:solidFill>
                  <a:srgbClr val="002060"/>
                </a:solidFill>
                <a:effectLst/>
                <a:latin typeface="+mn-lt"/>
              </a:rPr>
              <a:t>có</a:t>
            </a:r>
            <a:r>
              <a:rPr lang="en-GB" sz="3200" b="0" i="0" dirty="0">
                <a:solidFill>
                  <a:srgbClr val="002060"/>
                </a:solidFill>
                <a:effectLst/>
                <a:latin typeface="+mn-lt"/>
              </a:rPr>
              <a:t> </a:t>
            </a:r>
            <a:r>
              <a:rPr lang="en-GB" sz="3200" b="0" i="0" dirty="0" err="1">
                <a:solidFill>
                  <a:srgbClr val="002060"/>
                </a:solidFill>
                <a:effectLst/>
                <a:latin typeface="+mn-lt"/>
              </a:rPr>
              <a:t>hình</a:t>
            </a:r>
            <a:r>
              <a:rPr lang="en-GB" sz="3200" b="0" i="0" dirty="0">
                <a:solidFill>
                  <a:srgbClr val="002060"/>
                </a:solidFill>
                <a:effectLst/>
                <a:latin typeface="+mn-lt"/>
              </a:rPr>
              <a:t> </a:t>
            </a:r>
            <a:r>
              <a:rPr lang="en-GB" sz="3200" b="0" i="0" dirty="0" err="1">
                <a:solidFill>
                  <a:srgbClr val="002060"/>
                </a:solidFill>
                <a:effectLst/>
                <a:latin typeface="+mn-lt"/>
              </a:rPr>
              <a:t>ảnh</a:t>
            </a:r>
            <a:r>
              <a:rPr lang="en-GB" sz="3200" b="0" i="0" dirty="0">
                <a:solidFill>
                  <a:srgbClr val="002060"/>
                </a:solidFill>
                <a:effectLst/>
                <a:latin typeface="+mn-lt"/>
              </a:rPr>
              <a:t> so </a:t>
            </a:r>
            <a:r>
              <a:rPr lang="en-GB" sz="3200" b="0" i="0" dirty="0" err="1">
                <a:solidFill>
                  <a:srgbClr val="002060"/>
                </a:solidFill>
                <a:effectLst/>
                <a:latin typeface="+mn-lt"/>
              </a:rPr>
              <a:t>sánh</a:t>
            </a:r>
            <a:r>
              <a:rPr lang="vi-VN" sz="3200" b="0" i="0" dirty="0">
                <a:solidFill>
                  <a:srgbClr val="002060"/>
                </a:solidFill>
                <a:effectLst/>
                <a:latin typeface="+mn-lt"/>
              </a:rPr>
              <a:t>. </a:t>
            </a:r>
            <a:endParaRPr lang="en-GB" sz="3200" b="0" i="0" dirty="0">
              <a:solidFill>
                <a:srgbClr val="002060"/>
              </a:solidFill>
              <a:effectLst/>
              <a:latin typeface="+mn-lt"/>
            </a:endParaRPr>
          </a:p>
          <a:p>
            <a:pPr indent="-609585">
              <a:buFontTx/>
              <a:buChar char="-"/>
            </a:pPr>
            <a:endParaRPr dirty="0">
              <a:latin typeface="+mj-lt"/>
            </a:endParaRPr>
          </a:p>
        </p:txBody>
      </p:sp>
      <p:sp>
        <p:nvSpPr>
          <p:cNvPr id="1719" name="Google Shape;1719;p45"/>
          <p:cNvSpPr txBox="1">
            <a:spLocks noGrp="1"/>
          </p:cNvSpPr>
          <p:nvPr>
            <p:ph type="title"/>
          </p:nvPr>
        </p:nvSpPr>
        <p:spPr>
          <a:xfrm>
            <a:off x="2575639" y="533634"/>
            <a:ext cx="6804736" cy="892509"/>
          </a:xfrm>
          <a:prstGeom prst="rect">
            <a:avLst/>
          </a:prstGeom>
          <a:ln w="28575">
            <a:solidFill>
              <a:srgbClr val="FFC000"/>
            </a:solidFill>
            <a:prstDash val="dash"/>
          </a:ln>
        </p:spPr>
        <p:style>
          <a:lnRef idx="2">
            <a:schemeClr val="accent4"/>
          </a:lnRef>
          <a:fillRef idx="1">
            <a:schemeClr val="lt1"/>
          </a:fillRef>
          <a:effectRef idx="0">
            <a:schemeClr val="accent4"/>
          </a:effectRef>
          <a:fontRef idx="minor">
            <a:schemeClr val="dk1"/>
          </a:fontRef>
        </p:style>
        <p:txBody>
          <a:bodyPr spcFirstLastPara="1" wrap="square" lIns="121900" tIns="121900" rIns="121900" bIns="121900" anchor="t" anchorCtr="0">
            <a:noAutofit/>
          </a:bodyPr>
          <a:lstStyle/>
          <a:p>
            <a:pPr algn="ct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ĐỊNH HƯỚNG HỌC TẬP</a:t>
            </a:r>
            <a:endParaRPr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1720" name="Google Shape;1720;p45"/>
          <p:cNvGrpSpPr/>
          <p:nvPr/>
        </p:nvGrpSpPr>
        <p:grpSpPr>
          <a:xfrm rot="2700000">
            <a:off x="962169" y="443897"/>
            <a:ext cx="1022739" cy="1172177"/>
            <a:chOff x="5683549" y="4745921"/>
            <a:chExt cx="1448689" cy="1660366"/>
          </a:xfrm>
        </p:grpSpPr>
        <p:sp>
          <p:nvSpPr>
            <p:cNvPr id="1721" name="Google Shape;1721;p45"/>
            <p:cNvSpPr/>
            <p:nvPr/>
          </p:nvSpPr>
          <p:spPr>
            <a:xfrm>
              <a:off x="5724453" y="4745921"/>
              <a:ext cx="1406648" cy="1575074"/>
            </a:xfrm>
            <a:custGeom>
              <a:avLst/>
              <a:gdLst/>
              <a:ahLst/>
              <a:cxnLst/>
              <a:rect l="l" t="t" r="r" b="b"/>
              <a:pathLst>
                <a:path w="1406648" h="1575074" extrusionOk="0">
                  <a:moveTo>
                    <a:pt x="484033" y="1575074"/>
                  </a:moveTo>
                  <a:cubicBezTo>
                    <a:pt x="793086" y="1474997"/>
                    <a:pt x="1104413" y="1352176"/>
                    <a:pt x="1406649" y="1233903"/>
                  </a:cubicBezTo>
                  <a:cubicBezTo>
                    <a:pt x="1255531" y="816537"/>
                    <a:pt x="1089642" y="404857"/>
                    <a:pt x="910118" y="0"/>
                  </a:cubicBezTo>
                  <a:cubicBezTo>
                    <a:pt x="603336" y="110312"/>
                    <a:pt x="294283" y="229722"/>
                    <a:pt x="0" y="373014"/>
                  </a:cubicBezTo>
                  <a:lnTo>
                    <a:pt x="484033" y="1575074"/>
                  </a:lnTo>
                  <a:close/>
                </a:path>
              </a:pathLst>
            </a:custGeom>
            <a:solidFill>
              <a:schemeClr val="accent3"/>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B"/>
                </a:solidFill>
                <a:effectLst/>
                <a:uLnTx/>
                <a:uFillTx/>
                <a:latin typeface="Calibri"/>
                <a:ea typeface="Calibri"/>
                <a:cs typeface="Calibri"/>
                <a:sym typeface="Calibri"/>
              </a:endParaRPr>
            </a:p>
          </p:txBody>
        </p:sp>
        <p:sp>
          <p:nvSpPr>
            <p:cNvPr id="1722" name="Google Shape;1722;p45"/>
            <p:cNvSpPr/>
            <p:nvPr/>
          </p:nvSpPr>
          <p:spPr>
            <a:xfrm>
              <a:off x="5683549" y="5117797"/>
              <a:ext cx="62492" cy="85292"/>
            </a:xfrm>
            <a:custGeom>
              <a:avLst/>
              <a:gdLst/>
              <a:ahLst/>
              <a:cxnLst/>
              <a:rect l="l" t="t" r="r" b="b"/>
              <a:pathLst>
                <a:path w="62492" h="85292" extrusionOk="0">
                  <a:moveTo>
                    <a:pt x="0" y="85293"/>
                  </a:moveTo>
                  <a:lnTo>
                    <a:pt x="40904" y="0"/>
                  </a:lnTo>
                  <a:lnTo>
                    <a:pt x="62492" y="55725"/>
                  </a:lnTo>
                  <a:close/>
                </a:path>
              </a:pathLst>
            </a:custGeom>
            <a:solidFill>
              <a:schemeClr val="accent3"/>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B"/>
                </a:solidFill>
                <a:effectLst/>
                <a:uLnTx/>
                <a:uFillTx/>
                <a:latin typeface="Calibri"/>
                <a:ea typeface="Calibri"/>
                <a:cs typeface="Calibri"/>
                <a:sym typeface="Calibri"/>
              </a:endParaRPr>
            </a:p>
          </p:txBody>
        </p:sp>
        <p:sp>
          <p:nvSpPr>
            <p:cNvPr id="1723" name="Google Shape;1723;p45"/>
            <p:cNvSpPr/>
            <p:nvPr/>
          </p:nvSpPr>
          <p:spPr>
            <a:xfrm>
              <a:off x="5724453" y="4777763"/>
              <a:ext cx="1407785" cy="1593269"/>
            </a:xfrm>
            <a:custGeom>
              <a:avLst/>
              <a:gdLst/>
              <a:ahLst/>
              <a:cxnLst/>
              <a:rect l="l" t="t" r="r" b="b"/>
              <a:pathLst>
                <a:path w="1407785" h="1593269" extrusionOk="0">
                  <a:moveTo>
                    <a:pt x="0" y="405994"/>
                  </a:moveTo>
                  <a:lnTo>
                    <a:pt x="22725" y="349132"/>
                  </a:lnTo>
                  <a:cubicBezTo>
                    <a:pt x="22725" y="349132"/>
                    <a:pt x="685145" y="63685"/>
                    <a:pt x="897619" y="0"/>
                  </a:cubicBezTo>
                  <a:cubicBezTo>
                    <a:pt x="897619" y="0"/>
                    <a:pt x="1298707" y="972338"/>
                    <a:pt x="1407785" y="1248687"/>
                  </a:cubicBezTo>
                  <a:lnTo>
                    <a:pt x="457900" y="1593270"/>
                  </a:lnTo>
                  <a:lnTo>
                    <a:pt x="0" y="405994"/>
                  </a:lnTo>
                  <a:close/>
                </a:path>
              </a:pathLst>
            </a:custGeom>
            <a:solidFill>
              <a:schemeClr val="dk2"/>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B"/>
                </a:solidFill>
                <a:effectLst/>
                <a:uLnTx/>
                <a:uFillTx/>
                <a:latin typeface="Calibri"/>
                <a:ea typeface="Calibri"/>
                <a:cs typeface="Calibri"/>
                <a:sym typeface="Calibri"/>
              </a:endParaRPr>
            </a:p>
          </p:txBody>
        </p:sp>
        <p:sp>
          <p:nvSpPr>
            <p:cNvPr id="1724" name="Google Shape;1724;p45"/>
            <p:cNvSpPr/>
            <p:nvPr/>
          </p:nvSpPr>
          <p:spPr>
            <a:xfrm>
              <a:off x="5683549" y="4831213"/>
              <a:ext cx="1406648" cy="1575074"/>
            </a:xfrm>
            <a:custGeom>
              <a:avLst/>
              <a:gdLst/>
              <a:ahLst/>
              <a:cxnLst/>
              <a:rect l="l" t="t" r="r" b="b"/>
              <a:pathLst>
                <a:path w="1406648" h="1575074" extrusionOk="0">
                  <a:moveTo>
                    <a:pt x="484032" y="1575074"/>
                  </a:moveTo>
                  <a:cubicBezTo>
                    <a:pt x="793086" y="1474997"/>
                    <a:pt x="1104412" y="1352176"/>
                    <a:pt x="1406649" y="1233903"/>
                  </a:cubicBezTo>
                  <a:cubicBezTo>
                    <a:pt x="1255531" y="816537"/>
                    <a:pt x="1089641" y="404857"/>
                    <a:pt x="910117" y="0"/>
                  </a:cubicBezTo>
                  <a:cubicBezTo>
                    <a:pt x="603336" y="110312"/>
                    <a:pt x="294283" y="229722"/>
                    <a:pt x="0" y="373014"/>
                  </a:cubicBezTo>
                  <a:lnTo>
                    <a:pt x="484032" y="1575074"/>
                  </a:lnTo>
                  <a:close/>
                </a:path>
              </a:pathLst>
            </a:custGeom>
            <a:solidFill>
              <a:schemeClr val="accent3"/>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B"/>
                </a:solidFill>
                <a:effectLst/>
                <a:uLnTx/>
                <a:uFillTx/>
                <a:latin typeface="Calibri"/>
                <a:ea typeface="Calibri"/>
                <a:cs typeface="Calibri"/>
                <a:sym typeface="Calibri"/>
              </a:endParaRPr>
            </a:p>
          </p:txBody>
        </p:sp>
        <p:sp>
          <p:nvSpPr>
            <p:cNvPr id="1725" name="Google Shape;1725;p45"/>
            <p:cNvSpPr/>
            <p:nvPr/>
          </p:nvSpPr>
          <p:spPr>
            <a:xfrm>
              <a:off x="5760813" y="4793685"/>
              <a:ext cx="854442" cy="345720"/>
            </a:xfrm>
            <a:custGeom>
              <a:avLst/>
              <a:gdLst/>
              <a:ahLst/>
              <a:cxnLst/>
              <a:rect l="l" t="t" r="r" b="b"/>
              <a:pathLst>
                <a:path w="854442" h="345720" extrusionOk="0">
                  <a:moveTo>
                    <a:pt x="0" y="345720"/>
                  </a:moveTo>
                  <a:cubicBezTo>
                    <a:pt x="0" y="345720"/>
                    <a:pt x="503348" y="122822"/>
                    <a:pt x="854443" y="0"/>
                  </a:cubicBezTo>
                </a:path>
              </a:pathLst>
            </a:custGeom>
            <a:noFill/>
            <a:ln w="9525" cap="flat" cmpd="sng">
              <a:solidFill>
                <a:schemeClr val="dk1"/>
              </a:solidFill>
              <a:prstDash val="solid"/>
              <a:miter lim="8000"/>
              <a:headEnd type="none" w="sm" len="sm"/>
              <a:tailEnd type="none" w="sm" len="sm"/>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B"/>
                </a:solidFill>
                <a:effectLst/>
                <a:uLnTx/>
                <a:uFillTx/>
                <a:latin typeface="Calibri"/>
                <a:ea typeface="Calibri"/>
                <a:cs typeface="Calibri"/>
                <a:sym typeface="Calibri"/>
              </a:endParaRPr>
            </a:p>
          </p:txBody>
        </p:sp>
        <p:sp>
          <p:nvSpPr>
            <p:cNvPr id="1726" name="Google Shape;1726;p45"/>
            <p:cNvSpPr/>
            <p:nvPr/>
          </p:nvSpPr>
          <p:spPr>
            <a:xfrm>
              <a:off x="5765357" y="4819841"/>
              <a:ext cx="831718" cy="332073"/>
            </a:xfrm>
            <a:custGeom>
              <a:avLst/>
              <a:gdLst/>
              <a:ahLst/>
              <a:cxnLst/>
              <a:rect l="l" t="t" r="r" b="b"/>
              <a:pathLst>
                <a:path w="831718" h="332073" extrusionOk="0">
                  <a:moveTo>
                    <a:pt x="0" y="332074"/>
                  </a:moveTo>
                  <a:cubicBezTo>
                    <a:pt x="0" y="332074"/>
                    <a:pt x="614699" y="56862"/>
                    <a:pt x="831718" y="0"/>
                  </a:cubicBezTo>
                </a:path>
              </a:pathLst>
            </a:custGeom>
            <a:noFill/>
            <a:ln w="9525" cap="flat" cmpd="sng">
              <a:solidFill>
                <a:schemeClr val="dk1"/>
              </a:solidFill>
              <a:prstDash val="solid"/>
              <a:miter lim="8000"/>
              <a:headEnd type="none" w="sm" len="sm"/>
              <a:tailEnd type="none" w="sm" len="sm"/>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B"/>
                </a:solidFill>
                <a:effectLst/>
                <a:uLnTx/>
                <a:uFillTx/>
                <a:latin typeface="Calibri"/>
                <a:ea typeface="Calibri"/>
                <a:cs typeface="Calibri"/>
                <a:sym typeface="Calibri"/>
              </a:endParaRPr>
            </a:p>
          </p:txBody>
        </p:sp>
        <p:sp>
          <p:nvSpPr>
            <p:cNvPr id="1727" name="Google Shape;1727;p45"/>
            <p:cNvSpPr/>
            <p:nvPr/>
          </p:nvSpPr>
          <p:spPr>
            <a:xfrm>
              <a:off x="6623209" y="4820978"/>
              <a:ext cx="488577" cy="1187276"/>
            </a:xfrm>
            <a:custGeom>
              <a:avLst/>
              <a:gdLst/>
              <a:ahLst/>
              <a:cxnLst/>
              <a:rect l="l" t="t" r="r" b="b"/>
              <a:pathLst>
                <a:path w="488577" h="1187276" extrusionOk="0">
                  <a:moveTo>
                    <a:pt x="488577" y="1187276"/>
                  </a:moveTo>
                  <a:lnTo>
                    <a:pt x="0" y="0"/>
                  </a:lnTo>
                </a:path>
              </a:pathLst>
            </a:custGeom>
            <a:noFill/>
            <a:ln w="9525" cap="flat" cmpd="sng">
              <a:solidFill>
                <a:schemeClr val="dk1"/>
              </a:solidFill>
              <a:prstDash val="solid"/>
              <a:miter lim="8000"/>
              <a:headEnd type="none" w="sm" len="sm"/>
              <a:tailEnd type="none" w="sm" len="sm"/>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B"/>
                </a:solidFill>
                <a:effectLst/>
                <a:uLnTx/>
                <a:uFillTx/>
                <a:latin typeface="Calibri"/>
                <a:ea typeface="Calibri"/>
                <a:cs typeface="Calibri"/>
                <a:sym typeface="Calibri"/>
              </a:endParaRPr>
            </a:p>
          </p:txBody>
        </p:sp>
        <p:sp>
          <p:nvSpPr>
            <p:cNvPr id="1728" name="Google Shape;1728;p45"/>
            <p:cNvSpPr/>
            <p:nvPr/>
          </p:nvSpPr>
          <p:spPr>
            <a:xfrm>
              <a:off x="6614119" y="4842586"/>
              <a:ext cx="484032" cy="1185001"/>
            </a:xfrm>
            <a:custGeom>
              <a:avLst/>
              <a:gdLst/>
              <a:ahLst/>
              <a:cxnLst/>
              <a:rect l="l" t="t" r="r" b="b"/>
              <a:pathLst>
                <a:path w="484032" h="1185001" extrusionOk="0">
                  <a:moveTo>
                    <a:pt x="0" y="0"/>
                  </a:moveTo>
                  <a:cubicBezTo>
                    <a:pt x="0" y="0"/>
                    <a:pt x="374955" y="868850"/>
                    <a:pt x="484033" y="1185002"/>
                  </a:cubicBezTo>
                </a:path>
              </a:pathLst>
            </a:custGeom>
            <a:noFill/>
            <a:ln w="9525" cap="flat" cmpd="sng">
              <a:solidFill>
                <a:schemeClr val="dk1"/>
              </a:solidFill>
              <a:prstDash val="solid"/>
              <a:miter lim="8000"/>
              <a:headEnd type="none" w="sm" len="sm"/>
              <a:tailEnd type="none" w="sm" len="sm"/>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B"/>
                </a:solidFill>
                <a:effectLst/>
                <a:uLnTx/>
                <a:uFillTx/>
                <a:latin typeface="Calibri"/>
                <a:ea typeface="Calibri"/>
                <a:cs typeface="Calibri"/>
                <a:sym typeface="Calibri"/>
              </a:endParaRPr>
            </a:p>
          </p:txBody>
        </p:sp>
        <p:sp>
          <p:nvSpPr>
            <p:cNvPr id="1729" name="Google Shape;1729;p45"/>
            <p:cNvSpPr/>
            <p:nvPr/>
          </p:nvSpPr>
          <p:spPr>
            <a:xfrm>
              <a:off x="6062923" y="5098388"/>
              <a:ext cx="404216" cy="318115"/>
            </a:xfrm>
            <a:custGeom>
              <a:avLst/>
              <a:gdLst/>
              <a:ahLst/>
              <a:cxnLst/>
              <a:rect l="l" t="t" r="r" b="b"/>
              <a:pathLst>
                <a:path w="404216" h="318115" extrusionOk="0">
                  <a:moveTo>
                    <a:pt x="402350" y="164975"/>
                  </a:moveTo>
                  <a:cubicBezTo>
                    <a:pt x="394397" y="193406"/>
                    <a:pt x="364855" y="209328"/>
                    <a:pt x="337585" y="221837"/>
                  </a:cubicBezTo>
                  <a:cubicBezTo>
                    <a:pt x="283047" y="246856"/>
                    <a:pt x="227372" y="271876"/>
                    <a:pt x="172833" y="296895"/>
                  </a:cubicBezTo>
                  <a:cubicBezTo>
                    <a:pt x="135337" y="313953"/>
                    <a:pt x="89888" y="329875"/>
                    <a:pt x="55801" y="305993"/>
                  </a:cubicBezTo>
                  <a:cubicBezTo>
                    <a:pt x="37622" y="293483"/>
                    <a:pt x="28532" y="271876"/>
                    <a:pt x="21715" y="251405"/>
                  </a:cubicBezTo>
                  <a:cubicBezTo>
                    <a:pt x="12625" y="228661"/>
                    <a:pt x="4671" y="204779"/>
                    <a:pt x="1263" y="179760"/>
                  </a:cubicBezTo>
                  <a:cubicBezTo>
                    <a:pt x="-1010" y="162701"/>
                    <a:pt x="-1010" y="143368"/>
                    <a:pt x="8080" y="129721"/>
                  </a:cubicBezTo>
                  <a:cubicBezTo>
                    <a:pt x="13761" y="121760"/>
                    <a:pt x="21715" y="114937"/>
                    <a:pt x="29668" y="109251"/>
                  </a:cubicBezTo>
                  <a:cubicBezTo>
                    <a:pt x="103523" y="56938"/>
                    <a:pt x="191012" y="18272"/>
                    <a:pt x="280774" y="2350"/>
                  </a:cubicBezTo>
                  <a:cubicBezTo>
                    <a:pt x="311452" y="-3336"/>
                    <a:pt x="336449" y="76"/>
                    <a:pt x="355765" y="26232"/>
                  </a:cubicBezTo>
                  <a:cubicBezTo>
                    <a:pt x="378490" y="55801"/>
                    <a:pt x="412576" y="127447"/>
                    <a:pt x="402350" y="164975"/>
                  </a:cubicBezTo>
                  <a:close/>
                </a:path>
              </a:pathLst>
            </a:custGeom>
            <a:solidFill>
              <a:schemeClr val="dk2"/>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B"/>
                </a:solidFill>
                <a:effectLst/>
                <a:uLnTx/>
                <a:uFillTx/>
                <a:latin typeface="Calibri"/>
                <a:ea typeface="Calibri"/>
                <a:cs typeface="Calibri"/>
                <a:sym typeface="Calibri"/>
              </a:endParaRPr>
            </a:p>
          </p:txBody>
        </p:sp>
      </p:grpSp>
      <p:grpSp>
        <p:nvGrpSpPr>
          <p:cNvPr id="1730" name="Google Shape;1730;p45"/>
          <p:cNvGrpSpPr/>
          <p:nvPr/>
        </p:nvGrpSpPr>
        <p:grpSpPr>
          <a:xfrm rot="-1913969">
            <a:off x="1030347" y="5662537"/>
            <a:ext cx="376253" cy="546345"/>
            <a:chOff x="5660354" y="5884171"/>
            <a:chExt cx="115229" cy="167298"/>
          </a:xfrm>
        </p:grpSpPr>
        <p:sp>
          <p:nvSpPr>
            <p:cNvPr id="1731" name="Google Shape;1731;p45"/>
            <p:cNvSpPr/>
            <p:nvPr/>
          </p:nvSpPr>
          <p:spPr>
            <a:xfrm>
              <a:off x="5726726" y="5997911"/>
              <a:ext cx="48857" cy="53558"/>
            </a:xfrm>
            <a:custGeom>
              <a:avLst/>
              <a:gdLst/>
              <a:ahLst/>
              <a:cxnLst/>
              <a:rect l="l" t="t" r="r" b="b"/>
              <a:pathLst>
                <a:path w="48857" h="53558" extrusionOk="0">
                  <a:moveTo>
                    <a:pt x="29542" y="53559"/>
                  </a:moveTo>
                  <a:cubicBezTo>
                    <a:pt x="24997" y="52422"/>
                    <a:pt x="20452" y="50147"/>
                    <a:pt x="17043" y="47873"/>
                  </a:cubicBezTo>
                  <a:cubicBezTo>
                    <a:pt x="13635" y="45598"/>
                    <a:pt x="10226" y="43324"/>
                    <a:pt x="7954" y="39912"/>
                  </a:cubicBezTo>
                  <a:cubicBezTo>
                    <a:pt x="5681" y="36500"/>
                    <a:pt x="3409" y="33088"/>
                    <a:pt x="2273" y="29677"/>
                  </a:cubicBezTo>
                  <a:cubicBezTo>
                    <a:pt x="1136" y="26265"/>
                    <a:pt x="0" y="21716"/>
                    <a:pt x="0" y="16030"/>
                  </a:cubicBezTo>
                  <a:cubicBezTo>
                    <a:pt x="1136" y="6932"/>
                    <a:pt x="9090" y="-1029"/>
                    <a:pt x="18180" y="109"/>
                  </a:cubicBezTo>
                  <a:cubicBezTo>
                    <a:pt x="19316" y="109"/>
                    <a:pt x="19316" y="109"/>
                    <a:pt x="20452" y="109"/>
                  </a:cubicBezTo>
                  <a:cubicBezTo>
                    <a:pt x="24997" y="1246"/>
                    <a:pt x="29542" y="3521"/>
                    <a:pt x="32951" y="5795"/>
                  </a:cubicBezTo>
                  <a:cubicBezTo>
                    <a:pt x="36359" y="8069"/>
                    <a:pt x="38632" y="11481"/>
                    <a:pt x="40904" y="13756"/>
                  </a:cubicBezTo>
                  <a:cubicBezTo>
                    <a:pt x="43176" y="17167"/>
                    <a:pt x="45449" y="20579"/>
                    <a:pt x="46585" y="23991"/>
                  </a:cubicBezTo>
                  <a:cubicBezTo>
                    <a:pt x="47722" y="28540"/>
                    <a:pt x="48858" y="31952"/>
                    <a:pt x="48858" y="37638"/>
                  </a:cubicBezTo>
                  <a:cubicBezTo>
                    <a:pt x="47722" y="46735"/>
                    <a:pt x="40904" y="52422"/>
                    <a:pt x="31814" y="52422"/>
                  </a:cubicBezTo>
                  <a:cubicBezTo>
                    <a:pt x="30678" y="53559"/>
                    <a:pt x="29542" y="53559"/>
                    <a:pt x="29542" y="53559"/>
                  </a:cubicBezTo>
                  <a:close/>
                </a:path>
              </a:pathLst>
            </a:custGeom>
            <a:solidFill>
              <a:schemeClr val="accent2"/>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B"/>
                </a:solidFill>
                <a:effectLst/>
                <a:uLnTx/>
                <a:uFillTx/>
                <a:latin typeface="Calibri"/>
                <a:ea typeface="Calibri"/>
                <a:cs typeface="Calibri"/>
                <a:sym typeface="Calibri"/>
              </a:endParaRPr>
            </a:p>
          </p:txBody>
        </p:sp>
        <p:sp>
          <p:nvSpPr>
            <p:cNvPr id="1732" name="Google Shape;1732;p45"/>
            <p:cNvSpPr/>
            <p:nvPr/>
          </p:nvSpPr>
          <p:spPr>
            <a:xfrm>
              <a:off x="5660354" y="5909315"/>
              <a:ext cx="41374" cy="41411"/>
            </a:xfrm>
            <a:custGeom>
              <a:avLst/>
              <a:gdLst/>
              <a:ahLst/>
              <a:cxnLst/>
              <a:rect l="l" t="t" r="r" b="b"/>
              <a:pathLst>
                <a:path w="41374" h="41411" extrusionOk="0">
                  <a:moveTo>
                    <a:pt x="23195" y="40941"/>
                  </a:moveTo>
                  <a:cubicBezTo>
                    <a:pt x="18650" y="42078"/>
                    <a:pt x="15241" y="40941"/>
                    <a:pt x="12969" y="39803"/>
                  </a:cubicBezTo>
                  <a:cubicBezTo>
                    <a:pt x="9560" y="38666"/>
                    <a:pt x="7288" y="37529"/>
                    <a:pt x="6152" y="35254"/>
                  </a:cubicBezTo>
                  <a:cubicBezTo>
                    <a:pt x="3879" y="32980"/>
                    <a:pt x="2743" y="30705"/>
                    <a:pt x="1607" y="28431"/>
                  </a:cubicBezTo>
                  <a:cubicBezTo>
                    <a:pt x="471" y="26156"/>
                    <a:pt x="-666" y="22745"/>
                    <a:pt x="471" y="18196"/>
                  </a:cubicBezTo>
                  <a:cubicBezTo>
                    <a:pt x="1607" y="7960"/>
                    <a:pt x="9560" y="1137"/>
                    <a:pt x="18650" y="0"/>
                  </a:cubicBezTo>
                  <a:cubicBezTo>
                    <a:pt x="23195" y="0"/>
                    <a:pt x="26604" y="0"/>
                    <a:pt x="28876" y="1137"/>
                  </a:cubicBezTo>
                  <a:cubicBezTo>
                    <a:pt x="31149" y="2274"/>
                    <a:pt x="33421" y="3412"/>
                    <a:pt x="35693" y="5686"/>
                  </a:cubicBezTo>
                  <a:cubicBezTo>
                    <a:pt x="37966" y="7960"/>
                    <a:pt x="39102" y="10235"/>
                    <a:pt x="40239" y="12510"/>
                  </a:cubicBezTo>
                  <a:cubicBezTo>
                    <a:pt x="41375" y="15921"/>
                    <a:pt x="41375" y="18196"/>
                    <a:pt x="41375" y="22745"/>
                  </a:cubicBezTo>
                  <a:cubicBezTo>
                    <a:pt x="39102" y="32980"/>
                    <a:pt x="32285" y="39803"/>
                    <a:pt x="23195" y="40941"/>
                  </a:cubicBezTo>
                  <a:close/>
                </a:path>
              </a:pathLst>
            </a:custGeom>
            <a:solidFill>
              <a:schemeClr val="accent2"/>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B"/>
                </a:solidFill>
                <a:effectLst/>
                <a:uLnTx/>
                <a:uFillTx/>
                <a:latin typeface="Calibri"/>
                <a:ea typeface="Calibri"/>
                <a:cs typeface="Calibri"/>
                <a:sym typeface="Calibri"/>
              </a:endParaRPr>
            </a:p>
          </p:txBody>
        </p:sp>
        <p:sp>
          <p:nvSpPr>
            <p:cNvPr id="1733" name="Google Shape;1733;p45"/>
            <p:cNvSpPr/>
            <p:nvPr/>
          </p:nvSpPr>
          <p:spPr>
            <a:xfrm>
              <a:off x="5719438" y="5884171"/>
              <a:ext cx="47056" cy="54836"/>
            </a:xfrm>
            <a:custGeom>
              <a:avLst/>
              <a:gdLst/>
              <a:ahLst/>
              <a:cxnLst/>
              <a:rect l="l" t="t" r="r" b="b"/>
              <a:pathLst>
                <a:path w="47056" h="54836" extrusionOk="0">
                  <a:moveTo>
                    <a:pt x="27740" y="53574"/>
                  </a:moveTo>
                  <a:cubicBezTo>
                    <a:pt x="23195" y="52437"/>
                    <a:pt x="18650" y="50162"/>
                    <a:pt x="15242" y="47888"/>
                  </a:cubicBezTo>
                  <a:cubicBezTo>
                    <a:pt x="11833" y="45614"/>
                    <a:pt x="9561" y="42202"/>
                    <a:pt x="7288" y="38790"/>
                  </a:cubicBezTo>
                  <a:cubicBezTo>
                    <a:pt x="5016" y="35378"/>
                    <a:pt x="2743" y="31967"/>
                    <a:pt x="1607" y="28555"/>
                  </a:cubicBezTo>
                  <a:cubicBezTo>
                    <a:pt x="471" y="24006"/>
                    <a:pt x="-666" y="20595"/>
                    <a:pt x="471" y="14908"/>
                  </a:cubicBezTo>
                  <a:cubicBezTo>
                    <a:pt x="1607" y="5810"/>
                    <a:pt x="10697" y="-1013"/>
                    <a:pt x="19787" y="124"/>
                  </a:cubicBezTo>
                  <a:cubicBezTo>
                    <a:pt x="20923" y="124"/>
                    <a:pt x="22059" y="124"/>
                    <a:pt x="22059" y="124"/>
                  </a:cubicBezTo>
                  <a:cubicBezTo>
                    <a:pt x="26604" y="1261"/>
                    <a:pt x="31149" y="3536"/>
                    <a:pt x="33421" y="6948"/>
                  </a:cubicBezTo>
                  <a:cubicBezTo>
                    <a:pt x="36830" y="9222"/>
                    <a:pt x="39102" y="12634"/>
                    <a:pt x="41375" y="16045"/>
                  </a:cubicBezTo>
                  <a:cubicBezTo>
                    <a:pt x="43647" y="19457"/>
                    <a:pt x="44783" y="22869"/>
                    <a:pt x="45920" y="27418"/>
                  </a:cubicBezTo>
                  <a:cubicBezTo>
                    <a:pt x="47056" y="31967"/>
                    <a:pt x="47056" y="35378"/>
                    <a:pt x="47056" y="41065"/>
                  </a:cubicBezTo>
                  <a:cubicBezTo>
                    <a:pt x="45920" y="49025"/>
                    <a:pt x="37966" y="55849"/>
                    <a:pt x="30013" y="54712"/>
                  </a:cubicBezTo>
                  <a:cubicBezTo>
                    <a:pt x="28876" y="53574"/>
                    <a:pt x="27740" y="53574"/>
                    <a:pt x="27740" y="53574"/>
                  </a:cubicBezTo>
                  <a:close/>
                </a:path>
              </a:pathLst>
            </a:custGeom>
            <a:solidFill>
              <a:schemeClr val="accent2"/>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B"/>
                </a:solidFill>
                <a:effectLst/>
                <a:uLnTx/>
                <a:uFillTx/>
                <a:latin typeface="Calibri"/>
                <a:ea typeface="Calibri"/>
                <a:cs typeface="Calibri"/>
                <a:sym typeface="Calibri"/>
              </a:endParaRPr>
            </a:p>
          </p:txBody>
        </p:sp>
      </p:grpSp>
      <p:grpSp>
        <p:nvGrpSpPr>
          <p:cNvPr id="1808" name="Google Shape;1808;p45"/>
          <p:cNvGrpSpPr/>
          <p:nvPr/>
        </p:nvGrpSpPr>
        <p:grpSpPr>
          <a:xfrm>
            <a:off x="9907895" y="856576"/>
            <a:ext cx="707759" cy="595715"/>
            <a:chOff x="7430921" y="642432"/>
            <a:chExt cx="530819" cy="446786"/>
          </a:xfrm>
        </p:grpSpPr>
        <p:sp>
          <p:nvSpPr>
            <p:cNvPr id="1809" name="Google Shape;1809;p45"/>
            <p:cNvSpPr/>
            <p:nvPr/>
          </p:nvSpPr>
          <p:spPr>
            <a:xfrm rot="-990070">
              <a:off x="7464654" y="675593"/>
              <a:ext cx="273699" cy="277218"/>
            </a:xfrm>
            <a:custGeom>
              <a:avLst/>
              <a:gdLst/>
              <a:ahLst/>
              <a:cxnLst/>
              <a:rect l="l" t="t" r="r" b="b"/>
              <a:pathLst>
                <a:path w="171801" h="174010" extrusionOk="0">
                  <a:moveTo>
                    <a:pt x="167543" y="19948"/>
                  </a:moveTo>
                  <a:cubicBezTo>
                    <a:pt x="162998" y="8576"/>
                    <a:pt x="151635" y="-2796"/>
                    <a:pt x="140273" y="615"/>
                  </a:cubicBezTo>
                  <a:cubicBezTo>
                    <a:pt x="135728" y="1753"/>
                    <a:pt x="132319" y="5164"/>
                    <a:pt x="128911" y="9713"/>
                  </a:cubicBezTo>
                  <a:cubicBezTo>
                    <a:pt x="110731" y="30184"/>
                    <a:pt x="100505" y="56340"/>
                    <a:pt x="98232" y="83634"/>
                  </a:cubicBezTo>
                  <a:cubicBezTo>
                    <a:pt x="85734" y="73399"/>
                    <a:pt x="78917" y="58615"/>
                    <a:pt x="69827" y="46105"/>
                  </a:cubicBezTo>
                  <a:cubicBezTo>
                    <a:pt x="60737" y="33595"/>
                    <a:pt x="45966" y="22223"/>
                    <a:pt x="30059" y="25635"/>
                  </a:cubicBezTo>
                  <a:cubicBezTo>
                    <a:pt x="-35842" y="38144"/>
                    <a:pt x="19833" y="167789"/>
                    <a:pt x="70963" y="173476"/>
                  </a:cubicBezTo>
                  <a:cubicBezTo>
                    <a:pt x="138000" y="182573"/>
                    <a:pt x="186859" y="73399"/>
                    <a:pt x="167543" y="19948"/>
                  </a:cubicBezTo>
                  <a:close/>
                </a:path>
              </a:pathLst>
            </a:custGeom>
            <a:solidFill>
              <a:schemeClr val="accent4"/>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B"/>
                </a:solidFill>
                <a:effectLst/>
                <a:uLnTx/>
                <a:uFillTx/>
                <a:latin typeface="Calibri"/>
                <a:ea typeface="Calibri"/>
                <a:cs typeface="Calibri"/>
                <a:sym typeface="Calibri"/>
              </a:endParaRPr>
            </a:p>
          </p:txBody>
        </p:sp>
        <p:sp>
          <p:nvSpPr>
            <p:cNvPr id="1810" name="Google Shape;1810;p45"/>
            <p:cNvSpPr/>
            <p:nvPr/>
          </p:nvSpPr>
          <p:spPr>
            <a:xfrm rot="417808">
              <a:off x="7781877" y="907309"/>
              <a:ext cx="170049" cy="172235"/>
            </a:xfrm>
            <a:custGeom>
              <a:avLst/>
              <a:gdLst/>
              <a:ahLst/>
              <a:cxnLst/>
              <a:rect l="l" t="t" r="r" b="b"/>
              <a:pathLst>
                <a:path w="171801" h="174010" extrusionOk="0">
                  <a:moveTo>
                    <a:pt x="167543" y="19948"/>
                  </a:moveTo>
                  <a:cubicBezTo>
                    <a:pt x="162998" y="8576"/>
                    <a:pt x="151635" y="-2796"/>
                    <a:pt x="140273" y="615"/>
                  </a:cubicBezTo>
                  <a:cubicBezTo>
                    <a:pt x="135728" y="1753"/>
                    <a:pt x="132319" y="5164"/>
                    <a:pt x="128911" y="9713"/>
                  </a:cubicBezTo>
                  <a:cubicBezTo>
                    <a:pt x="110731" y="30184"/>
                    <a:pt x="100505" y="56340"/>
                    <a:pt x="98232" y="83634"/>
                  </a:cubicBezTo>
                  <a:cubicBezTo>
                    <a:pt x="85734" y="73399"/>
                    <a:pt x="78917" y="58615"/>
                    <a:pt x="69827" y="46105"/>
                  </a:cubicBezTo>
                  <a:cubicBezTo>
                    <a:pt x="60737" y="33595"/>
                    <a:pt x="45966" y="22223"/>
                    <a:pt x="30059" y="25635"/>
                  </a:cubicBezTo>
                  <a:cubicBezTo>
                    <a:pt x="-35842" y="38144"/>
                    <a:pt x="19833" y="167789"/>
                    <a:pt x="70963" y="173476"/>
                  </a:cubicBezTo>
                  <a:cubicBezTo>
                    <a:pt x="138000" y="182573"/>
                    <a:pt x="186859" y="73399"/>
                    <a:pt x="167543" y="19948"/>
                  </a:cubicBezTo>
                  <a:close/>
                </a:path>
              </a:pathLst>
            </a:custGeom>
            <a:solidFill>
              <a:schemeClr val="accent4"/>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B"/>
                </a:solidFill>
                <a:effectLst/>
                <a:uLnTx/>
                <a:uFillTx/>
                <a:latin typeface="Calibri"/>
                <a:ea typeface="Calibri"/>
                <a:cs typeface="Calibri"/>
                <a:sym typeface="Calibri"/>
              </a:endParaRPr>
            </a:p>
          </p:txBody>
        </p:sp>
      </p:grpSp>
      <p:grpSp>
        <p:nvGrpSpPr>
          <p:cNvPr id="29" name="Google Shape;3111;p68">
            <a:extLst>
              <a:ext uri="{FF2B5EF4-FFF2-40B4-BE49-F238E27FC236}">
                <a16:creationId xmlns:a16="http://schemas.microsoft.com/office/drawing/2014/main" id="{257F1A7D-9E24-48E3-E98B-850F0D2D78B5}"/>
              </a:ext>
            </a:extLst>
          </p:cNvPr>
          <p:cNvGrpSpPr/>
          <p:nvPr/>
        </p:nvGrpSpPr>
        <p:grpSpPr>
          <a:xfrm rot="1092541">
            <a:off x="10101483" y="4899159"/>
            <a:ext cx="1265300" cy="1441807"/>
            <a:chOff x="2064746" y="3404433"/>
            <a:chExt cx="1991554" cy="2269370"/>
          </a:xfrm>
        </p:grpSpPr>
        <p:sp>
          <p:nvSpPr>
            <p:cNvPr id="30" name="Google Shape;3112;p68">
              <a:extLst>
                <a:ext uri="{FF2B5EF4-FFF2-40B4-BE49-F238E27FC236}">
                  <a16:creationId xmlns:a16="http://schemas.microsoft.com/office/drawing/2014/main" id="{1B6484CC-989B-5920-8060-837FA155A578}"/>
                </a:ext>
              </a:extLst>
            </p:cNvPr>
            <p:cNvSpPr/>
            <p:nvPr/>
          </p:nvSpPr>
          <p:spPr>
            <a:xfrm>
              <a:off x="2846649" y="3409703"/>
              <a:ext cx="385934" cy="196183"/>
            </a:xfrm>
            <a:custGeom>
              <a:avLst/>
              <a:gdLst/>
              <a:ahLst/>
              <a:cxnLst/>
              <a:rect l="l" t="t" r="r" b="b"/>
              <a:pathLst>
                <a:path w="385934" h="196183" extrusionOk="0">
                  <a:moveTo>
                    <a:pt x="0" y="180102"/>
                  </a:moveTo>
                  <a:cubicBezTo>
                    <a:pt x="13937" y="140437"/>
                    <a:pt x="28945" y="100772"/>
                    <a:pt x="57890" y="63250"/>
                  </a:cubicBezTo>
                  <a:cubicBezTo>
                    <a:pt x="71827" y="43954"/>
                    <a:pt x="93268" y="26801"/>
                    <a:pt x="116852" y="17153"/>
                  </a:cubicBezTo>
                  <a:cubicBezTo>
                    <a:pt x="140437" y="6432"/>
                    <a:pt x="165094" y="3216"/>
                    <a:pt x="186535" y="1072"/>
                  </a:cubicBezTo>
                  <a:cubicBezTo>
                    <a:pt x="197255" y="0"/>
                    <a:pt x="207976" y="0"/>
                    <a:pt x="219768" y="0"/>
                  </a:cubicBezTo>
                  <a:cubicBezTo>
                    <a:pt x="231561" y="0"/>
                    <a:pt x="243353" y="1072"/>
                    <a:pt x="256217" y="3216"/>
                  </a:cubicBezTo>
                  <a:cubicBezTo>
                    <a:pt x="281946" y="7504"/>
                    <a:pt x="308747" y="22513"/>
                    <a:pt x="325900" y="41810"/>
                  </a:cubicBezTo>
                  <a:cubicBezTo>
                    <a:pt x="343053" y="61106"/>
                    <a:pt x="353773" y="80403"/>
                    <a:pt x="363421" y="100772"/>
                  </a:cubicBezTo>
                  <a:cubicBezTo>
                    <a:pt x="371998" y="121140"/>
                    <a:pt x="379502" y="140437"/>
                    <a:pt x="385934" y="160806"/>
                  </a:cubicBezTo>
                  <a:lnTo>
                    <a:pt x="349485" y="176887"/>
                  </a:lnTo>
                  <a:cubicBezTo>
                    <a:pt x="338764" y="159734"/>
                    <a:pt x="328044" y="141509"/>
                    <a:pt x="317324" y="125428"/>
                  </a:cubicBezTo>
                  <a:cubicBezTo>
                    <a:pt x="306603" y="109348"/>
                    <a:pt x="295883" y="94339"/>
                    <a:pt x="284090" y="83619"/>
                  </a:cubicBezTo>
                  <a:cubicBezTo>
                    <a:pt x="272298" y="72899"/>
                    <a:pt x="260506" y="67538"/>
                    <a:pt x="245497" y="65394"/>
                  </a:cubicBezTo>
                  <a:cubicBezTo>
                    <a:pt x="237993" y="64322"/>
                    <a:pt x="229416" y="63250"/>
                    <a:pt x="219768" y="63250"/>
                  </a:cubicBezTo>
                  <a:cubicBezTo>
                    <a:pt x="211192" y="63250"/>
                    <a:pt x="200471" y="64322"/>
                    <a:pt x="190823" y="64322"/>
                  </a:cubicBezTo>
                  <a:cubicBezTo>
                    <a:pt x="171526" y="65394"/>
                    <a:pt x="154374" y="67538"/>
                    <a:pt x="140437" y="73971"/>
                  </a:cubicBezTo>
                  <a:cubicBezTo>
                    <a:pt x="125429" y="79331"/>
                    <a:pt x="113636" y="87907"/>
                    <a:pt x="100772" y="100772"/>
                  </a:cubicBezTo>
                  <a:cubicBezTo>
                    <a:pt x="76115" y="126501"/>
                    <a:pt x="55746" y="161878"/>
                    <a:pt x="33233" y="196183"/>
                  </a:cubicBezTo>
                  <a:lnTo>
                    <a:pt x="0" y="180102"/>
                  </a:lnTo>
                  <a:close/>
                </a:path>
              </a:pathLst>
            </a:custGeom>
            <a:solidFill>
              <a:schemeClr val="dk1"/>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3113;p68">
              <a:extLst>
                <a:ext uri="{FF2B5EF4-FFF2-40B4-BE49-F238E27FC236}">
                  <a16:creationId xmlns:a16="http://schemas.microsoft.com/office/drawing/2014/main" id="{4F6E5829-B829-077B-787B-3003EA1FABAA}"/>
                </a:ext>
              </a:extLst>
            </p:cNvPr>
            <p:cNvSpPr/>
            <p:nvPr/>
          </p:nvSpPr>
          <p:spPr>
            <a:xfrm>
              <a:off x="2178383" y="3549285"/>
              <a:ext cx="1877917" cy="2124518"/>
            </a:xfrm>
            <a:custGeom>
              <a:avLst/>
              <a:gdLst/>
              <a:ahLst/>
              <a:cxnLst/>
              <a:rect l="l" t="t" r="r" b="b"/>
              <a:pathLst>
                <a:path w="1877917" h="2124518" extrusionOk="0">
                  <a:moveTo>
                    <a:pt x="1659903" y="402869"/>
                  </a:moveTo>
                  <a:cubicBezTo>
                    <a:pt x="1757458" y="683743"/>
                    <a:pt x="1805700" y="978554"/>
                    <a:pt x="1850726" y="1272292"/>
                  </a:cubicBezTo>
                  <a:cubicBezTo>
                    <a:pt x="1881815" y="1469547"/>
                    <a:pt x="1907544" y="1686099"/>
                    <a:pt x="1801412" y="1854409"/>
                  </a:cubicBezTo>
                  <a:cubicBezTo>
                    <a:pt x="1678127" y="2048448"/>
                    <a:pt x="1422982" y="2107410"/>
                    <a:pt x="1193566" y="2114915"/>
                  </a:cubicBezTo>
                  <a:cubicBezTo>
                    <a:pt x="929844" y="2123491"/>
                    <a:pt x="657546" y="2146004"/>
                    <a:pt x="405617" y="2066673"/>
                  </a:cubicBezTo>
                  <a:cubicBezTo>
                    <a:pt x="290909" y="2031296"/>
                    <a:pt x="183705" y="1979838"/>
                    <a:pt x="106518" y="1887642"/>
                  </a:cubicBezTo>
                  <a:cubicBezTo>
                    <a:pt x="-34991" y="1721476"/>
                    <a:pt x="-8190" y="1419162"/>
                    <a:pt x="32547" y="1204754"/>
                  </a:cubicBezTo>
                  <a:cubicBezTo>
                    <a:pt x="68997" y="1015003"/>
                    <a:pt x="106518" y="824180"/>
                    <a:pt x="147256" y="635502"/>
                  </a:cubicBezTo>
                  <a:cubicBezTo>
                    <a:pt x="174057" y="509001"/>
                    <a:pt x="203002" y="379284"/>
                    <a:pt x="275900" y="273153"/>
                  </a:cubicBezTo>
                  <a:cubicBezTo>
                    <a:pt x="388464" y="105915"/>
                    <a:pt x="594296" y="20152"/>
                    <a:pt x="794767" y="6215"/>
                  </a:cubicBezTo>
                  <a:cubicBezTo>
                    <a:pt x="1160332" y="-20586"/>
                    <a:pt x="1529114" y="26584"/>
                    <a:pt x="1659903" y="402869"/>
                  </a:cubicBezTo>
                  <a:close/>
                </a:path>
              </a:pathLst>
            </a:custGeom>
            <a:solidFill>
              <a:schemeClr val="accent5"/>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11" name="Google Shape;3114;p68">
              <a:extLst>
                <a:ext uri="{FF2B5EF4-FFF2-40B4-BE49-F238E27FC236}">
                  <a16:creationId xmlns:a16="http://schemas.microsoft.com/office/drawing/2014/main" id="{EEE97859-C5E7-D194-4585-6A13EA9EBCC8}"/>
                </a:ext>
              </a:extLst>
            </p:cNvPr>
            <p:cNvSpPr/>
            <p:nvPr/>
          </p:nvSpPr>
          <p:spPr>
            <a:xfrm>
              <a:off x="2064746" y="3549285"/>
              <a:ext cx="1877917" cy="2124518"/>
            </a:xfrm>
            <a:custGeom>
              <a:avLst/>
              <a:gdLst/>
              <a:ahLst/>
              <a:cxnLst/>
              <a:rect l="l" t="t" r="r" b="b"/>
              <a:pathLst>
                <a:path w="1877917" h="2124518" extrusionOk="0">
                  <a:moveTo>
                    <a:pt x="1659903" y="402869"/>
                  </a:moveTo>
                  <a:cubicBezTo>
                    <a:pt x="1757458" y="683743"/>
                    <a:pt x="1805700" y="978554"/>
                    <a:pt x="1850726" y="1272292"/>
                  </a:cubicBezTo>
                  <a:cubicBezTo>
                    <a:pt x="1881815" y="1469547"/>
                    <a:pt x="1907544" y="1686099"/>
                    <a:pt x="1801412" y="1854409"/>
                  </a:cubicBezTo>
                  <a:cubicBezTo>
                    <a:pt x="1678127" y="2048448"/>
                    <a:pt x="1422982" y="2107410"/>
                    <a:pt x="1193566" y="2114915"/>
                  </a:cubicBezTo>
                  <a:cubicBezTo>
                    <a:pt x="929844" y="2123491"/>
                    <a:pt x="657546" y="2146004"/>
                    <a:pt x="405617" y="2066673"/>
                  </a:cubicBezTo>
                  <a:cubicBezTo>
                    <a:pt x="290909" y="2031296"/>
                    <a:pt x="183705" y="1979838"/>
                    <a:pt x="106518" y="1887642"/>
                  </a:cubicBezTo>
                  <a:cubicBezTo>
                    <a:pt x="-34991" y="1721476"/>
                    <a:pt x="-8190" y="1419162"/>
                    <a:pt x="32547" y="1204754"/>
                  </a:cubicBezTo>
                  <a:cubicBezTo>
                    <a:pt x="68997" y="1015003"/>
                    <a:pt x="106518" y="824180"/>
                    <a:pt x="147256" y="635502"/>
                  </a:cubicBezTo>
                  <a:cubicBezTo>
                    <a:pt x="174057" y="509001"/>
                    <a:pt x="203002" y="379284"/>
                    <a:pt x="275900" y="273153"/>
                  </a:cubicBezTo>
                  <a:cubicBezTo>
                    <a:pt x="388464" y="105915"/>
                    <a:pt x="594296" y="20152"/>
                    <a:pt x="794767" y="6215"/>
                  </a:cubicBezTo>
                  <a:cubicBezTo>
                    <a:pt x="1160333" y="-20586"/>
                    <a:pt x="1529114" y="26584"/>
                    <a:pt x="1659903" y="402869"/>
                  </a:cubicBezTo>
                  <a:close/>
                </a:path>
              </a:pathLst>
            </a:custGeom>
            <a:solidFill>
              <a:schemeClr val="lt2"/>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12" name="Google Shape;3115;p68">
              <a:extLst>
                <a:ext uri="{FF2B5EF4-FFF2-40B4-BE49-F238E27FC236}">
                  <a16:creationId xmlns:a16="http://schemas.microsoft.com/office/drawing/2014/main" id="{2AABAEE3-93C4-0812-51DD-927D48F7364D}"/>
                </a:ext>
              </a:extLst>
            </p:cNvPr>
            <p:cNvSpPr/>
            <p:nvPr/>
          </p:nvSpPr>
          <p:spPr>
            <a:xfrm>
              <a:off x="2321552" y="4700169"/>
              <a:ext cx="1366872" cy="785729"/>
            </a:xfrm>
            <a:custGeom>
              <a:avLst/>
              <a:gdLst/>
              <a:ahLst/>
              <a:cxnLst/>
              <a:rect l="l" t="t" r="r" b="b"/>
              <a:pathLst>
                <a:path w="1366872" h="785729" extrusionOk="0">
                  <a:moveTo>
                    <a:pt x="1348423" y="112832"/>
                  </a:moveTo>
                  <a:cubicBezTo>
                    <a:pt x="1362359" y="146065"/>
                    <a:pt x="1363432" y="183587"/>
                    <a:pt x="1363432" y="220036"/>
                  </a:cubicBezTo>
                  <a:cubicBezTo>
                    <a:pt x="1364504" y="298295"/>
                    <a:pt x="1365575" y="376554"/>
                    <a:pt x="1366648" y="454812"/>
                  </a:cubicBezTo>
                  <a:cubicBezTo>
                    <a:pt x="1367720" y="525567"/>
                    <a:pt x="1366648" y="601682"/>
                    <a:pt x="1323766" y="658500"/>
                  </a:cubicBezTo>
                  <a:cubicBezTo>
                    <a:pt x="1276596" y="720678"/>
                    <a:pt x="1191905" y="739975"/>
                    <a:pt x="1114718" y="751767"/>
                  </a:cubicBezTo>
                  <a:cubicBezTo>
                    <a:pt x="844565" y="792504"/>
                    <a:pt x="570123" y="796792"/>
                    <a:pt x="298897" y="763559"/>
                  </a:cubicBezTo>
                  <a:cubicBezTo>
                    <a:pt x="218494" y="753911"/>
                    <a:pt x="131659" y="737830"/>
                    <a:pt x="75913" y="678868"/>
                  </a:cubicBezTo>
                  <a:cubicBezTo>
                    <a:pt x="16950" y="617762"/>
                    <a:pt x="5158" y="526639"/>
                    <a:pt x="1942" y="441948"/>
                  </a:cubicBezTo>
                  <a:cubicBezTo>
                    <a:pt x="-1274" y="373337"/>
                    <a:pt x="-202" y="303655"/>
                    <a:pt x="3014" y="233972"/>
                  </a:cubicBezTo>
                  <a:cubicBezTo>
                    <a:pt x="5158" y="193235"/>
                    <a:pt x="9446" y="151426"/>
                    <a:pt x="29815" y="114976"/>
                  </a:cubicBezTo>
                  <a:cubicBezTo>
                    <a:pt x="73769" y="37789"/>
                    <a:pt x="175612" y="19565"/>
                    <a:pt x="264592" y="13132"/>
                  </a:cubicBezTo>
                  <a:cubicBezTo>
                    <a:pt x="463991" y="-1876"/>
                    <a:pt x="665534" y="-4020"/>
                    <a:pt x="864933" y="6700"/>
                  </a:cubicBezTo>
                  <a:cubicBezTo>
                    <a:pt x="965705" y="12061"/>
                    <a:pt x="1066477" y="21709"/>
                    <a:pt x="1167248" y="33501"/>
                  </a:cubicBezTo>
                  <a:cubicBezTo>
                    <a:pt x="1236931" y="43150"/>
                    <a:pt x="1316262" y="33501"/>
                    <a:pt x="1348423" y="112832"/>
                  </a:cubicBezTo>
                  <a:close/>
                </a:path>
              </a:pathLst>
            </a:custGeom>
            <a:solidFill>
              <a:schemeClr val="accent4"/>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13" name="Google Shape;3116;p68">
              <a:extLst>
                <a:ext uri="{FF2B5EF4-FFF2-40B4-BE49-F238E27FC236}">
                  <a16:creationId xmlns:a16="http://schemas.microsoft.com/office/drawing/2014/main" id="{80C19F7A-0FC9-C8A8-0209-832E6F4E5D07}"/>
                </a:ext>
              </a:extLst>
            </p:cNvPr>
            <p:cNvSpPr/>
            <p:nvPr/>
          </p:nvSpPr>
          <p:spPr>
            <a:xfrm>
              <a:off x="2460367" y="3821532"/>
              <a:ext cx="1140678" cy="682022"/>
            </a:xfrm>
            <a:custGeom>
              <a:avLst/>
              <a:gdLst/>
              <a:ahLst/>
              <a:cxnLst/>
              <a:rect l="l" t="t" r="r" b="b"/>
              <a:pathLst>
                <a:path w="1140678" h="682022" extrusionOk="0">
                  <a:moveTo>
                    <a:pt x="1070243" y="224961"/>
                  </a:moveTo>
                  <a:cubicBezTo>
                    <a:pt x="1097044" y="302148"/>
                    <a:pt x="1118485" y="381479"/>
                    <a:pt x="1133493" y="462954"/>
                  </a:cubicBezTo>
                  <a:cubicBezTo>
                    <a:pt x="1142070" y="506907"/>
                    <a:pt x="1147430" y="556221"/>
                    <a:pt x="1122773" y="594815"/>
                  </a:cubicBezTo>
                  <a:cubicBezTo>
                    <a:pt x="1107765" y="619471"/>
                    <a:pt x="1082035" y="635552"/>
                    <a:pt x="1055234" y="645200"/>
                  </a:cubicBezTo>
                  <a:cubicBezTo>
                    <a:pt x="1014497" y="661281"/>
                    <a:pt x="970543" y="664497"/>
                    <a:pt x="927662" y="667713"/>
                  </a:cubicBezTo>
                  <a:cubicBezTo>
                    <a:pt x="690741" y="683794"/>
                    <a:pt x="451677" y="689154"/>
                    <a:pt x="214756" y="668785"/>
                  </a:cubicBezTo>
                  <a:cubicBezTo>
                    <a:pt x="146145" y="663425"/>
                    <a:pt x="70031" y="650560"/>
                    <a:pt x="29293" y="594815"/>
                  </a:cubicBezTo>
                  <a:cubicBezTo>
                    <a:pt x="-7156" y="544429"/>
                    <a:pt x="-1796" y="476890"/>
                    <a:pt x="4636" y="414712"/>
                  </a:cubicBezTo>
                  <a:cubicBezTo>
                    <a:pt x="14285" y="328949"/>
                    <a:pt x="26077" y="237826"/>
                    <a:pt x="77535" y="168143"/>
                  </a:cubicBezTo>
                  <a:cubicBezTo>
                    <a:pt x="152578" y="67371"/>
                    <a:pt x="289799" y="38427"/>
                    <a:pt x="414155" y="19130"/>
                  </a:cubicBezTo>
                  <a:cubicBezTo>
                    <a:pt x="565313" y="-4455"/>
                    <a:pt x="704678" y="-4455"/>
                    <a:pt x="856907" y="9481"/>
                  </a:cubicBezTo>
                  <a:cubicBezTo>
                    <a:pt x="975904" y="20202"/>
                    <a:pt x="1033794" y="120973"/>
                    <a:pt x="1070243" y="224961"/>
                  </a:cubicBezTo>
                  <a:close/>
                </a:path>
              </a:pathLst>
            </a:custGeom>
            <a:solidFill>
              <a:schemeClr val="accent2"/>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14" name="Google Shape;3117;p68">
              <a:extLst>
                <a:ext uri="{FF2B5EF4-FFF2-40B4-BE49-F238E27FC236}">
                  <a16:creationId xmlns:a16="http://schemas.microsoft.com/office/drawing/2014/main" id="{BD51DC93-3C64-004C-D8BF-80CC158BD71B}"/>
                </a:ext>
              </a:extLst>
            </p:cNvPr>
            <p:cNvSpPr/>
            <p:nvPr/>
          </p:nvSpPr>
          <p:spPr>
            <a:xfrm>
              <a:off x="2460367" y="3775435"/>
              <a:ext cx="1140678" cy="682022"/>
            </a:xfrm>
            <a:custGeom>
              <a:avLst/>
              <a:gdLst/>
              <a:ahLst/>
              <a:cxnLst/>
              <a:rect l="l" t="t" r="r" b="b"/>
              <a:pathLst>
                <a:path w="1140678" h="682022" extrusionOk="0">
                  <a:moveTo>
                    <a:pt x="1070243" y="224961"/>
                  </a:moveTo>
                  <a:cubicBezTo>
                    <a:pt x="1097044" y="302148"/>
                    <a:pt x="1118485" y="381479"/>
                    <a:pt x="1133493" y="462954"/>
                  </a:cubicBezTo>
                  <a:cubicBezTo>
                    <a:pt x="1142070" y="506907"/>
                    <a:pt x="1147430" y="556221"/>
                    <a:pt x="1122773" y="594814"/>
                  </a:cubicBezTo>
                  <a:cubicBezTo>
                    <a:pt x="1107765" y="619472"/>
                    <a:pt x="1082035" y="635552"/>
                    <a:pt x="1055234" y="645200"/>
                  </a:cubicBezTo>
                  <a:cubicBezTo>
                    <a:pt x="1014497" y="661281"/>
                    <a:pt x="970543" y="664497"/>
                    <a:pt x="927662" y="667713"/>
                  </a:cubicBezTo>
                  <a:cubicBezTo>
                    <a:pt x="690741" y="683794"/>
                    <a:pt x="451677" y="689154"/>
                    <a:pt x="214756" y="668785"/>
                  </a:cubicBezTo>
                  <a:cubicBezTo>
                    <a:pt x="146145" y="663425"/>
                    <a:pt x="70031" y="650561"/>
                    <a:pt x="29293" y="594814"/>
                  </a:cubicBezTo>
                  <a:cubicBezTo>
                    <a:pt x="-7156" y="544429"/>
                    <a:pt x="-1796" y="476890"/>
                    <a:pt x="4636" y="414712"/>
                  </a:cubicBezTo>
                  <a:cubicBezTo>
                    <a:pt x="14285" y="328949"/>
                    <a:pt x="26077" y="237826"/>
                    <a:pt x="77535" y="168143"/>
                  </a:cubicBezTo>
                  <a:cubicBezTo>
                    <a:pt x="152578" y="67372"/>
                    <a:pt x="289799" y="38427"/>
                    <a:pt x="414155" y="19130"/>
                  </a:cubicBezTo>
                  <a:cubicBezTo>
                    <a:pt x="565313" y="-4455"/>
                    <a:pt x="704678" y="-4455"/>
                    <a:pt x="856907" y="9482"/>
                  </a:cubicBezTo>
                  <a:cubicBezTo>
                    <a:pt x="975904" y="20202"/>
                    <a:pt x="1033794" y="120974"/>
                    <a:pt x="1070243" y="224961"/>
                  </a:cubicBezTo>
                  <a:close/>
                </a:path>
              </a:pathLst>
            </a:custGeom>
            <a:solidFill>
              <a:schemeClr val="accent2"/>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15" name="Google Shape;3118;p68">
              <a:extLst>
                <a:ext uri="{FF2B5EF4-FFF2-40B4-BE49-F238E27FC236}">
                  <a16:creationId xmlns:a16="http://schemas.microsoft.com/office/drawing/2014/main" id="{EF023C6F-67A2-2EA6-8D30-5D4068633982}"/>
                </a:ext>
              </a:extLst>
            </p:cNvPr>
            <p:cNvSpPr/>
            <p:nvPr/>
          </p:nvSpPr>
          <p:spPr>
            <a:xfrm>
              <a:off x="2321552" y="4665864"/>
              <a:ext cx="1366872" cy="785729"/>
            </a:xfrm>
            <a:custGeom>
              <a:avLst/>
              <a:gdLst/>
              <a:ahLst/>
              <a:cxnLst/>
              <a:rect l="l" t="t" r="r" b="b"/>
              <a:pathLst>
                <a:path w="1366872" h="785729" extrusionOk="0">
                  <a:moveTo>
                    <a:pt x="1348423" y="112832"/>
                  </a:moveTo>
                  <a:cubicBezTo>
                    <a:pt x="1362359" y="146065"/>
                    <a:pt x="1363432" y="183587"/>
                    <a:pt x="1363432" y="220036"/>
                  </a:cubicBezTo>
                  <a:cubicBezTo>
                    <a:pt x="1364504" y="298295"/>
                    <a:pt x="1365575" y="376553"/>
                    <a:pt x="1366648" y="454812"/>
                  </a:cubicBezTo>
                  <a:cubicBezTo>
                    <a:pt x="1367720" y="525567"/>
                    <a:pt x="1366648" y="601682"/>
                    <a:pt x="1323766" y="658499"/>
                  </a:cubicBezTo>
                  <a:cubicBezTo>
                    <a:pt x="1276596" y="720678"/>
                    <a:pt x="1191905" y="739974"/>
                    <a:pt x="1114718" y="751767"/>
                  </a:cubicBezTo>
                  <a:cubicBezTo>
                    <a:pt x="844565" y="792504"/>
                    <a:pt x="570123" y="796793"/>
                    <a:pt x="298897" y="763559"/>
                  </a:cubicBezTo>
                  <a:cubicBezTo>
                    <a:pt x="218494" y="753911"/>
                    <a:pt x="131659" y="737831"/>
                    <a:pt x="75913" y="678868"/>
                  </a:cubicBezTo>
                  <a:cubicBezTo>
                    <a:pt x="16950" y="617762"/>
                    <a:pt x="5158" y="526639"/>
                    <a:pt x="1942" y="441948"/>
                  </a:cubicBezTo>
                  <a:cubicBezTo>
                    <a:pt x="-1274" y="373337"/>
                    <a:pt x="-202" y="303655"/>
                    <a:pt x="3014" y="233972"/>
                  </a:cubicBezTo>
                  <a:cubicBezTo>
                    <a:pt x="5158" y="193235"/>
                    <a:pt x="9446" y="151425"/>
                    <a:pt x="29815" y="114976"/>
                  </a:cubicBezTo>
                  <a:cubicBezTo>
                    <a:pt x="73769" y="37789"/>
                    <a:pt x="175612" y="19565"/>
                    <a:pt x="264592" y="13132"/>
                  </a:cubicBezTo>
                  <a:cubicBezTo>
                    <a:pt x="463991" y="-1876"/>
                    <a:pt x="665534" y="-4020"/>
                    <a:pt x="864933" y="6700"/>
                  </a:cubicBezTo>
                  <a:cubicBezTo>
                    <a:pt x="965705" y="12060"/>
                    <a:pt x="1066477" y="21709"/>
                    <a:pt x="1167248" y="33501"/>
                  </a:cubicBezTo>
                  <a:cubicBezTo>
                    <a:pt x="1236931" y="43149"/>
                    <a:pt x="1316262" y="33501"/>
                    <a:pt x="1348423" y="112832"/>
                  </a:cubicBezTo>
                  <a:close/>
                </a:path>
              </a:pathLst>
            </a:custGeom>
            <a:solidFill>
              <a:schemeClr val="accent4"/>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16" name="Google Shape;3119;p68">
              <a:extLst>
                <a:ext uri="{FF2B5EF4-FFF2-40B4-BE49-F238E27FC236}">
                  <a16:creationId xmlns:a16="http://schemas.microsoft.com/office/drawing/2014/main" id="{06593342-F5F9-A9B5-2860-E849018CDD52}"/>
                </a:ext>
              </a:extLst>
            </p:cNvPr>
            <p:cNvSpPr/>
            <p:nvPr/>
          </p:nvSpPr>
          <p:spPr>
            <a:xfrm>
              <a:off x="2576210" y="3900696"/>
              <a:ext cx="884717" cy="49715"/>
            </a:xfrm>
            <a:custGeom>
              <a:avLst/>
              <a:gdLst/>
              <a:ahLst/>
              <a:cxnLst/>
              <a:rect l="l" t="t" r="r" b="b"/>
              <a:pathLst>
                <a:path w="884717" h="49715" extrusionOk="0">
                  <a:moveTo>
                    <a:pt x="881501" y="6432"/>
                  </a:moveTo>
                  <a:cubicBezTo>
                    <a:pt x="845052" y="11792"/>
                    <a:pt x="808603" y="16081"/>
                    <a:pt x="772153" y="20369"/>
                  </a:cubicBezTo>
                  <a:cubicBezTo>
                    <a:pt x="735704" y="24657"/>
                    <a:pt x="699255" y="27873"/>
                    <a:pt x="662805" y="31089"/>
                  </a:cubicBezTo>
                  <a:cubicBezTo>
                    <a:pt x="589907" y="37521"/>
                    <a:pt x="517008" y="42882"/>
                    <a:pt x="443037" y="46098"/>
                  </a:cubicBezTo>
                  <a:cubicBezTo>
                    <a:pt x="370139" y="49314"/>
                    <a:pt x="296168" y="50386"/>
                    <a:pt x="223269" y="49314"/>
                  </a:cubicBezTo>
                  <a:cubicBezTo>
                    <a:pt x="186820" y="49314"/>
                    <a:pt x="150371" y="48242"/>
                    <a:pt x="112849" y="47170"/>
                  </a:cubicBezTo>
                  <a:cubicBezTo>
                    <a:pt x="76400" y="46098"/>
                    <a:pt x="39951" y="43954"/>
                    <a:pt x="3501" y="41809"/>
                  </a:cubicBezTo>
                  <a:cubicBezTo>
                    <a:pt x="1357" y="41809"/>
                    <a:pt x="-787" y="39666"/>
                    <a:pt x="285" y="37521"/>
                  </a:cubicBezTo>
                  <a:cubicBezTo>
                    <a:pt x="285" y="35377"/>
                    <a:pt x="2429" y="33233"/>
                    <a:pt x="4573" y="34305"/>
                  </a:cubicBezTo>
                  <a:cubicBezTo>
                    <a:pt x="41023" y="35377"/>
                    <a:pt x="77472" y="36449"/>
                    <a:pt x="113921" y="37521"/>
                  </a:cubicBezTo>
                  <a:cubicBezTo>
                    <a:pt x="150371" y="38593"/>
                    <a:pt x="186820" y="38593"/>
                    <a:pt x="223269" y="38593"/>
                  </a:cubicBezTo>
                  <a:cubicBezTo>
                    <a:pt x="296168" y="38593"/>
                    <a:pt x="369067" y="36449"/>
                    <a:pt x="443037" y="34305"/>
                  </a:cubicBezTo>
                  <a:cubicBezTo>
                    <a:pt x="515936" y="31089"/>
                    <a:pt x="588835" y="26801"/>
                    <a:pt x="661733" y="21441"/>
                  </a:cubicBezTo>
                  <a:lnTo>
                    <a:pt x="716407" y="17153"/>
                  </a:lnTo>
                  <a:lnTo>
                    <a:pt x="771081" y="11792"/>
                  </a:lnTo>
                  <a:cubicBezTo>
                    <a:pt x="807531" y="8576"/>
                    <a:pt x="843980" y="4288"/>
                    <a:pt x="880429" y="0"/>
                  </a:cubicBezTo>
                  <a:cubicBezTo>
                    <a:pt x="882573" y="0"/>
                    <a:pt x="884718" y="1072"/>
                    <a:pt x="884718" y="3216"/>
                  </a:cubicBezTo>
                  <a:cubicBezTo>
                    <a:pt x="884718" y="4288"/>
                    <a:pt x="883645" y="6432"/>
                    <a:pt x="881501" y="6432"/>
                  </a:cubicBezTo>
                  <a:close/>
                </a:path>
              </a:pathLst>
            </a:custGeom>
            <a:solidFill>
              <a:schemeClr val="dk1"/>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17" name="Google Shape;3120;p68">
              <a:extLst>
                <a:ext uri="{FF2B5EF4-FFF2-40B4-BE49-F238E27FC236}">
                  <a16:creationId xmlns:a16="http://schemas.microsoft.com/office/drawing/2014/main" id="{321371AF-CFD3-5A61-592F-68B4CE6D4291}"/>
                </a:ext>
              </a:extLst>
            </p:cNvPr>
            <p:cNvSpPr/>
            <p:nvPr/>
          </p:nvSpPr>
          <p:spPr>
            <a:xfrm>
              <a:off x="2516176" y="3974667"/>
              <a:ext cx="987633" cy="58292"/>
            </a:xfrm>
            <a:custGeom>
              <a:avLst/>
              <a:gdLst/>
              <a:ahLst/>
              <a:cxnLst/>
              <a:rect l="l" t="t" r="r" b="b"/>
              <a:pathLst>
                <a:path w="987633" h="58292" extrusionOk="0">
                  <a:moveTo>
                    <a:pt x="984417" y="5360"/>
                  </a:moveTo>
                  <a:lnTo>
                    <a:pt x="923311" y="15008"/>
                  </a:lnTo>
                  <a:lnTo>
                    <a:pt x="862205" y="23585"/>
                  </a:lnTo>
                  <a:lnTo>
                    <a:pt x="801098" y="31089"/>
                  </a:lnTo>
                  <a:lnTo>
                    <a:pt x="739992" y="37521"/>
                  </a:lnTo>
                  <a:cubicBezTo>
                    <a:pt x="658517" y="45026"/>
                    <a:pt x="577042" y="50386"/>
                    <a:pt x="494495" y="54674"/>
                  </a:cubicBezTo>
                  <a:cubicBezTo>
                    <a:pt x="413020" y="57890"/>
                    <a:pt x="330473" y="58962"/>
                    <a:pt x="248998" y="57890"/>
                  </a:cubicBezTo>
                  <a:cubicBezTo>
                    <a:pt x="208261" y="57890"/>
                    <a:pt x="167523" y="56818"/>
                    <a:pt x="125714" y="54674"/>
                  </a:cubicBezTo>
                  <a:cubicBezTo>
                    <a:pt x="84976" y="52530"/>
                    <a:pt x="44239" y="50386"/>
                    <a:pt x="3501" y="48242"/>
                  </a:cubicBezTo>
                  <a:cubicBezTo>
                    <a:pt x="1357" y="48242"/>
                    <a:pt x="-787" y="46098"/>
                    <a:pt x="285" y="43954"/>
                  </a:cubicBezTo>
                  <a:cubicBezTo>
                    <a:pt x="285" y="41809"/>
                    <a:pt x="2429" y="39666"/>
                    <a:pt x="4573" y="40738"/>
                  </a:cubicBezTo>
                  <a:cubicBezTo>
                    <a:pt x="45311" y="42882"/>
                    <a:pt x="86048" y="43954"/>
                    <a:pt x="126786" y="45026"/>
                  </a:cubicBezTo>
                  <a:cubicBezTo>
                    <a:pt x="167523" y="46098"/>
                    <a:pt x="208261" y="47170"/>
                    <a:pt x="248998" y="47170"/>
                  </a:cubicBezTo>
                  <a:cubicBezTo>
                    <a:pt x="330473" y="47170"/>
                    <a:pt x="413020" y="46098"/>
                    <a:pt x="494495" y="42882"/>
                  </a:cubicBezTo>
                  <a:cubicBezTo>
                    <a:pt x="575970" y="39666"/>
                    <a:pt x="657445" y="35377"/>
                    <a:pt x="738920" y="27873"/>
                  </a:cubicBezTo>
                  <a:lnTo>
                    <a:pt x="800026" y="22513"/>
                  </a:lnTo>
                  <a:lnTo>
                    <a:pt x="861132" y="16081"/>
                  </a:lnTo>
                  <a:lnTo>
                    <a:pt x="922239" y="8577"/>
                  </a:lnTo>
                  <a:lnTo>
                    <a:pt x="983345" y="0"/>
                  </a:lnTo>
                  <a:lnTo>
                    <a:pt x="983345" y="0"/>
                  </a:lnTo>
                  <a:cubicBezTo>
                    <a:pt x="985489" y="0"/>
                    <a:pt x="987633" y="1072"/>
                    <a:pt x="987633" y="3216"/>
                  </a:cubicBezTo>
                  <a:cubicBezTo>
                    <a:pt x="987633" y="3216"/>
                    <a:pt x="986561" y="4288"/>
                    <a:pt x="984417" y="5360"/>
                  </a:cubicBezTo>
                  <a:close/>
                </a:path>
              </a:pathLst>
            </a:custGeom>
            <a:solidFill>
              <a:schemeClr val="dk1"/>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818" name="Google Shape;3121;p68">
              <a:extLst>
                <a:ext uri="{FF2B5EF4-FFF2-40B4-BE49-F238E27FC236}">
                  <a16:creationId xmlns:a16="http://schemas.microsoft.com/office/drawing/2014/main" id="{6F32E987-81C8-3AD5-B031-6BB05C0B7DDD}"/>
                </a:ext>
              </a:extLst>
            </p:cNvPr>
            <p:cNvGrpSpPr/>
            <p:nvPr/>
          </p:nvGrpSpPr>
          <p:grpSpPr>
            <a:xfrm>
              <a:off x="2570063" y="3937774"/>
              <a:ext cx="894080" cy="56189"/>
              <a:chOff x="2570063" y="3937774"/>
              <a:chExt cx="894080" cy="56189"/>
            </a:xfrm>
          </p:grpSpPr>
          <p:sp>
            <p:nvSpPr>
              <p:cNvPr id="4101" name="Google Shape;3122;p68">
                <a:extLst>
                  <a:ext uri="{FF2B5EF4-FFF2-40B4-BE49-F238E27FC236}">
                    <a16:creationId xmlns:a16="http://schemas.microsoft.com/office/drawing/2014/main" id="{573D3775-2337-A5EA-AAD7-C1EA7B08F0A7}"/>
                  </a:ext>
                </a:extLst>
              </p:cNvPr>
              <p:cNvSpPr/>
              <p:nvPr/>
            </p:nvSpPr>
            <p:spPr>
              <a:xfrm>
                <a:off x="3425265" y="3937774"/>
                <a:ext cx="38878" cy="14380"/>
              </a:xfrm>
              <a:custGeom>
                <a:avLst/>
                <a:gdLst/>
                <a:ahLst/>
                <a:cxnLst/>
                <a:rect l="l" t="t" r="r" b="b"/>
                <a:pathLst>
                  <a:path w="38878" h="14380" extrusionOk="0">
                    <a:moveTo>
                      <a:pt x="36734" y="6876"/>
                    </a:moveTo>
                    <a:cubicBezTo>
                      <a:pt x="31374" y="10092"/>
                      <a:pt x="26014" y="11164"/>
                      <a:pt x="20654" y="13309"/>
                    </a:cubicBezTo>
                    <a:cubicBezTo>
                      <a:pt x="17438" y="13309"/>
                      <a:pt x="15294" y="14380"/>
                      <a:pt x="12078" y="14380"/>
                    </a:cubicBezTo>
                    <a:cubicBezTo>
                      <a:pt x="8862" y="14380"/>
                      <a:pt x="6717" y="14380"/>
                      <a:pt x="3501" y="14380"/>
                    </a:cubicBezTo>
                    <a:cubicBezTo>
                      <a:pt x="1357" y="14380"/>
                      <a:pt x="-787" y="12237"/>
                      <a:pt x="285" y="10092"/>
                    </a:cubicBezTo>
                    <a:cubicBezTo>
                      <a:pt x="285" y="9020"/>
                      <a:pt x="1357" y="7948"/>
                      <a:pt x="2429" y="6876"/>
                    </a:cubicBezTo>
                    <a:cubicBezTo>
                      <a:pt x="4573" y="4732"/>
                      <a:pt x="7790" y="3660"/>
                      <a:pt x="9933" y="3660"/>
                    </a:cubicBezTo>
                    <a:cubicBezTo>
                      <a:pt x="13150" y="2588"/>
                      <a:pt x="15294" y="2588"/>
                      <a:pt x="18510" y="1516"/>
                    </a:cubicBezTo>
                    <a:cubicBezTo>
                      <a:pt x="23870" y="444"/>
                      <a:pt x="30302" y="-628"/>
                      <a:pt x="35663" y="444"/>
                    </a:cubicBezTo>
                    <a:cubicBezTo>
                      <a:pt x="37807" y="444"/>
                      <a:pt x="38879" y="2588"/>
                      <a:pt x="38879" y="4732"/>
                    </a:cubicBezTo>
                    <a:cubicBezTo>
                      <a:pt x="38879" y="5804"/>
                      <a:pt x="37807" y="6876"/>
                      <a:pt x="36734" y="6876"/>
                    </a:cubicBezTo>
                    <a:close/>
                  </a:path>
                </a:pathLst>
              </a:custGeom>
              <a:solidFill>
                <a:srgbClr val="3C3C3B"/>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02" name="Google Shape;3123;p68">
                <a:extLst>
                  <a:ext uri="{FF2B5EF4-FFF2-40B4-BE49-F238E27FC236}">
                    <a16:creationId xmlns:a16="http://schemas.microsoft.com/office/drawing/2014/main" id="{7FE1912A-A1F4-BE76-1FD8-64D3A3C72DB0}"/>
                  </a:ext>
                </a:extLst>
              </p:cNvPr>
              <p:cNvSpPr/>
              <p:nvPr/>
            </p:nvSpPr>
            <p:spPr>
              <a:xfrm>
                <a:off x="3323706" y="3948670"/>
                <a:ext cx="50551" cy="13132"/>
              </a:xfrm>
              <a:custGeom>
                <a:avLst/>
                <a:gdLst/>
                <a:ahLst/>
                <a:cxnLst/>
                <a:rect l="l" t="t" r="r" b="b"/>
                <a:pathLst>
                  <a:path w="50551" h="13132" extrusionOk="0">
                    <a:moveTo>
                      <a:pt x="49314" y="8844"/>
                    </a:moveTo>
                    <a:cubicBezTo>
                      <a:pt x="41809" y="12061"/>
                      <a:pt x="34305" y="12061"/>
                      <a:pt x="26801" y="13133"/>
                    </a:cubicBezTo>
                    <a:cubicBezTo>
                      <a:pt x="22513" y="13133"/>
                      <a:pt x="19297" y="13133"/>
                      <a:pt x="15008" y="13133"/>
                    </a:cubicBezTo>
                    <a:cubicBezTo>
                      <a:pt x="10720" y="13133"/>
                      <a:pt x="7504" y="13133"/>
                      <a:pt x="3216" y="12061"/>
                    </a:cubicBezTo>
                    <a:cubicBezTo>
                      <a:pt x="1072" y="12061"/>
                      <a:pt x="0" y="9916"/>
                      <a:pt x="0" y="7772"/>
                    </a:cubicBezTo>
                    <a:cubicBezTo>
                      <a:pt x="0" y="6700"/>
                      <a:pt x="1072" y="5628"/>
                      <a:pt x="2144" y="4556"/>
                    </a:cubicBezTo>
                    <a:cubicBezTo>
                      <a:pt x="5360" y="3484"/>
                      <a:pt x="9648" y="2412"/>
                      <a:pt x="12865" y="1340"/>
                    </a:cubicBezTo>
                    <a:cubicBezTo>
                      <a:pt x="16081" y="268"/>
                      <a:pt x="20369" y="268"/>
                      <a:pt x="23585" y="268"/>
                    </a:cubicBezTo>
                    <a:cubicBezTo>
                      <a:pt x="31089" y="268"/>
                      <a:pt x="38593" y="-804"/>
                      <a:pt x="46098" y="1340"/>
                    </a:cubicBezTo>
                    <a:cubicBezTo>
                      <a:pt x="48242" y="1340"/>
                      <a:pt x="49314" y="3484"/>
                      <a:pt x="49314" y="5628"/>
                    </a:cubicBezTo>
                    <a:cubicBezTo>
                      <a:pt x="51458" y="6700"/>
                      <a:pt x="50386" y="7772"/>
                      <a:pt x="49314" y="8844"/>
                    </a:cubicBezTo>
                    <a:close/>
                  </a:path>
                </a:pathLst>
              </a:custGeom>
              <a:solidFill>
                <a:schemeClr val="dk1"/>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03" name="Google Shape;3124;p68">
                <a:extLst>
                  <a:ext uri="{FF2B5EF4-FFF2-40B4-BE49-F238E27FC236}">
                    <a16:creationId xmlns:a16="http://schemas.microsoft.com/office/drawing/2014/main" id="{2A90251D-BA23-3A63-34D3-B4FB79A8BFFA}"/>
                  </a:ext>
                </a:extLst>
              </p:cNvPr>
              <p:cNvSpPr/>
              <p:nvPr/>
            </p:nvSpPr>
            <p:spPr>
              <a:xfrm>
                <a:off x="3207506" y="3962874"/>
                <a:ext cx="42230" cy="16080"/>
              </a:xfrm>
              <a:custGeom>
                <a:avLst/>
                <a:gdLst/>
                <a:ahLst/>
                <a:cxnLst/>
                <a:rect l="l" t="t" r="r" b="b"/>
                <a:pathLst>
                  <a:path w="42230" h="16080" extrusionOk="0">
                    <a:moveTo>
                      <a:pt x="39014" y="5360"/>
                    </a:moveTo>
                    <a:cubicBezTo>
                      <a:pt x="34726" y="10720"/>
                      <a:pt x="28294" y="12865"/>
                      <a:pt x="21861" y="15009"/>
                    </a:cubicBezTo>
                    <a:cubicBezTo>
                      <a:pt x="18645" y="16081"/>
                      <a:pt x="15429" y="16081"/>
                      <a:pt x="12213" y="16081"/>
                    </a:cubicBezTo>
                    <a:cubicBezTo>
                      <a:pt x="8997" y="16081"/>
                      <a:pt x="5781" y="15009"/>
                      <a:pt x="2565" y="13937"/>
                    </a:cubicBezTo>
                    <a:cubicBezTo>
                      <a:pt x="421" y="12865"/>
                      <a:pt x="-652" y="10720"/>
                      <a:pt x="421" y="8577"/>
                    </a:cubicBezTo>
                    <a:cubicBezTo>
                      <a:pt x="421" y="7504"/>
                      <a:pt x="1493" y="6432"/>
                      <a:pt x="3637" y="6432"/>
                    </a:cubicBezTo>
                    <a:lnTo>
                      <a:pt x="3637" y="6432"/>
                    </a:lnTo>
                    <a:cubicBezTo>
                      <a:pt x="6853" y="5360"/>
                      <a:pt x="8997" y="5360"/>
                      <a:pt x="12213" y="4288"/>
                    </a:cubicBezTo>
                    <a:cubicBezTo>
                      <a:pt x="15429" y="4288"/>
                      <a:pt x="17573" y="3216"/>
                      <a:pt x="20789" y="3216"/>
                    </a:cubicBezTo>
                    <a:cubicBezTo>
                      <a:pt x="26149" y="2144"/>
                      <a:pt x="31510" y="1072"/>
                      <a:pt x="37942" y="0"/>
                    </a:cubicBezTo>
                    <a:lnTo>
                      <a:pt x="37942" y="0"/>
                    </a:lnTo>
                    <a:cubicBezTo>
                      <a:pt x="40086" y="0"/>
                      <a:pt x="42230" y="1072"/>
                      <a:pt x="42230" y="3216"/>
                    </a:cubicBezTo>
                    <a:cubicBezTo>
                      <a:pt x="40086" y="3216"/>
                      <a:pt x="39014" y="4288"/>
                      <a:pt x="39014" y="5360"/>
                    </a:cubicBezTo>
                    <a:close/>
                  </a:path>
                </a:pathLst>
              </a:custGeom>
              <a:solidFill>
                <a:schemeClr val="dk1"/>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04" name="Google Shape;3125;p68">
                <a:extLst>
                  <a:ext uri="{FF2B5EF4-FFF2-40B4-BE49-F238E27FC236}">
                    <a16:creationId xmlns:a16="http://schemas.microsoft.com/office/drawing/2014/main" id="{D3A54381-1D9F-724C-6F22-4156799D3CC4}"/>
                  </a:ext>
                </a:extLst>
              </p:cNvPr>
              <p:cNvSpPr/>
              <p:nvPr/>
            </p:nvSpPr>
            <p:spPr>
              <a:xfrm>
                <a:off x="3099650" y="3970379"/>
                <a:ext cx="48241" cy="12864"/>
              </a:xfrm>
              <a:custGeom>
                <a:avLst/>
                <a:gdLst/>
                <a:ahLst/>
                <a:cxnLst/>
                <a:rect l="l" t="t" r="r" b="b"/>
                <a:pathLst>
                  <a:path w="48241" h="12864" extrusionOk="0">
                    <a:moveTo>
                      <a:pt x="46098" y="8576"/>
                    </a:moveTo>
                    <a:cubicBezTo>
                      <a:pt x="39665" y="10720"/>
                      <a:pt x="32161" y="11792"/>
                      <a:pt x="24657" y="12865"/>
                    </a:cubicBezTo>
                    <a:cubicBezTo>
                      <a:pt x="21441" y="12865"/>
                      <a:pt x="17153" y="12865"/>
                      <a:pt x="13937" y="12865"/>
                    </a:cubicBezTo>
                    <a:cubicBezTo>
                      <a:pt x="10720" y="12865"/>
                      <a:pt x="6432" y="12865"/>
                      <a:pt x="3216" y="11792"/>
                    </a:cubicBezTo>
                    <a:cubicBezTo>
                      <a:pt x="1072" y="11792"/>
                      <a:pt x="0" y="8576"/>
                      <a:pt x="0" y="6432"/>
                    </a:cubicBezTo>
                    <a:cubicBezTo>
                      <a:pt x="0" y="5360"/>
                      <a:pt x="1072" y="4288"/>
                      <a:pt x="2144" y="3216"/>
                    </a:cubicBezTo>
                    <a:lnTo>
                      <a:pt x="2144" y="3216"/>
                    </a:lnTo>
                    <a:cubicBezTo>
                      <a:pt x="5360" y="2144"/>
                      <a:pt x="8576" y="1072"/>
                      <a:pt x="12864" y="1072"/>
                    </a:cubicBezTo>
                    <a:cubicBezTo>
                      <a:pt x="16081" y="1072"/>
                      <a:pt x="19297" y="0"/>
                      <a:pt x="23585" y="0"/>
                    </a:cubicBezTo>
                    <a:cubicBezTo>
                      <a:pt x="30017" y="0"/>
                      <a:pt x="37521" y="0"/>
                      <a:pt x="45026" y="1072"/>
                    </a:cubicBezTo>
                    <a:lnTo>
                      <a:pt x="45026" y="1072"/>
                    </a:lnTo>
                    <a:cubicBezTo>
                      <a:pt x="47170" y="1072"/>
                      <a:pt x="48242" y="3216"/>
                      <a:pt x="48242" y="5360"/>
                    </a:cubicBezTo>
                    <a:cubicBezTo>
                      <a:pt x="48242" y="7504"/>
                      <a:pt x="47170" y="7504"/>
                      <a:pt x="46098" y="8576"/>
                    </a:cubicBezTo>
                    <a:close/>
                  </a:path>
                </a:pathLst>
              </a:custGeom>
              <a:solidFill>
                <a:schemeClr val="dk1"/>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05" name="Google Shape;3126;p68">
                <a:extLst>
                  <a:ext uri="{FF2B5EF4-FFF2-40B4-BE49-F238E27FC236}">
                    <a16:creationId xmlns:a16="http://schemas.microsoft.com/office/drawing/2014/main" id="{12F2F5DA-2519-E1BA-178B-CEBA1E1C1413}"/>
                  </a:ext>
                </a:extLst>
              </p:cNvPr>
              <p:cNvSpPr/>
              <p:nvPr/>
            </p:nvSpPr>
            <p:spPr>
              <a:xfrm>
                <a:off x="2993233" y="3977079"/>
                <a:ext cx="44238" cy="13668"/>
              </a:xfrm>
              <a:custGeom>
                <a:avLst/>
                <a:gdLst/>
                <a:ahLst/>
                <a:cxnLst/>
                <a:rect l="l" t="t" r="r" b="b"/>
                <a:pathLst>
                  <a:path w="44238" h="13668" extrusionOk="0">
                    <a:moveTo>
                      <a:pt x="41023" y="7236"/>
                    </a:moveTo>
                    <a:cubicBezTo>
                      <a:pt x="34590" y="10452"/>
                      <a:pt x="29230" y="11524"/>
                      <a:pt x="22798" y="12596"/>
                    </a:cubicBezTo>
                    <a:cubicBezTo>
                      <a:pt x="19582" y="12596"/>
                      <a:pt x="16366" y="13668"/>
                      <a:pt x="13150" y="13668"/>
                    </a:cubicBezTo>
                    <a:cubicBezTo>
                      <a:pt x="9933" y="13668"/>
                      <a:pt x="6717" y="13668"/>
                      <a:pt x="3501" y="13668"/>
                    </a:cubicBezTo>
                    <a:cubicBezTo>
                      <a:pt x="1357" y="13668"/>
                      <a:pt x="-787" y="11524"/>
                      <a:pt x="285" y="9380"/>
                    </a:cubicBezTo>
                    <a:cubicBezTo>
                      <a:pt x="285" y="8308"/>
                      <a:pt x="1357" y="7236"/>
                      <a:pt x="2429" y="6164"/>
                    </a:cubicBezTo>
                    <a:cubicBezTo>
                      <a:pt x="5645" y="5092"/>
                      <a:pt x="8861" y="4020"/>
                      <a:pt x="12078" y="2948"/>
                    </a:cubicBezTo>
                    <a:cubicBezTo>
                      <a:pt x="15294" y="1876"/>
                      <a:pt x="18510" y="1876"/>
                      <a:pt x="21726" y="804"/>
                    </a:cubicBezTo>
                    <a:cubicBezTo>
                      <a:pt x="28158" y="-268"/>
                      <a:pt x="34590" y="-268"/>
                      <a:pt x="41023" y="804"/>
                    </a:cubicBezTo>
                    <a:cubicBezTo>
                      <a:pt x="43167" y="804"/>
                      <a:pt x="44239" y="2948"/>
                      <a:pt x="44239" y="5092"/>
                    </a:cubicBezTo>
                    <a:cubicBezTo>
                      <a:pt x="43167" y="6164"/>
                      <a:pt x="42095" y="7236"/>
                      <a:pt x="41023" y="7236"/>
                    </a:cubicBezTo>
                    <a:close/>
                  </a:path>
                </a:pathLst>
              </a:custGeom>
              <a:solidFill>
                <a:schemeClr val="dk1"/>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06" name="Google Shape;3127;p68">
                <a:extLst>
                  <a:ext uri="{FF2B5EF4-FFF2-40B4-BE49-F238E27FC236}">
                    <a16:creationId xmlns:a16="http://schemas.microsoft.com/office/drawing/2014/main" id="{7CFF2216-3BAA-5E4A-639E-C7E3A130E8C8}"/>
                  </a:ext>
                </a:extLst>
              </p:cNvPr>
              <p:cNvSpPr/>
              <p:nvPr/>
            </p:nvSpPr>
            <p:spPr>
              <a:xfrm>
                <a:off x="2888174" y="3980295"/>
                <a:ext cx="45310" cy="13668"/>
              </a:xfrm>
              <a:custGeom>
                <a:avLst/>
                <a:gdLst/>
                <a:ahLst/>
                <a:cxnLst/>
                <a:rect l="l" t="t" r="r" b="b"/>
                <a:pathLst>
                  <a:path w="45310" h="13668" extrusionOk="0">
                    <a:moveTo>
                      <a:pt x="42095" y="7236"/>
                    </a:moveTo>
                    <a:cubicBezTo>
                      <a:pt x="35663" y="10452"/>
                      <a:pt x="29230" y="11524"/>
                      <a:pt x="22798" y="12597"/>
                    </a:cubicBezTo>
                    <a:cubicBezTo>
                      <a:pt x="19582" y="12597"/>
                      <a:pt x="16366" y="13669"/>
                      <a:pt x="13150" y="13669"/>
                    </a:cubicBezTo>
                    <a:cubicBezTo>
                      <a:pt x="9933" y="13669"/>
                      <a:pt x="6717" y="13669"/>
                      <a:pt x="3501" y="13669"/>
                    </a:cubicBezTo>
                    <a:cubicBezTo>
                      <a:pt x="1357" y="13669"/>
                      <a:pt x="-787" y="11524"/>
                      <a:pt x="285" y="9380"/>
                    </a:cubicBezTo>
                    <a:cubicBezTo>
                      <a:pt x="285" y="8308"/>
                      <a:pt x="1357" y="7236"/>
                      <a:pt x="2429" y="6164"/>
                    </a:cubicBezTo>
                    <a:cubicBezTo>
                      <a:pt x="5645" y="5092"/>
                      <a:pt x="8862" y="4020"/>
                      <a:pt x="12078" y="2948"/>
                    </a:cubicBezTo>
                    <a:cubicBezTo>
                      <a:pt x="15294" y="1876"/>
                      <a:pt x="18510" y="1876"/>
                      <a:pt x="21726" y="804"/>
                    </a:cubicBezTo>
                    <a:cubicBezTo>
                      <a:pt x="28158" y="-268"/>
                      <a:pt x="34590" y="-268"/>
                      <a:pt x="42095" y="804"/>
                    </a:cubicBezTo>
                    <a:cubicBezTo>
                      <a:pt x="44239" y="804"/>
                      <a:pt x="45311" y="2948"/>
                      <a:pt x="45311" y="5092"/>
                    </a:cubicBezTo>
                    <a:cubicBezTo>
                      <a:pt x="44239" y="6164"/>
                      <a:pt x="43167" y="7236"/>
                      <a:pt x="42095" y="7236"/>
                    </a:cubicBezTo>
                    <a:close/>
                  </a:path>
                </a:pathLst>
              </a:custGeom>
              <a:solidFill>
                <a:schemeClr val="dk1"/>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07" name="Google Shape;3128;p68">
                <a:extLst>
                  <a:ext uri="{FF2B5EF4-FFF2-40B4-BE49-F238E27FC236}">
                    <a16:creationId xmlns:a16="http://schemas.microsoft.com/office/drawing/2014/main" id="{20B11A10-4C52-E1A5-91C8-6A939D3A0FF1}"/>
                  </a:ext>
                </a:extLst>
              </p:cNvPr>
              <p:cNvSpPr/>
              <p:nvPr/>
            </p:nvSpPr>
            <p:spPr>
              <a:xfrm>
                <a:off x="2773751" y="3978479"/>
                <a:ext cx="43953" cy="13340"/>
              </a:xfrm>
              <a:custGeom>
                <a:avLst/>
                <a:gdLst/>
                <a:ahLst/>
                <a:cxnLst/>
                <a:rect l="l" t="t" r="r" b="b"/>
                <a:pathLst>
                  <a:path w="43953" h="13340" extrusionOk="0">
                    <a:moveTo>
                      <a:pt x="41809" y="7981"/>
                    </a:moveTo>
                    <a:cubicBezTo>
                      <a:pt x="35377" y="11197"/>
                      <a:pt x="28945" y="12269"/>
                      <a:pt x="22513" y="13341"/>
                    </a:cubicBezTo>
                    <a:cubicBezTo>
                      <a:pt x="19297" y="13341"/>
                      <a:pt x="16081" y="13341"/>
                      <a:pt x="12864" y="13341"/>
                    </a:cubicBezTo>
                    <a:cubicBezTo>
                      <a:pt x="9648" y="13341"/>
                      <a:pt x="6432" y="12269"/>
                      <a:pt x="3216" y="12269"/>
                    </a:cubicBezTo>
                    <a:cubicBezTo>
                      <a:pt x="1072" y="11197"/>
                      <a:pt x="0" y="9053"/>
                      <a:pt x="0" y="6909"/>
                    </a:cubicBezTo>
                    <a:cubicBezTo>
                      <a:pt x="0" y="5837"/>
                      <a:pt x="1072" y="4765"/>
                      <a:pt x="2144" y="3693"/>
                    </a:cubicBezTo>
                    <a:cubicBezTo>
                      <a:pt x="5360" y="2621"/>
                      <a:pt x="8576" y="1548"/>
                      <a:pt x="11792" y="1548"/>
                    </a:cubicBezTo>
                    <a:cubicBezTo>
                      <a:pt x="15008" y="1548"/>
                      <a:pt x="18225" y="476"/>
                      <a:pt x="21441" y="476"/>
                    </a:cubicBezTo>
                    <a:cubicBezTo>
                      <a:pt x="27873" y="476"/>
                      <a:pt x="34305" y="-595"/>
                      <a:pt x="40737" y="476"/>
                    </a:cubicBezTo>
                    <a:cubicBezTo>
                      <a:pt x="42882" y="476"/>
                      <a:pt x="43954" y="2621"/>
                      <a:pt x="43954" y="4765"/>
                    </a:cubicBezTo>
                    <a:cubicBezTo>
                      <a:pt x="43954" y="5837"/>
                      <a:pt x="42882" y="6909"/>
                      <a:pt x="41809" y="7981"/>
                    </a:cubicBezTo>
                    <a:close/>
                  </a:path>
                </a:pathLst>
              </a:custGeom>
              <a:solidFill>
                <a:schemeClr val="dk1"/>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08" name="Google Shape;3129;p68">
                <a:extLst>
                  <a:ext uri="{FF2B5EF4-FFF2-40B4-BE49-F238E27FC236}">
                    <a16:creationId xmlns:a16="http://schemas.microsoft.com/office/drawing/2014/main" id="{1362F8C4-8E9D-96B7-2E6C-CB12B12735B7}"/>
                  </a:ext>
                </a:extLst>
              </p:cNvPr>
              <p:cNvSpPr/>
              <p:nvPr/>
            </p:nvSpPr>
            <p:spPr>
              <a:xfrm>
                <a:off x="2668270" y="3978955"/>
                <a:ext cx="41158" cy="10720"/>
              </a:xfrm>
              <a:custGeom>
                <a:avLst/>
                <a:gdLst/>
                <a:ahLst/>
                <a:cxnLst/>
                <a:rect l="l" t="t" r="r" b="b"/>
                <a:pathLst>
                  <a:path w="41158" h="10720" extrusionOk="0">
                    <a:moveTo>
                      <a:pt x="40086" y="6432"/>
                    </a:moveTo>
                    <a:cubicBezTo>
                      <a:pt x="34726" y="9649"/>
                      <a:pt x="28294" y="9649"/>
                      <a:pt x="21861" y="10720"/>
                    </a:cubicBezTo>
                    <a:cubicBezTo>
                      <a:pt x="18645" y="10720"/>
                      <a:pt x="15429" y="10720"/>
                      <a:pt x="12213" y="10720"/>
                    </a:cubicBezTo>
                    <a:cubicBezTo>
                      <a:pt x="8997" y="10720"/>
                      <a:pt x="5781" y="9649"/>
                      <a:pt x="2565" y="8577"/>
                    </a:cubicBezTo>
                    <a:cubicBezTo>
                      <a:pt x="421" y="7504"/>
                      <a:pt x="-652" y="5360"/>
                      <a:pt x="421" y="3216"/>
                    </a:cubicBezTo>
                    <a:cubicBezTo>
                      <a:pt x="421" y="2144"/>
                      <a:pt x="1493" y="1072"/>
                      <a:pt x="2565" y="1072"/>
                    </a:cubicBezTo>
                    <a:lnTo>
                      <a:pt x="2565" y="1072"/>
                    </a:lnTo>
                    <a:cubicBezTo>
                      <a:pt x="5781" y="0"/>
                      <a:pt x="8997" y="0"/>
                      <a:pt x="11141" y="0"/>
                    </a:cubicBezTo>
                    <a:cubicBezTo>
                      <a:pt x="14357" y="0"/>
                      <a:pt x="16501" y="0"/>
                      <a:pt x="19717" y="0"/>
                    </a:cubicBezTo>
                    <a:cubicBezTo>
                      <a:pt x="25078" y="0"/>
                      <a:pt x="31510" y="0"/>
                      <a:pt x="37942" y="1072"/>
                    </a:cubicBezTo>
                    <a:cubicBezTo>
                      <a:pt x="40086" y="1072"/>
                      <a:pt x="41158" y="3216"/>
                      <a:pt x="41158" y="5360"/>
                    </a:cubicBezTo>
                    <a:cubicBezTo>
                      <a:pt x="41158" y="5360"/>
                      <a:pt x="41158" y="6432"/>
                      <a:pt x="40086" y="6432"/>
                    </a:cubicBezTo>
                    <a:close/>
                  </a:path>
                </a:pathLst>
              </a:custGeom>
              <a:solidFill>
                <a:schemeClr val="dk1"/>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09" name="Google Shape;3130;p68">
                <a:extLst>
                  <a:ext uri="{FF2B5EF4-FFF2-40B4-BE49-F238E27FC236}">
                    <a16:creationId xmlns:a16="http://schemas.microsoft.com/office/drawing/2014/main" id="{363C9912-09FE-89CA-4550-8B1BF7A744AD}"/>
                  </a:ext>
                </a:extLst>
              </p:cNvPr>
              <p:cNvSpPr/>
              <p:nvPr/>
            </p:nvSpPr>
            <p:spPr>
              <a:xfrm>
                <a:off x="2570063" y="3976811"/>
                <a:ext cx="39013" cy="11792"/>
              </a:xfrm>
              <a:custGeom>
                <a:avLst/>
                <a:gdLst/>
                <a:ahLst/>
                <a:cxnLst/>
                <a:rect l="l" t="t" r="r" b="b"/>
                <a:pathLst>
                  <a:path w="39013" h="11792" extrusionOk="0">
                    <a:moveTo>
                      <a:pt x="36449" y="8576"/>
                    </a:moveTo>
                    <a:cubicBezTo>
                      <a:pt x="31089" y="10720"/>
                      <a:pt x="25729" y="11792"/>
                      <a:pt x="20369" y="11792"/>
                    </a:cubicBezTo>
                    <a:cubicBezTo>
                      <a:pt x="17153" y="11792"/>
                      <a:pt x="15008" y="11792"/>
                      <a:pt x="11792" y="11792"/>
                    </a:cubicBezTo>
                    <a:cubicBezTo>
                      <a:pt x="8576" y="11792"/>
                      <a:pt x="6432" y="10720"/>
                      <a:pt x="3216" y="10720"/>
                    </a:cubicBezTo>
                    <a:cubicBezTo>
                      <a:pt x="1072" y="9648"/>
                      <a:pt x="0" y="7504"/>
                      <a:pt x="0" y="5360"/>
                    </a:cubicBezTo>
                    <a:cubicBezTo>
                      <a:pt x="0" y="4288"/>
                      <a:pt x="1072" y="3216"/>
                      <a:pt x="2144" y="3216"/>
                    </a:cubicBezTo>
                    <a:cubicBezTo>
                      <a:pt x="5360" y="2144"/>
                      <a:pt x="7504" y="1072"/>
                      <a:pt x="10720" y="1072"/>
                    </a:cubicBezTo>
                    <a:cubicBezTo>
                      <a:pt x="13936" y="1072"/>
                      <a:pt x="16081" y="0"/>
                      <a:pt x="19297" y="0"/>
                    </a:cubicBezTo>
                    <a:cubicBezTo>
                      <a:pt x="24657" y="0"/>
                      <a:pt x="30017" y="0"/>
                      <a:pt x="36449" y="2144"/>
                    </a:cubicBezTo>
                    <a:cubicBezTo>
                      <a:pt x="38593" y="3216"/>
                      <a:pt x="39665" y="5360"/>
                      <a:pt x="38593" y="7504"/>
                    </a:cubicBezTo>
                    <a:cubicBezTo>
                      <a:pt x="38593" y="7504"/>
                      <a:pt x="37521" y="8576"/>
                      <a:pt x="36449" y="8576"/>
                    </a:cubicBezTo>
                    <a:close/>
                  </a:path>
                </a:pathLst>
              </a:custGeom>
              <a:solidFill>
                <a:schemeClr val="dk1"/>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819" name="Google Shape;3131;p68">
              <a:extLst>
                <a:ext uri="{FF2B5EF4-FFF2-40B4-BE49-F238E27FC236}">
                  <a16:creationId xmlns:a16="http://schemas.microsoft.com/office/drawing/2014/main" id="{6799C465-0EAF-2661-1A09-6875E3BBB5CA}"/>
                </a:ext>
              </a:extLst>
            </p:cNvPr>
            <p:cNvSpPr/>
            <p:nvPr/>
          </p:nvSpPr>
          <p:spPr>
            <a:xfrm>
              <a:off x="3203431" y="3404433"/>
              <a:ext cx="499777" cy="325809"/>
            </a:xfrm>
            <a:custGeom>
              <a:avLst/>
              <a:gdLst/>
              <a:ahLst/>
              <a:cxnLst/>
              <a:rect l="l" t="t" r="r" b="b"/>
              <a:pathLst>
                <a:path w="499777" h="325809" extrusionOk="0">
                  <a:moveTo>
                    <a:pt x="451535" y="192876"/>
                  </a:moveTo>
                  <a:cubicBezTo>
                    <a:pt x="435455" y="153211"/>
                    <a:pt x="418303" y="112474"/>
                    <a:pt x="390429" y="80312"/>
                  </a:cubicBezTo>
                  <a:cubicBezTo>
                    <a:pt x="336827" y="17062"/>
                    <a:pt x="246776" y="-12955"/>
                    <a:pt x="166373" y="5270"/>
                  </a:cubicBezTo>
                  <a:cubicBezTo>
                    <a:pt x="113843" y="17062"/>
                    <a:pt x="66673" y="50295"/>
                    <a:pt x="35584" y="93177"/>
                  </a:cubicBezTo>
                  <a:cubicBezTo>
                    <a:pt x="7711" y="130698"/>
                    <a:pt x="-26594" y="191804"/>
                    <a:pt x="32368" y="217533"/>
                  </a:cubicBezTo>
                  <a:cubicBezTo>
                    <a:pt x="78466" y="236830"/>
                    <a:pt x="127780" y="248622"/>
                    <a:pt x="177094" y="250766"/>
                  </a:cubicBezTo>
                  <a:cubicBezTo>
                    <a:pt x="187814" y="251839"/>
                    <a:pt x="200678" y="249694"/>
                    <a:pt x="203895" y="240046"/>
                  </a:cubicBezTo>
                  <a:cubicBezTo>
                    <a:pt x="204966" y="235758"/>
                    <a:pt x="203895" y="230398"/>
                    <a:pt x="202823" y="226109"/>
                  </a:cubicBezTo>
                  <a:cubicBezTo>
                    <a:pt x="196390" y="200380"/>
                    <a:pt x="194246" y="172507"/>
                    <a:pt x="197462" y="145706"/>
                  </a:cubicBezTo>
                  <a:cubicBezTo>
                    <a:pt x="198535" y="134986"/>
                    <a:pt x="200678" y="125338"/>
                    <a:pt x="206039" y="115690"/>
                  </a:cubicBezTo>
                  <a:cubicBezTo>
                    <a:pt x="224263" y="86745"/>
                    <a:pt x="267145" y="85672"/>
                    <a:pt x="298234" y="99609"/>
                  </a:cubicBezTo>
                  <a:cubicBezTo>
                    <a:pt x="302522" y="101753"/>
                    <a:pt x="307882" y="103897"/>
                    <a:pt x="312170" y="106041"/>
                  </a:cubicBezTo>
                  <a:cubicBezTo>
                    <a:pt x="317531" y="110329"/>
                    <a:pt x="360412" y="147851"/>
                    <a:pt x="372205" y="233614"/>
                  </a:cubicBezTo>
                  <a:cubicBezTo>
                    <a:pt x="372205" y="233614"/>
                    <a:pt x="425807" y="262559"/>
                    <a:pt x="471904" y="300080"/>
                  </a:cubicBezTo>
                  <a:lnTo>
                    <a:pt x="499777" y="325809"/>
                  </a:lnTo>
                  <a:cubicBezTo>
                    <a:pt x="484769" y="281855"/>
                    <a:pt x="468688" y="236830"/>
                    <a:pt x="451535" y="192876"/>
                  </a:cubicBezTo>
                  <a:close/>
                </a:path>
              </a:pathLst>
            </a:custGeom>
            <a:solidFill>
              <a:schemeClr val="lt2"/>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20" name="Google Shape;3132;p68">
              <a:extLst>
                <a:ext uri="{FF2B5EF4-FFF2-40B4-BE49-F238E27FC236}">
                  <a16:creationId xmlns:a16="http://schemas.microsoft.com/office/drawing/2014/main" id="{AC4042E6-5F27-3994-FC33-49533B81A12E}"/>
                </a:ext>
              </a:extLst>
            </p:cNvPr>
            <p:cNvSpPr/>
            <p:nvPr/>
          </p:nvSpPr>
          <p:spPr>
            <a:xfrm>
              <a:off x="2386744" y="3435522"/>
              <a:ext cx="499777" cy="325809"/>
            </a:xfrm>
            <a:custGeom>
              <a:avLst/>
              <a:gdLst/>
              <a:ahLst/>
              <a:cxnLst/>
              <a:rect l="l" t="t" r="r" b="b"/>
              <a:pathLst>
                <a:path w="499777" h="325809" extrusionOk="0">
                  <a:moveTo>
                    <a:pt x="48242" y="192876"/>
                  </a:moveTo>
                  <a:cubicBezTo>
                    <a:pt x="64322" y="153211"/>
                    <a:pt x="81475" y="112473"/>
                    <a:pt x="109348" y="80312"/>
                  </a:cubicBezTo>
                  <a:cubicBezTo>
                    <a:pt x="162950" y="17062"/>
                    <a:pt x="253001" y="-12955"/>
                    <a:pt x="333404" y="5270"/>
                  </a:cubicBezTo>
                  <a:cubicBezTo>
                    <a:pt x="385934" y="17062"/>
                    <a:pt x="433104" y="50295"/>
                    <a:pt x="464193" y="93177"/>
                  </a:cubicBezTo>
                  <a:cubicBezTo>
                    <a:pt x="492066" y="130698"/>
                    <a:pt x="526371" y="191804"/>
                    <a:pt x="467409" y="217533"/>
                  </a:cubicBezTo>
                  <a:cubicBezTo>
                    <a:pt x="421311" y="236830"/>
                    <a:pt x="371998" y="248622"/>
                    <a:pt x="322684" y="250766"/>
                  </a:cubicBezTo>
                  <a:cubicBezTo>
                    <a:pt x="311963" y="251838"/>
                    <a:pt x="299099" y="249694"/>
                    <a:pt x="295883" y="240046"/>
                  </a:cubicBezTo>
                  <a:cubicBezTo>
                    <a:pt x="294811" y="235758"/>
                    <a:pt x="295883" y="230398"/>
                    <a:pt x="296955" y="226110"/>
                  </a:cubicBezTo>
                  <a:cubicBezTo>
                    <a:pt x="303387" y="200380"/>
                    <a:pt x="305531" y="172508"/>
                    <a:pt x="302315" y="145707"/>
                  </a:cubicBezTo>
                  <a:cubicBezTo>
                    <a:pt x="301243" y="134986"/>
                    <a:pt x="299099" y="125338"/>
                    <a:pt x="293739" y="115689"/>
                  </a:cubicBezTo>
                  <a:cubicBezTo>
                    <a:pt x="275514" y="86745"/>
                    <a:pt x="232632" y="85672"/>
                    <a:pt x="201543" y="99609"/>
                  </a:cubicBezTo>
                  <a:cubicBezTo>
                    <a:pt x="197255" y="101753"/>
                    <a:pt x="191895" y="103897"/>
                    <a:pt x="187607" y="106041"/>
                  </a:cubicBezTo>
                  <a:cubicBezTo>
                    <a:pt x="182247" y="110329"/>
                    <a:pt x="139365" y="147851"/>
                    <a:pt x="127573" y="233614"/>
                  </a:cubicBezTo>
                  <a:cubicBezTo>
                    <a:pt x="127573" y="233614"/>
                    <a:pt x="73971" y="262559"/>
                    <a:pt x="27873" y="300080"/>
                  </a:cubicBezTo>
                  <a:lnTo>
                    <a:pt x="0" y="325809"/>
                  </a:lnTo>
                  <a:cubicBezTo>
                    <a:pt x="15008" y="280783"/>
                    <a:pt x="31089" y="236830"/>
                    <a:pt x="48242" y="192876"/>
                  </a:cubicBezTo>
                  <a:close/>
                </a:path>
              </a:pathLst>
            </a:custGeom>
            <a:solidFill>
              <a:schemeClr val="lt2"/>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21" name="Google Shape;3133;p68">
              <a:extLst>
                <a:ext uri="{FF2B5EF4-FFF2-40B4-BE49-F238E27FC236}">
                  <a16:creationId xmlns:a16="http://schemas.microsoft.com/office/drawing/2014/main" id="{45766983-74F6-99D5-D9A7-1CB6D2F91831}"/>
                </a:ext>
              </a:extLst>
            </p:cNvPr>
            <p:cNvSpPr/>
            <p:nvPr/>
          </p:nvSpPr>
          <p:spPr>
            <a:xfrm>
              <a:off x="2396393" y="4829082"/>
              <a:ext cx="1199611" cy="16891"/>
            </a:xfrm>
            <a:custGeom>
              <a:avLst/>
              <a:gdLst/>
              <a:ahLst/>
              <a:cxnLst/>
              <a:rect l="l" t="t" r="r" b="b"/>
              <a:pathLst>
                <a:path w="1199611" h="16891" extrusionOk="0">
                  <a:moveTo>
                    <a:pt x="1199612" y="5360"/>
                  </a:moveTo>
                  <a:cubicBezTo>
                    <a:pt x="799741" y="22513"/>
                    <a:pt x="399871" y="20369"/>
                    <a:pt x="0" y="0"/>
                  </a:cubicBezTo>
                </a:path>
              </a:pathLst>
            </a:custGeom>
            <a:solidFill>
              <a:schemeClr val="dk1"/>
            </a:solidFill>
            <a:ln w="12625" cap="rnd" cmpd="sng">
              <a:solidFill>
                <a:srgbClr val="3C3C3B"/>
              </a:solidFill>
              <a:prstDash val="solid"/>
              <a:round/>
              <a:headEnd type="none" w="sm" len="sm"/>
              <a:tailEnd type="none" w="sm" len="sm"/>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822" name="Google Shape;3134;p68">
              <a:extLst>
                <a:ext uri="{FF2B5EF4-FFF2-40B4-BE49-F238E27FC236}">
                  <a16:creationId xmlns:a16="http://schemas.microsoft.com/office/drawing/2014/main" id="{991D62D8-D22B-F185-0890-90C17B4A471C}"/>
                </a:ext>
              </a:extLst>
            </p:cNvPr>
            <p:cNvGrpSpPr/>
            <p:nvPr/>
          </p:nvGrpSpPr>
          <p:grpSpPr>
            <a:xfrm>
              <a:off x="3493989" y="4836413"/>
              <a:ext cx="78722" cy="115953"/>
              <a:chOff x="3493989" y="4836413"/>
              <a:chExt cx="78722" cy="115953"/>
            </a:xfrm>
          </p:grpSpPr>
          <p:sp>
            <p:nvSpPr>
              <p:cNvPr id="4099" name="Google Shape;3135;p68">
                <a:extLst>
                  <a:ext uri="{FF2B5EF4-FFF2-40B4-BE49-F238E27FC236}">
                    <a16:creationId xmlns:a16="http://schemas.microsoft.com/office/drawing/2014/main" id="{5F7395B7-FBAB-D287-3E8F-AE190CAF359D}"/>
                  </a:ext>
                </a:extLst>
              </p:cNvPr>
              <p:cNvSpPr/>
              <p:nvPr/>
            </p:nvSpPr>
            <p:spPr>
              <a:xfrm>
                <a:off x="3493989" y="4836413"/>
                <a:ext cx="78722" cy="115953"/>
              </a:xfrm>
              <a:custGeom>
                <a:avLst/>
                <a:gdLst/>
                <a:ahLst/>
                <a:cxnLst/>
                <a:rect l="l" t="t" r="r" b="b"/>
                <a:pathLst>
                  <a:path w="78722" h="115953" extrusionOk="0">
                    <a:moveTo>
                      <a:pt x="39837" y="8749"/>
                    </a:moveTo>
                    <a:cubicBezTo>
                      <a:pt x="45197" y="13037"/>
                      <a:pt x="48413" y="18397"/>
                      <a:pt x="51630" y="24830"/>
                    </a:cubicBezTo>
                    <a:cubicBezTo>
                      <a:pt x="61278" y="41982"/>
                      <a:pt x="69854" y="60207"/>
                      <a:pt x="76286" y="78432"/>
                    </a:cubicBezTo>
                    <a:cubicBezTo>
                      <a:pt x="77358" y="82720"/>
                      <a:pt x="79503" y="87008"/>
                      <a:pt x="78430" y="91296"/>
                    </a:cubicBezTo>
                    <a:cubicBezTo>
                      <a:pt x="77358" y="97728"/>
                      <a:pt x="73070" y="103088"/>
                      <a:pt x="67710" y="106305"/>
                    </a:cubicBezTo>
                    <a:cubicBezTo>
                      <a:pt x="62350" y="109521"/>
                      <a:pt x="55918" y="111665"/>
                      <a:pt x="49485" y="112737"/>
                    </a:cubicBezTo>
                    <a:cubicBezTo>
                      <a:pt x="43053" y="114881"/>
                      <a:pt x="35549" y="115953"/>
                      <a:pt x="29117" y="115953"/>
                    </a:cubicBezTo>
                    <a:cubicBezTo>
                      <a:pt x="21612" y="115953"/>
                      <a:pt x="15180" y="112737"/>
                      <a:pt x="10892" y="107377"/>
                    </a:cubicBezTo>
                    <a:cubicBezTo>
                      <a:pt x="7676" y="103088"/>
                      <a:pt x="6604" y="97728"/>
                      <a:pt x="6604" y="93440"/>
                    </a:cubicBezTo>
                    <a:cubicBezTo>
                      <a:pt x="3388" y="73072"/>
                      <a:pt x="1244" y="52703"/>
                      <a:pt x="171" y="31262"/>
                    </a:cubicBezTo>
                    <a:cubicBezTo>
                      <a:pt x="171" y="23758"/>
                      <a:pt x="-900" y="16253"/>
                      <a:pt x="2316" y="9821"/>
                    </a:cubicBezTo>
                    <a:cubicBezTo>
                      <a:pt x="9820" y="-5187"/>
                      <a:pt x="30189" y="-899"/>
                      <a:pt x="39837" y="8749"/>
                    </a:cubicBezTo>
                    <a:close/>
                  </a:path>
                </a:pathLst>
              </a:custGeom>
              <a:solidFill>
                <a:schemeClr val="dk1"/>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00" name="Google Shape;3136;p68">
                <a:extLst>
                  <a:ext uri="{FF2B5EF4-FFF2-40B4-BE49-F238E27FC236}">
                    <a16:creationId xmlns:a16="http://schemas.microsoft.com/office/drawing/2014/main" id="{3C0CDE40-57CE-8B83-D90C-418CA2CDEF28}"/>
                  </a:ext>
                </a:extLst>
              </p:cNvPr>
              <p:cNvSpPr/>
              <p:nvPr/>
            </p:nvSpPr>
            <p:spPr>
              <a:xfrm>
                <a:off x="3518684" y="4882162"/>
                <a:ext cx="33367" cy="53073"/>
              </a:xfrm>
              <a:custGeom>
                <a:avLst/>
                <a:gdLst/>
                <a:ahLst/>
                <a:cxnLst/>
                <a:rect l="l" t="t" r="r" b="b"/>
                <a:pathLst>
                  <a:path w="33367" h="53073" extrusionOk="0">
                    <a:moveTo>
                      <a:pt x="33367" y="36971"/>
                    </a:moveTo>
                    <a:cubicBezTo>
                      <a:pt x="33367" y="43403"/>
                      <a:pt x="30151" y="49836"/>
                      <a:pt x="24791" y="51980"/>
                    </a:cubicBezTo>
                    <a:cubicBezTo>
                      <a:pt x="18358" y="55196"/>
                      <a:pt x="9782" y="50907"/>
                      <a:pt x="5494" y="44475"/>
                    </a:cubicBezTo>
                    <a:cubicBezTo>
                      <a:pt x="1206" y="38043"/>
                      <a:pt x="1206" y="30539"/>
                      <a:pt x="134" y="23035"/>
                    </a:cubicBezTo>
                    <a:cubicBezTo>
                      <a:pt x="134" y="21963"/>
                      <a:pt x="134" y="19818"/>
                      <a:pt x="134" y="18746"/>
                    </a:cubicBezTo>
                    <a:cubicBezTo>
                      <a:pt x="-938" y="8026"/>
                      <a:pt x="4422" y="-5910"/>
                      <a:pt x="16215" y="2666"/>
                    </a:cubicBezTo>
                    <a:cubicBezTo>
                      <a:pt x="24791" y="9098"/>
                      <a:pt x="33367" y="26251"/>
                      <a:pt x="33367" y="36971"/>
                    </a:cubicBezTo>
                    <a:close/>
                  </a:path>
                </a:pathLst>
              </a:custGeom>
              <a:solidFill>
                <a:schemeClr val="lt1"/>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1823" name="Google Shape;3137;p68">
              <a:extLst>
                <a:ext uri="{FF2B5EF4-FFF2-40B4-BE49-F238E27FC236}">
                  <a16:creationId xmlns:a16="http://schemas.microsoft.com/office/drawing/2014/main" id="{5F28D807-E1B6-79BB-BF74-3AA5B4548FD4}"/>
                </a:ext>
              </a:extLst>
            </p:cNvPr>
            <p:cNvGrpSpPr/>
            <p:nvPr/>
          </p:nvGrpSpPr>
          <p:grpSpPr>
            <a:xfrm>
              <a:off x="3422163" y="3931341"/>
              <a:ext cx="78722" cy="115152"/>
              <a:chOff x="3422163" y="3931341"/>
              <a:chExt cx="78722" cy="115152"/>
            </a:xfrm>
          </p:grpSpPr>
          <p:sp>
            <p:nvSpPr>
              <p:cNvPr id="4096" name="Google Shape;3138;p68">
                <a:extLst>
                  <a:ext uri="{FF2B5EF4-FFF2-40B4-BE49-F238E27FC236}">
                    <a16:creationId xmlns:a16="http://schemas.microsoft.com/office/drawing/2014/main" id="{D51A1F3A-547D-DB00-77A5-413AF3AA9C67}"/>
                  </a:ext>
                </a:extLst>
              </p:cNvPr>
              <p:cNvSpPr/>
              <p:nvPr/>
            </p:nvSpPr>
            <p:spPr>
              <a:xfrm>
                <a:off x="3422163" y="3931341"/>
                <a:ext cx="78722" cy="115152"/>
              </a:xfrm>
              <a:custGeom>
                <a:avLst/>
                <a:gdLst/>
                <a:ahLst/>
                <a:cxnLst/>
                <a:rect l="l" t="t" r="r" b="b"/>
                <a:pathLst>
                  <a:path w="78722" h="115152" extrusionOk="0">
                    <a:moveTo>
                      <a:pt x="39837" y="7949"/>
                    </a:moveTo>
                    <a:cubicBezTo>
                      <a:pt x="45197" y="12237"/>
                      <a:pt x="48413" y="17597"/>
                      <a:pt x="51629" y="24029"/>
                    </a:cubicBezTo>
                    <a:cubicBezTo>
                      <a:pt x="61278" y="41182"/>
                      <a:pt x="69854" y="59407"/>
                      <a:pt x="76286" y="77631"/>
                    </a:cubicBezTo>
                    <a:cubicBezTo>
                      <a:pt x="77358" y="81919"/>
                      <a:pt x="79502" y="86208"/>
                      <a:pt x="78430" y="90496"/>
                    </a:cubicBezTo>
                    <a:cubicBezTo>
                      <a:pt x="77358" y="96928"/>
                      <a:pt x="73070" y="102288"/>
                      <a:pt x="67710" y="105504"/>
                    </a:cubicBezTo>
                    <a:cubicBezTo>
                      <a:pt x="62350" y="108720"/>
                      <a:pt x="55917" y="110865"/>
                      <a:pt x="49485" y="111936"/>
                    </a:cubicBezTo>
                    <a:cubicBezTo>
                      <a:pt x="43053" y="114081"/>
                      <a:pt x="35549" y="115153"/>
                      <a:pt x="29116" y="115153"/>
                    </a:cubicBezTo>
                    <a:cubicBezTo>
                      <a:pt x="21612" y="115153"/>
                      <a:pt x="15180" y="111936"/>
                      <a:pt x="10892" y="106576"/>
                    </a:cubicBezTo>
                    <a:cubicBezTo>
                      <a:pt x="7676" y="102288"/>
                      <a:pt x="6604" y="96928"/>
                      <a:pt x="6604" y="92640"/>
                    </a:cubicBezTo>
                    <a:cubicBezTo>
                      <a:pt x="3388" y="72271"/>
                      <a:pt x="1244" y="51902"/>
                      <a:pt x="172" y="30462"/>
                    </a:cubicBezTo>
                    <a:cubicBezTo>
                      <a:pt x="172" y="22957"/>
                      <a:pt x="-901" y="15453"/>
                      <a:pt x="2315" y="9021"/>
                    </a:cubicBezTo>
                    <a:cubicBezTo>
                      <a:pt x="9820" y="-4916"/>
                      <a:pt x="29116" y="-628"/>
                      <a:pt x="39837" y="7949"/>
                    </a:cubicBezTo>
                    <a:close/>
                  </a:path>
                </a:pathLst>
              </a:custGeom>
              <a:solidFill>
                <a:schemeClr val="dk1"/>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97" name="Google Shape;3139;p68">
                <a:extLst>
                  <a:ext uri="{FF2B5EF4-FFF2-40B4-BE49-F238E27FC236}">
                    <a16:creationId xmlns:a16="http://schemas.microsoft.com/office/drawing/2014/main" id="{F3E7A072-51A7-8CCC-880D-5CD3B53BD0FC}"/>
                  </a:ext>
                </a:extLst>
              </p:cNvPr>
              <p:cNvSpPr/>
              <p:nvPr/>
            </p:nvSpPr>
            <p:spPr>
              <a:xfrm>
                <a:off x="3446857" y="3976289"/>
                <a:ext cx="33367" cy="53073"/>
              </a:xfrm>
              <a:custGeom>
                <a:avLst/>
                <a:gdLst/>
                <a:ahLst/>
                <a:cxnLst/>
                <a:rect l="l" t="t" r="r" b="b"/>
                <a:pathLst>
                  <a:path w="33367" h="53073" extrusionOk="0">
                    <a:moveTo>
                      <a:pt x="33367" y="36971"/>
                    </a:moveTo>
                    <a:cubicBezTo>
                      <a:pt x="33367" y="43403"/>
                      <a:pt x="30151" y="49836"/>
                      <a:pt x="24791" y="51980"/>
                    </a:cubicBezTo>
                    <a:cubicBezTo>
                      <a:pt x="18359" y="55196"/>
                      <a:pt x="9782" y="50907"/>
                      <a:pt x="5494" y="44475"/>
                    </a:cubicBezTo>
                    <a:cubicBezTo>
                      <a:pt x="1206" y="38043"/>
                      <a:pt x="1206" y="30539"/>
                      <a:pt x="134" y="23035"/>
                    </a:cubicBezTo>
                    <a:cubicBezTo>
                      <a:pt x="134" y="21963"/>
                      <a:pt x="134" y="19818"/>
                      <a:pt x="134" y="18746"/>
                    </a:cubicBezTo>
                    <a:cubicBezTo>
                      <a:pt x="-938" y="8026"/>
                      <a:pt x="4422" y="-5910"/>
                      <a:pt x="16215" y="2666"/>
                    </a:cubicBezTo>
                    <a:cubicBezTo>
                      <a:pt x="24791" y="9098"/>
                      <a:pt x="33367" y="26251"/>
                      <a:pt x="33367" y="36971"/>
                    </a:cubicBezTo>
                    <a:close/>
                  </a:path>
                </a:pathLst>
              </a:custGeom>
              <a:solidFill>
                <a:schemeClr val="accent2"/>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8568845" y="1854388"/>
            <a:ext cx="3810002" cy="4876958"/>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pic>
        <p:nvPicPr>
          <p:cNvPr id="19" name="图片 1"/>
          <p:cNvPicPr>
            <a:picLocks noChangeAspect="1"/>
          </p:cNvPicPr>
          <p:nvPr/>
        </p:nvPicPr>
        <p:blipFill>
          <a:blip r:embed="rId7"/>
          <a:stretch>
            <a:fillRect/>
          </a:stretch>
        </p:blipFill>
        <p:spPr>
          <a:xfrm>
            <a:off x="252141" y="2231723"/>
            <a:ext cx="8266794" cy="3898014"/>
          </a:xfrm>
          <a:prstGeom prst="rect">
            <a:avLst/>
          </a:prstGeom>
        </p:spPr>
      </p:pic>
      <p:pic>
        <p:nvPicPr>
          <p:cNvPr id="24" name="图片 1"/>
          <p:cNvPicPr>
            <a:picLocks noChangeAspect="1"/>
          </p:cNvPicPr>
          <p:nvPr/>
        </p:nvPicPr>
        <p:blipFill>
          <a:blip r:embed="rId8"/>
          <a:stretch>
            <a:fillRect/>
          </a:stretch>
        </p:blipFill>
        <p:spPr>
          <a:xfrm>
            <a:off x="547727" y="581214"/>
            <a:ext cx="1316716" cy="1306653"/>
          </a:xfrm>
          <a:prstGeom prst="rect">
            <a:avLst/>
          </a:prstGeom>
        </p:spPr>
      </p:pic>
      <p:pic>
        <p:nvPicPr>
          <p:cNvPr id="29" name="图片 1"/>
          <p:cNvPicPr>
            <a:picLocks noChangeAspect="1"/>
          </p:cNvPicPr>
          <p:nvPr/>
        </p:nvPicPr>
        <p:blipFill>
          <a:blip r:embed="rId9"/>
          <a:stretch>
            <a:fillRect/>
          </a:stretch>
        </p:blipFill>
        <p:spPr>
          <a:xfrm>
            <a:off x="8236693" y="190483"/>
            <a:ext cx="1487261" cy="1626165"/>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6085" y="2302942"/>
            <a:ext cx="5688061" cy="3090940"/>
          </a:xfrm>
          <a:prstGeom prst="rect">
            <a:avLst/>
          </a:prstGeom>
        </p:spPr>
      </p:pic>
    </p:spTree>
    <p:extLst>
      <p:ext uri="{BB962C8B-B14F-4D97-AF65-F5344CB8AC3E}">
        <p14:creationId xmlns:p14="http://schemas.microsoft.com/office/powerpoint/2010/main" val="2339806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90"/>
                                          </p:val>
                                        </p:tav>
                                        <p:tav tm="100000">
                                          <p:val>
                                            <p:fltVal val="0"/>
                                          </p:val>
                                        </p:tav>
                                      </p:tavLst>
                                    </p:anim>
                                    <p:animEffect transition="in" filter="fade">
                                      <p:cBhvr>
                                        <p:cTn id="22" dur="1000"/>
                                        <p:tgtEl>
                                          <p:spTgt spid="22"/>
                                        </p:tgtEl>
                                      </p:cBhvr>
                                    </p:animEffect>
                                  </p:childTnLst>
                                </p:cTn>
                              </p:par>
                              <p:par>
                                <p:cTn id="23" presetID="3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ppt_w</p:attrName>
                                        </p:attrNameLst>
                                      </p:cBhvr>
                                      <p:tavLst>
                                        <p:tav tm="0">
                                          <p:val>
                                            <p:fltVal val="0"/>
                                          </p:val>
                                        </p:tav>
                                        <p:tav tm="100000">
                                          <p:val>
                                            <p:strVal val="#ppt_w"/>
                                          </p:val>
                                        </p:tav>
                                      </p:tavLst>
                                    </p:anim>
                                    <p:anim calcmode="lin" valueType="num">
                                      <p:cBhvr>
                                        <p:cTn id="26" dur="1000" fill="hold"/>
                                        <p:tgtEl>
                                          <p:spTgt spid="23"/>
                                        </p:tgtEl>
                                        <p:attrNameLst>
                                          <p:attrName>ppt_h</p:attrName>
                                        </p:attrNameLst>
                                      </p:cBhvr>
                                      <p:tavLst>
                                        <p:tav tm="0">
                                          <p:val>
                                            <p:fltVal val="0"/>
                                          </p:val>
                                        </p:tav>
                                        <p:tav tm="100000">
                                          <p:val>
                                            <p:strVal val="#ppt_h"/>
                                          </p:val>
                                        </p:tav>
                                      </p:tavLst>
                                    </p:anim>
                                    <p:anim calcmode="lin" valueType="num">
                                      <p:cBhvr>
                                        <p:cTn id="27" dur="1000" fill="hold"/>
                                        <p:tgtEl>
                                          <p:spTgt spid="23"/>
                                        </p:tgtEl>
                                        <p:attrNameLst>
                                          <p:attrName>style.rotation</p:attrName>
                                        </p:attrNameLst>
                                      </p:cBhvr>
                                      <p:tavLst>
                                        <p:tav tm="0">
                                          <p:val>
                                            <p:fltVal val="90"/>
                                          </p:val>
                                        </p:tav>
                                        <p:tav tm="100000">
                                          <p:val>
                                            <p:fltVal val="0"/>
                                          </p:val>
                                        </p:tav>
                                      </p:tavLst>
                                    </p:anim>
                                    <p:animEffect transition="in" filter="fade">
                                      <p:cBhvr>
                                        <p:cTn id="28" dur="1000"/>
                                        <p:tgtEl>
                                          <p:spTgt spid="23"/>
                                        </p:tgtEl>
                                      </p:cBhvr>
                                    </p:animEffect>
                                  </p:childTnLst>
                                </p:cTn>
                              </p:par>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par>
                                <p:cTn id="37" presetID="53" presetClass="entr" presetSubtype="16"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500" fill="hold"/>
                                        <p:tgtEl>
                                          <p:spTgt spid="34"/>
                                        </p:tgtEl>
                                        <p:attrNameLst>
                                          <p:attrName>ppt_w</p:attrName>
                                        </p:attrNameLst>
                                      </p:cBhvr>
                                      <p:tavLst>
                                        <p:tav tm="0">
                                          <p:val>
                                            <p:fltVal val="0"/>
                                          </p:val>
                                        </p:tav>
                                        <p:tav tm="100000">
                                          <p:val>
                                            <p:strVal val="#ppt_w"/>
                                          </p:val>
                                        </p:tav>
                                      </p:tavLst>
                                    </p:anim>
                                    <p:anim calcmode="lin" valueType="num">
                                      <p:cBhvr>
                                        <p:cTn id="40" dur="500" fill="hold"/>
                                        <p:tgtEl>
                                          <p:spTgt spid="34"/>
                                        </p:tgtEl>
                                        <p:attrNameLst>
                                          <p:attrName>ppt_h</p:attrName>
                                        </p:attrNameLst>
                                      </p:cBhvr>
                                      <p:tavLst>
                                        <p:tav tm="0">
                                          <p:val>
                                            <p:fltVal val="0"/>
                                          </p:val>
                                        </p:tav>
                                        <p:tav tm="100000">
                                          <p:val>
                                            <p:strVal val="#ppt_h"/>
                                          </p:val>
                                        </p:tav>
                                      </p:tavLst>
                                    </p:anim>
                                    <p:animEffect transition="in" filter="fade">
                                      <p:cBhvr>
                                        <p:cTn id="41" dur="500"/>
                                        <p:tgtEl>
                                          <p:spTgt spid="34"/>
                                        </p:tgtEl>
                                      </p:cBhvr>
                                    </p:animEffect>
                                  </p:childTnLst>
                                </p:cTn>
                              </p:par>
                              <p:par>
                                <p:cTn id="42" presetID="42"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par>
                                <p:cTn id="47" presetID="53"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par>
                                <p:cTn id="57" presetID="53" presetClass="entr" presetSubtype="16"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4"/>
          <a:stretch>
            <a:fillRect/>
          </a:stretch>
        </p:blipFill>
        <p:spPr>
          <a:xfrm>
            <a:off x="11047741" y="-172768"/>
            <a:ext cx="1331106" cy="1318956"/>
          </a:xfrm>
          <a:prstGeom prst="rect">
            <a:avLst/>
          </a:prstGeom>
        </p:spPr>
      </p:pic>
      <p:pic>
        <p:nvPicPr>
          <p:cNvPr id="21"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3"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19" name="Picture 18" descr="Shape&#10;&#10;Description automatically generated">
            <a:extLst>
              <a:ext uri="{FF2B5EF4-FFF2-40B4-BE49-F238E27FC236}">
                <a16:creationId xmlns:a16="http://schemas.microsoft.com/office/drawing/2014/main" id="{64B0F0AF-D326-4346-BD08-F8EB5C9200E0}"/>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pic>
        <p:nvPicPr>
          <p:cNvPr id="24" name="图片 12">
            <a:extLst>
              <a:ext uri="{FF2B5EF4-FFF2-40B4-BE49-F238E27FC236}">
                <a16:creationId xmlns:a16="http://schemas.microsoft.com/office/drawing/2014/main" id="{7B0D89C0-78CF-4DAE-A7F7-01E193A2114B}"/>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l="80952" t="73571"/>
          <a:stretch/>
        </p:blipFill>
        <p:spPr>
          <a:xfrm>
            <a:off x="9869714" y="5246913"/>
            <a:ext cx="2322286" cy="1611087"/>
          </a:xfrm>
          <a:prstGeom prst="rect">
            <a:avLst/>
          </a:prstGeom>
          <a:effectLst>
            <a:outerShdw blurRad="50800" dist="38100" dir="5400000" algn="t" rotWithShape="0">
              <a:prstClr val="black">
                <a:alpha val="40000"/>
              </a:prstClr>
            </a:outerShdw>
          </a:effectLst>
        </p:spPr>
      </p:pic>
      <p:sp>
        <p:nvSpPr>
          <p:cNvPr id="25" name="Rectangle: Rounded Corners 24">
            <a:extLst>
              <a:ext uri="{FF2B5EF4-FFF2-40B4-BE49-F238E27FC236}">
                <a16:creationId xmlns:a16="http://schemas.microsoft.com/office/drawing/2014/main" id="{1F640208-87EF-453A-8558-D858E38E0D5B}"/>
              </a:ext>
            </a:extLst>
          </p:cNvPr>
          <p:cNvSpPr/>
          <p:nvPr/>
        </p:nvSpPr>
        <p:spPr>
          <a:xfrm>
            <a:off x="661112" y="2371541"/>
            <a:ext cx="11221513" cy="3296510"/>
          </a:xfrm>
          <a:custGeom>
            <a:avLst/>
            <a:gdLst>
              <a:gd name="connsiteX0" fmla="*/ 0 w 11221513"/>
              <a:gd name="connsiteY0" fmla="*/ 350056 h 3296510"/>
              <a:gd name="connsiteX1" fmla="*/ 350056 w 11221513"/>
              <a:gd name="connsiteY1" fmla="*/ 0 h 3296510"/>
              <a:gd name="connsiteX2" fmla="*/ 10871457 w 11221513"/>
              <a:gd name="connsiteY2" fmla="*/ 0 h 3296510"/>
              <a:gd name="connsiteX3" fmla="*/ 11221513 w 11221513"/>
              <a:gd name="connsiteY3" fmla="*/ 350056 h 3296510"/>
              <a:gd name="connsiteX4" fmla="*/ 11221513 w 11221513"/>
              <a:gd name="connsiteY4" fmla="*/ 2946454 h 3296510"/>
              <a:gd name="connsiteX5" fmla="*/ 10871457 w 11221513"/>
              <a:gd name="connsiteY5" fmla="*/ 3296510 h 3296510"/>
              <a:gd name="connsiteX6" fmla="*/ 350056 w 11221513"/>
              <a:gd name="connsiteY6" fmla="*/ 3296510 h 3296510"/>
              <a:gd name="connsiteX7" fmla="*/ 0 w 11221513"/>
              <a:gd name="connsiteY7" fmla="*/ 2946454 h 3296510"/>
              <a:gd name="connsiteX8" fmla="*/ 0 w 11221513"/>
              <a:gd name="connsiteY8" fmla="*/ 350056 h 329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513" h="3296510" fill="none" extrusionOk="0">
                <a:moveTo>
                  <a:pt x="0" y="350056"/>
                </a:moveTo>
                <a:cubicBezTo>
                  <a:pt x="8177" y="177579"/>
                  <a:pt x="177664" y="318"/>
                  <a:pt x="350056" y="0"/>
                </a:cubicBezTo>
                <a:cubicBezTo>
                  <a:pt x="2928840" y="-50460"/>
                  <a:pt x="6625929" y="-14151"/>
                  <a:pt x="10871457" y="0"/>
                </a:cubicBezTo>
                <a:cubicBezTo>
                  <a:pt x="11064059" y="-2630"/>
                  <a:pt x="11226191" y="143259"/>
                  <a:pt x="11221513" y="350056"/>
                </a:cubicBezTo>
                <a:cubicBezTo>
                  <a:pt x="11207195" y="1199549"/>
                  <a:pt x="11351280" y="2391253"/>
                  <a:pt x="11221513" y="2946454"/>
                </a:cubicBezTo>
                <a:cubicBezTo>
                  <a:pt x="11204644" y="3122216"/>
                  <a:pt x="11041831" y="3276538"/>
                  <a:pt x="10871457" y="3296510"/>
                </a:cubicBezTo>
                <a:cubicBezTo>
                  <a:pt x="9694374" y="3380795"/>
                  <a:pt x="1485806" y="3393292"/>
                  <a:pt x="350056" y="3296510"/>
                </a:cubicBezTo>
                <a:cubicBezTo>
                  <a:pt x="159259" y="3296044"/>
                  <a:pt x="15421" y="3144000"/>
                  <a:pt x="0" y="2946454"/>
                </a:cubicBezTo>
                <a:cubicBezTo>
                  <a:pt x="90853" y="1915975"/>
                  <a:pt x="-20604" y="1064110"/>
                  <a:pt x="0" y="350056"/>
                </a:cubicBezTo>
                <a:close/>
              </a:path>
              <a:path w="11221513" h="3296510" stroke="0" extrusionOk="0">
                <a:moveTo>
                  <a:pt x="0" y="350056"/>
                </a:moveTo>
                <a:cubicBezTo>
                  <a:pt x="18677" y="164928"/>
                  <a:pt x="151975" y="-3426"/>
                  <a:pt x="350056" y="0"/>
                </a:cubicBezTo>
                <a:cubicBezTo>
                  <a:pt x="4140700" y="-50938"/>
                  <a:pt x="5929851" y="88871"/>
                  <a:pt x="10871457" y="0"/>
                </a:cubicBezTo>
                <a:cubicBezTo>
                  <a:pt x="11064041" y="9851"/>
                  <a:pt x="11229198" y="156121"/>
                  <a:pt x="11221513" y="350056"/>
                </a:cubicBezTo>
                <a:cubicBezTo>
                  <a:pt x="11169562" y="962831"/>
                  <a:pt x="11351302" y="1684547"/>
                  <a:pt x="11221513" y="2946454"/>
                </a:cubicBezTo>
                <a:cubicBezTo>
                  <a:pt x="11220649" y="3168483"/>
                  <a:pt x="11078475" y="3298416"/>
                  <a:pt x="10871457" y="3296510"/>
                </a:cubicBezTo>
                <a:cubicBezTo>
                  <a:pt x="7685677" y="3363422"/>
                  <a:pt x="5174889" y="3436512"/>
                  <a:pt x="350056" y="3296510"/>
                </a:cubicBezTo>
                <a:cubicBezTo>
                  <a:pt x="166153" y="3298880"/>
                  <a:pt x="-13981" y="3121717"/>
                  <a:pt x="0" y="2946454"/>
                </a:cubicBezTo>
                <a:cubicBezTo>
                  <a:pt x="121193" y="2497539"/>
                  <a:pt x="-91490" y="1567672"/>
                  <a:pt x="0" y="350056"/>
                </a:cubicBezTo>
                <a:close/>
              </a:path>
            </a:pathLst>
          </a:custGeom>
          <a:solidFill>
            <a:schemeClr val="bg1"/>
          </a:solidFill>
          <a:ln w="38100" cmpd="thinThick">
            <a:solidFill>
              <a:srgbClr val="FF2543"/>
            </a:solidFill>
            <a:prstDash val="sysDash"/>
            <a:extLst>
              <a:ext uri="{C807C97D-BFC1-408E-A445-0C87EB9F89A2}">
                <ask:lineSketchStyleProps xmlns:ask="http://schemas.microsoft.com/office/drawing/2018/sketchyshapes" xmlns="" sd="1824294297">
                  <a:prstGeom prst="roundRect">
                    <a:avLst>
                      <a:gd name="adj" fmla="val 106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28C58F7-4766-4C28-993F-2F7F2B2A23D0}"/>
              </a:ext>
            </a:extLst>
          </p:cNvPr>
          <p:cNvSpPr txBox="1"/>
          <p:nvPr/>
        </p:nvSpPr>
        <p:spPr>
          <a:xfrm>
            <a:off x="776748" y="2518149"/>
            <a:ext cx="10754140" cy="3108543"/>
          </a:xfrm>
          <a:prstGeom prst="rect">
            <a:avLst/>
          </a:prstGeom>
          <a:noFill/>
        </p:spPr>
        <p:txBody>
          <a:bodyPr wrap="square">
            <a:spAutoFit/>
          </a:bodyPr>
          <a:lstStyle/>
          <a:p>
            <a:pPr algn="just"/>
            <a:r>
              <a:rPr lang="vi-VN" sz="2800" b="1" dirty="0">
                <a:solidFill>
                  <a:srgbClr val="002060"/>
                </a:solidFill>
                <a:latin typeface="Calibri" panose="020F0502020204030204" pitchFamily="34" charset="0"/>
                <a:cs typeface="Calibri" panose="020F0502020204030204" pitchFamily="34" charset="0"/>
              </a:rPr>
              <a:t>Nhân dịp năm học mới, em được mẹ mua cho một chiếc hộp bút. Chiếc hộp được làm bằng vải, có màu xanh lá cây. Hộp bút có hình chữ nhật. Chiều dài là 20 xăng-ti-mét và chiều rộng là rộng 5 xăng-ti-mét. Mặt trên của hộp bút có in hình một chú lợn rất ngộ nghĩnh, đáng yêu. Hộp bút có hai ngăn, có khóa để đóng mở. Chiếc hộp bút giúp em đựng được các đồ dùng học tập khác như bút chì, bút mực, thước kẻ, tẩy,... Em rất thích chiếc hộp bút này và sẽ giữ gìn nó thật cẩn thận.</a:t>
            </a:r>
          </a:p>
        </p:txBody>
      </p:sp>
      <p:pic>
        <p:nvPicPr>
          <p:cNvPr id="29" name="Picture 28">
            <a:extLst>
              <a:ext uri="{FF2B5EF4-FFF2-40B4-BE49-F238E27FC236}">
                <a16:creationId xmlns:a16="http://schemas.microsoft.com/office/drawing/2014/main" id="{AF23ACBA-A442-4135-A63A-0B43AF759B8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63602" y="1558436"/>
            <a:ext cx="640080" cy="640080"/>
          </a:xfrm>
          <a:prstGeom prst="rect">
            <a:avLst/>
          </a:prstGeom>
        </p:spPr>
      </p:pic>
      <p:pic>
        <p:nvPicPr>
          <p:cNvPr id="3" name="Picture 2">
            <a:extLst>
              <a:ext uri="{FF2B5EF4-FFF2-40B4-BE49-F238E27FC236}">
                <a16:creationId xmlns:a16="http://schemas.microsoft.com/office/drawing/2014/main" id="{3D694B0A-9E97-41E8-A537-CB6845869337}"/>
              </a:ext>
            </a:extLst>
          </p:cNvPr>
          <p:cNvPicPr>
            <a:picLocks noChangeAspect="1"/>
          </p:cNvPicPr>
          <p:nvPr/>
        </p:nvPicPr>
        <p:blipFill>
          <a:blip r:embed="rId10"/>
          <a:stretch>
            <a:fillRect/>
          </a:stretch>
        </p:blipFill>
        <p:spPr>
          <a:xfrm>
            <a:off x="4642782" y="248379"/>
            <a:ext cx="2493480" cy="1877731"/>
          </a:xfrm>
          <a:prstGeom prst="rect">
            <a:avLst/>
          </a:prstGeom>
        </p:spPr>
      </p:pic>
    </p:spTree>
    <p:extLst>
      <p:ext uri="{BB962C8B-B14F-4D97-AF65-F5344CB8AC3E}">
        <p14:creationId xmlns:p14="http://schemas.microsoft.com/office/powerpoint/2010/main" val="1083524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 calcmode="lin" valueType="num">
                                      <p:cBhvr>
                                        <p:cTn id="21" dur="1000" fill="hold"/>
                                        <p:tgtEl>
                                          <p:spTgt spid="23"/>
                                        </p:tgtEl>
                                        <p:attrNameLst>
                                          <p:attrName>style.rotation</p:attrName>
                                        </p:attrNameLst>
                                      </p:cBhvr>
                                      <p:tavLst>
                                        <p:tav tm="0">
                                          <p:val>
                                            <p:fltVal val="90"/>
                                          </p:val>
                                        </p:tav>
                                        <p:tav tm="100000">
                                          <p:val>
                                            <p:fltVal val="0"/>
                                          </p:val>
                                        </p:tav>
                                      </p:tavLst>
                                    </p:anim>
                                    <p:animEffect transition="in" filter="fade">
                                      <p:cBhvr>
                                        <p:cTn id="22" dur="1000"/>
                                        <p:tgtEl>
                                          <p:spTgt spid="23"/>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31"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 calcmode="lin" valueType="num">
                                      <p:cBhvr>
                                        <p:cTn id="36" dur="500" fill="hold"/>
                                        <p:tgtEl>
                                          <p:spTgt spid="29"/>
                                        </p:tgtEl>
                                        <p:attrNameLst>
                                          <p:attrName>style.rotation</p:attrName>
                                        </p:attrNameLst>
                                      </p:cBhvr>
                                      <p:tavLst>
                                        <p:tav tm="0">
                                          <p:val>
                                            <p:fltVal val="90"/>
                                          </p:val>
                                        </p:tav>
                                        <p:tav tm="100000">
                                          <p:val>
                                            <p:fltVal val="0"/>
                                          </p:val>
                                        </p:tav>
                                      </p:tavLst>
                                    </p:anim>
                                    <p:animEffect transition="in" filter="fade">
                                      <p:cBhvr>
                                        <p:cTn id="37" dur="500"/>
                                        <p:tgtEl>
                                          <p:spTgt spid="29"/>
                                        </p:tgtEl>
                                      </p:cBhvr>
                                    </p:animEffect>
                                  </p:childTnLst>
                                  <p:subTnLst>
                                    <p:audio>
                                      <p:cMediaNode>
                                        <p:cTn display="0" masterRel="sameClick">
                                          <p:stCondLst>
                                            <p:cond evt="begin" delay="0">
                                              <p:tn val="32"/>
                                            </p:cond>
                                          </p:stCondLst>
                                          <p:endCondLst>
                                            <p:cond evt="onStopAudio" delay="0">
                                              <p:tgtEl>
                                                <p:sldTgt/>
                                              </p:tgtEl>
                                            </p:cond>
                                          </p:endCondLst>
                                        </p:cTn>
                                        <p:tgtEl>
                                          <p:sndTgt r:embed="rId3" name="Trò-chơi-chíu.wav"/>
                                        </p:tgtEl>
                                      </p:cMediaNode>
                                    </p:audio>
                                  </p:sub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randombar(horizontal)">
                                      <p:cBhvr>
                                        <p:cTn id="41" dur="500"/>
                                        <p:tgtEl>
                                          <p:spTgt spid="28"/>
                                        </p:tgtEl>
                                      </p:cBhvr>
                                    </p:animEffect>
                                  </p:childTnLst>
                                </p:cTn>
                              </p:par>
                              <p:par>
                                <p:cTn id="42" presetID="10"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4"/>
          <a:stretch>
            <a:fillRect/>
          </a:stretch>
        </p:blipFill>
        <p:spPr>
          <a:xfrm>
            <a:off x="11047741" y="-172768"/>
            <a:ext cx="1331106" cy="1318956"/>
          </a:xfrm>
          <a:prstGeom prst="rect">
            <a:avLst/>
          </a:prstGeom>
        </p:spPr>
      </p:pic>
      <p:pic>
        <p:nvPicPr>
          <p:cNvPr id="21"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3"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19" name="Picture 18" descr="Shape&#10;&#10;Description automatically generated">
            <a:extLst>
              <a:ext uri="{FF2B5EF4-FFF2-40B4-BE49-F238E27FC236}">
                <a16:creationId xmlns:a16="http://schemas.microsoft.com/office/drawing/2014/main" id="{64B0F0AF-D326-4346-BD08-F8EB5C9200E0}"/>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15412" b="23656"/>
          <a:stretch/>
        </p:blipFill>
        <p:spPr>
          <a:xfrm>
            <a:off x="4220135" y="0"/>
            <a:ext cx="3751729" cy="2286000"/>
          </a:xfrm>
          <a:prstGeom prst="rect">
            <a:avLst/>
          </a:prstGeom>
          <a:effectLst>
            <a:outerShdw blurRad="50800" dist="38100" dir="5400000" algn="t" rotWithShape="0">
              <a:prstClr val="black">
                <a:alpha val="40000"/>
              </a:prstClr>
            </a:outerShdw>
          </a:effectLst>
        </p:spPr>
      </p:pic>
      <p:pic>
        <p:nvPicPr>
          <p:cNvPr id="24" name="图片 12">
            <a:extLst>
              <a:ext uri="{FF2B5EF4-FFF2-40B4-BE49-F238E27FC236}">
                <a16:creationId xmlns:a16="http://schemas.microsoft.com/office/drawing/2014/main" id="{7B0D89C0-78CF-4DAE-A7F7-01E193A2114B}"/>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l="80952" t="73571"/>
          <a:stretch/>
        </p:blipFill>
        <p:spPr>
          <a:xfrm>
            <a:off x="9869714" y="5246913"/>
            <a:ext cx="2322286" cy="1611087"/>
          </a:xfrm>
          <a:prstGeom prst="rect">
            <a:avLst/>
          </a:prstGeom>
          <a:effectLst>
            <a:outerShdw blurRad="50800" dist="38100" dir="5400000" algn="t" rotWithShape="0">
              <a:prstClr val="black">
                <a:alpha val="40000"/>
              </a:prstClr>
            </a:outerShdw>
          </a:effectLst>
        </p:spPr>
      </p:pic>
      <p:sp>
        <p:nvSpPr>
          <p:cNvPr id="25" name="Rectangle: Rounded Corners 24">
            <a:extLst>
              <a:ext uri="{FF2B5EF4-FFF2-40B4-BE49-F238E27FC236}">
                <a16:creationId xmlns:a16="http://schemas.microsoft.com/office/drawing/2014/main" id="{1F640208-87EF-453A-8558-D858E38E0D5B}"/>
              </a:ext>
            </a:extLst>
          </p:cNvPr>
          <p:cNvSpPr/>
          <p:nvPr/>
        </p:nvSpPr>
        <p:spPr>
          <a:xfrm>
            <a:off x="661112" y="2371541"/>
            <a:ext cx="11221513" cy="3296510"/>
          </a:xfrm>
          <a:custGeom>
            <a:avLst/>
            <a:gdLst>
              <a:gd name="connsiteX0" fmla="*/ 0 w 11221513"/>
              <a:gd name="connsiteY0" fmla="*/ 350056 h 3296510"/>
              <a:gd name="connsiteX1" fmla="*/ 350056 w 11221513"/>
              <a:gd name="connsiteY1" fmla="*/ 0 h 3296510"/>
              <a:gd name="connsiteX2" fmla="*/ 10871457 w 11221513"/>
              <a:gd name="connsiteY2" fmla="*/ 0 h 3296510"/>
              <a:gd name="connsiteX3" fmla="*/ 11221513 w 11221513"/>
              <a:gd name="connsiteY3" fmla="*/ 350056 h 3296510"/>
              <a:gd name="connsiteX4" fmla="*/ 11221513 w 11221513"/>
              <a:gd name="connsiteY4" fmla="*/ 2946454 h 3296510"/>
              <a:gd name="connsiteX5" fmla="*/ 10871457 w 11221513"/>
              <a:gd name="connsiteY5" fmla="*/ 3296510 h 3296510"/>
              <a:gd name="connsiteX6" fmla="*/ 350056 w 11221513"/>
              <a:gd name="connsiteY6" fmla="*/ 3296510 h 3296510"/>
              <a:gd name="connsiteX7" fmla="*/ 0 w 11221513"/>
              <a:gd name="connsiteY7" fmla="*/ 2946454 h 3296510"/>
              <a:gd name="connsiteX8" fmla="*/ 0 w 11221513"/>
              <a:gd name="connsiteY8" fmla="*/ 350056 h 329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513" h="3296510" fill="none" extrusionOk="0">
                <a:moveTo>
                  <a:pt x="0" y="350056"/>
                </a:moveTo>
                <a:cubicBezTo>
                  <a:pt x="8177" y="177579"/>
                  <a:pt x="177664" y="318"/>
                  <a:pt x="350056" y="0"/>
                </a:cubicBezTo>
                <a:cubicBezTo>
                  <a:pt x="2928840" y="-50460"/>
                  <a:pt x="6625929" y="-14151"/>
                  <a:pt x="10871457" y="0"/>
                </a:cubicBezTo>
                <a:cubicBezTo>
                  <a:pt x="11064059" y="-2630"/>
                  <a:pt x="11226191" y="143259"/>
                  <a:pt x="11221513" y="350056"/>
                </a:cubicBezTo>
                <a:cubicBezTo>
                  <a:pt x="11207195" y="1199549"/>
                  <a:pt x="11351280" y="2391253"/>
                  <a:pt x="11221513" y="2946454"/>
                </a:cubicBezTo>
                <a:cubicBezTo>
                  <a:pt x="11204644" y="3122216"/>
                  <a:pt x="11041831" y="3276538"/>
                  <a:pt x="10871457" y="3296510"/>
                </a:cubicBezTo>
                <a:cubicBezTo>
                  <a:pt x="9694374" y="3380795"/>
                  <a:pt x="1485806" y="3393292"/>
                  <a:pt x="350056" y="3296510"/>
                </a:cubicBezTo>
                <a:cubicBezTo>
                  <a:pt x="159259" y="3296044"/>
                  <a:pt x="15421" y="3144000"/>
                  <a:pt x="0" y="2946454"/>
                </a:cubicBezTo>
                <a:cubicBezTo>
                  <a:pt x="90853" y="1915975"/>
                  <a:pt x="-20604" y="1064110"/>
                  <a:pt x="0" y="350056"/>
                </a:cubicBezTo>
                <a:close/>
              </a:path>
              <a:path w="11221513" h="3296510" stroke="0" extrusionOk="0">
                <a:moveTo>
                  <a:pt x="0" y="350056"/>
                </a:moveTo>
                <a:cubicBezTo>
                  <a:pt x="18677" y="164928"/>
                  <a:pt x="151975" y="-3426"/>
                  <a:pt x="350056" y="0"/>
                </a:cubicBezTo>
                <a:cubicBezTo>
                  <a:pt x="4140700" y="-50938"/>
                  <a:pt x="5929851" y="88871"/>
                  <a:pt x="10871457" y="0"/>
                </a:cubicBezTo>
                <a:cubicBezTo>
                  <a:pt x="11064041" y="9851"/>
                  <a:pt x="11229198" y="156121"/>
                  <a:pt x="11221513" y="350056"/>
                </a:cubicBezTo>
                <a:cubicBezTo>
                  <a:pt x="11169562" y="962831"/>
                  <a:pt x="11351302" y="1684547"/>
                  <a:pt x="11221513" y="2946454"/>
                </a:cubicBezTo>
                <a:cubicBezTo>
                  <a:pt x="11220649" y="3168483"/>
                  <a:pt x="11078475" y="3298416"/>
                  <a:pt x="10871457" y="3296510"/>
                </a:cubicBezTo>
                <a:cubicBezTo>
                  <a:pt x="7685677" y="3363422"/>
                  <a:pt x="5174889" y="3436512"/>
                  <a:pt x="350056" y="3296510"/>
                </a:cubicBezTo>
                <a:cubicBezTo>
                  <a:pt x="166153" y="3298880"/>
                  <a:pt x="-13981" y="3121717"/>
                  <a:pt x="0" y="2946454"/>
                </a:cubicBezTo>
                <a:cubicBezTo>
                  <a:pt x="121193" y="2497539"/>
                  <a:pt x="-91490" y="1567672"/>
                  <a:pt x="0" y="350056"/>
                </a:cubicBezTo>
                <a:close/>
              </a:path>
            </a:pathLst>
          </a:custGeom>
          <a:solidFill>
            <a:schemeClr val="bg1"/>
          </a:solidFill>
          <a:ln w="38100" cmpd="thinThick">
            <a:solidFill>
              <a:srgbClr val="FF2543"/>
            </a:solidFill>
            <a:prstDash val="sysDash"/>
            <a:extLst>
              <a:ext uri="{C807C97D-BFC1-408E-A445-0C87EB9F89A2}">
                <ask:lineSketchStyleProps xmlns:ask="http://schemas.microsoft.com/office/drawing/2018/sketchyshapes" xmlns="" sd="1824294297">
                  <a:prstGeom prst="roundRect">
                    <a:avLst>
                      <a:gd name="adj" fmla="val 1061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28" name="TextBox 27">
            <a:extLst>
              <a:ext uri="{FF2B5EF4-FFF2-40B4-BE49-F238E27FC236}">
                <a16:creationId xmlns:a16="http://schemas.microsoft.com/office/drawing/2014/main" id="{C28C58F7-4766-4C28-993F-2F7F2B2A23D0}"/>
              </a:ext>
            </a:extLst>
          </p:cNvPr>
          <p:cNvSpPr txBox="1"/>
          <p:nvPr/>
        </p:nvSpPr>
        <p:spPr>
          <a:xfrm>
            <a:off x="776748" y="2596807"/>
            <a:ext cx="10754140" cy="2677656"/>
          </a:xfrm>
          <a:prstGeom prst="rect">
            <a:avLst/>
          </a:prstGeom>
          <a:noFill/>
        </p:spPr>
        <p:txBody>
          <a:bodyPr wrap="square">
            <a:spAutoFit/>
          </a:bodyPr>
          <a:lstStyle/>
          <a:p>
            <a:pPr lvl="0" algn="just"/>
            <a:r>
              <a:rPr lang="vi-VN" sz="2800" b="1" dirty="0">
                <a:solidFill>
                  <a:srgbClr val="002060"/>
                </a:solidFill>
                <a:latin typeface="Calibri" panose="020F0502020204030204" pitchFamily="34" charset="0"/>
                <a:cs typeface="Calibri" panose="020F0502020204030204" pitchFamily="34" charset="0"/>
              </a:rPr>
              <a:t>Hôm trước, bạn Hoa có tặng em một chiếc bút chì. Bề ngoài của cây bút chì được sơn màu hồng nhạt và được phủ kim tuyến lấp lánh rất đẹp. Chiếc bút dài khoảng 15 xăng-ti-mét. Phần đuôi bút có một cục tẩy nhỏ màu đen. Em luôn xem cây bút chì là người bạn đồng hành trên chặng đường học hành của em. Bạn bút chì giúp em vẽ được những bức tranh đẹp. Em rất yêu quý bạn bút chì của em.</a:t>
            </a:r>
          </a:p>
        </p:txBody>
      </p:sp>
      <p:pic>
        <p:nvPicPr>
          <p:cNvPr id="29" name="Picture 28">
            <a:extLst>
              <a:ext uri="{FF2B5EF4-FFF2-40B4-BE49-F238E27FC236}">
                <a16:creationId xmlns:a16="http://schemas.microsoft.com/office/drawing/2014/main" id="{AF23ACBA-A442-4135-A63A-0B43AF759B8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63602" y="1558436"/>
            <a:ext cx="640080" cy="640080"/>
          </a:xfrm>
          <a:prstGeom prst="rect">
            <a:avLst/>
          </a:prstGeom>
        </p:spPr>
      </p:pic>
      <p:pic>
        <p:nvPicPr>
          <p:cNvPr id="3" name="Picture 2">
            <a:extLst>
              <a:ext uri="{FF2B5EF4-FFF2-40B4-BE49-F238E27FC236}">
                <a16:creationId xmlns:a16="http://schemas.microsoft.com/office/drawing/2014/main" id="{3D694B0A-9E97-41E8-A537-CB6845869337}"/>
              </a:ext>
            </a:extLst>
          </p:cNvPr>
          <p:cNvPicPr>
            <a:picLocks noChangeAspect="1"/>
          </p:cNvPicPr>
          <p:nvPr/>
        </p:nvPicPr>
        <p:blipFill>
          <a:blip r:embed="rId10"/>
          <a:stretch>
            <a:fillRect/>
          </a:stretch>
        </p:blipFill>
        <p:spPr>
          <a:xfrm>
            <a:off x="4642782" y="248379"/>
            <a:ext cx="2493480" cy="1877731"/>
          </a:xfrm>
          <a:prstGeom prst="rect">
            <a:avLst/>
          </a:prstGeom>
        </p:spPr>
      </p:pic>
    </p:spTree>
    <p:extLst>
      <p:ext uri="{BB962C8B-B14F-4D97-AF65-F5344CB8AC3E}">
        <p14:creationId xmlns:p14="http://schemas.microsoft.com/office/powerpoint/2010/main" val="433298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 calcmode="lin" valueType="num">
                                      <p:cBhvr>
                                        <p:cTn id="21" dur="1000" fill="hold"/>
                                        <p:tgtEl>
                                          <p:spTgt spid="23"/>
                                        </p:tgtEl>
                                        <p:attrNameLst>
                                          <p:attrName>style.rotation</p:attrName>
                                        </p:attrNameLst>
                                      </p:cBhvr>
                                      <p:tavLst>
                                        <p:tav tm="0">
                                          <p:val>
                                            <p:fltVal val="90"/>
                                          </p:val>
                                        </p:tav>
                                        <p:tav tm="100000">
                                          <p:val>
                                            <p:fltVal val="0"/>
                                          </p:val>
                                        </p:tav>
                                      </p:tavLst>
                                    </p:anim>
                                    <p:animEffect transition="in" filter="fade">
                                      <p:cBhvr>
                                        <p:cTn id="22" dur="1000"/>
                                        <p:tgtEl>
                                          <p:spTgt spid="23"/>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31" presetClass="entr" presetSubtype="0"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 calcmode="lin" valueType="num">
                                      <p:cBhvr>
                                        <p:cTn id="36" dur="500" fill="hold"/>
                                        <p:tgtEl>
                                          <p:spTgt spid="29"/>
                                        </p:tgtEl>
                                        <p:attrNameLst>
                                          <p:attrName>style.rotation</p:attrName>
                                        </p:attrNameLst>
                                      </p:cBhvr>
                                      <p:tavLst>
                                        <p:tav tm="0">
                                          <p:val>
                                            <p:fltVal val="90"/>
                                          </p:val>
                                        </p:tav>
                                        <p:tav tm="100000">
                                          <p:val>
                                            <p:fltVal val="0"/>
                                          </p:val>
                                        </p:tav>
                                      </p:tavLst>
                                    </p:anim>
                                    <p:animEffect transition="in" filter="fade">
                                      <p:cBhvr>
                                        <p:cTn id="37" dur="500"/>
                                        <p:tgtEl>
                                          <p:spTgt spid="29"/>
                                        </p:tgtEl>
                                      </p:cBhvr>
                                    </p:animEffect>
                                  </p:childTnLst>
                                  <p:subTnLst>
                                    <p:audio>
                                      <p:cMediaNode>
                                        <p:cTn display="0" masterRel="sameClick">
                                          <p:stCondLst>
                                            <p:cond evt="begin" delay="0">
                                              <p:tn val="32"/>
                                            </p:cond>
                                          </p:stCondLst>
                                          <p:endCondLst>
                                            <p:cond evt="onStopAudio" delay="0">
                                              <p:tgtEl>
                                                <p:sldTgt/>
                                              </p:tgtEl>
                                            </p:cond>
                                          </p:endCondLst>
                                        </p:cTn>
                                        <p:tgtEl>
                                          <p:sndTgt r:embed="rId3" name="Trò-chơi-chíu.wav"/>
                                        </p:tgtEl>
                                      </p:cMediaNode>
                                    </p:audio>
                                  </p:sub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randombar(horizontal)">
                                      <p:cBhvr>
                                        <p:cTn id="41" dur="500"/>
                                        <p:tgtEl>
                                          <p:spTgt spid="28"/>
                                        </p:tgtEl>
                                      </p:cBhvr>
                                    </p:animEffect>
                                  </p:childTnLst>
                                </p:cTn>
                              </p:par>
                              <p:par>
                                <p:cTn id="42" presetID="10"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69"/>
        <p:cNvGrpSpPr/>
        <p:nvPr/>
      </p:nvGrpSpPr>
      <p:grpSpPr>
        <a:xfrm>
          <a:off x="0" y="0"/>
          <a:ext cx="0" cy="0"/>
          <a:chOff x="0" y="0"/>
          <a:chExt cx="0" cy="0"/>
        </a:xfrm>
      </p:grpSpPr>
      <p:sp>
        <p:nvSpPr>
          <p:cNvPr id="2770" name="Google Shape;2770;p62"/>
          <p:cNvSpPr txBox="1">
            <a:spLocks noGrp="1"/>
          </p:cNvSpPr>
          <p:nvPr>
            <p:ph type="title"/>
          </p:nvPr>
        </p:nvSpPr>
        <p:spPr>
          <a:xfrm>
            <a:off x="1071233" y="343357"/>
            <a:ext cx="10272000" cy="816800"/>
          </a:xfrm>
          <a:prstGeom prst="rect">
            <a:avLst/>
          </a:prstGeom>
        </p:spPr>
        <p:txBody>
          <a:bodyPr spcFirstLastPara="1" wrap="square" lIns="121900" tIns="121900" rIns="121900" bIns="121900" anchor="t" anchorCtr="0">
            <a:noAutofit/>
          </a:bodyPr>
          <a:lstStyle/>
          <a:p>
            <a:r>
              <a:rPr lang="en"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YÊU CẦU CẦN ĐẠT</a:t>
            </a:r>
            <a:endParaRPr b="1"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2786" name="Google Shape;2786;p62"/>
          <p:cNvGrpSpPr/>
          <p:nvPr/>
        </p:nvGrpSpPr>
        <p:grpSpPr>
          <a:xfrm rot="15982152">
            <a:off x="-449936" y="4760634"/>
            <a:ext cx="2325509" cy="1395369"/>
            <a:chOff x="5652871" y="1436559"/>
            <a:chExt cx="1347565" cy="808576"/>
          </a:xfrm>
        </p:grpSpPr>
        <p:sp>
          <p:nvSpPr>
            <p:cNvPr id="2787" name="Google Shape;2787;p62"/>
            <p:cNvSpPr/>
            <p:nvPr/>
          </p:nvSpPr>
          <p:spPr>
            <a:xfrm>
              <a:off x="5652871" y="1436559"/>
              <a:ext cx="1183948" cy="779007"/>
            </a:xfrm>
            <a:custGeom>
              <a:avLst/>
              <a:gdLst/>
              <a:ahLst/>
              <a:cxnLst/>
              <a:rect l="l" t="t" r="r" b="b"/>
              <a:pathLst>
                <a:path w="1183948" h="779007" extrusionOk="0">
                  <a:moveTo>
                    <a:pt x="1065781" y="779008"/>
                  </a:moveTo>
                  <a:cubicBezTo>
                    <a:pt x="543116" y="503796"/>
                    <a:pt x="655603" y="561795"/>
                    <a:pt x="0" y="211526"/>
                  </a:cubicBezTo>
                  <a:lnTo>
                    <a:pt x="113623" y="0"/>
                  </a:lnTo>
                  <a:cubicBezTo>
                    <a:pt x="769226" y="350269"/>
                    <a:pt x="661284" y="295682"/>
                    <a:pt x="1183948" y="569756"/>
                  </a:cubicBezTo>
                  <a:lnTo>
                    <a:pt x="1065781" y="779008"/>
                  </a:lnTo>
                  <a:close/>
                </a:path>
              </a:pathLst>
            </a:custGeom>
            <a:solidFill>
              <a:schemeClr val="accent1"/>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B"/>
                </a:solidFill>
                <a:effectLst/>
                <a:uLnTx/>
                <a:uFillTx/>
                <a:latin typeface="Calibri"/>
                <a:ea typeface="Calibri"/>
                <a:cs typeface="Calibri"/>
                <a:sym typeface="Calibri"/>
              </a:endParaRPr>
            </a:p>
          </p:txBody>
        </p:sp>
        <p:sp>
          <p:nvSpPr>
            <p:cNvPr id="2788" name="Google Shape;2788;p62"/>
            <p:cNvSpPr/>
            <p:nvPr/>
          </p:nvSpPr>
          <p:spPr>
            <a:xfrm>
              <a:off x="6718652" y="2006315"/>
              <a:ext cx="281784" cy="238819"/>
            </a:xfrm>
            <a:custGeom>
              <a:avLst/>
              <a:gdLst/>
              <a:ahLst/>
              <a:cxnLst/>
              <a:rect l="l" t="t" r="r" b="b"/>
              <a:pathLst>
                <a:path w="281784" h="238819" extrusionOk="0">
                  <a:moveTo>
                    <a:pt x="118168" y="0"/>
                  </a:moveTo>
                  <a:lnTo>
                    <a:pt x="281784" y="238820"/>
                  </a:lnTo>
                  <a:lnTo>
                    <a:pt x="0" y="209252"/>
                  </a:lnTo>
                  <a:close/>
                </a:path>
              </a:pathLst>
            </a:custGeom>
            <a:solidFill>
              <a:schemeClr val="dk2"/>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B"/>
                </a:solidFill>
                <a:effectLst/>
                <a:uLnTx/>
                <a:uFillTx/>
                <a:latin typeface="Calibri"/>
                <a:ea typeface="Calibri"/>
                <a:cs typeface="Calibri"/>
                <a:sym typeface="Calibri"/>
              </a:endParaRPr>
            </a:p>
          </p:txBody>
        </p:sp>
        <p:sp>
          <p:nvSpPr>
            <p:cNvPr id="2789" name="Google Shape;2789;p62"/>
            <p:cNvSpPr/>
            <p:nvPr/>
          </p:nvSpPr>
          <p:spPr>
            <a:xfrm>
              <a:off x="6891358" y="2153019"/>
              <a:ext cx="109077" cy="92116"/>
            </a:xfrm>
            <a:custGeom>
              <a:avLst/>
              <a:gdLst/>
              <a:ahLst/>
              <a:cxnLst/>
              <a:rect l="l" t="t" r="r" b="b"/>
              <a:pathLst>
                <a:path w="109077" h="92116" extrusionOk="0">
                  <a:moveTo>
                    <a:pt x="0" y="80744"/>
                  </a:moveTo>
                  <a:lnTo>
                    <a:pt x="45449" y="0"/>
                  </a:lnTo>
                  <a:lnTo>
                    <a:pt x="109078" y="92116"/>
                  </a:lnTo>
                  <a:close/>
                </a:path>
              </a:pathLst>
            </a:custGeom>
            <a:solidFill>
              <a:schemeClr val="accent1"/>
            </a:solidFill>
            <a:ln>
              <a:noFill/>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B"/>
                </a:solidFill>
                <a:effectLst/>
                <a:uLnTx/>
                <a:uFillTx/>
                <a:latin typeface="Calibri"/>
                <a:ea typeface="Calibri"/>
                <a:cs typeface="Calibri"/>
                <a:sym typeface="Calibri"/>
              </a:endParaRPr>
            </a:p>
          </p:txBody>
        </p:sp>
        <p:sp>
          <p:nvSpPr>
            <p:cNvPr id="2790" name="Google Shape;2790;p62"/>
            <p:cNvSpPr/>
            <p:nvPr/>
          </p:nvSpPr>
          <p:spPr>
            <a:xfrm>
              <a:off x="5681277" y="1596910"/>
              <a:ext cx="1064644" cy="570893"/>
            </a:xfrm>
            <a:custGeom>
              <a:avLst/>
              <a:gdLst/>
              <a:ahLst/>
              <a:cxnLst/>
              <a:rect l="l" t="t" r="r" b="b"/>
              <a:pathLst>
                <a:path w="1064644" h="570893" extrusionOk="0">
                  <a:moveTo>
                    <a:pt x="1064645" y="570893"/>
                  </a:moveTo>
                  <a:lnTo>
                    <a:pt x="0" y="0"/>
                  </a:lnTo>
                </a:path>
              </a:pathLst>
            </a:custGeom>
            <a:noFill/>
            <a:ln w="12950" cap="flat" cmpd="sng">
              <a:solidFill>
                <a:schemeClr val="accent5"/>
              </a:solidFill>
              <a:prstDash val="solid"/>
              <a:miter lim="8000"/>
              <a:headEnd type="none" w="sm" len="sm"/>
              <a:tailEnd type="none" w="sm" len="sm"/>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B"/>
                </a:solidFill>
                <a:effectLst/>
                <a:uLnTx/>
                <a:uFillTx/>
                <a:latin typeface="Calibri"/>
                <a:ea typeface="Calibri"/>
                <a:cs typeface="Calibri"/>
                <a:sym typeface="Calibri"/>
              </a:endParaRPr>
            </a:p>
          </p:txBody>
        </p:sp>
        <p:sp>
          <p:nvSpPr>
            <p:cNvPr id="2791" name="Google Shape;2791;p62"/>
            <p:cNvSpPr/>
            <p:nvPr/>
          </p:nvSpPr>
          <p:spPr>
            <a:xfrm>
              <a:off x="5726726" y="1511617"/>
              <a:ext cx="1069189" cy="567481"/>
            </a:xfrm>
            <a:custGeom>
              <a:avLst/>
              <a:gdLst/>
              <a:ahLst/>
              <a:cxnLst/>
              <a:rect l="l" t="t" r="r" b="b"/>
              <a:pathLst>
                <a:path w="1069189" h="567481" extrusionOk="0">
                  <a:moveTo>
                    <a:pt x="1069189" y="567482"/>
                  </a:moveTo>
                  <a:lnTo>
                    <a:pt x="0" y="0"/>
                  </a:lnTo>
                </a:path>
              </a:pathLst>
            </a:custGeom>
            <a:noFill/>
            <a:ln w="12950" cap="flat" cmpd="sng">
              <a:solidFill>
                <a:schemeClr val="accent5"/>
              </a:solidFill>
              <a:prstDash val="solid"/>
              <a:miter lim="8000"/>
              <a:headEnd type="none" w="sm" len="sm"/>
              <a:tailEnd type="none" w="sm" len="sm"/>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B"/>
                </a:solidFill>
                <a:effectLst/>
                <a:uLnTx/>
                <a:uFillTx/>
                <a:latin typeface="Calibri"/>
                <a:ea typeface="Calibri"/>
                <a:cs typeface="Calibri"/>
                <a:sym typeface="Calibri"/>
              </a:endParaRPr>
            </a:p>
          </p:txBody>
        </p:sp>
      </p:grpSp>
      <p:sp>
        <p:nvSpPr>
          <p:cNvPr id="2792" name="Google Shape;2792;p62"/>
          <p:cNvSpPr/>
          <p:nvPr/>
        </p:nvSpPr>
        <p:spPr>
          <a:xfrm>
            <a:off x="-1092481" y="1606761"/>
            <a:ext cx="2902263" cy="1620268"/>
          </a:xfrm>
          <a:custGeom>
            <a:avLst/>
            <a:gdLst/>
            <a:ahLst/>
            <a:cxnLst/>
            <a:rect l="l" t="t" r="r" b="b"/>
            <a:pathLst>
              <a:path w="2902263" h="1620268" extrusionOk="0">
                <a:moveTo>
                  <a:pt x="2428117" y="0"/>
                </a:moveTo>
                <a:cubicBezTo>
                  <a:pt x="2415618" y="93253"/>
                  <a:pt x="2420163" y="186507"/>
                  <a:pt x="2453114" y="272937"/>
                </a:cubicBezTo>
                <a:cubicBezTo>
                  <a:pt x="2503107" y="402582"/>
                  <a:pt x="2634910" y="507208"/>
                  <a:pt x="2772393" y="489012"/>
                </a:cubicBezTo>
                <a:cubicBezTo>
                  <a:pt x="2801935" y="485600"/>
                  <a:pt x="2832613" y="475365"/>
                  <a:pt x="2855338" y="456032"/>
                </a:cubicBezTo>
                <a:cubicBezTo>
                  <a:pt x="2915558" y="407131"/>
                  <a:pt x="2914421" y="309329"/>
                  <a:pt x="2871245" y="245643"/>
                </a:cubicBezTo>
                <a:cubicBezTo>
                  <a:pt x="2828068" y="181958"/>
                  <a:pt x="2753077" y="146704"/>
                  <a:pt x="2678086" y="126233"/>
                </a:cubicBezTo>
                <a:cubicBezTo>
                  <a:pt x="2342900" y="31843"/>
                  <a:pt x="1954310" y="197879"/>
                  <a:pt x="1788421" y="503796"/>
                </a:cubicBezTo>
                <a:cubicBezTo>
                  <a:pt x="1732746" y="607285"/>
                  <a:pt x="1700931" y="722146"/>
                  <a:pt x="1649801" y="827909"/>
                </a:cubicBezTo>
                <a:cubicBezTo>
                  <a:pt x="1545268" y="1043984"/>
                  <a:pt x="1364608" y="1212295"/>
                  <a:pt x="1188493" y="1376058"/>
                </a:cubicBezTo>
                <a:cubicBezTo>
                  <a:pt x="1108957" y="1449978"/>
                  <a:pt x="1026013" y="1526173"/>
                  <a:pt x="926025" y="1568251"/>
                </a:cubicBezTo>
                <a:cubicBezTo>
                  <a:pt x="840808" y="1604642"/>
                  <a:pt x="746501" y="1616015"/>
                  <a:pt x="654467" y="1619426"/>
                </a:cubicBezTo>
                <a:cubicBezTo>
                  <a:pt x="554479" y="1622838"/>
                  <a:pt x="452218" y="1617152"/>
                  <a:pt x="359048" y="1578486"/>
                </a:cubicBezTo>
                <a:cubicBezTo>
                  <a:pt x="228382" y="1525036"/>
                  <a:pt x="127257" y="1404489"/>
                  <a:pt x="95443" y="1265745"/>
                </a:cubicBezTo>
                <a:cubicBezTo>
                  <a:pt x="63629" y="1127003"/>
                  <a:pt x="103397" y="975750"/>
                  <a:pt x="197703" y="869987"/>
                </a:cubicBezTo>
                <a:cubicBezTo>
                  <a:pt x="222700" y="842693"/>
                  <a:pt x="254515" y="816537"/>
                  <a:pt x="292010" y="816537"/>
                </a:cubicBezTo>
                <a:cubicBezTo>
                  <a:pt x="342004" y="817674"/>
                  <a:pt x="377227" y="866575"/>
                  <a:pt x="387453" y="915476"/>
                </a:cubicBezTo>
                <a:cubicBezTo>
                  <a:pt x="403360" y="990534"/>
                  <a:pt x="371546" y="1072415"/>
                  <a:pt x="311326" y="1117905"/>
                </a:cubicBezTo>
                <a:cubicBezTo>
                  <a:pt x="224973" y="1182727"/>
                  <a:pt x="102260" y="1169080"/>
                  <a:pt x="0" y="1133826"/>
                </a:cubicBezTo>
              </a:path>
            </a:pathLst>
          </a:custGeom>
          <a:noFill/>
          <a:ln w="14400" cap="rnd" cmpd="sng">
            <a:solidFill>
              <a:schemeClr val="dk1"/>
            </a:solidFill>
            <a:prstDash val="dashDot"/>
            <a:round/>
            <a:headEnd type="none" w="sm" len="sm"/>
            <a:tailEnd type="none" w="sm" len="sm"/>
          </a:ln>
        </p:spPr>
        <p:txBody>
          <a:bodyPr spcFirstLastPara="1" wrap="square" lIns="91433" tIns="45700" rIns="91433"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C3C3B"/>
              </a:solidFill>
              <a:effectLst/>
              <a:uLnTx/>
              <a:uFillTx/>
              <a:latin typeface="Calibri"/>
              <a:ea typeface="Calibri"/>
              <a:cs typeface="Calibri"/>
              <a:sym typeface="Calibri"/>
            </a:endParaRPr>
          </a:p>
        </p:txBody>
      </p:sp>
      <p:grpSp>
        <p:nvGrpSpPr>
          <p:cNvPr id="2756" name="Group 2755">
            <a:extLst>
              <a:ext uri="{FF2B5EF4-FFF2-40B4-BE49-F238E27FC236}">
                <a16:creationId xmlns:a16="http://schemas.microsoft.com/office/drawing/2014/main" id="{32C9806A-D18C-EE1F-ED36-59E02225757F}"/>
              </a:ext>
            </a:extLst>
          </p:cNvPr>
          <p:cNvGrpSpPr/>
          <p:nvPr/>
        </p:nvGrpSpPr>
        <p:grpSpPr>
          <a:xfrm>
            <a:off x="2798838" y="1456746"/>
            <a:ext cx="6701436" cy="1113348"/>
            <a:chOff x="74342" y="1538752"/>
            <a:chExt cx="9069658" cy="3323063"/>
          </a:xfrm>
        </p:grpSpPr>
        <p:sp>
          <p:nvSpPr>
            <p:cNvPr id="2757" name="Rounded Rectangle 13">
              <a:extLst>
                <a:ext uri="{FF2B5EF4-FFF2-40B4-BE49-F238E27FC236}">
                  <a16:creationId xmlns:a16="http://schemas.microsoft.com/office/drawing/2014/main" id="{BD8C1C5A-842B-E09B-1FA3-B07230A6B934}"/>
                </a:ext>
              </a:extLst>
            </p:cNvPr>
            <p:cNvSpPr/>
            <p:nvPr/>
          </p:nvSpPr>
          <p:spPr>
            <a:xfrm>
              <a:off x="74342" y="1538752"/>
              <a:ext cx="9069658" cy="3323063"/>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sym typeface="Arial"/>
                </a:rPr>
                <a:t>Nha</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758" name="Rounded Rectangle 14">
              <a:extLst>
                <a:ext uri="{FF2B5EF4-FFF2-40B4-BE49-F238E27FC236}">
                  <a16:creationId xmlns:a16="http://schemas.microsoft.com/office/drawing/2014/main" id="{B8F3B002-0AAB-D914-1D1C-8FF7A307DA18}"/>
                </a:ext>
              </a:extLst>
            </p:cNvPr>
            <p:cNvSpPr/>
            <p:nvPr/>
          </p:nvSpPr>
          <p:spPr>
            <a:xfrm>
              <a:off x="185852" y="1691269"/>
              <a:ext cx="8880088" cy="3022417"/>
            </a:xfrm>
            <a:prstGeom prst="roundRect">
              <a:avLst/>
            </a:prstGeom>
            <a:noFill/>
            <a:ln w="444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2759" name="TextBox 7">
            <a:extLst>
              <a:ext uri="{FF2B5EF4-FFF2-40B4-BE49-F238E27FC236}">
                <a16:creationId xmlns:a16="http://schemas.microsoft.com/office/drawing/2014/main" id="{FC20B068-7E40-41DE-CA0E-270BCDE27962}"/>
              </a:ext>
            </a:extLst>
          </p:cNvPr>
          <p:cNvSpPr txBox="1"/>
          <p:nvPr/>
        </p:nvSpPr>
        <p:spPr>
          <a:xfrm>
            <a:off x="2918327" y="1701191"/>
            <a:ext cx="6402109" cy="656462"/>
          </a:xfrm>
          <a:prstGeom prst="rect">
            <a:avLst/>
          </a:prstGeom>
          <a:solidFill>
            <a:schemeClr val="accent1">
              <a:lumMod val="20000"/>
              <a:lumOff val="80000"/>
            </a:schemeClr>
          </a:solidFill>
        </p:spPr>
        <p:txBody>
          <a:bodyPr wrap="square" lIns="0" tIns="0" rIns="0" bIns="0" rtlCol="0" anchor="t">
            <a:spAutoFit/>
          </a:bodyPr>
          <a:lstStyle/>
          <a:p>
            <a:pPr marL="685306" marR="0" lvl="1" indent="-342900" algn="just" defTabSz="1219139" rtl="0" eaLnBrk="1" fontAlgn="auto" latinLnBrk="0" hangingPunct="1">
              <a:lnSpc>
                <a:spcPct val="100000"/>
              </a:lnSpc>
              <a:spcBef>
                <a:spcPts val="0"/>
              </a:spcBef>
              <a:spcAft>
                <a:spcPts val="0"/>
              </a:spcAft>
              <a:buClrTx/>
              <a:buSzTx/>
              <a:buFontTx/>
              <a:buChar char="-"/>
              <a:tabLst/>
              <a:defRPr/>
            </a:pP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Biết</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tìm</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các</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từ</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ngữ</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câu</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văn</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tả</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các</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bộ</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phận</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và</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âm</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thanh</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của</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đồng</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hồ</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grpSp>
        <p:nvGrpSpPr>
          <p:cNvPr id="2760" name="Group 2759">
            <a:extLst>
              <a:ext uri="{FF2B5EF4-FFF2-40B4-BE49-F238E27FC236}">
                <a16:creationId xmlns:a16="http://schemas.microsoft.com/office/drawing/2014/main" id="{DFE085A6-574B-70CA-C07C-DD55D1F3815B}"/>
              </a:ext>
            </a:extLst>
          </p:cNvPr>
          <p:cNvGrpSpPr/>
          <p:nvPr/>
        </p:nvGrpSpPr>
        <p:grpSpPr>
          <a:xfrm>
            <a:off x="2855573" y="4253715"/>
            <a:ext cx="6701436" cy="1090357"/>
            <a:chOff x="74342" y="1538752"/>
            <a:chExt cx="9069658" cy="3323063"/>
          </a:xfrm>
          <a:solidFill>
            <a:schemeClr val="accent2">
              <a:lumMod val="20000"/>
              <a:lumOff val="80000"/>
            </a:schemeClr>
          </a:solidFill>
        </p:grpSpPr>
        <p:sp>
          <p:nvSpPr>
            <p:cNvPr id="2761" name="Rounded Rectangle 13">
              <a:extLst>
                <a:ext uri="{FF2B5EF4-FFF2-40B4-BE49-F238E27FC236}">
                  <a16:creationId xmlns:a16="http://schemas.microsoft.com/office/drawing/2014/main" id="{E3DA6F73-273A-51FF-1716-149BA3A75B6B}"/>
                </a:ext>
              </a:extLst>
            </p:cNvPr>
            <p:cNvSpPr/>
            <p:nvPr/>
          </p:nvSpPr>
          <p:spPr>
            <a:xfrm>
              <a:off x="74342" y="1538752"/>
              <a:ext cx="9069658" cy="3323063"/>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sym typeface="Arial"/>
                </a:rPr>
                <a:t>Nha</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762" name="Rounded Rectangle 14">
              <a:extLst>
                <a:ext uri="{FF2B5EF4-FFF2-40B4-BE49-F238E27FC236}">
                  <a16:creationId xmlns:a16="http://schemas.microsoft.com/office/drawing/2014/main" id="{7FF03E22-81B4-4BAA-535F-CB79B71621C2}"/>
                </a:ext>
              </a:extLst>
            </p:cNvPr>
            <p:cNvSpPr/>
            <p:nvPr/>
          </p:nvSpPr>
          <p:spPr>
            <a:xfrm>
              <a:off x="185852" y="1691269"/>
              <a:ext cx="8880088" cy="3022417"/>
            </a:xfrm>
            <a:prstGeom prst="roundRect">
              <a:avLst/>
            </a:prstGeom>
            <a:grpFill/>
            <a:ln w="444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2763" name="TextBox 7">
            <a:extLst>
              <a:ext uri="{FF2B5EF4-FFF2-40B4-BE49-F238E27FC236}">
                <a16:creationId xmlns:a16="http://schemas.microsoft.com/office/drawing/2014/main" id="{9BDA6834-EBD6-1170-2094-46759758AA38}"/>
              </a:ext>
            </a:extLst>
          </p:cNvPr>
          <p:cNvSpPr txBox="1"/>
          <p:nvPr/>
        </p:nvSpPr>
        <p:spPr>
          <a:xfrm>
            <a:off x="2904097" y="4585770"/>
            <a:ext cx="6476300" cy="328231"/>
          </a:xfrm>
          <a:prstGeom prst="rect">
            <a:avLst/>
          </a:prstGeom>
          <a:solidFill>
            <a:schemeClr val="accent2">
              <a:lumMod val="20000"/>
              <a:lumOff val="80000"/>
            </a:schemeClr>
          </a:solidFill>
        </p:spPr>
        <p:txBody>
          <a:bodyPr wrap="square" lIns="0" tIns="0" rIns="0" bIns="0" rtlCol="0" anchor="t">
            <a:spAutoFit/>
          </a:bodyPr>
          <a:lstStyle/>
          <a:p>
            <a:pPr marL="342406" marR="0" lvl="1" indent="0" algn="just" defTabSz="1219139"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Viết</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được</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đoạn</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văn</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tả</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đồ</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vật</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mà</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em</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yêu</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thích</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pic>
        <p:nvPicPr>
          <p:cNvPr id="2764" name="Picture 2763" descr="Icon&#10;&#10;Description automatically generated">
            <a:extLst>
              <a:ext uri="{FF2B5EF4-FFF2-40B4-BE49-F238E27FC236}">
                <a16:creationId xmlns:a16="http://schemas.microsoft.com/office/drawing/2014/main" id="{D17392C4-1FD9-9E4C-FE4D-94F4ACA6DC6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57951" y="3679480"/>
            <a:ext cx="2588900" cy="3317537"/>
          </a:xfrm>
          <a:prstGeom prst="rect">
            <a:avLst/>
          </a:prstGeom>
        </p:spPr>
      </p:pic>
      <p:pic>
        <p:nvPicPr>
          <p:cNvPr id="2765" name="Picture 2764" descr="A close-up of a logo&#10;&#10;Description automatically generated with low confidence">
            <a:extLst>
              <a:ext uri="{FF2B5EF4-FFF2-40B4-BE49-F238E27FC236}">
                <a16:creationId xmlns:a16="http://schemas.microsoft.com/office/drawing/2014/main" id="{7E2D0EA2-20D3-9C83-2D8A-0643A838836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6664" y="5210537"/>
            <a:ext cx="2685915" cy="1402347"/>
          </a:xfrm>
          <a:prstGeom prst="rect">
            <a:avLst/>
          </a:prstGeom>
        </p:spPr>
      </p:pic>
      <p:grpSp>
        <p:nvGrpSpPr>
          <p:cNvPr id="2" name="Group 1">
            <a:extLst>
              <a:ext uri="{FF2B5EF4-FFF2-40B4-BE49-F238E27FC236}">
                <a16:creationId xmlns:a16="http://schemas.microsoft.com/office/drawing/2014/main" id="{46D61EDC-20B0-D5EC-A4D9-19D0DB0F3E0E}"/>
              </a:ext>
            </a:extLst>
          </p:cNvPr>
          <p:cNvGrpSpPr/>
          <p:nvPr/>
        </p:nvGrpSpPr>
        <p:grpSpPr>
          <a:xfrm>
            <a:off x="2807746" y="2786833"/>
            <a:ext cx="6701436" cy="1172351"/>
            <a:chOff x="74342" y="1538755"/>
            <a:chExt cx="9069658" cy="3174931"/>
          </a:xfrm>
        </p:grpSpPr>
        <p:sp>
          <p:nvSpPr>
            <p:cNvPr id="3" name="Rounded Rectangle 13">
              <a:extLst>
                <a:ext uri="{FF2B5EF4-FFF2-40B4-BE49-F238E27FC236}">
                  <a16:creationId xmlns:a16="http://schemas.microsoft.com/office/drawing/2014/main" id="{C4C4A480-C780-9801-7F8E-6A030331ADA3}"/>
                </a:ext>
              </a:extLst>
            </p:cNvPr>
            <p:cNvSpPr/>
            <p:nvPr/>
          </p:nvSpPr>
          <p:spPr>
            <a:xfrm>
              <a:off x="74342" y="1538755"/>
              <a:ext cx="9069658" cy="2745461"/>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sym typeface="Arial"/>
                </a:rPr>
                <a:t>Nha</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4" name="Rounded Rectangle 14">
              <a:extLst>
                <a:ext uri="{FF2B5EF4-FFF2-40B4-BE49-F238E27FC236}">
                  <a16:creationId xmlns:a16="http://schemas.microsoft.com/office/drawing/2014/main" id="{D5A937B8-4C3A-F45A-AFF3-FF1004369E5C}"/>
                </a:ext>
              </a:extLst>
            </p:cNvPr>
            <p:cNvSpPr/>
            <p:nvPr/>
          </p:nvSpPr>
          <p:spPr>
            <a:xfrm>
              <a:off x="185852" y="1691269"/>
              <a:ext cx="8880088" cy="3022417"/>
            </a:xfrm>
            <a:prstGeom prst="roundRect">
              <a:avLst/>
            </a:prstGeom>
            <a:noFill/>
            <a:ln w="444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 name="TextBox 7">
            <a:extLst>
              <a:ext uri="{FF2B5EF4-FFF2-40B4-BE49-F238E27FC236}">
                <a16:creationId xmlns:a16="http://schemas.microsoft.com/office/drawing/2014/main" id="{D71BA885-DFA2-AAC5-5C7D-00ACC5387EE6}"/>
              </a:ext>
            </a:extLst>
          </p:cNvPr>
          <p:cNvSpPr txBox="1"/>
          <p:nvPr/>
        </p:nvSpPr>
        <p:spPr>
          <a:xfrm>
            <a:off x="2927235" y="3141372"/>
            <a:ext cx="6402109" cy="328231"/>
          </a:xfrm>
          <a:prstGeom prst="rect">
            <a:avLst/>
          </a:prstGeom>
          <a:solidFill>
            <a:schemeClr val="accent1">
              <a:lumMod val="20000"/>
              <a:lumOff val="80000"/>
            </a:schemeClr>
          </a:solidFill>
        </p:spPr>
        <p:txBody>
          <a:bodyPr wrap="square" lIns="0" tIns="0" rIns="0" bIns="0" rtlCol="0" anchor="t">
            <a:spAutoFit/>
          </a:bodyPr>
          <a:lstStyle/>
          <a:p>
            <a:pPr marL="685306" marR="0" lvl="1" indent="-342900" algn="just" defTabSz="1219139" rtl="0" eaLnBrk="1" fontAlgn="auto" latinLnBrk="0" hangingPunct="1">
              <a:lnSpc>
                <a:spcPct val="100000"/>
              </a:lnSpc>
              <a:spcBef>
                <a:spcPts val="0"/>
              </a:spcBef>
              <a:spcAft>
                <a:spcPts val="0"/>
              </a:spcAft>
              <a:buClrTx/>
              <a:buSzTx/>
              <a:buFontTx/>
              <a:buChar char="-"/>
              <a:tabLst/>
              <a:defRPr/>
            </a:pP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Biết</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tìm</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các</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câu</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văn</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có</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hình</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ảnh</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so </a:t>
            </a:r>
            <a:r>
              <a:rPr kumimoji="0" lang="en-US" sz="2133"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a:sym typeface="Arial"/>
              </a:rPr>
              <a:t>sánh</a:t>
            </a:r>
            <a:r>
              <a:rPr kumimoji="0" lang="en-US" sz="2133"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a:t>
            </a:r>
          </a:p>
        </p:txBody>
      </p:sp>
    </p:spTree>
    <p:extLst>
      <p:ext uri="{BB962C8B-B14F-4D97-AF65-F5344CB8AC3E}">
        <p14:creationId xmlns:p14="http://schemas.microsoft.com/office/powerpoint/2010/main" val="2218735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sp>
        <p:nvSpPr>
          <p:cNvPr id="26" name="Google Shape;304;p20"/>
          <p:cNvSpPr txBox="1">
            <a:spLocks/>
          </p:cNvSpPr>
          <p:nvPr/>
        </p:nvSpPr>
        <p:spPr>
          <a:xfrm>
            <a:off x="241348" y="240285"/>
            <a:ext cx="8254581" cy="620849"/>
          </a:xfrm>
          <a:prstGeom prst="roundRect">
            <a:avLst>
              <a:gd name="adj" fmla="val 18909"/>
            </a:avLst>
          </a:prstGeom>
          <a:solidFill>
            <a:srgbClr val="9DDDD1">
              <a:lumMod val="20000"/>
              <a:lumOff val="80000"/>
            </a:srgbClr>
          </a:solidFill>
          <a:ln w="9525">
            <a:solidFill>
              <a:srgbClr val="12B6C2"/>
            </a:solidFill>
            <a:prstDash val="lgDash"/>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lnSpc>
                <a:spcPct val="120000"/>
              </a:lnSpc>
              <a:defRPr/>
            </a:pPr>
            <a:r>
              <a:rPr lang="en-US" sz="2800" b="1" dirty="0">
                <a:solidFill>
                  <a:srgbClr val="FF0000"/>
                </a:solidFill>
                <a:latin typeface="Calibri" panose="020F0502020204030204" pitchFamily="34" charset="0"/>
                <a:cs typeface="Calibri" panose="020F0502020204030204" pitchFamily="34" charset="0"/>
              </a:rPr>
              <a:t>1. </a:t>
            </a:r>
            <a:r>
              <a:rPr lang="vi-VN" sz="2800" b="1" dirty="0">
                <a:solidFill>
                  <a:prstClr val="black">
                    <a:lumMod val="95000"/>
                    <a:lumOff val="5000"/>
                  </a:prstClr>
                </a:solidFill>
                <a:latin typeface="Calibri" panose="020F0502020204030204" pitchFamily="34" charset="0"/>
                <a:cs typeface="Calibri" panose="020F0502020204030204" pitchFamily="34" charset="0"/>
              </a:rPr>
              <a:t>Đọc bài </a:t>
            </a:r>
            <a:r>
              <a:rPr lang="vi-VN" sz="2800" b="1" i="1" dirty="0">
                <a:solidFill>
                  <a:prstClr val="black">
                    <a:lumMod val="95000"/>
                    <a:lumOff val="5000"/>
                  </a:prstClr>
                </a:solidFill>
                <a:latin typeface="Calibri" panose="020F0502020204030204" pitchFamily="34" charset="0"/>
                <a:cs typeface="Calibri" panose="020F0502020204030204" pitchFamily="34" charset="0"/>
              </a:rPr>
              <a:t>Cái đồng hồ </a:t>
            </a:r>
            <a:r>
              <a:rPr lang="vi-VN" sz="2800" b="1" dirty="0">
                <a:solidFill>
                  <a:prstClr val="black">
                    <a:lumMod val="95000"/>
                    <a:lumOff val="5000"/>
                  </a:prstClr>
                </a:solidFill>
                <a:latin typeface="Calibri" panose="020F0502020204030204" pitchFamily="34" charset="0"/>
                <a:cs typeface="Calibri" panose="020F0502020204030204" pitchFamily="34" charset="0"/>
              </a:rPr>
              <a:t>dưới đây và thực hiện yêu cầu.</a:t>
            </a:r>
            <a:endParaRPr kumimoji="0" lang="en-US" sz="2800" b="1" i="0" u="none" strike="noStrike" kern="0" cap="none" spc="0" normalizeH="0" baseline="0" noProof="0" dirty="0">
              <a:ln>
                <a:noFill/>
              </a:ln>
              <a:solidFill>
                <a:prstClr val="black">
                  <a:lumMod val="95000"/>
                  <a:lumOff val="5000"/>
                </a:prstClr>
              </a:solidFill>
              <a:effectLst/>
              <a:uLnTx/>
              <a:uFillTx/>
              <a:latin typeface="Calibri" panose="020F0502020204030204" pitchFamily="34" charset="0"/>
              <a:cs typeface="Calibri" panose="020F0502020204030204" pitchFamily="34" charset="0"/>
              <a:sym typeface="Odibee Sans"/>
            </a:endParaRPr>
          </a:p>
        </p:txBody>
      </p:sp>
      <p:sp>
        <p:nvSpPr>
          <p:cNvPr id="2" name="TextBox 1">
            <a:extLst>
              <a:ext uri="{FF2B5EF4-FFF2-40B4-BE49-F238E27FC236}">
                <a16:creationId xmlns:a16="http://schemas.microsoft.com/office/drawing/2014/main" id="{44CDC775-C7E5-4A7C-AB77-D68ECCD383C5}"/>
              </a:ext>
            </a:extLst>
          </p:cNvPr>
          <p:cNvSpPr txBox="1"/>
          <p:nvPr/>
        </p:nvSpPr>
        <p:spPr>
          <a:xfrm>
            <a:off x="254024" y="882414"/>
            <a:ext cx="9068105" cy="3775029"/>
          </a:xfrm>
          <a:prstGeom prst="rect">
            <a:avLst/>
          </a:prstGeom>
          <a:noFill/>
        </p:spPr>
        <p:txBody>
          <a:bodyPr wrap="square" rtlCol="0">
            <a:spAutoFit/>
          </a:bodyPr>
          <a:lstStyle/>
          <a:p>
            <a:pPr algn="ctr"/>
            <a:r>
              <a:rPr lang="vi-VN" sz="2400" b="1" i="0" dirty="0">
                <a:solidFill>
                  <a:srgbClr val="FF0000"/>
                </a:solidFill>
                <a:effectLst/>
                <a:latin typeface="Arial" panose="020B0604020202020204" pitchFamily="34" charset="0"/>
                <a:cs typeface="Arial" panose="020B0604020202020204" pitchFamily="34" charset="0"/>
              </a:rPr>
              <a:t>Cái đồng hồ</a:t>
            </a:r>
            <a:endParaRPr lang="vi-VN" sz="2400" b="0" i="0" dirty="0">
              <a:solidFill>
                <a:srgbClr val="FF0000"/>
              </a:solidFill>
              <a:effectLst/>
              <a:latin typeface="Arial" panose="020B0604020202020204" pitchFamily="34" charset="0"/>
              <a:cs typeface="Arial" panose="020B0604020202020204" pitchFamily="34" charset="0"/>
            </a:endParaRPr>
          </a:p>
          <a:p>
            <a:pPr algn="just"/>
            <a:r>
              <a:rPr lang="vi-VN" sz="2400" b="0" i="0" dirty="0">
                <a:solidFill>
                  <a:srgbClr val="000000"/>
                </a:solidFill>
                <a:effectLst/>
                <a:latin typeface="Arial" panose="020B0604020202020204" pitchFamily="34" charset="0"/>
                <a:cs typeface="Arial" panose="020B0604020202020204" pitchFamily="34" charset="0"/>
              </a:rPr>
              <a:t> </a:t>
            </a:r>
            <a:r>
              <a:rPr lang="en-GB" sz="2400" b="0" i="0" dirty="0">
                <a:solidFill>
                  <a:srgbClr val="000000"/>
                </a:solidFill>
                <a:effectLst/>
                <a:latin typeface="Arial" panose="020B0604020202020204" pitchFamily="34" charset="0"/>
                <a:cs typeface="Arial" panose="020B0604020202020204" pitchFamily="34" charset="0"/>
              </a:rPr>
              <a:t>   </a:t>
            </a:r>
            <a:r>
              <a:rPr lang="vi-VN" sz="2400" b="0" i="0" dirty="0">
                <a:solidFill>
                  <a:srgbClr val="000000"/>
                </a:solidFill>
                <a:effectLst/>
                <a:latin typeface="Arial" panose="020B0604020202020204" pitchFamily="34" charset="0"/>
                <a:cs typeface="Arial" panose="020B0604020202020204" pitchFamily="34" charset="0"/>
              </a:rPr>
              <a:t>Vào năm học mới, bố thưởng cho hai anh em tôi một cái đồng hồ báo thức, vỏ bằng nhựa màu trắng. Bố vặn dây cót, xoay xoay cái kim, lập tức đồng hồ reo lên vang nhà. Đồng hồ nhà tôi có tiếng chuông reo “ác” thật, vang và trong như dế cộ gáy sau đêm mưa. Đặc biệt là tối không có đèn, hai cái kim của nó cứ sáng lóe lên như đom đóm. Suốt tháng ngày, đồng hồ tí ta tí tách, chăm chỉ chạy rất đều, rất đúng. Nó nhắc nhở anh em tôi giờ ngủ, giờ chơi, giờ ăn, giờ học.</a:t>
            </a:r>
          </a:p>
          <a:p>
            <a:pPr algn="r"/>
            <a:r>
              <a:rPr lang="vi-VN" sz="2400" b="0" i="0" dirty="0">
                <a:solidFill>
                  <a:srgbClr val="000000"/>
                </a:solidFill>
                <a:effectLst/>
                <a:latin typeface="Arial" panose="020B0604020202020204" pitchFamily="34" charset="0"/>
                <a:cs typeface="Arial" panose="020B0604020202020204" pitchFamily="34" charset="0"/>
              </a:rPr>
              <a:t>(</a:t>
            </a:r>
            <a:r>
              <a:rPr lang="vi-VN" sz="2400" b="0" i="1" dirty="0">
                <a:solidFill>
                  <a:srgbClr val="000000"/>
                </a:solidFill>
                <a:effectLst/>
                <a:latin typeface="Arial" panose="020B0604020202020204" pitchFamily="34" charset="0"/>
                <a:cs typeface="Arial" panose="020B0604020202020204" pitchFamily="34" charset="0"/>
              </a:rPr>
              <a:t>Theo</a:t>
            </a:r>
            <a:r>
              <a:rPr lang="vi-VN" sz="2400" b="0" i="0" dirty="0">
                <a:solidFill>
                  <a:srgbClr val="000000"/>
                </a:solidFill>
                <a:effectLst/>
                <a:latin typeface="Arial" panose="020B0604020202020204" pitchFamily="34" charset="0"/>
                <a:cs typeface="Arial" panose="020B0604020202020204" pitchFamily="34" charset="0"/>
              </a:rPr>
              <a:t> Vũ Tú Nam)</a:t>
            </a:r>
          </a:p>
        </p:txBody>
      </p:sp>
      <p:pic>
        <p:nvPicPr>
          <p:cNvPr id="6" name="Picture 5">
            <a:extLst>
              <a:ext uri="{FF2B5EF4-FFF2-40B4-BE49-F238E27FC236}">
                <a16:creationId xmlns:a16="http://schemas.microsoft.com/office/drawing/2014/main" id="{9B4AC505-55B2-45F8-B879-5CE8B682549C}"/>
              </a:ext>
            </a:extLst>
          </p:cNvPr>
          <p:cNvPicPr>
            <a:picLocks noChangeAspect="1"/>
          </p:cNvPicPr>
          <p:nvPr/>
        </p:nvPicPr>
        <p:blipFill>
          <a:blip r:embed="rId3"/>
          <a:stretch>
            <a:fillRect/>
          </a:stretch>
        </p:blipFill>
        <p:spPr>
          <a:xfrm>
            <a:off x="9322127" y="1309162"/>
            <a:ext cx="2628526" cy="2628526"/>
          </a:xfrm>
          <a:prstGeom prst="rect">
            <a:avLst/>
          </a:prstGeom>
        </p:spPr>
      </p:pic>
      <p:sp>
        <p:nvSpPr>
          <p:cNvPr id="11" name="TextBox 10">
            <a:extLst>
              <a:ext uri="{FF2B5EF4-FFF2-40B4-BE49-F238E27FC236}">
                <a16:creationId xmlns:a16="http://schemas.microsoft.com/office/drawing/2014/main" id="{167730DC-40DA-BC83-FE5C-833237412C59}"/>
              </a:ext>
            </a:extLst>
          </p:cNvPr>
          <p:cNvSpPr txBox="1"/>
          <p:nvPr/>
        </p:nvSpPr>
        <p:spPr>
          <a:xfrm>
            <a:off x="468295" y="4657443"/>
            <a:ext cx="10983898" cy="1692771"/>
          </a:xfrm>
          <a:prstGeom prst="rect">
            <a:avLst/>
          </a:prstGeom>
          <a:solidFill>
            <a:schemeClr val="accent4">
              <a:lumMod val="20000"/>
              <a:lumOff val="80000"/>
            </a:schemeClr>
          </a:solidFill>
        </p:spPr>
        <p:txBody>
          <a:bodyPr wrap="square">
            <a:spAutoFit/>
          </a:bodyPr>
          <a:lstStyle/>
          <a:p>
            <a:pPr lvl="0" algn="l">
              <a:defRPr/>
            </a:pPr>
            <a:r>
              <a:rPr lang="vi-VN" sz="2600" b="1" dirty="0">
                <a:solidFill>
                  <a:srgbClr val="002060"/>
                </a:solidFill>
                <a:latin typeface="Times New Roman" panose="02020603050405020304" pitchFamily="18" charset="0"/>
                <a:cs typeface="Times New Roman" panose="02020603050405020304" pitchFamily="18" charset="0"/>
              </a:rPr>
              <a:t>a. Tìm từ ngữ hoặc câu văn:</a:t>
            </a:r>
          </a:p>
          <a:p>
            <a:pPr lvl="0" algn="l">
              <a:defRPr/>
            </a:pPr>
            <a:r>
              <a:rPr lang="vi-VN" sz="2600" dirty="0">
                <a:solidFill>
                  <a:srgbClr val="002060"/>
                </a:solidFill>
                <a:latin typeface="Times New Roman" panose="02020603050405020304" pitchFamily="18" charset="0"/>
                <a:cs typeface="Times New Roman" panose="02020603050405020304" pitchFamily="18" charset="0"/>
              </a:rPr>
              <a:t>- Tả các bộ phận của đồng hồ (vỏ đồng hồ, kim đồng hồ,..)</a:t>
            </a:r>
          </a:p>
          <a:p>
            <a:pPr lvl="0" algn="l">
              <a:defRPr/>
            </a:pPr>
            <a:r>
              <a:rPr lang="vi-VN" sz="2600" dirty="0">
                <a:solidFill>
                  <a:srgbClr val="002060"/>
                </a:solidFill>
                <a:latin typeface="Times New Roman" panose="02020603050405020304" pitchFamily="18" charset="0"/>
                <a:cs typeface="Times New Roman" panose="02020603050405020304" pitchFamily="18" charset="0"/>
              </a:rPr>
              <a:t>- Tả âm thanh của đồng hồ (tiếng kim của đồng hồ, tiếng chuông của đồng hồ,…)</a:t>
            </a:r>
          </a:p>
          <a:p>
            <a:pPr lvl="0" algn="l">
              <a:defRPr/>
            </a:pPr>
            <a:r>
              <a:rPr lang="vi-VN" sz="2600" b="1" dirty="0">
                <a:solidFill>
                  <a:srgbClr val="002060"/>
                </a:solidFill>
                <a:latin typeface="Times New Roman" panose="02020603050405020304" pitchFamily="18" charset="0"/>
                <a:cs typeface="Times New Roman" panose="02020603050405020304" pitchFamily="18" charset="0"/>
              </a:rPr>
              <a:t>b. Câu văn nào có hình ảnh so sánh?</a:t>
            </a:r>
            <a:endParaRPr lang="en-US" sz="2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2379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26">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8568845" y="1854388"/>
            <a:ext cx="3810002" cy="4876958"/>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grpSp>
        <p:nvGrpSpPr>
          <p:cNvPr id="36" name="Group 35">
            <a:extLst>
              <a:ext uri="{FF2B5EF4-FFF2-40B4-BE49-F238E27FC236}">
                <a16:creationId xmlns:a16="http://schemas.microsoft.com/office/drawing/2014/main" id="{04AE6933-DA95-453E-94E5-D98CA95465F9}"/>
              </a:ext>
            </a:extLst>
          </p:cNvPr>
          <p:cNvGrpSpPr/>
          <p:nvPr/>
        </p:nvGrpSpPr>
        <p:grpSpPr>
          <a:xfrm flipH="1">
            <a:off x="3264309" y="3785419"/>
            <a:ext cx="1843955" cy="2726670"/>
            <a:chOff x="10081587" y="2304414"/>
            <a:chExt cx="2014077" cy="3390653"/>
          </a:xfrm>
        </p:grpSpPr>
        <p:pic>
          <p:nvPicPr>
            <p:cNvPr id="40" name="图片 3">
              <a:extLst>
                <a:ext uri="{FF2B5EF4-FFF2-40B4-BE49-F238E27FC236}">
                  <a16:creationId xmlns:a16="http://schemas.microsoft.com/office/drawing/2014/main" id="{F0EB3A66-EA7A-4DA3-8363-DBBE0A5154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42" name="图片 5">
              <a:extLst>
                <a:ext uri="{FF2B5EF4-FFF2-40B4-BE49-F238E27FC236}">
                  <a16:creationId xmlns:a16="http://schemas.microsoft.com/office/drawing/2014/main" id="{0B35F27F-1F7F-439B-A325-BA3A7A9FD4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43" name="图片 2">
            <a:extLst>
              <a:ext uri="{FF2B5EF4-FFF2-40B4-BE49-F238E27FC236}">
                <a16:creationId xmlns:a16="http://schemas.microsoft.com/office/drawing/2014/main" id="{B84DE80C-6D22-45B0-A8F9-AA2EC0F252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95759" y="3608440"/>
            <a:ext cx="1525545" cy="2945532"/>
          </a:xfrm>
          <a:prstGeom prst="rect">
            <a:avLst/>
          </a:prstGeom>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21121" y="1279686"/>
            <a:ext cx="5703239" cy="2347984"/>
          </a:xfrm>
          <a:prstGeom prst="rect">
            <a:avLst/>
          </a:prstGeom>
        </p:spPr>
      </p:pic>
    </p:spTree>
    <p:extLst>
      <p:ext uri="{BB962C8B-B14F-4D97-AF65-F5344CB8AC3E}">
        <p14:creationId xmlns:p14="http://schemas.microsoft.com/office/powerpoint/2010/main" val="2227109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90"/>
                                          </p:val>
                                        </p:tav>
                                        <p:tav tm="100000">
                                          <p:val>
                                            <p:fltVal val="0"/>
                                          </p:val>
                                        </p:tav>
                                      </p:tavLst>
                                    </p:anim>
                                    <p:animEffect transition="in" filter="fade">
                                      <p:cBhvr>
                                        <p:cTn id="16" dur="1000"/>
                                        <p:tgtEl>
                                          <p:spTgt spid="22"/>
                                        </p:tgtEl>
                                      </p:cBhvr>
                                    </p:animEffect>
                                  </p:childTnLst>
                                </p:cTn>
                              </p:par>
                              <p:par>
                                <p:cTn id="17" presetID="3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 calcmode="lin" valueType="num">
                                      <p:cBhvr>
                                        <p:cTn id="21" dur="1000" fill="hold"/>
                                        <p:tgtEl>
                                          <p:spTgt spid="23"/>
                                        </p:tgtEl>
                                        <p:attrNameLst>
                                          <p:attrName>style.rotation</p:attrName>
                                        </p:attrNameLst>
                                      </p:cBhvr>
                                      <p:tavLst>
                                        <p:tav tm="0">
                                          <p:val>
                                            <p:fltVal val="90"/>
                                          </p:val>
                                        </p:tav>
                                        <p:tav tm="100000">
                                          <p:val>
                                            <p:fltVal val="0"/>
                                          </p:val>
                                        </p:tav>
                                      </p:tavLst>
                                    </p:anim>
                                    <p:animEffect transition="in" filter="fade">
                                      <p:cBhvr>
                                        <p:cTn id="22" dur="1000"/>
                                        <p:tgtEl>
                                          <p:spTgt spid="23"/>
                                        </p:tgtEl>
                                      </p:cBhvr>
                                    </p:animEffect>
                                  </p:childTnLst>
                                </p:cTn>
                              </p:par>
                              <p:par>
                                <p:cTn id="23" presetID="42"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par>
                                <p:cTn id="28" presetID="22" presetClass="entr" presetSubtype="4"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par>
                                <p:cTn id="31" presetID="53" presetClass="entr" presetSubtype="16"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Effect transition="in" filter="fade">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63CA8-7C1B-4C70-95CC-2B0035322793}"/>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8593EAC-611E-8891-3966-735252C7263A}"/>
              </a:ext>
            </a:extLst>
          </p:cNvPr>
          <p:cNvGraphicFramePr>
            <a:graphicFrameLocks noGrp="1"/>
          </p:cNvGraphicFramePr>
          <p:nvPr/>
        </p:nvGraphicFramePr>
        <p:xfrm>
          <a:off x="193386" y="306874"/>
          <a:ext cx="11841480" cy="6150364"/>
        </p:xfrm>
        <a:graphic>
          <a:graphicData uri="http://schemas.openxmlformats.org/drawingml/2006/table">
            <a:tbl>
              <a:tblPr firstRow="1" bandRow="1"/>
              <a:tblGrid>
                <a:gridCol w="3867912">
                  <a:extLst>
                    <a:ext uri="{9D8B030D-6E8A-4147-A177-3AD203B41FA5}">
                      <a16:colId xmlns:a16="http://schemas.microsoft.com/office/drawing/2014/main" val="3703970823"/>
                    </a:ext>
                  </a:extLst>
                </a:gridCol>
                <a:gridCol w="1717710">
                  <a:extLst>
                    <a:ext uri="{9D8B030D-6E8A-4147-A177-3AD203B41FA5}">
                      <a16:colId xmlns:a16="http://schemas.microsoft.com/office/drawing/2014/main" val="1228846145"/>
                    </a:ext>
                  </a:extLst>
                </a:gridCol>
                <a:gridCol w="2048256">
                  <a:extLst>
                    <a:ext uri="{9D8B030D-6E8A-4147-A177-3AD203B41FA5}">
                      <a16:colId xmlns:a16="http://schemas.microsoft.com/office/drawing/2014/main" val="1339308944"/>
                    </a:ext>
                  </a:extLst>
                </a:gridCol>
                <a:gridCol w="2048256">
                  <a:extLst>
                    <a:ext uri="{9D8B030D-6E8A-4147-A177-3AD203B41FA5}">
                      <a16:colId xmlns:a16="http://schemas.microsoft.com/office/drawing/2014/main" val="2407856578"/>
                    </a:ext>
                  </a:extLst>
                </a:gridCol>
                <a:gridCol w="2159346">
                  <a:extLst>
                    <a:ext uri="{9D8B030D-6E8A-4147-A177-3AD203B41FA5}">
                      <a16:colId xmlns:a16="http://schemas.microsoft.com/office/drawing/2014/main" val="3610210840"/>
                    </a:ext>
                  </a:extLst>
                </a:gridCol>
              </a:tblGrid>
              <a:tr h="1033272">
                <a:tc>
                  <a:txBody>
                    <a:bodyPr/>
                    <a:lstStyle/>
                    <a:p>
                      <a:pPr algn="ctr"/>
                      <a:r>
                        <a:rPr lang="en-GB" sz="1600" b="1" dirty="0">
                          <a:latin typeface="Times New Roman" panose="02020603050405020304" pitchFamily="18" charset="0"/>
                          <a:cs typeface="Times New Roman" panose="02020603050405020304" pitchFamily="18" charset="0"/>
                        </a:rPr>
                        <a:t>BÀI</a:t>
                      </a:r>
                      <a:r>
                        <a:rPr lang="vi-VN" sz="1600" b="1" dirty="0">
                          <a:latin typeface="Times New Roman" panose="02020603050405020304" pitchFamily="18" charset="0"/>
                          <a:cs typeface="Times New Roman" panose="02020603050405020304" pitchFamily="18" charset="0"/>
                        </a:rPr>
                        <a:t> VĂN</a:t>
                      </a:r>
                      <a:endParaRPr lang="en-US" sz="1600" b="1" dirty="0">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r>
                        <a:rPr lang="vi-VN" sz="1600" b="1" dirty="0">
                          <a:latin typeface="Times New Roman" panose="02020603050405020304" pitchFamily="18" charset="0"/>
                          <a:cs typeface="Times New Roman" panose="02020603050405020304" pitchFamily="18" charset="0"/>
                        </a:rPr>
                        <a:t>CÁC PHẦN CỦA </a:t>
                      </a:r>
                      <a:r>
                        <a:rPr lang="en-GB" sz="1600" b="1" dirty="0">
                          <a:latin typeface="Times New Roman" panose="02020603050405020304" pitchFamily="18" charset="0"/>
                          <a:cs typeface="Times New Roman" panose="02020603050405020304" pitchFamily="18" charset="0"/>
                        </a:rPr>
                        <a:t>BÀI</a:t>
                      </a:r>
                      <a:r>
                        <a:rPr lang="vi-VN" sz="1600" b="1" dirty="0">
                          <a:latin typeface="Times New Roman" panose="02020603050405020304" pitchFamily="18" charset="0"/>
                          <a:cs typeface="Times New Roman" panose="02020603050405020304" pitchFamily="18" charset="0"/>
                        </a:rPr>
                        <a:t> VĂN</a:t>
                      </a:r>
                      <a:endParaRPr lang="en-US" sz="1600" b="1" dirty="0">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r>
                        <a:rPr lang="en-GB" sz="1600" b="1" dirty="0">
                          <a:latin typeface="Times New Roman" panose="02020603050405020304" pitchFamily="18" charset="0"/>
                          <a:cs typeface="Times New Roman" panose="02020603050405020304" pitchFamily="18" charset="0"/>
                        </a:rPr>
                        <a:t>TẢ CÁC BỘ PHẬN CỦA ĐỒNG HỒ</a:t>
                      </a:r>
                      <a:endParaRPr lang="en-US" sz="1600" b="1" dirty="0">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r>
                        <a:rPr lang="en-GB" sz="1600" b="1" dirty="0">
                          <a:latin typeface="Times New Roman" panose="02020603050405020304" pitchFamily="18" charset="0"/>
                          <a:cs typeface="Times New Roman" panose="02020603050405020304" pitchFamily="18" charset="0"/>
                        </a:rPr>
                        <a:t>TẢ ÂM THANH CỦA ĐỒNG HỒ</a:t>
                      </a:r>
                      <a:endParaRPr lang="en-US" sz="1600" b="1" dirty="0">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r>
                        <a:rPr lang="en-GB" sz="1600" b="1" dirty="0">
                          <a:latin typeface="Times New Roman" panose="02020603050405020304" pitchFamily="18" charset="0"/>
                          <a:cs typeface="Times New Roman" panose="02020603050405020304" pitchFamily="18" charset="0"/>
                        </a:rPr>
                        <a:t>CÂU VĂN CÓ HÌNH ẢNH SO SÁNH</a:t>
                      </a:r>
                      <a:endParaRPr lang="en-US" sz="1600" b="1" dirty="0">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3289545715"/>
                  </a:ext>
                </a:extLst>
              </a:tr>
              <a:tr h="5117092">
                <a:tc>
                  <a:txBody>
                    <a:bodyPr/>
                    <a:lstStyle/>
                    <a:p>
                      <a:endParaRPr lang="en-US" sz="2500" dirty="0"/>
                    </a:p>
                  </a:txBody>
                  <a:tcPr marL="121920" marR="121920" marT="60960" marB="60960"/>
                </a:tc>
                <a:tc>
                  <a:txBody>
                    <a:bodyPr/>
                    <a:lstStyle/>
                    <a:p>
                      <a:endParaRPr lang="en-US" sz="2500" dirty="0"/>
                    </a:p>
                  </a:txBody>
                  <a:tcPr marL="121920" marR="121920" marT="60960" marB="60960"/>
                </a:tc>
                <a:tc>
                  <a:txBody>
                    <a:bodyPr/>
                    <a:lstStyle/>
                    <a:p>
                      <a:endParaRPr lang="en-US" sz="2000" b="1" dirty="0">
                        <a:solidFill>
                          <a:srgbClr val="FF0000"/>
                        </a:solidFill>
                        <a:latin typeface="Times New Roman" panose="02020603050405020304" pitchFamily="18" charset="0"/>
                        <a:cs typeface="Times New Roman" panose="02020603050405020304" pitchFamily="18" charset="0"/>
                      </a:endParaRPr>
                    </a:p>
                    <a:p>
                      <a:endParaRPr lang="en-US" sz="2500" dirty="0"/>
                    </a:p>
                    <a:p>
                      <a:endParaRPr lang="en-US" sz="2500" dirty="0"/>
                    </a:p>
                    <a:p>
                      <a:endParaRPr lang="en-US" sz="2500" dirty="0"/>
                    </a:p>
                    <a:p>
                      <a:endParaRPr lang="en-US" sz="2500" dirty="0"/>
                    </a:p>
                    <a:p>
                      <a:endParaRPr lang="en-US" sz="2500" dirty="0"/>
                    </a:p>
                  </a:txBody>
                  <a:tcPr marL="121920" marR="121920" marT="60960" marB="60960"/>
                </a:tc>
                <a:tc>
                  <a:txBody>
                    <a:bodyPr/>
                    <a:lstStyle/>
                    <a:p>
                      <a:endParaRPr lang="en-US" sz="2500" dirty="0"/>
                    </a:p>
                  </a:txBody>
                  <a:tcPr marL="121920" marR="121920" marT="60960" marB="60960"/>
                </a:tc>
                <a:tc>
                  <a:txBody>
                    <a:bodyPr/>
                    <a:lstStyle/>
                    <a:p>
                      <a:endParaRPr lang="en-US" sz="2500" dirty="0"/>
                    </a:p>
                  </a:txBody>
                  <a:tcPr marL="121920" marR="121920" marT="60960" marB="60960"/>
                </a:tc>
                <a:extLst>
                  <a:ext uri="{0D108BD9-81ED-4DB2-BD59-A6C34878D82A}">
                    <a16:rowId xmlns:a16="http://schemas.microsoft.com/office/drawing/2014/main" val="4267475359"/>
                  </a:ext>
                </a:extLst>
              </a:tr>
            </a:tbl>
          </a:graphicData>
        </a:graphic>
      </p:graphicFrame>
      <p:pic>
        <p:nvPicPr>
          <p:cNvPr id="2" name="Picture 1">
            <a:extLst>
              <a:ext uri="{FF2B5EF4-FFF2-40B4-BE49-F238E27FC236}">
                <a16:creationId xmlns:a16="http://schemas.microsoft.com/office/drawing/2014/main" id="{D6CE05D0-9113-8EF9-5FA3-66CC225D988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1171" y="137160"/>
            <a:ext cx="1275027" cy="1510603"/>
          </a:xfrm>
          <a:prstGeom prst="rect">
            <a:avLst/>
          </a:prstGeom>
        </p:spPr>
      </p:pic>
      <p:sp>
        <p:nvSpPr>
          <p:cNvPr id="5" name="TextBox 4">
            <a:extLst>
              <a:ext uri="{FF2B5EF4-FFF2-40B4-BE49-F238E27FC236}">
                <a16:creationId xmlns:a16="http://schemas.microsoft.com/office/drawing/2014/main" id="{15CFDAB0-E7CA-0544-F105-B07B385E320B}"/>
              </a:ext>
            </a:extLst>
          </p:cNvPr>
          <p:cNvSpPr txBox="1"/>
          <p:nvPr/>
        </p:nvSpPr>
        <p:spPr>
          <a:xfrm>
            <a:off x="5978335" y="1378384"/>
            <a:ext cx="18580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Vỏ</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đồng</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hồ</a:t>
            </a:r>
            <a:r>
              <a:rPr kumimoji="0" lang="en-GB" sz="1800" b="1" i="0" u="none" strike="noStrike" kern="1200" cap="none" spc="0" normalizeH="0" baseline="0" noProof="0" dirty="0">
                <a:ln>
                  <a:noFill/>
                </a:ln>
                <a:solidFill>
                  <a:srgbClr val="FF0000"/>
                </a:solidFill>
                <a:effectLst/>
                <a:uLnTx/>
                <a:uFillTx/>
                <a:latin typeface="Arial"/>
                <a:ea typeface="+mn-ea"/>
                <a:cs typeface="+mn-cs"/>
              </a:rPr>
              <a:t>:</a:t>
            </a:r>
          </a:p>
        </p:txBody>
      </p:sp>
      <p:sp>
        <p:nvSpPr>
          <p:cNvPr id="10" name="TextBox 9">
            <a:extLst>
              <a:ext uri="{FF2B5EF4-FFF2-40B4-BE49-F238E27FC236}">
                <a16:creationId xmlns:a16="http://schemas.microsoft.com/office/drawing/2014/main" id="{265807CA-E59E-3DD5-D7D2-CA4FFC40100A}"/>
              </a:ext>
            </a:extLst>
          </p:cNvPr>
          <p:cNvSpPr txBox="1"/>
          <p:nvPr/>
        </p:nvSpPr>
        <p:spPr>
          <a:xfrm>
            <a:off x="5928042" y="1747716"/>
            <a:ext cx="19586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bằng</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nhựa</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màu</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trắng</a:t>
            </a:r>
            <a:endParaRPr kumimoji="0" lang="en-GB" sz="1800" b="0" i="0" u="none" strike="noStrike" kern="1200" cap="none" spc="0" normalizeH="0" baseline="0" noProof="0" dirty="0">
              <a:ln>
                <a:noFill/>
              </a:ln>
              <a:solidFill>
                <a:srgbClr val="3C3C3B"/>
              </a:solidFill>
              <a:effectLst/>
              <a:uLnTx/>
              <a:uFillTx/>
              <a:latin typeface="Arial"/>
              <a:ea typeface="+mn-ea"/>
              <a:cs typeface="+mn-cs"/>
            </a:endParaRPr>
          </a:p>
        </p:txBody>
      </p:sp>
      <p:sp>
        <p:nvSpPr>
          <p:cNvPr id="11" name="TextBox 10">
            <a:extLst>
              <a:ext uri="{FF2B5EF4-FFF2-40B4-BE49-F238E27FC236}">
                <a16:creationId xmlns:a16="http://schemas.microsoft.com/office/drawing/2014/main" id="{46DC9762-100F-537B-86AC-34EFBC97B1B6}"/>
              </a:ext>
            </a:extLst>
          </p:cNvPr>
          <p:cNvSpPr txBox="1"/>
          <p:nvPr/>
        </p:nvSpPr>
        <p:spPr>
          <a:xfrm>
            <a:off x="5928042" y="2394047"/>
            <a:ext cx="18580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rial"/>
                <a:ea typeface="+mn-ea"/>
                <a:cs typeface="+mn-cs"/>
              </a:rPr>
              <a:t>+ Kim </a:t>
            </a:r>
            <a:r>
              <a:rPr kumimoji="0" lang="en-GB" sz="1800" b="1" i="0" u="none" strike="noStrike" kern="1200" cap="none" spc="0" normalizeH="0" baseline="0" noProof="0" dirty="0" err="1">
                <a:ln>
                  <a:noFill/>
                </a:ln>
                <a:solidFill>
                  <a:srgbClr val="FF0000"/>
                </a:solidFill>
                <a:effectLst/>
                <a:uLnTx/>
                <a:uFillTx/>
                <a:latin typeface="Arial"/>
                <a:ea typeface="+mn-ea"/>
                <a:cs typeface="+mn-cs"/>
              </a:rPr>
              <a:t>đồng</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hồ</a:t>
            </a:r>
            <a:r>
              <a:rPr kumimoji="0" lang="en-GB" sz="1800" b="1" i="0" u="none" strike="noStrike" kern="1200" cap="none" spc="0" normalizeH="0" baseline="0" noProof="0" dirty="0">
                <a:ln>
                  <a:noFill/>
                </a:ln>
                <a:solidFill>
                  <a:srgbClr val="FF0000"/>
                </a:solidFill>
                <a:effectLst/>
                <a:uLnTx/>
                <a:uFillTx/>
                <a:latin typeface="Arial"/>
                <a:ea typeface="+mn-ea"/>
                <a:cs typeface="+mn-cs"/>
              </a:rPr>
              <a:t>:</a:t>
            </a:r>
          </a:p>
        </p:txBody>
      </p:sp>
      <p:sp>
        <p:nvSpPr>
          <p:cNvPr id="12" name="TextBox 11">
            <a:extLst>
              <a:ext uri="{FF2B5EF4-FFF2-40B4-BE49-F238E27FC236}">
                <a16:creationId xmlns:a16="http://schemas.microsoft.com/office/drawing/2014/main" id="{6BFFB85F-F5B3-E00D-398A-E4CA9848CB05}"/>
              </a:ext>
            </a:extLst>
          </p:cNvPr>
          <p:cNvSpPr txBox="1"/>
          <p:nvPr/>
        </p:nvSpPr>
        <p:spPr>
          <a:xfrm>
            <a:off x="5928041" y="2735725"/>
            <a:ext cx="19586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sáng</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lóe</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lên</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như</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đom</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đóm</a:t>
            </a:r>
            <a:endParaRPr kumimoji="0" lang="en-GB" sz="1800" b="0" i="0" u="none" strike="noStrike" kern="1200" cap="none" spc="0" normalizeH="0" baseline="0" noProof="0" dirty="0">
              <a:ln>
                <a:noFill/>
              </a:ln>
              <a:solidFill>
                <a:srgbClr val="3C3C3B"/>
              </a:solidFill>
              <a:effectLst/>
              <a:uLnTx/>
              <a:uFillTx/>
              <a:latin typeface="Arial"/>
              <a:ea typeface="+mn-ea"/>
              <a:cs typeface="+mn-cs"/>
            </a:endParaRPr>
          </a:p>
        </p:txBody>
      </p:sp>
      <p:sp>
        <p:nvSpPr>
          <p:cNvPr id="13" name="TextBox 12">
            <a:extLst>
              <a:ext uri="{FF2B5EF4-FFF2-40B4-BE49-F238E27FC236}">
                <a16:creationId xmlns:a16="http://schemas.microsoft.com/office/drawing/2014/main" id="{3FDFA57D-24DF-0130-88F7-78893F52F531}"/>
              </a:ext>
            </a:extLst>
          </p:cNvPr>
          <p:cNvSpPr txBox="1"/>
          <p:nvPr/>
        </p:nvSpPr>
        <p:spPr>
          <a:xfrm>
            <a:off x="5937185" y="3400568"/>
            <a:ext cx="19586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chạy</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rất</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đều</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rất</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đúng</a:t>
            </a:r>
            <a:endParaRPr kumimoji="0" lang="en-GB" sz="1800" b="0" i="0" u="none" strike="noStrike" kern="1200" cap="none" spc="0" normalizeH="0" baseline="0" noProof="0" dirty="0">
              <a:ln>
                <a:noFill/>
              </a:ln>
              <a:solidFill>
                <a:srgbClr val="3C3C3B"/>
              </a:solidFill>
              <a:effectLst/>
              <a:uLnTx/>
              <a:uFillTx/>
              <a:latin typeface="Arial"/>
              <a:ea typeface="+mn-ea"/>
              <a:cs typeface="+mn-cs"/>
            </a:endParaRPr>
          </a:p>
        </p:txBody>
      </p:sp>
      <p:sp>
        <p:nvSpPr>
          <p:cNvPr id="14" name="TextBox 13">
            <a:extLst>
              <a:ext uri="{FF2B5EF4-FFF2-40B4-BE49-F238E27FC236}">
                <a16:creationId xmlns:a16="http://schemas.microsoft.com/office/drawing/2014/main" id="{FACF04EC-D927-EE68-6C43-DE44CB1304C7}"/>
              </a:ext>
            </a:extLst>
          </p:cNvPr>
          <p:cNvSpPr txBox="1"/>
          <p:nvPr/>
        </p:nvSpPr>
        <p:spPr>
          <a:xfrm>
            <a:off x="7933310" y="1378384"/>
            <a:ext cx="18580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Tiếng</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kim</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của</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đồng</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hồ</a:t>
            </a:r>
            <a:r>
              <a:rPr kumimoji="0" lang="en-GB" sz="1800" b="1" i="0" u="none" strike="noStrike" kern="1200" cap="none" spc="0" normalizeH="0" baseline="0" noProof="0" dirty="0">
                <a:ln>
                  <a:noFill/>
                </a:ln>
                <a:solidFill>
                  <a:srgbClr val="FF0000"/>
                </a:solidFill>
                <a:effectLst/>
                <a:uLnTx/>
                <a:uFillTx/>
                <a:latin typeface="Arial"/>
                <a:ea typeface="+mn-ea"/>
                <a:cs typeface="+mn-cs"/>
              </a:rPr>
              <a:t>:</a:t>
            </a:r>
          </a:p>
        </p:txBody>
      </p:sp>
      <p:sp>
        <p:nvSpPr>
          <p:cNvPr id="15" name="TextBox 14">
            <a:extLst>
              <a:ext uri="{FF2B5EF4-FFF2-40B4-BE49-F238E27FC236}">
                <a16:creationId xmlns:a16="http://schemas.microsoft.com/office/drawing/2014/main" id="{E5D0A603-F4D6-0123-FF8B-395725EAFEA5}"/>
              </a:ext>
            </a:extLst>
          </p:cNvPr>
          <p:cNvSpPr txBox="1"/>
          <p:nvPr/>
        </p:nvSpPr>
        <p:spPr>
          <a:xfrm>
            <a:off x="7933310" y="3206482"/>
            <a:ext cx="19586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reo</a:t>
            </a:r>
            <a:r>
              <a:rPr kumimoji="0" lang="en-GB" sz="1800" b="0" i="0" u="none" strike="noStrike" kern="1200" cap="none" spc="0" normalizeH="0" baseline="0" noProof="0" dirty="0">
                <a:ln>
                  <a:noFill/>
                </a:ln>
                <a:solidFill>
                  <a:srgbClr val="3C3C3B"/>
                </a:solidFill>
                <a:effectLst/>
                <a:uLnTx/>
                <a:uFillTx/>
                <a:latin typeface="Arial"/>
                <a:ea typeface="+mn-ea"/>
                <a:cs typeface="+mn-cs"/>
              </a:rPr>
              <a:t> vang </a:t>
            </a:r>
            <a:r>
              <a:rPr kumimoji="0" lang="en-GB" sz="1800" b="0" i="0" u="none" strike="noStrike" kern="1200" cap="none" spc="0" normalizeH="0" baseline="0" noProof="0" dirty="0" err="1">
                <a:ln>
                  <a:noFill/>
                </a:ln>
                <a:solidFill>
                  <a:srgbClr val="3C3C3B"/>
                </a:solidFill>
                <a:effectLst/>
                <a:uLnTx/>
                <a:uFillTx/>
                <a:latin typeface="Arial"/>
                <a:ea typeface="+mn-ea"/>
                <a:cs typeface="+mn-cs"/>
              </a:rPr>
              <a:t>nhà</a:t>
            </a:r>
            <a:endParaRPr kumimoji="0" lang="en-GB" sz="1800" b="0" i="0" u="none" strike="noStrike" kern="1200" cap="none" spc="0" normalizeH="0" baseline="0" noProof="0" dirty="0">
              <a:ln>
                <a:noFill/>
              </a:ln>
              <a:solidFill>
                <a:srgbClr val="3C3C3B"/>
              </a:solidFill>
              <a:effectLst/>
              <a:uLnTx/>
              <a:uFillTx/>
              <a:latin typeface="Arial"/>
              <a:ea typeface="+mn-ea"/>
              <a:cs typeface="+mn-cs"/>
            </a:endParaRPr>
          </a:p>
        </p:txBody>
      </p:sp>
      <p:sp>
        <p:nvSpPr>
          <p:cNvPr id="16" name="TextBox 15">
            <a:extLst>
              <a:ext uri="{FF2B5EF4-FFF2-40B4-BE49-F238E27FC236}">
                <a16:creationId xmlns:a16="http://schemas.microsoft.com/office/drawing/2014/main" id="{E19E2CFF-43CE-4CB0-DFE1-2FFFC3DB3BBD}"/>
              </a:ext>
            </a:extLst>
          </p:cNvPr>
          <p:cNvSpPr txBox="1"/>
          <p:nvPr/>
        </p:nvSpPr>
        <p:spPr>
          <a:xfrm>
            <a:off x="7933310" y="3597515"/>
            <a:ext cx="195865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reo</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ác</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thật</a:t>
            </a:r>
            <a:r>
              <a:rPr kumimoji="0" lang="en-GB" sz="1800" b="0" i="0" u="none" strike="noStrike" kern="1200" cap="none" spc="0" normalizeH="0" baseline="0" noProof="0" dirty="0">
                <a:ln>
                  <a:noFill/>
                </a:ln>
                <a:solidFill>
                  <a:srgbClr val="3C3C3B"/>
                </a:solidFill>
                <a:effectLst/>
                <a:uLnTx/>
                <a:uFillTx/>
                <a:latin typeface="Arial"/>
                <a:ea typeface="+mn-ea"/>
                <a:cs typeface="+mn-cs"/>
              </a:rPr>
              <a:t>, vang </a:t>
            </a:r>
            <a:r>
              <a:rPr kumimoji="0" lang="en-GB" sz="1800" b="0" i="0" u="none" strike="noStrike" kern="1200" cap="none" spc="0" normalizeH="0" baseline="0" noProof="0" dirty="0" err="1">
                <a:ln>
                  <a:noFill/>
                </a:ln>
                <a:solidFill>
                  <a:srgbClr val="3C3C3B"/>
                </a:solidFill>
                <a:effectLst/>
                <a:uLnTx/>
                <a:uFillTx/>
                <a:latin typeface="Arial"/>
                <a:ea typeface="+mn-ea"/>
                <a:cs typeface="+mn-cs"/>
              </a:rPr>
              <a:t>và</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trong</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như</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dế</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cộ</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gáy</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sau</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đêm</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mưa</a:t>
            </a:r>
            <a:endParaRPr kumimoji="0" lang="en-GB" sz="1800" b="0" i="0" u="none" strike="noStrike" kern="1200" cap="none" spc="0" normalizeH="0" baseline="0" noProof="0" dirty="0">
              <a:ln>
                <a:noFill/>
              </a:ln>
              <a:solidFill>
                <a:srgbClr val="3C3C3B"/>
              </a:solidFill>
              <a:effectLst/>
              <a:uLnTx/>
              <a:uFillTx/>
              <a:latin typeface="Arial"/>
              <a:ea typeface="+mn-ea"/>
              <a:cs typeface="+mn-cs"/>
            </a:endParaRPr>
          </a:p>
        </p:txBody>
      </p:sp>
      <p:sp>
        <p:nvSpPr>
          <p:cNvPr id="17" name="TextBox 16">
            <a:extLst>
              <a:ext uri="{FF2B5EF4-FFF2-40B4-BE49-F238E27FC236}">
                <a16:creationId xmlns:a16="http://schemas.microsoft.com/office/drawing/2014/main" id="{909B05FE-0959-8972-A1FD-12DFCF5CD6DF}"/>
              </a:ext>
            </a:extLst>
          </p:cNvPr>
          <p:cNvSpPr txBox="1"/>
          <p:nvPr/>
        </p:nvSpPr>
        <p:spPr>
          <a:xfrm>
            <a:off x="7933310" y="2067611"/>
            <a:ext cx="19586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tí</a:t>
            </a:r>
            <a:r>
              <a:rPr kumimoji="0" lang="en-GB" sz="1800" b="0" i="0" u="none" strike="noStrike" kern="1200" cap="none" spc="0" normalizeH="0" baseline="0" noProof="0" dirty="0">
                <a:ln>
                  <a:noFill/>
                </a:ln>
                <a:solidFill>
                  <a:srgbClr val="3C3C3B"/>
                </a:solidFill>
                <a:effectLst/>
                <a:uLnTx/>
                <a:uFillTx/>
                <a:latin typeface="Arial"/>
                <a:ea typeface="+mn-ea"/>
                <a:cs typeface="+mn-cs"/>
              </a:rPr>
              <a:t> ta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tí</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tách</a:t>
            </a:r>
            <a:endParaRPr kumimoji="0" lang="en-GB" sz="1800" b="0" i="0" u="none" strike="noStrike" kern="1200" cap="none" spc="0" normalizeH="0" baseline="0" noProof="0" dirty="0">
              <a:ln>
                <a:noFill/>
              </a:ln>
              <a:solidFill>
                <a:srgbClr val="3C3C3B"/>
              </a:solidFill>
              <a:effectLst/>
              <a:uLnTx/>
              <a:uFillTx/>
              <a:latin typeface="Arial"/>
              <a:ea typeface="+mn-ea"/>
              <a:cs typeface="+mn-cs"/>
            </a:endParaRPr>
          </a:p>
        </p:txBody>
      </p:sp>
      <p:sp>
        <p:nvSpPr>
          <p:cNvPr id="18" name="TextBox 17">
            <a:extLst>
              <a:ext uri="{FF2B5EF4-FFF2-40B4-BE49-F238E27FC236}">
                <a16:creationId xmlns:a16="http://schemas.microsoft.com/office/drawing/2014/main" id="{1FBF3D49-0511-BCC9-2B29-C8B5CD7867B6}"/>
              </a:ext>
            </a:extLst>
          </p:cNvPr>
          <p:cNvSpPr txBox="1"/>
          <p:nvPr/>
        </p:nvSpPr>
        <p:spPr>
          <a:xfrm>
            <a:off x="7895842" y="2552049"/>
            <a:ext cx="19138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Tiếng</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chuông</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của</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đồng</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hồ</a:t>
            </a:r>
            <a:r>
              <a:rPr kumimoji="0" lang="en-GB" sz="1800" b="1" i="0" u="none" strike="noStrike" kern="1200" cap="none" spc="0" normalizeH="0" baseline="0" noProof="0" dirty="0">
                <a:ln>
                  <a:noFill/>
                </a:ln>
                <a:solidFill>
                  <a:srgbClr val="FF0000"/>
                </a:solidFill>
                <a:effectLst/>
                <a:uLnTx/>
                <a:uFillTx/>
                <a:latin typeface="Arial"/>
                <a:ea typeface="+mn-ea"/>
                <a:cs typeface="+mn-cs"/>
              </a:rPr>
              <a:t>:</a:t>
            </a:r>
          </a:p>
        </p:txBody>
      </p:sp>
      <p:sp>
        <p:nvSpPr>
          <p:cNvPr id="19" name="TextBox 18">
            <a:extLst>
              <a:ext uri="{FF2B5EF4-FFF2-40B4-BE49-F238E27FC236}">
                <a16:creationId xmlns:a16="http://schemas.microsoft.com/office/drawing/2014/main" id="{B942F210-DFA3-098F-BE7B-F57B45D8FA99}"/>
              </a:ext>
            </a:extLst>
          </p:cNvPr>
          <p:cNvSpPr txBox="1"/>
          <p:nvPr/>
        </p:nvSpPr>
        <p:spPr>
          <a:xfrm>
            <a:off x="9906568" y="1513613"/>
            <a:ext cx="2092045"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Đồng</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hồ</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nhà</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tôi</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có</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tiếng</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chuông</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reo</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ác</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thật</a:t>
            </a:r>
            <a:r>
              <a:rPr kumimoji="0" lang="en-GB" sz="1800" b="0" i="0" u="none" strike="noStrike" kern="1200" cap="none" spc="0" normalizeH="0" baseline="0" noProof="0" dirty="0">
                <a:ln>
                  <a:noFill/>
                </a:ln>
                <a:solidFill>
                  <a:srgbClr val="3C3C3B"/>
                </a:solidFill>
                <a:effectLst/>
                <a:uLnTx/>
                <a:uFillTx/>
                <a:latin typeface="Arial"/>
                <a:ea typeface="+mn-ea"/>
                <a:cs typeface="+mn-cs"/>
              </a:rPr>
              <a:t>, vang </a:t>
            </a:r>
            <a:r>
              <a:rPr kumimoji="0" lang="en-GB" sz="1800" b="0" i="0" u="none" strike="noStrike" kern="1200" cap="none" spc="0" normalizeH="0" baseline="0" noProof="0" dirty="0" err="1">
                <a:ln>
                  <a:noFill/>
                </a:ln>
                <a:solidFill>
                  <a:srgbClr val="3C3C3B"/>
                </a:solidFill>
                <a:effectLst/>
                <a:uLnTx/>
                <a:uFillTx/>
                <a:latin typeface="Arial"/>
                <a:ea typeface="+mn-ea"/>
                <a:cs typeface="+mn-cs"/>
              </a:rPr>
              <a:t>và</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trong</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như</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dế</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cộ</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gáy</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sau</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đêm</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mưa</a:t>
            </a:r>
            <a:r>
              <a:rPr kumimoji="0" lang="en-GB" sz="1800" b="0" i="0" u="none" strike="noStrike" kern="1200" cap="none" spc="0" normalizeH="0" baseline="0" noProof="0" dirty="0">
                <a:ln>
                  <a:noFill/>
                </a:ln>
                <a:solidFill>
                  <a:srgbClr val="3C3C3B"/>
                </a:solidFill>
                <a:effectLst/>
                <a:uLnTx/>
                <a:uFillTx/>
                <a:latin typeface="Arial"/>
                <a:ea typeface="+mn-ea"/>
                <a:cs typeface="+mn-cs"/>
              </a:rPr>
              <a:t>.</a:t>
            </a:r>
          </a:p>
        </p:txBody>
      </p:sp>
      <p:sp>
        <p:nvSpPr>
          <p:cNvPr id="20" name="TextBox 19">
            <a:extLst>
              <a:ext uri="{FF2B5EF4-FFF2-40B4-BE49-F238E27FC236}">
                <a16:creationId xmlns:a16="http://schemas.microsoft.com/office/drawing/2014/main" id="{AF8550B0-F958-C3F8-4648-9ABD362DC3EE}"/>
              </a:ext>
            </a:extLst>
          </p:cNvPr>
          <p:cNvSpPr txBox="1"/>
          <p:nvPr/>
        </p:nvSpPr>
        <p:spPr>
          <a:xfrm>
            <a:off x="9929435" y="3866208"/>
            <a:ext cx="2069178" cy="147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Đặc</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biệt</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là</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tối</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không</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có</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đèn</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hai</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cái</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kim</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của</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nó</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cứ</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sáng</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lóe</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lên</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như</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đom</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đóm</a:t>
            </a:r>
            <a:r>
              <a:rPr kumimoji="0" lang="en-GB" sz="1800" b="0" i="0" u="none" strike="noStrike" kern="1200" cap="none" spc="0" normalizeH="0" baseline="0" noProof="0" dirty="0">
                <a:ln>
                  <a:noFill/>
                </a:ln>
                <a:solidFill>
                  <a:srgbClr val="3C3C3B"/>
                </a:solidFill>
                <a:effectLst/>
                <a:uLnTx/>
                <a:uFillTx/>
                <a:latin typeface="Arial"/>
                <a:ea typeface="+mn-ea"/>
                <a:cs typeface="+mn-cs"/>
              </a:rPr>
              <a:t>.</a:t>
            </a:r>
          </a:p>
        </p:txBody>
      </p:sp>
      <p:sp>
        <p:nvSpPr>
          <p:cNvPr id="21" name="TextBox 20">
            <a:extLst>
              <a:ext uri="{FF2B5EF4-FFF2-40B4-BE49-F238E27FC236}">
                <a16:creationId xmlns:a16="http://schemas.microsoft.com/office/drawing/2014/main" id="{AF6C7F5E-62DE-4F07-C1C0-4EC5C1676004}"/>
              </a:ext>
            </a:extLst>
          </p:cNvPr>
          <p:cNvSpPr txBox="1"/>
          <p:nvPr/>
        </p:nvSpPr>
        <p:spPr>
          <a:xfrm>
            <a:off x="947195" y="1349223"/>
            <a:ext cx="246692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Cái đồng hồ</a:t>
            </a:r>
            <a:endParaRPr kumimoji="0" lang="vi-VN"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FF2D5832-9B1C-71C9-966F-7935CEA1BC78}"/>
              </a:ext>
            </a:extLst>
          </p:cNvPr>
          <p:cNvSpPr txBox="1"/>
          <p:nvPr/>
        </p:nvSpPr>
        <p:spPr>
          <a:xfrm>
            <a:off x="245779" y="1673637"/>
            <a:ext cx="3829973"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Vào năm học mới, bố thưởng cho hai anh em tôi một cái đồng hồ báo thức, vỏ bằng nhựa màu trắng. </a:t>
            </a:r>
            <a:endParaRPr kumimoji="0" lang="en-GB" sz="1900" b="0" i="0" u="none" strike="noStrike" kern="1200" cap="none" spc="0" normalizeH="0" baseline="0" noProof="0" dirty="0">
              <a:ln>
                <a:noFill/>
              </a:ln>
              <a:solidFill>
                <a:srgbClr val="3C3C3B"/>
              </a:solidFill>
              <a:effectLst/>
              <a:uLnTx/>
              <a:uFillTx/>
              <a:latin typeface="Arial"/>
              <a:ea typeface="+mn-ea"/>
              <a:cs typeface="+mn-cs"/>
            </a:endParaRPr>
          </a:p>
        </p:txBody>
      </p:sp>
      <p:sp>
        <p:nvSpPr>
          <p:cNvPr id="25" name="TextBox 24">
            <a:extLst>
              <a:ext uri="{FF2B5EF4-FFF2-40B4-BE49-F238E27FC236}">
                <a16:creationId xmlns:a16="http://schemas.microsoft.com/office/drawing/2014/main" id="{231DF4E5-6DAF-1A9C-67FF-C806A82F6BC2}"/>
              </a:ext>
            </a:extLst>
          </p:cNvPr>
          <p:cNvSpPr txBox="1"/>
          <p:nvPr/>
        </p:nvSpPr>
        <p:spPr>
          <a:xfrm>
            <a:off x="201270" y="2540057"/>
            <a:ext cx="3829974" cy="2585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Bố vặn dây cót, xoay xoay cái kim, lập tức đồng hồ reo lên vang nhà. Đồng hồ nhà tôi có tiếng chuông reo</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“ác” thật, vang và trong như dế cộ gáy sau đêm mưa. Đặc biệt là tối không có đèn, hai cái kim của nó cứ sáng lóe lên như đom đóm. Suốt tháng ngày, đồng hồ tí ta tí tách, chăm chỉ chạy rất đều, rất đúng.</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Nó</a:t>
            </a:r>
            <a:endParaRPr kumimoji="0" lang="en-GB" sz="1800" b="0" i="0" u="none" strike="noStrike" kern="1200" cap="none" spc="0" normalizeH="0" baseline="0" noProof="0" dirty="0">
              <a:ln>
                <a:noFill/>
              </a:ln>
              <a:solidFill>
                <a:srgbClr val="3C3C3B"/>
              </a:solidFill>
              <a:effectLst/>
              <a:uLnTx/>
              <a:uFillTx/>
              <a:latin typeface="Arial"/>
              <a:ea typeface="+mn-ea"/>
              <a:cs typeface="+mn-cs"/>
            </a:endParaRPr>
          </a:p>
        </p:txBody>
      </p:sp>
      <p:sp>
        <p:nvSpPr>
          <p:cNvPr id="26" name="TextBox 25">
            <a:extLst>
              <a:ext uri="{FF2B5EF4-FFF2-40B4-BE49-F238E27FC236}">
                <a16:creationId xmlns:a16="http://schemas.microsoft.com/office/drawing/2014/main" id="{55D9FE6E-1000-0ADD-18A5-6FE92D17B6E6}"/>
              </a:ext>
            </a:extLst>
          </p:cNvPr>
          <p:cNvSpPr txBox="1"/>
          <p:nvPr/>
        </p:nvSpPr>
        <p:spPr>
          <a:xfrm>
            <a:off x="219221" y="5047112"/>
            <a:ext cx="3713574"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nhắc nhở anh em tôi giờ ngủ, giờ chơi, giờ ăn, giờ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Theo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Vũ Tú Nam)</a:t>
            </a:r>
            <a:endParaRPr kumimoji="0" lang="en-GB" sz="1800" b="0" i="0" u="none" strike="noStrike" kern="1200" cap="none" spc="0" normalizeH="0" baseline="0" noProof="0" dirty="0">
              <a:ln>
                <a:noFill/>
              </a:ln>
              <a:solidFill>
                <a:srgbClr val="3C3C3B"/>
              </a:solidFill>
              <a:effectLst/>
              <a:uLnTx/>
              <a:uFillTx/>
              <a:latin typeface="Arial"/>
              <a:ea typeface="+mn-ea"/>
              <a:cs typeface="+mn-cs"/>
            </a:endParaRPr>
          </a:p>
        </p:txBody>
      </p:sp>
      <p:cxnSp>
        <p:nvCxnSpPr>
          <p:cNvPr id="27" name="Straight Connector 26">
            <a:extLst>
              <a:ext uri="{FF2B5EF4-FFF2-40B4-BE49-F238E27FC236}">
                <a16:creationId xmlns:a16="http://schemas.microsoft.com/office/drawing/2014/main" id="{2F23A3EA-37B0-C83F-9031-6C29CF2933A4}"/>
              </a:ext>
            </a:extLst>
          </p:cNvPr>
          <p:cNvCxnSpPr>
            <a:cxnSpLocks/>
          </p:cNvCxnSpPr>
          <p:nvPr/>
        </p:nvCxnSpPr>
        <p:spPr>
          <a:xfrm>
            <a:off x="10475976" y="2080512"/>
            <a:ext cx="1438656"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11F3DA71-D96D-4F90-5D7B-3005373896EC}"/>
              </a:ext>
            </a:extLst>
          </p:cNvPr>
          <p:cNvCxnSpPr>
            <a:cxnSpLocks/>
          </p:cNvCxnSpPr>
          <p:nvPr/>
        </p:nvCxnSpPr>
        <p:spPr>
          <a:xfrm>
            <a:off x="10020300" y="2935795"/>
            <a:ext cx="1894332"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518BFF5A-4ED3-4655-F0E6-E3DB1A81AD44}"/>
              </a:ext>
            </a:extLst>
          </p:cNvPr>
          <p:cNvCxnSpPr>
            <a:cxnSpLocks/>
          </p:cNvCxnSpPr>
          <p:nvPr/>
        </p:nvCxnSpPr>
        <p:spPr>
          <a:xfrm>
            <a:off x="11650818" y="2671149"/>
            <a:ext cx="26381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2D7F0489-C35F-8360-6EC5-1906D4194971}"/>
              </a:ext>
            </a:extLst>
          </p:cNvPr>
          <p:cNvCxnSpPr>
            <a:cxnSpLocks/>
          </p:cNvCxnSpPr>
          <p:nvPr/>
        </p:nvCxnSpPr>
        <p:spPr>
          <a:xfrm>
            <a:off x="10020300" y="3219066"/>
            <a:ext cx="455676"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38" name="Oval 37">
            <a:extLst>
              <a:ext uri="{FF2B5EF4-FFF2-40B4-BE49-F238E27FC236}">
                <a16:creationId xmlns:a16="http://schemas.microsoft.com/office/drawing/2014/main" id="{710DB7F2-F646-C95E-1544-712DF56CAB84}"/>
              </a:ext>
            </a:extLst>
          </p:cNvPr>
          <p:cNvSpPr/>
          <p:nvPr/>
        </p:nvSpPr>
        <p:spPr>
          <a:xfrm>
            <a:off x="10998866" y="2394047"/>
            <a:ext cx="594360" cy="28473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3"/>
              </a:solidFill>
              <a:effectLst/>
              <a:uLnTx/>
              <a:uFillTx/>
              <a:latin typeface="Arial"/>
              <a:ea typeface="+mn-ea"/>
              <a:cs typeface="+mn-cs"/>
            </a:endParaRPr>
          </a:p>
        </p:txBody>
      </p:sp>
    </p:spTree>
    <p:extLst>
      <p:ext uri="{BB962C8B-B14F-4D97-AF65-F5344CB8AC3E}">
        <p14:creationId xmlns:p14="http://schemas.microsoft.com/office/powerpoint/2010/main" val="135450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par>
                                <p:cTn id="13" presetID="16" presetClass="entr" presetSubtype="21"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ức tranh đẹp của dế mèn">
            <a:extLst>
              <a:ext uri="{FF2B5EF4-FFF2-40B4-BE49-F238E27FC236}">
                <a16:creationId xmlns:a16="http://schemas.microsoft.com/office/drawing/2014/main" id="{681F9D64-4920-6ADC-0CD1-4B02B27EE2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7650"/>
            <a:ext cx="12175536" cy="6362700"/>
          </a:xfrm>
          <a:prstGeom prst="rect">
            <a:avLst/>
          </a:prstGeom>
          <a:noFill/>
          <a:extLst>
            <a:ext uri="{909E8E84-426E-40DD-AFC4-6F175D3DCCD1}">
              <a14:hiddenFill xmlns:a14="http://schemas.microsoft.com/office/drawing/2010/main">
                <a:solidFill>
                  <a:srgbClr val="FFFFFF"/>
                </a:solidFill>
              </a14:hiddenFill>
            </a:ext>
          </a:extLst>
        </p:spPr>
      </p:pic>
      <p:pic>
        <p:nvPicPr>
          <p:cNvPr id="2" name="Tiếng dế">
            <a:hlinkClick r:id="" action="ppaction://media"/>
            <a:extLst>
              <a:ext uri="{FF2B5EF4-FFF2-40B4-BE49-F238E27FC236}">
                <a16:creationId xmlns:a16="http://schemas.microsoft.com/office/drawing/2014/main" id="{497DFD10-50DA-FECE-C170-2BBEA234A8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7868" y="4668915"/>
            <a:ext cx="609600" cy="609600"/>
          </a:xfrm>
          <a:prstGeom prst="rect">
            <a:avLst/>
          </a:prstGeom>
        </p:spPr>
      </p:pic>
    </p:spTree>
    <p:extLst>
      <p:ext uri="{BB962C8B-B14F-4D97-AF65-F5344CB8AC3E}">
        <p14:creationId xmlns:p14="http://schemas.microsoft.com/office/powerpoint/2010/main" val="296419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9E757-96B4-B6F5-1668-85E96F110476}"/>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C5F3BB0-E7E9-01A0-9807-2F6DBF85A540}"/>
              </a:ext>
            </a:extLst>
          </p:cNvPr>
          <p:cNvGraphicFramePr>
            <a:graphicFrameLocks noGrp="1"/>
          </p:cNvGraphicFramePr>
          <p:nvPr/>
        </p:nvGraphicFramePr>
        <p:xfrm>
          <a:off x="193386" y="306874"/>
          <a:ext cx="11841480" cy="6150364"/>
        </p:xfrm>
        <a:graphic>
          <a:graphicData uri="http://schemas.openxmlformats.org/drawingml/2006/table">
            <a:tbl>
              <a:tblPr firstRow="1" bandRow="1"/>
              <a:tblGrid>
                <a:gridCol w="3867912">
                  <a:extLst>
                    <a:ext uri="{9D8B030D-6E8A-4147-A177-3AD203B41FA5}">
                      <a16:colId xmlns:a16="http://schemas.microsoft.com/office/drawing/2014/main" val="3703970823"/>
                    </a:ext>
                  </a:extLst>
                </a:gridCol>
                <a:gridCol w="1717710">
                  <a:extLst>
                    <a:ext uri="{9D8B030D-6E8A-4147-A177-3AD203B41FA5}">
                      <a16:colId xmlns:a16="http://schemas.microsoft.com/office/drawing/2014/main" val="1228846145"/>
                    </a:ext>
                  </a:extLst>
                </a:gridCol>
                <a:gridCol w="2048256">
                  <a:extLst>
                    <a:ext uri="{9D8B030D-6E8A-4147-A177-3AD203B41FA5}">
                      <a16:colId xmlns:a16="http://schemas.microsoft.com/office/drawing/2014/main" val="1339308944"/>
                    </a:ext>
                  </a:extLst>
                </a:gridCol>
                <a:gridCol w="2048256">
                  <a:extLst>
                    <a:ext uri="{9D8B030D-6E8A-4147-A177-3AD203B41FA5}">
                      <a16:colId xmlns:a16="http://schemas.microsoft.com/office/drawing/2014/main" val="2407856578"/>
                    </a:ext>
                  </a:extLst>
                </a:gridCol>
                <a:gridCol w="2159346">
                  <a:extLst>
                    <a:ext uri="{9D8B030D-6E8A-4147-A177-3AD203B41FA5}">
                      <a16:colId xmlns:a16="http://schemas.microsoft.com/office/drawing/2014/main" val="3610210840"/>
                    </a:ext>
                  </a:extLst>
                </a:gridCol>
              </a:tblGrid>
              <a:tr h="1033272">
                <a:tc>
                  <a:txBody>
                    <a:bodyPr/>
                    <a:lstStyle/>
                    <a:p>
                      <a:pPr algn="ctr"/>
                      <a:r>
                        <a:rPr lang="en-GB" sz="1600" b="1" dirty="0">
                          <a:latin typeface="Times New Roman" panose="02020603050405020304" pitchFamily="18" charset="0"/>
                          <a:cs typeface="Times New Roman" panose="02020603050405020304" pitchFamily="18" charset="0"/>
                        </a:rPr>
                        <a:t>BÀI</a:t>
                      </a:r>
                      <a:r>
                        <a:rPr lang="vi-VN" sz="1600" b="1" dirty="0">
                          <a:latin typeface="Times New Roman" panose="02020603050405020304" pitchFamily="18" charset="0"/>
                          <a:cs typeface="Times New Roman" panose="02020603050405020304" pitchFamily="18" charset="0"/>
                        </a:rPr>
                        <a:t> VĂN</a:t>
                      </a:r>
                      <a:endParaRPr lang="en-US" sz="1600" b="1" dirty="0">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r>
                        <a:rPr lang="vi-VN" sz="1600" b="1" dirty="0">
                          <a:latin typeface="Times New Roman" panose="02020603050405020304" pitchFamily="18" charset="0"/>
                          <a:cs typeface="Times New Roman" panose="02020603050405020304" pitchFamily="18" charset="0"/>
                        </a:rPr>
                        <a:t>CÁC PHẦN CỦA </a:t>
                      </a:r>
                      <a:r>
                        <a:rPr lang="en-GB" sz="1600" b="1" dirty="0">
                          <a:latin typeface="Times New Roman" panose="02020603050405020304" pitchFamily="18" charset="0"/>
                          <a:cs typeface="Times New Roman" panose="02020603050405020304" pitchFamily="18" charset="0"/>
                        </a:rPr>
                        <a:t>BÀI</a:t>
                      </a:r>
                      <a:r>
                        <a:rPr lang="vi-VN" sz="1600" b="1" dirty="0">
                          <a:latin typeface="Times New Roman" panose="02020603050405020304" pitchFamily="18" charset="0"/>
                          <a:cs typeface="Times New Roman" panose="02020603050405020304" pitchFamily="18" charset="0"/>
                        </a:rPr>
                        <a:t> VĂN</a:t>
                      </a:r>
                      <a:endParaRPr lang="en-US" sz="1600" b="1" dirty="0">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r>
                        <a:rPr lang="en-GB" sz="1600" b="1" dirty="0">
                          <a:latin typeface="Times New Roman" panose="02020603050405020304" pitchFamily="18" charset="0"/>
                          <a:cs typeface="Times New Roman" panose="02020603050405020304" pitchFamily="18" charset="0"/>
                        </a:rPr>
                        <a:t>TẢ CÁC BỘ PHẬN CỦA ĐỒNG HỒ</a:t>
                      </a:r>
                      <a:endParaRPr lang="en-US" sz="1600" b="1" dirty="0">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r>
                        <a:rPr lang="en-GB" sz="1600" b="1" dirty="0">
                          <a:latin typeface="Times New Roman" panose="02020603050405020304" pitchFamily="18" charset="0"/>
                          <a:cs typeface="Times New Roman" panose="02020603050405020304" pitchFamily="18" charset="0"/>
                        </a:rPr>
                        <a:t>TẢ ÂM THANH CỦA ĐỒNG HỒ</a:t>
                      </a:r>
                      <a:endParaRPr lang="en-US" sz="1600" b="1" dirty="0">
                        <a:latin typeface="Times New Roman" panose="02020603050405020304" pitchFamily="18" charset="0"/>
                        <a:cs typeface="Times New Roman" panose="02020603050405020304" pitchFamily="18" charset="0"/>
                      </a:endParaRPr>
                    </a:p>
                  </a:txBody>
                  <a:tcPr marL="121920" marR="121920" marT="60960" marB="60960" anchor="ctr"/>
                </a:tc>
                <a:tc>
                  <a:txBody>
                    <a:bodyPr/>
                    <a:lstStyle/>
                    <a:p>
                      <a:pPr algn="ctr"/>
                      <a:r>
                        <a:rPr lang="en-GB" sz="1600" b="1" dirty="0">
                          <a:latin typeface="Times New Roman" panose="02020603050405020304" pitchFamily="18" charset="0"/>
                          <a:cs typeface="Times New Roman" panose="02020603050405020304" pitchFamily="18" charset="0"/>
                        </a:rPr>
                        <a:t>CÂU VĂN CÓ HÌNH ẢNH SO SÁNH</a:t>
                      </a:r>
                      <a:endParaRPr lang="en-US" sz="1600" b="1" dirty="0">
                        <a:latin typeface="Times New Roman" panose="02020603050405020304" pitchFamily="18" charset="0"/>
                        <a:cs typeface="Times New Roman" panose="02020603050405020304" pitchFamily="18" charset="0"/>
                      </a:endParaRPr>
                    </a:p>
                  </a:txBody>
                  <a:tcPr marL="121920" marR="121920" marT="60960" marB="60960" anchor="ctr"/>
                </a:tc>
                <a:extLst>
                  <a:ext uri="{0D108BD9-81ED-4DB2-BD59-A6C34878D82A}">
                    <a16:rowId xmlns:a16="http://schemas.microsoft.com/office/drawing/2014/main" val="3289545715"/>
                  </a:ext>
                </a:extLst>
              </a:tr>
              <a:tr h="5117092">
                <a:tc>
                  <a:txBody>
                    <a:bodyPr/>
                    <a:lstStyle/>
                    <a:p>
                      <a:endParaRPr lang="en-US" sz="2500" dirty="0"/>
                    </a:p>
                  </a:txBody>
                  <a:tcPr marL="121920" marR="121920" marT="60960" marB="60960"/>
                </a:tc>
                <a:tc>
                  <a:txBody>
                    <a:bodyPr/>
                    <a:lstStyle/>
                    <a:p>
                      <a:endParaRPr lang="en-US" sz="2500" dirty="0"/>
                    </a:p>
                  </a:txBody>
                  <a:tcPr marL="121920" marR="121920" marT="60960" marB="60960"/>
                </a:tc>
                <a:tc>
                  <a:txBody>
                    <a:bodyPr/>
                    <a:lstStyle/>
                    <a:p>
                      <a:endParaRPr lang="en-US" sz="2000" b="1" dirty="0">
                        <a:solidFill>
                          <a:srgbClr val="FF0000"/>
                        </a:solidFill>
                        <a:latin typeface="Times New Roman" panose="02020603050405020304" pitchFamily="18" charset="0"/>
                        <a:cs typeface="Times New Roman" panose="02020603050405020304" pitchFamily="18" charset="0"/>
                      </a:endParaRPr>
                    </a:p>
                    <a:p>
                      <a:endParaRPr lang="en-US" sz="2500" dirty="0"/>
                    </a:p>
                    <a:p>
                      <a:endParaRPr lang="en-US" sz="2500" dirty="0"/>
                    </a:p>
                    <a:p>
                      <a:endParaRPr lang="en-US" sz="2500" dirty="0"/>
                    </a:p>
                    <a:p>
                      <a:endParaRPr lang="en-US" sz="2500" dirty="0"/>
                    </a:p>
                    <a:p>
                      <a:endParaRPr lang="en-US" sz="2500" dirty="0"/>
                    </a:p>
                  </a:txBody>
                  <a:tcPr marL="121920" marR="121920" marT="60960" marB="60960"/>
                </a:tc>
                <a:tc>
                  <a:txBody>
                    <a:bodyPr/>
                    <a:lstStyle/>
                    <a:p>
                      <a:endParaRPr lang="en-US" sz="2500" dirty="0"/>
                    </a:p>
                  </a:txBody>
                  <a:tcPr marL="121920" marR="121920" marT="60960" marB="60960"/>
                </a:tc>
                <a:tc>
                  <a:txBody>
                    <a:bodyPr/>
                    <a:lstStyle/>
                    <a:p>
                      <a:endParaRPr lang="en-US" sz="2500" dirty="0"/>
                    </a:p>
                  </a:txBody>
                  <a:tcPr marL="121920" marR="121920" marT="60960" marB="60960"/>
                </a:tc>
                <a:extLst>
                  <a:ext uri="{0D108BD9-81ED-4DB2-BD59-A6C34878D82A}">
                    <a16:rowId xmlns:a16="http://schemas.microsoft.com/office/drawing/2014/main" val="4267475359"/>
                  </a:ext>
                </a:extLst>
              </a:tr>
            </a:tbl>
          </a:graphicData>
        </a:graphic>
      </p:graphicFrame>
      <p:pic>
        <p:nvPicPr>
          <p:cNvPr id="2" name="Picture 1">
            <a:extLst>
              <a:ext uri="{FF2B5EF4-FFF2-40B4-BE49-F238E27FC236}">
                <a16:creationId xmlns:a16="http://schemas.microsoft.com/office/drawing/2014/main" id="{945AAB22-4F89-8C64-74FF-1E688D8E348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1171" y="137160"/>
            <a:ext cx="1275027" cy="1510603"/>
          </a:xfrm>
          <a:prstGeom prst="rect">
            <a:avLst/>
          </a:prstGeom>
        </p:spPr>
      </p:pic>
      <p:sp>
        <p:nvSpPr>
          <p:cNvPr id="5" name="TextBox 4">
            <a:extLst>
              <a:ext uri="{FF2B5EF4-FFF2-40B4-BE49-F238E27FC236}">
                <a16:creationId xmlns:a16="http://schemas.microsoft.com/office/drawing/2014/main" id="{C091ED14-886E-D3CE-524D-F36CC798F150}"/>
              </a:ext>
            </a:extLst>
          </p:cNvPr>
          <p:cNvSpPr txBox="1"/>
          <p:nvPr/>
        </p:nvSpPr>
        <p:spPr>
          <a:xfrm>
            <a:off x="5978335" y="1378384"/>
            <a:ext cx="18580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Vỏ</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đồng</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hồ</a:t>
            </a:r>
            <a:r>
              <a:rPr kumimoji="0" lang="en-GB" sz="1800" b="1" i="0" u="none" strike="noStrike" kern="1200" cap="none" spc="0" normalizeH="0" baseline="0" noProof="0" dirty="0">
                <a:ln>
                  <a:noFill/>
                </a:ln>
                <a:solidFill>
                  <a:srgbClr val="FF0000"/>
                </a:solidFill>
                <a:effectLst/>
                <a:uLnTx/>
                <a:uFillTx/>
                <a:latin typeface="Arial"/>
                <a:ea typeface="+mn-ea"/>
                <a:cs typeface="+mn-cs"/>
              </a:rPr>
              <a:t>:</a:t>
            </a:r>
          </a:p>
        </p:txBody>
      </p:sp>
      <p:sp>
        <p:nvSpPr>
          <p:cNvPr id="10" name="TextBox 9">
            <a:extLst>
              <a:ext uri="{FF2B5EF4-FFF2-40B4-BE49-F238E27FC236}">
                <a16:creationId xmlns:a16="http://schemas.microsoft.com/office/drawing/2014/main" id="{B260129E-15EB-FD73-0F27-230F407CB9BF}"/>
              </a:ext>
            </a:extLst>
          </p:cNvPr>
          <p:cNvSpPr txBox="1"/>
          <p:nvPr/>
        </p:nvSpPr>
        <p:spPr>
          <a:xfrm>
            <a:off x="5928042" y="1747716"/>
            <a:ext cx="19586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bằng</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nhựa</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màu</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trắng</a:t>
            </a:r>
            <a:endParaRPr kumimoji="0" lang="en-GB" sz="1800" b="0" i="0" u="none" strike="noStrike" kern="1200" cap="none" spc="0" normalizeH="0" baseline="0" noProof="0" dirty="0">
              <a:ln>
                <a:noFill/>
              </a:ln>
              <a:solidFill>
                <a:srgbClr val="3C3C3B"/>
              </a:solidFill>
              <a:effectLst/>
              <a:uLnTx/>
              <a:uFillTx/>
              <a:latin typeface="Arial"/>
              <a:ea typeface="+mn-ea"/>
              <a:cs typeface="+mn-cs"/>
            </a:endParaRPr>
          </a:p>
        </p:txBody>
      </p:sp>
      <p:sp>
        <p:nvSpPr>
          <p:cNvPr id="11" name="TextBox 10">
            <a:extLst>
              <a:ext uri="{FF2B5EF4-FFF2-40B4-BE49-F238E27FC236}">
                <a16:creationId xmlns:a16="http://schemas.microsoft.com/office/drawing/2014/main" id="{80565FCD-FCFB-63C8-844C-70F3463DB568}"/>
              </a:ext>
            </a:extLst>
          </p:cNvPr>
          <p:cNvSpPr txBox="1"/>
          <p:nvPr/>
        </p:nvSpPr>
        <p:spPr>
          <a:xfrm>
            <a:off x="5928042" y="2394047"/>
            <a:ext cx="18580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rial"/>
                <a:ea typeface="+mn-ea"/>
                <a:cs typeface="+mn-cs"/>
              </a:rPr>
              <a:t>+ Kim </a:t>
            </a:r>
            <a:r>
              <a:rPr kumimoji="0" lang="en-GB" sz="1800" b="1" i="0" u="none" strike="noStrike" kern="1200" cap="none" spc="0" normalizeH="0" baseline="0" noProof="0" dirty="0" err="1">
                <a:ln>
                  <a:noFill/>
                </a:ln>
                <a:solidFill>
                  <a:srgbClr val="FF0000"/>
                </a:solidFill>
                <a:effectLst/>
                <a:uLnTx/>
                <a:uFillTx/>
                <a:latin typeface="Arial"/>
                <a:ea typeface="+mn-ea"/>
                <a:cs typeface="+mn-cs"/>
              </a:rPr>
              <a:t>đồng</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hồ</a:t>
            </a:r>
            <a:r>
              <a:rPr kumimoji="0" lang="en-GB" sz="1800" b="1" i="0" u="none" strike="noStrike" kern="1200" cap="none" spc="0" normalizeH="0" baseline="0" noProof="0" dirty="0">
                <a:ln>
                  <a:noFill/>
                </a:ln>
                <a:solidFill>
                  <a:srgbClr val="FF0000"/>
                </a:solidFill>
                <a:effectLst/>
                <a:uLnTx/>
                <a:uFillTx/>
                <a:latin typeface="Arial"/>
                <a:ea typeface="+mn-ea"/>
                <a:cs typeface="+mn-cs"/>
              </a:rPr>
              <a:t>:</a:t>
            </a:r>
          </a:p>
        </p:txBody>
      </p:sp>
      <p:sp>
        <p:nvSpPr>
          <p:cNvPr id="12" name="TextBox 11">
            <a:extLst>
              <a:ext uri="{FF2B5EF4-FFF2-40B4-BE49-F238E27FC236}">
                <a16:creationId xmlns:a16="http://schemas.microsoft.com/office/drawing/2014/main" id="{A1D8578E-BB18-4B04-7A80-C580FE8E234A}"/>
              </a:ext>
            </a:extLst>
          </p:cNvPr>
          <p:cNvSpPr txBox="1"/>
          <p:nvPr/>
        </p:nvSpPr>
        <p:spPr>
          <a:xfrm>
            <a:off x="5928041" y="2735725"/>
            <a:ext cx="19586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sáng</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lóe</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lên</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như</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đom</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đóm</a:t>
            </a:r>
            <a:endParaRPr kumimoji="0" lang="en-GB" sz="1800" b="0" i="0" u="none" strike="noStrike" kern="1200" cap="none" spc="0" normalizeH="0" baseline="0" noProof="0" dirty="0">
              <a:ln>
                <a:noFill/>
              </a:ln>
              <a:solidFill>
                <a:srgbClr val="3C3C3B"/>
              </a:solidFill>
              <a:effectLst/>
              <a:uLnTx/>
              <a:uFillTx/>
              <a:latin typeface="Arial"/>
              <a:ea typeface="+mn-ea"/>
              <a:cs typeface="+mn-cs"/>
            </a:endParaRPr>
          </a:p>
        </p:txBody>
      </p:sp>
      <p:sp>
        <p:nvSpPr>
          <p:cNvPr id="13" name="TextBox 12">
            <a:extLst>
              <a:ext uri="{FF2B5EF4-FFF2-40B4-BE49-F238E27FC236}">
                <a16:creationId xmlns:a16="http://schemas.microsoft.com/office/drawing/2014/main" id="{9570379F-6FF9-B60E-477C-0498998628CA}"/>
              </a:ext>
            </a:extLst>
          </p:cNvPr>
          <p:cNvSpPr txBox="1"/>
          <p:nvPr/>
        </p:nvSpPr>
        <p:spPr>
          <a:xfrm>
            <a:off x="5937185" y="3400568"/>
            <a:ext cx="19586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chạy</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rất</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đều</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rất</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đúng</a:t>
            </a:r>
            <a:endParaRPr kumimoji="0" lang="en-GB" sz="1800" b="0" i="0" u="none" strike="noStrike" kern="1200" cap="none" spc="0" normalizeH="0" baseline="0" noProof="0" dirty="0">
              <a:ln>
                <a:noFill/>
              </a:ln>
              <a:solidFill>
                <a:srgbClr val="3C3C3B"/>
              </a:solidFill>
              <a:effectLst/>
              <a:uLnTx/>
              <a:uFillTx/>
              <a:latin typeface="Arial"/>
              <a:ea typeface="+mn-ea"/>
              <a:cs typeface="+mn-cs"/>
            </a:endParaRPr>
          </a:p>
        </p:txBody>
      </p:sp>
      <p:sp>
        <p:nvSpPr>
          <p:cNvPr id="14" name="TextBox 13">
            <a:extLst>
              <a:ext uri="{FF2B5EF4-FFF2-40B4-BE49-F238E27FC236}">
                <a16:creationId xmlns:a16="http://schemas.microsoft.com/office/drawing/2014/main" id="{B62ABFA3-8895-50F8-2C18-6C846D6DC797}"/>
              </a:ext>
            </a:extLst>
          </p:cNvPr>
          <p:cNvSpPr txBox="1"/>
          <p:nvPr/>
        </p:nvSpPr>
        <p:spPr>
          <a:xfrm>
            <a:off x="7933310" y="1378384"/>
            <a:ext cx="18580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Tiếng</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kim</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của</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đồng</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hồ</a:t>
            </a:r>
            <a:r>
              <a:rPr kumimoji="0" lang="en-GB" sz="1800" b="1" i="0" u="none" strike="noStrike" kern="1200" cap="none" spc="0" normalizeH="0" baseline="0" noProof="0" dirty="0">
                <a:ln>
                  <a:noFill/>
                </a:ln>
                <a:solidFill>
                  <a:srgbClr val="FF0000"/>
                </a:solidFill>
                <a:effectLst/>
                <a:uLnTx/>
                <a:uFillTx/>
                <a:latin typeface="Arial"/>
                <a:ea typeface="+mn-ea"/>
                <a:cs typeface="+mn-cs"/>
              </a:rPr>
              <a:t>:</a:t>
            </a:r>
          </a:p>
        </p:txBody>
      </p:sp>
      <p:sp>
        <p:nvSpPr>
          <p:cNvPr id="15" name="TextBox 14">
            <a:extLst>
              <a:ext uri="{FF2B5EF4-FFF2-40B4-BE49-F238E27FC236}">
                <a16:creationId xmlns:a16="http://schemas.microsoft.com/office/drawing/2014/main" id="{6BBC1B1E-7DB3-F499-F803-0EBCD09AD5FB}"/>
              </a:ext>
            </a:extLst>
          </p:cNvPr>
          <p:cNvSpPr txBox="1"/>
          <p:nvPr/>
        </p:nvSpPr>
        <p:spPr>
          <a:xfrm>
            <a:off x="7933310" y="3206482"/>
            <a:ext cx="19586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reo</a:t>
            </a:r>
            <a:r>
              <a:rPr kumimoji="0" lang="en-GB" sz="1800" b="0" i="0" u="none" strike="noStrike" kern="1200" cap="none" spc="0" normalizeH="0" baseline="0" noProof="0" dirty="0">
                <a:ln>
                  <a:noFill/>
                </a:ln>
                <a:solidFill>
                  <a:srgbClr val="3C3C3B"/>
                </a:solidFill>
                <a:effectLst/>
                <a:uLnTx/>
                <a:uFillTx/>
                <a:latin typeface="Arial"/>
                <a:ea typeface="+mn-ea"/>
                <a:cs typeface="+mn-cs"/>
              </a:rPr>
              <a:t> vang </a:t>
            </a:r>
            <a:r>
              <a:rPr kumimoji="0" lang="en-GB" sz="1800" b="0" i="0" u="none" strike="noStrike" kern="1200" cap="none" spc="0" normalizeH="0" baseline="0" noProof="0" dirty="0" err="1">
                <a:ln>
                  <a:noFill/>
                </a:ln>
                <a:solidFill>
                  <a:srgbClr val="3C3C3B"/>
                </a:solidFill>
                <a:effectLst/>
                <a:uLnTx/>
                <a:uFillTx/>
                <a:latin typeface="Arial"/>
                <a:ea typeface="+mn-ea"/>
                <a:cs typeface="+mn-cs"/>
              </a:rPr>
              <a:t>nhà</a:t>
            </a:r>
            <a:endParaRPr kumimoji="0" lang="en-GB" sz="1800" b="0" i="0" u="none" strike="noStrike" kern="1200" cap="none" spc="0" normalizeH="0" baseline="0" noProof="0" dirty="0">
              <a:ln>
                <a:noFill/>
              </a:ln>
              <a:solidFill>
                <a:srgbClr val="3C3C3B"/>
              </a:solidFill>
              <a:effectLst/>
              <a:uLnTx/>
              <a:uFillTx/>
              <a:latin typeface="Arial"/>
              <a:ea typeface="+mn-ea"/>
              <a:cs typeface="+mn-cs"/>
            </a:endParaRPr>
          </a:p>
        </p:txBody>
      </p:sp>
      <p:sp>
        <p:nvSpPr>
          <p:cNvPr id="16" name="TextBox 15">
            <a:extLst>
              <a:ext uri="{FF2B5EF4-FFF2-40B4-BE49-F238E27FC236}">
                <a16:creationId xmlns:a16="http://schemas.microsoft.com/office/drawing/2014/main" id="{56325315-EBB2-5094-91B4-B606D1EC900C}"/>
              </a:ext>
            </a:extLst>
          </p:cNvPr>
          <p:cNvSpPr txBox="1"/>
          <p:nvPr/>
        </p:nvSpPr>
        <p:spPr>
          <a:xfrm>
            <a:off x="7933310" y="3597515"/>
            <a:ext cx="195865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reo</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ác</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thật</a:t>
            </a:r>
            <a:r>
              <a:rPr kumimoji="0" lang="en-GB" sz="1800" b="0" i="0" u="none" strike="noStrike" kern="1200" cap="none" spc="0" normalizeH="0" baseline="0" noProof="0" dirty="0">
                <a:ln>
                  <a:noFill/>
                </a:ln>
                <a:solidFill>
                  <a:srgbClr val="3C3C3B"/>
                </a:solidFill>
                <a:effectLst/>
                <a:uLnTx/>
                <a:uFillTx/>
                <a:latin typeface="Arial"/>
                <a:ea typeface="+mn-ea"/>
                <a:cs typeface="+mn-cs"/>
              </a:rPr>
              <a:t>, vang </a:t>
            </a:r>
            <a:r>
              <a:rPr kumimoji="0" lang="en-GB" sz="1800" b="0" i="0" u="none" strike="noStrike" kern="1200" cap="none" spc="0" normalizeH="0" baseline="0" noProof="0" dirty="0" err="1">
                <a:ln>
                  <a:noFill/>
                </a:ln>
                <a:solidFill>
                  <a:srgbClr val="3C3C3B"/>
                </a:solidFill>
                <a:effectLst/>
                <a:uLnTx/>
                <a:uFillTx/>
                <a:latin typeface="Arial"/>
                <a:ea typeface="+mn-ea"/>
                <a:cs typeface="+mn-cs"/>
              </a:rPr>
              <a:t>và</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trong</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như</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dế</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cộ</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gáy</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sau</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đêm</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mưa</a:t>
            </a:r>
            <a:endParaRPr kumimoji="0" lang="en-GB" sz="1800" b="0" i="0" u="none" strike="noStrike" kern="1200" cap="none" spc="0" normalizeH="0" baseline="0" noProof="0" dirty="0">
              <a:ln>
                <a:noFill/>
              </a:ln>
              <a:solidFill>
                <a:srgbClr val="3C3C3B"/>
              </a:solidFill>
              <a:effectLst/>
              <a:uLnTx/>
              <a:uFillTx/>
              <a:latin typeface="Arial"/>
              <a:ea typeface="+mn-ea"/>
              <a:cs typeface="+mn-cs"/>
            </a:endParaRPr>
          </a:p>
        </p:txBody>
      </p:sp>
      <p:sp>
        <p:nvSpPr>
          <p:cNvPr id="17" name="TextBox 16">
            <a:extLst>
              <a:ext uri="{FF2B5EF4-FFF2-40B4-BE49-F238E27FC236}">
                <a16:creationId xmlns:a16="http://schemas.microsoft.com/office/drawing/2014/main" id="{2AB505FA-2EFE-F7BD-FD00-9272FB95BE54}"/>
              </a:ext>
            </a:extLst>
          </p:cNvPr>
          <p:cNvSpPr txBox="1"/>
          <p:nvPr/>
        </p:nvSpPr>
        <p:spPr>
          <a:xfrm>
            <a:off x="7933310" y="2067611"/>
            <a:ext cx="19586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tí</a:t>
            </a:r>
            <a:r>
              <a:rPr kumimoji="0" lang="en-GB" sz="1800" b="0" i="0" u="none" strike="noStrike" kern="1200" cap="none" spc="0" normalizeH="0" baseline="0" noProof="0" dirty="0">
                <a:ln>
                  <a:noFill/>
                </a:ln>
                <a:solidFill>
                  <a:srgbClr val="3C3C3B"/>
                </a:solidFill>
                <a:effectLst/>
                <a:uLnTx/>
                <a:uFillTx/>
                <a:latin typeface="Arial"/>
                <a:ea typeface="+mn-ea"/>
                <a:cs typeface="+mn-cs"/>
              </a:rPr>
              <a:t> ta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tí</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tách</a:t>
            </a:r>
            <a:endParaRPr kumimoji="0" lang="en-GB" sz="1800" b="0" i="0" u="none" strike="noStrike" kern="1200" cap="none" spc="0" normalizeH="0" baseline="0" noProof="0" dirty="0">
              <a:ln>
                <a:noFill/>
              </a:ln>
              <a:solidFill>
                <a:srgbClr val="3C3C3B"/>
              </a:solidFill>
              <a:effectLst/>
              <a:uLnTx/>
              <a:uFillTx/>
              <a:latin typeface="Arial"/>
              <a:ea typeface="+mn-ea"/>
              <a:cs typeface="+mn-cs"/>
            </a:endParaRPr>
          </a:p>
        </p:txBody>
      </p:sp>
      <p:sp>
        <p:nvSpPr>
          <p:cNvPr id="18" name="TextBox 17">
            <a:extLst>
              <a:ext uri="{FF2B5EF4-FFF2-40B4-BE49-F238E27FC236}">
                <a16:creationId xmlns:a16="http://schemas.microsoft.com/office/drawing/2014/main" id="{1660A229-CB03-E911-6DB2-E674F9722ED8}"/>
              </a:ext>
            </a:extLst>
          </p:cNvPr>
          <p:cNvSpPr txBox="1"/>
          <p:nvPr/>
        </p:nvSpPr>
        <p:spPr>
          <a:xfrm>
            <a:off x="7895842" y="2552049"/>
            <a:ext cx="19138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Tiếng</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chuông</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của</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đồng</a:t>
            </a:r>
            <a:r>
              <a:rPr kumimoji="0" lang="en-GB" sz="1800" b="1" i="0" u="none" strike="noStrike" kern="1200" cap="none" spc="0" normalizeH="0" baseline="0" noProof="0" dirty="0">
                <a:ln>
                  <a:noFill/>
                </a:ln>
                <a:solidFill>
                  <a:srgbClr val="FF0000"/>
                </a:solidFill>
                <a:effectLst/>
                <a:uLnTx/>
                <a:uFillTx/>
                <a:latin typeface="Arial"/>
                <a:ea typeface="+mn-ea"/>
                <a:cs typeface="+mn-cs"/>
              </a:rPr>
              <a:t> </a:t>
            </a:r>
            <a:r>
              <a:rPr kumimoji="0" lang="en-GB" sz="1800" b="1" i="0" u="none" strike="noStrike" kern="1200" cap="none" spc="0" normalizeH="0" baseline="0" noProof="0" dirty="0" err="1">
                <a:ln>
                  <a:noFill/>
                </a:ln>
                <a:solidFill>
                  <a:srgbClr val="FF0000"/>
                </a:solidFill>
                <a:effectLst/>
                <a:uLnTx/>
                <a:uFillTx/>
                <a:latin typeface="Arial"/>
                <a:ea typeface="+mn-ea"/>
                <a:cs typeface="+mn-cs"/>
              </a:rPr>
              <a:t>hồ</a:t>
            </a:r>
            <a:r>
              <a:rPr kumimoji="0" lang="en-GB" sz="1800" b="1" i="0" u="none" strike="noStrike" kern="1200" cap="none" spc="0" normalizeH="0" baseline="0" noProof="0" dirty="0">
                <a:ln>
                  <a:noFill/>
                </a:ln>
                <a:solidFill>
                  <a:srgbClr val="FF0000"/>
                </a:solidFill>
                <a:effectLst/>
                <a:uLnTx/>
                <a:uFillTx/>
                <a:latin typeface="Arial"/>
                <a:ea typeface="+mn-ea"/>
                <a:cs typeface="+mn-cs"/>
              </a:rPr>
              <a:t>:</a:t>
            </a:r>
          </a:p>
        </p:txBody>
      </p:sp>
      <p:sp>
        <p:nvSpPr>
          <p:cNvPr id="19" name="TextBox 18">
            <a:extLst>
              <a:ext uri="{FF2B5EF4-FFF2-40B4-BE49-F238E27FC236}">
                <a16:creationId xmlns:a16="http://schemas.microsoft.com/office/drawing/2014/main" id="{56680754-E01E-3348-4C36-8966C8A6FEC4}"/>
              </a:ext>
            </a:extLst>
          </p:cNvPr>
          <p:cNvSpPr txBox="1"/>
          <p:nvPr/>
        </p:nvSpPr>
        <p:spPr>
          <a:xfrm>
            <a:off x="9906568" y="1513613"/>
            <a:ext cx="2092045"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Đồng</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hồ</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nhà</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tôi</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có</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tiếng</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chuông</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reo</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ác</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thật</a:t>
            </a:r>
            <a:r>
              <a:rPr kumimoji="0" lang="en-GB" sz="1800" b="0" i="0" u="none" strike="noStrike" kern="1200" cap="none" spc="0" normalizeH="0" baseline="0" noProof="0" dirty="0">
                <a:ln>
                  <a:noFill/>
                </a:ln>
                <a:solidFill>
                  <a:srgbClr val="3C3C3B"/>
                </a:solidFill>
                <a:effectLst/>
                <a:uLnTx/>
                <a:uFillTx/>
                <a:latin typeface="Arial"/>
                <a:ea typeface="+mn-ea"/>
                <a:cs typeface="+mn-cs"/>
              </a:rPr>
              <a:t>, vang </a:t>
            </a:r>
            <a:r>
              <a:rPr kumimoji="0" lang="en-GB" sz="1800" b="0" i="0" u="none" strike="noStrike" kern="1200" cap="none" spc="0" normalizeH="0" baseline="0" noProof="0" dirty="0" err="1">
                <a:ln>
                  <a:noFill/>
                </a:ln>
                <a:solidFill>
                  <a:srgbClr val="3C3C3B"/>
                </a:solidFill>
                <a:effectLst/>
                <a:uLnTx/>
                <a:uFillTx/>
                <a:latin typeface="Arial"/>
                <a:ea typeface="+mn-ea"/>
                <a:cs typeface="+mn-cs"/>
              </a:rPr>
              <a:t>và</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trong</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như</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dế</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cộ</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gáy</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sau</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đêm</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mưa</a:t>
            </a:r>
            <a:r>
              <a:rPr kumimoji="0" lang="en-GB" sz="1800" b="0" i="0" u="none" strike="noStrike" kern="1200" cap="none" spc="0" normalizeH="0" baseline="0" noProof="0" dirty="0">
                <a:ln>
                  <a:noFill/>
                </a:ln>
                <a:solidFill>
                  <a:srgbClr val="3C3C3B"/>
                </a:solidFill>
                <a:effectLst/>
                <a:uLnTx/>
                <a:uFillTx/>
                <a:latin typeface="Arial"/>
                <a:ea typeface="+mn-ea"/>
                <a:cs typeface="+mn-cs"/>
              </a:rPr>
              <a:t>.</a:t>
            </a:r>
          </a:p>
        </p:txBody>
      </p:sp>
      <p:sp>
        <p:nvSpPr>
          <p:cNvPr id="20" name="TextBox 19">
            <a:extLst>
              <a:ext uri="{FF2B5EF4-FFF2-40B4-BE49-F238E27FC236}">
                <a16:creationId xmlns:a16="http://schemas.microsoft.com/office/drawing/2014/main" id="{B48AB564-1F7D-3BA8-D56D-B0A0DCBBA2C6}"/>
              </a:ext>
            </a:extLst>
          </p:cNvPr>
          <p:cNvSpPr txBox="1"/>
          <p:nvPr/>
        </p:nvSpPr>
        <p:spPr>
          <a:xfrm>
            <a:off x="9929435" y="3866208"/>
            <a:ext cx="2069178" cy="14773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Đặc</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biệt</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là</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tối</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không</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có</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đèn</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hai</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cái</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kim</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của</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nó</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cứ</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sáng</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lóe</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lên</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như</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đom</a:t>
            </a:r>
            <a:r>
              <a:rPr kumimoji="0" lang="en-GB" sz="1800" b="0" i="0" u="none" strike="noStrike" kern="1200" cap="none" spc="0" normalizeH="0" baseline="0" noProof="0" dirty="0">
                <a:ln>
                  <a:noFill/>
                </a:ln>
                <a:solidFill>
                  <a:srgbClr val="3C3C3B"/>
                </a:solidFill>
                <a:effectLst/>
                <a:uLnTx/>
                <a:uFillTx/>
                <a:latin typeface="Arial"/>
                <a:ea typeface="+mn-ea"/>
                <a:cs typeface="+mn-cs"/>
              </a:rPr>
              <a:t> </a:t>
            </a:r>
            <a:r>
              <a:rPr kumimoji="0" lang="en-GB" sz="1800" b="0" i="0" u="none" strike="noStrike" kern="1200" cap="none" spc="0" normalizeH="0" baseline="0" noProof="0" dirty="0" err="1">
                <a:ln>
                  <a:noFill/>
                </a:ln>
                <a:solidFill>
                  <a:srgbClr val="3C3C3B"/>
                </a:solidFill>
                <a:effectLst/>
                <a:uLnTx/>
                <a:uFillTx/>
                <a:latin typeface="Arial"/>
                <a:ea typeface="+mn-ea"/>
                <a:cs typeface="+mn-cs"/>
              </a:rPr>
              <a:t>đóm</a:t>
            </a:r>
            <a:r>
              <a:rPr kumimoji="0" lang="en-GB" sz="1800" b="0" i="0" u="none" strike="noStrike" kern="1200" cap="none" spc="0" normalizeH="0" baseline="0" noProof="0" dirty="0">
                <a:ln>
                  <a:noFill/>
                </a:ln>
                <a:solidFill>
                  <a:srgbClr val="3C3C3B"/>
                </a:solidFill>
                <a:effectLst/>
                <a:uLnTx/>
                <a:uFillTx/>
                <a:latin typeface="Arial"/>
                <a:ea typeface="+mn-ea"/>
                <a:cs typeface="+mn-cs"/>
              </a:rPr>
              <a:t>.</a:t>
            </a:r>
          </a:p>
        </p:txBody>
      </p:sp>
      <p:sp>
        <p:nvSpPr>
          <p:cNvPr id="21" name="TextBox 20">
            <a:extLst>
              <a:ext uri="{FF2B5EF4-FFF2-40B4-BE49-F238E27FC236}">
                <a16:creationId xmlns:a16="http://schemas.microsoft.com/office/drawing/2014/main" id="{9C50EBC0-FD39-B7AC-1160-FD802A31DF02}"/>
              </a:ext>
            </a:extLst>
          </p:cNvPr>
          <p:cNvSpPr txBox="1"/>
          <p:nvPr/>
        </p:nvSpPr>
        <p:spPr>
          <a:xfrm>
            <a:off x="947195" y="1349223"/>
            <a:ext cx="246692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Cái đồng hồ</a:t>
            </a:r>
            <a:endParaRPr kumimoji="0" lang="vi-VN"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DF4B1073-1FFA-E06B-E859-EF8A03DAB029}"/>
              </a:ext>
            </a:extLst>
          </p:cNvPr>
          <p:cNvSpPr txBox="1"/>
          <p:nvPr/>
        </p:nvSpPr>
        <p:spPr>
          <a:xfrm>
            <a:off x="245779" y="1673637"/>
            <a:ext cx="3829973"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Vào năm học mới, bố thưởng cho hai anh em tôi một cái đồng hồ báo thức, vỏ bằng nhựa màu trắng. </a:t>
            </a:r>
            <a:endParaRPr kumimoji="0" lang="en-GB" sz="1900" b="0" i="0" u="none" strike="noStrike" kern="1200" cap="none" spc="0" normalizeH="0" baseline="0" noProof="0" dirty="0">
              <a:ln>
                <a:noFill/>
              </a:ln>
              <a:solidFill>
                <a:srgbClr val="3C3C3B"/>
              </a:solidFill>
              <a:effectLst/>
              <a:uLnTx/>
              <a:uFillTx/>
              <a:latin typeface="Arial"/>
              <a:ea typeface="+mn-ea"/>
              <a:cs typeface="+mn-cs"/>
            </a:endParaRPr>
          </a:p>
        </p:txBody>
      </p:sp>
      <p:sp>
        <p:nvSpPr>
          <p:cNvPr id="25" name="TextBox 24">
            <a:extLst>
              <a:ext uri="{FF2B5EF4-FFF2-40B4-BE49-F238E27FC236}">
                <a16:creationId xmlns:a16="http://schemas.microsoft.com/office/drawing/2014/main" id="{1FEE5EF9-F0BF-5F80-7D6C-8D4AE2B6B982}"/>
              </a:ext>
            </a:extLst>
          </p:cNvPr>
          <p:cNvSpPr txBox="1"/>
          <p:nvPr/>
        </p:nvSpPr>
        <p:spPr>
          <a:xfrm>
            <a:off x="201270" y="2540057"/>
            <a:ext cx="3829974" cy="2585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Bố vặn dây cót, xoay xoay cái kim, lập tức đồng hồ reo lên vang nhà. Đồng hồ nhà tôi có tiếng chuông reo</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“ác” thật, vang và trong như dế cộ gáy sau đêm mưa. Đặc biệt là tối không có đèn, hai cái kim của nó cứ sáng lóe lên như đom đóm. Suốt tháng ngày, đồng hồ tí ta tí tách, chăm chỉ chạy rất đều, rất đúng.</a:t>
            </a: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GB"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Nó</a:t>
            </a:r>
            <a:endParaRPr kumimoji="0" lang="en-GB" sz="1800" b="0" i="0" u="none" strike="noStrike" kern="1200" cap="none" spc="0" normalizeH="0" baseline="0" noProof="0" dirty="0">
              <a:ln>
                <a:noFill/>
              </a:ln>
              <a:solidFill>
                <a:srgbClr val="3C3C3B"/>
              </a:solidFill>
              <a:effectLst/>
              <a:uLnTx/>
              <a:uFillTx/>
              <a:latin typeface="Arial"/>
              <a:ea typeface="+mn-ea"/>
              <a:cs typeface="+mn-cs"/>
            </a:endParaRPr>
          </a:p>
        </p:txBody>
      </p:sp>
      <p:sp>
        <p:nvSpPr>
          <p:cNvPr id="26" name="TextBox 25">
            <a:extLst>
              <a:ext uri="{FF2B5EF4-FFF2-40B4-BE49-F238E27FC236}">
                <a16:creationId xmlns:a16="http://schemas.microsoft.com/office/drawing/2014/main" id="{3174A0A6-8050-B479-CE53-A97969BF1F84}"/>
              </a:ext>
            </a:extLst>
          </p:cNvPr>
          <p:cNvSpPr txBox="1"/>
          <p:nvPr/>
        </p:nvSpPr>
        <p:spPr>
          <a:xfrm>
            <a:off x="219221" y="5047112"/>
            <a:ext cx="3713574"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nhắc nhở anh em tôi giờ ngủ, giờ chơi, giờ ăn, giờ học.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vi-VN" sz="1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Theo </a:t>
            </a:r>
            <a: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Vũ Tú Nam)</a:t>
            </a:r>
            <a:endParaRPr kumimoji="0" lang="en-GB" sz="1800" b="0" i="0" u="none" strike="noStrike" kern="1200" cap="none" spc="0" normalizeH="0" baseline="0" noProof="0" dirty="0">
              <a:ln>
                <a:noFill/>
              </a:ln>
              <a:solidFill>
                <a:srgbClr val="3C3C3B"/>
              </a:solidFill>
              <a:effectLst/>
              <a:uLnTx/>
              <a:uFillTx/>
              <a:latin typeface="Arial"/>
              <a:ea typeface="+mn-ea"/>
              <a:cs typeface="+mn-cs"/>
            </a:endParaRPr>
          </a:p>
        </p:txBody>
      </p:sp>
      <p:cxnSp>
        <p:nvCxnSpPr>
          <p:cNvPr id="27" name="Straight Connector 26">
            <a:extLst>
              <a:ext uri="{FF2B5EF4-FFF2-40B4-BE49-F238E27FC236}">
                <a16:creationId xmlns:a16="http://schemas.microsoft.com/office/drawing/2014/main" id="{EB915B8C-74B7-96A1-0E3E-D6F7CC8E6743}"/>
              </a:ext>
            </a:extLst>
          </p:cNvPr>
          <p:cNvCxnSpPr>
            <a:cxnSpLocks/>
          </p:cNvCxnSpPr>
          <p:nvPr/>
        </p:nvCxnSpPr>
        <p:spPr>
          <a:xfrm>
            <a:off x="10475976" y="2080512"/>
            <a:ext cx="1438656"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82703233-B599-AC75-D7F2-74A633B315FA}"/>
              </a:ext>
            </a:extLst>
          </p:cNvPr>
          <p:cNvCxnSpPr>
            <a:cxnSpLocks/>
          </p:cNvCxnSpPr>
          <p:nvPr/>
        </p:nvCxnSpPr>
        <p:spPr>
          <a:xfrm>
            <a:off x="10020300" y="2935795"/>
            <a:ext cx="1894332"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5DB5D13F-B000-C268-E54A-F3E56E854106}"/>
              </a:ext>
            </a:extLst>
          </p:cNvPr>
          <p:cNvCxnSpPr>
            <a:cxnSpLocks/>
          </p:cNvCxnSpPr>
          <p:nvPr/>
        </p:nvCxnSpPr>
        <p:spPr>
          <a:xfrm>
            <a:off x="11650818" y="2671149"/>
            <a:ext cx="26381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1226E5C2-5E6B-E04B-43CB-022D735F9380}"/>
              </a:ext>
            </a:extLst>
          </p:cNvPr>
          <p:cNvCxnSpPr>
            <a:cxnSpLocks/>
          </p:cNvCxnSpPr>
          <p:nvPr/>
        </p:nvCxnSpPr>
        <p:spPr>
          <a:xfrm>
            <a:off x="10020300" y="3219066"/>
            <a:ext cx="455676"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38" name="Oval 37">
            <a:extLst>
              <a:ext uri="{FF2B5EF4-FFF2-40B4-BE49-F238E27FC236}">
                <a16:creationId xmlns:a16="http://schemas.microsoft.com/office/drawing/2014/main" id="{2A7242C0-C786-8C34-4FA7-6C0ACAC019E8}"/>
              </a:ext>
            </a:extLst>
          </p:cNvPr>
          <p:cNvSpPr/>
          <p:nvPr/>
        </p:nvSpPr>
        <p:spPr>
          <a:xfrm>
            <a:off x="10998866" y="2394047"/>
            <a:ext cx="594360" cy="28473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3"/>
              </a:solidFill>
              <a:effectLst/>
              <a:uLnTx/>
              <a:uFillTx/>
              <a:latin typeface="Arial"/>
              <a:ea typeface="+mn-ea"/>
              <a:cs typeface="+mn-cs"/>
            </a:endParaRPr>
          </a:p>
        </p:txBody>
      </p:sp>
      <p:cxnSp>
        <p:nvCxnSpPr>
          <p:cNvPr id="39" name="Straight Connector 38">
            <a:extLst>
              <a:ext uri="{FF2B5EF4-FFF2-40B4-BE49-F238E27FC236}">
                <a16:creationId xmlns:a16="http://schemas.microsoft.com/office/drawing/2014/main" id="{8552528E-B5C9-2B9E-A1AE-3E6E12FA7882}"/>
              </a:ext>
            </a:extLst>
          </p:cNvPr>
          <p:cNvCxnSpPr>
            <a:cxnSpLocks/>
          </p:cNvCxnSpPr>
          <p:nvPr/>
        </p:nvCxnSpPr>
        <p:spPr>
          <a:xfrm>
            <a:off x="11579190" y="4459602"/>
            <a:ext cx="335442"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DB732AA3-9075-E86C-A772-A086CF172AB9}"/>
              </a:ext>
            </a:extLst>
          </p:cNvPr>
          <p:cNvCxnSpPr>
            <a:cxnSpLocks/>
          </p:cNvCxnSpPr>
          <p:nvPr/>
        </p:nvCxnSpPr>
        <p:spPr>
          <a:xfrm>
            <a:off x="10020300" y="4698030"/>
            <a:ext cx="74218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93221743-1841-B676-56DC-4141625C1609}"/>
              </a:ext>
            </a:extLst>
          </p:cNvPr>
          <p:cNvCxnSpPr>
            <a:cxnSpLocks/>
          </p:cNvCxnSpPr>
          <p:nvPr/>
        </p:nvCxnSpPr>
        <p:spPr>
          <a:xfrm>
            <a:off x="10020300" y="5248066"/>
            <a:ext cx="978566"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45" name="Oval 44">
            <a:extLst>
              <a:ext uri="{FF2B5EF4-FFF2-40B4-BE49-F238E27FC236}">
                <a16:creationId xmlns:a16="http://schemas.microsoft.com/office/drawing/2014/main" id="{17680112-257D-56E9-C15C-F20ADDB3CF6E}"/>
              </a:ext>
            </a:extLst>
          </p:cNvPr>
          <p:cNvSpPr/>
          <p:nvPr/>
        </p:nvSpPr>
        <p:spPr>
          <a:xfrm>
            <a:off x="11396370" y="4759202"/>
            <a:ext cx="594360" cy="28473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3"/>
              </a:solidFill>
              <a:effectLst/>
              <a:uLnTx/>
              <a:uFillTx/>
              <a:latin typeface="Arial"/>
              <a:ea typeface="+mn-ea"/>
              <a:cs typeface="+mn-cs"/>
            </a:endParaRPr>
          </a:p>
        </p:txBody>
      </p:sp>
    </p:spTree>
    <p:extLst>
      <p:ext uri="{BB962C8B-B14F-4D97-AF65-F5344CB8AC3E}">
        <p14:creationId xmlns:p14="http://schemas.microsoft.com/office/powerpoint/2010/main" val="408056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6" presetClass="entr" presetSubtype="2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arn(inVertical)">
                                      <p:cBhvr>
                                        <p:cTn id="15" dur="500"/>
                                        <p:tgtEl>
                                          <p:spTgt spid="4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3.867 hình ảnh về con đom đóm về đêm, lung linh huyền ảo đẹp ngỡ ngàng -  Hỗ trợ mua hình ảnh shutter">
            <a:extLst>
              <a:ext uri="{FF2B5EF4-FFF2-40B4-BE49-F238E27FC236}">
                <a16:creationId xmlns:a16="http://schemas.microsoft.com/office/drawing/2014/main" id="{C184C311-27D3-1CEA-3A85-CD0E70318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606" y="0"/>
            <a:ext cx="10110788" cy="7249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51168"/>
      </p:ext>
    </p:extLst>
  </p:cSld>
  <p:clrMapOvr>
    <a:masterClrMapping/>
  </p:clrMapOvr>
</p:sld>
</file>

<file path=ppt/theme/theme1.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fqwekqe">
      <a:majorFont>
        <a:latin typeface="微软雅黑"/>
        <a:ea typeface="汉仪跳跳体简"/>
        <a:cs typeface=""/>
      </a:majorFont>
      <a:minorFont>
        <a:latin typeface="微软雅黑"/>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ck to School - Pre-K by Slidesgo">
  <a:themeElements>
    <a:clrScheme name="Simple Light">
      <a:dk1>
        <a:srgbClr val="3C3C3B"/>
      </a:dk1>
      <a:lt1>
        <a:srgbClr val="FFFFF3"/>
      </a:lt1>
      <a:dk2>
        <a:srgbClr val="F6EADC"/>
      </a:dk2>
      <a:lt2>
        <a:srgbClr val="F6E854"/>
      </a:lt2>
      <a:accent1>
        <a:srgbClr val="5D8DD7"/>
      </a:accent1>
      <a:accent2>
        <a:srgbClr val="EF8AB9"/>
      </a:accent2>
      <a:accent3>
        <a:srgbClr val="A17BB5"/>
      </a:accent3>
      <a:accent4>
        <a:srgbClr val="55C391"/>
      </a:accent4>
      <a:accent5>
        <a:srgbClr val="53D0D1"/>
      </a:accent5>
      <a:accent6>
        <a:srgbClr val="FFFFFF"/>
      </a:accent6>
      <a:hlink>
        <a:srgbClr val="7354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z1s5q4d">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861</TotalTime>
  <Words>1481</Words>
  <Application>Microsoft Office PowerPoint</Application>
  <PresentationFormat>Widescreen</PresentationFormat>
  <Paragraphs>148</Paragraphs>
  <Slides>24</Slides>
  <Notes>12</Notes>
  <HiddenSlides>0</HiddenSlides>
  <MMClips>3</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24</vt:i4>
      </vt:variant>
    </vt:vector>
  </HeadingPairs>
  <TitlesOfParts>
    <vt:vector size="44" baseType="lpstr">
      <vt:lpstr>微软雅黑</vt:lpstr>
      <vt:lpstr>宋体</vt:lpstr>
      <vt:lpstr>#9Slide07 Altus</vt:lpstr>
      <vt:lpstr>#9Slide07 HoneyCream</vt:lpstr>
      <vt:lpstr>ADLaM Display</vt:lpstr>
      <vt:lpstr>Aptos</vt:lpstr>
      <vt:lpstr>Arial</vt:lpstr>
      <vt:lpstr>Calibri</vt:lpstr>
      <vt:lpstr>Cambria</vt:lpstr>
      <vt:lpstr>Capriola</vt:lpstr>
      <vt:lpstr>等线</vt:lpstr>
      <vt:lpstr>Odibee Sans</vt:lpstr>
      <vt:lpstr>Poppins</vt:lpstr>
      <vt:lpstr>SVN-Newton</vt:lpstr>
      <vt:lpstr>Times New Roman</vt:lpstr>
      <vt:lpstr>字魂107号-萌趣欢乐体</vt:lpstr>
      <vt:lpstr>汉仪跳跳体简</vt:lpstr>
      <vt:lpstr>www.freeppt7.com</vt:lpstr>
      <vt:lpstr>Back to School - Pre-K by Slidesgo</vt:lpstr>
      <vt:lpstr>Office 主题​​</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vt:lpstr>
      <vt:lpstr>ĐỊNH HƯỚNG HỌC TẬP</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36</cp:revision>
  <dcterms:created xsi:type="dcterms:W3CDTF">2022-09-02T08:08:46Z</dcterms:created>
  <dcterms:modified xsi:type="dcterms:W3CDTF">2024-12-05T13:30:55Z</dcterms:modified>
</cp:coreProperties>
</file>