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3"/>
  </p:notesMasterIdLst>
  <p:handoutMasterIdLst>
    <p:handoutMasterId r:id="rId24"/>
  </p:handoutMasterIdLst>
  <p:sldIdLst>
    <p:sldId id="2007577115" r:id="rId3"/>
    <p:sldId id="257" r:id="rId4"/>
    <p:sldId id="258" r:id="rId5"/>
    <p:sldId id="259" r:id="rId6"/>
    <p:sldId id="260" r:id="rId7"/>
    <p:sldId id="261" r:id="rId8"/>
    <p:sldId id="262" r:id="rId9"/>
    <p:sldId id="2007577095" r:id="rId10"/>
    <p:sldId id="2007577096" r:id="rId11"/>
    <p:sldId id="2007577116" r:id="rId12"/>
    <p:sldId id="2007577099" r:id="rId13"/>
    <p:sldId id="2007577110" r:id="rId14"/>
    <p:sldId id="2007577111" r:id="rId15"/>
    <p:sldId id="2007577105" r:id="rId16"/>
    <p:sldId id="2007577112" r:id="rId17"/>
    <p:sldId id="2007577097" r:id="rId18"/>
    <p:sldId id="2007577102" r:id="rId19"/>
    <p:sldId id="2007577103" r:id="rId20"/>
    <p:sldId id="2007577113" r:id="rId21"/>
    <p:sldId id="20075771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5E06F-0E60-4A36-B25C-044498A8D65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ED2A-E068-4CF7-8CD6-EDA87D197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4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415569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6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53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9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92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5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48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5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223058"/>
            <a:ext cx="10515600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0.xml"/><Relationship Id="rId7" Type="http://schemas.openxmlformats.org/officeDocument/2006/relationships/slide" Target="slide3.xml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gif"/><Relationship Id="rId11" Type="http://schemas.openxmlformats.org/officeDocument/2006/relationships/slide" Target="slide7.xml"/><Relationship Id="rId5" Type="http://schemas.openxmlformats.org/officeDocument/2006/relationships/image" Target="../media/image30.gif"/><Relationship Id="rId10" Type="http://schemas.openxmlformats.org/officeDocument/2006/relationships/slide" Target="slide6.xml"/><Relationship Id="rId4" Type="http://schemas.openxmlformats.org/officeDocument/2006/relationships/image" Target="../media/image29.jpg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465" y="1914012"/>
            <a:ext cx="865707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624084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3EF59-4969-48B0-AF22-957AB3D0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AF9230-AA89-477F-8258-207DB49B4850}"/>
              </a:ext>
            </a:extLst>
          </p:cNvPr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2CD11327-CA54-4560-B01E-853A68F5F8AA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8A11FBA-CB92-4441-B253-63D60D1089DC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E2102-2057-4DD0-9EDF-412B0BA1FB19}"/>
              </a:ext>
            </a:extLst>
          </p:cNvPr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6C7C7AAD-1007-49C7-87A3-01382E9C40A0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CC9A69-6F5A-4411-82F8-DA26A80984A9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9AB13A-18BC-4D75-A3A3-50A51853213F}"/>
              </a:ext>
            </a:extLst>
          </p:cNvPr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2041102A-7D18-4F85-87C3-4F8B02437364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CECDD-A1CA-4662-9C5E-D86F9FC28717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A4A8AB8-6723-4F39-B393-E5B102083C69}"/>
              </a:ext>
            </a:extLst>
          </p:cNvPr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74DED6-DAF3-49AE-A7D1-745BF7310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43583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58101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507A7F-03D1-41C2-B430-04D57FECB93F}"/>
              </a:ext>
            </a:extLst>
          </p:cNvPr>
          <p:cNvSpPr/>
          <p:nvPr/>
        </p:nvSpPr>
        <p:spPr>
          <a:xfrm>
            <a:off x="45682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A149-6FCD-41BF-9F28-1419D33676AC}"/>
              </a:ext>
            </a:extLst>
          </p:cNvPr>
          <p:cNvSpPr txBox="1"/>
          <p:nvPr/>
        </p:nvSpPr>
        <p:spPr>
          <a:xfrm>
            <a:off x="66179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23112-C4F5-4AF9-B7F1-69EB329AA9BB}"/>
              </a:ext>
            </a:extLst>
          </p:cNvPr>
          <p:cNvSpPr txBox="1"/>
          <p:nvPr/>
        </p:nvSpPr>
        <p:spPr>
          <a:xfrm>
            <a:off x="77304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192C6-59CD-4EFB-9D95-0BDBDCAFB42F}"/>
              </a:ext>
            </a:extLst>
          </p:cNvPr>
          <p:cNvSpPr txBox="1"/>
          <p:nvPr/>
        </p:nvSpPr>
        <p:spPr>
          <a:xfrm>
            <a:off x="83521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2CAA3-9D34-4264-97D6-C71AB46F5BD7}"/>
              </a:ext>
            </a:extLst>
          </p:cNvPr>
          <p:cNvSpPr txBox="1"/>
          <p:nvPr/>
        </p:nvSpPr>
        <p:spPr>
          <a:xfrm>
            <a:off x="85722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F6F87-1A31-4DA6-8479-E3320453BF27}"/>
              </a:ext>
            </a:extLst>
          </p:cNvPr>
          <p:cNvSpPr txBox="1"/>
          <p:nvPr/>
        </p:nvSpPr>
        <p:spPr>
          <a:xfrm>
            <a:off x="83173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6912DC-E423-47B0-9283-9AAEA65688D7}"/>
              </a:ext>
            </a:extLst>
          </p:cNvPr>
          <p:cNvSpPr txBox="1"/>
          <p:nvPr/>
        </p:nvSpPr>
        <p:spPr>
          <a:xfrm>
            <a:off x="75629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00EA2-60AA-4991-B68C-7CF3D12F93E7}"/>
              </a:ext>
            </a:extLst>
          </p:cNvPr>
          <p:cNvSpPr txBox="1"/>
          <p:nvPr/>
        </p:nvSpPr>
        <p:spPr>
          <a:xfrm>
            <a:off x="65881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97A003-81A7-4BB6-9BE6-43CABF9CA0A1}"/>
              </a:ext>
            </a:extLst>
          </p:cNvPr>
          <p:cNvSpPr txBox="1"/>
          <p:nvPr/>
        </p:nvSpPr>
        <p:spPr>
          <a:xfrm>
            <a:off x="55942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70928-A2A3-4CFF-B2E4-8B5063844DB1}"/>
              </a:ext>
            </a:extLst>
          </p:cNvPr>
          <p:cNvSpPr txBox="1"/>
          <p:nvPr/>
        </p:nvSpPr>
        <p:spPr>
          <a:xfrm>
            <a:off x="48527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09809-52F6-4DCC-B020-99972B9E50EF}"/>
              </a:ext>
            </a:extLst>
          </p:cNvPr>
          <p:cNvSpPr txBox="1"/>
          <p:nvPr/>
        </p:nvSpPr>
        <p:spPr>
          <a:xfrm>
            <a:off x="45419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F8D1F-9519-4712-9EE0-EA30E5CDD618}"/>
              </a:ext>
            </a:extLst>
          </p:cNvPr>
          <p:cNvSpPr txBox="1"/>
          <p:nvPr/>
        </p:nvSpPr>
        <p:spPr>
          <a:xfrm>
            <a:off x="47676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AB114-0F4B-4EB7-BB90-492B3C0A20F9}"/>
              </a:ext>
            </a:extLst>
          </p:cNvPr>
          <p:cNvSpPr txBox="1"/>
          <p:nvPr/>
        </p:nvSpPr>
        <p:spPr>
          <a:xfrm>
            <a:off x="53747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A9E6A-6258-4768-AD55-71563C813783}"/>
              </a:ext>
            </a:extLst>
          </p:cNvPr>
          <p:cNvSpPr/>
          <p:nvPr/>
        </p:nvSpPr>
        <p:spPr>
          <a:xfrm>
            <a:off x="68782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A6A7FB-063C-4EB0-BB09-CCB68C37E02C}"/>
              </a:ext>
            </a:extLst>
          </p:cNvPr>
          <p:cNvSpPr/>
          <p:nvPr/>
        </p:nvSpPr>
        <p:spPr>
          <a:xfrm>
            <a:off x="83207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EDF83-5396-46CD-93D5-350C91F2A846}"/>
              </a:ext>
            </a:extLst>
          </p:cNvPr>
          <p:cNvSpPr/>
          <p:nvPr/>
        </p:nvSpPr>
        <p:spPr>
          <a:xfrm>
            <a:off x="68485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EB2B02-D217-4557-BC51-EEAF9F641771}"/>
              </a:ext>
            </a:extLst>
          </p:cNvPr>
          <p:cNvSpPr/>
          <p:nvPr/>
        </p:nvSpPr>
        <p:spPr>
          <a:xfrm>
            <a:off x="51305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B6518E-060E-4DAB-BB08-0BF0EE660B56}"/>
              </a:ext>
            </a:extLst>
          </p:cNvPr>
          <p:cNvSpPr/>
          <p:nvPr/>
        </p:nvSpPr>
        <p:spPr>
          <a:xfrm>
            <a:off x="60034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DE48FF-0AA6-44F7-A168-980BF5961890}"/>
              </a:ext>
            </a:extLst>
          </p:cNvPr>
          <p:cNvSpPr/>
          <p:nvPr/>
        </p:nvSpPr>
        <p:spPr>
          <a:xfrm>
            <a:off x="54402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D11CD3-C93E-4175-8C30-47FE6B3C41BA}"/>
              </a:ext>
            </a:extLst>
          </p:cNvPr>
          <p:cNvSpPr/>
          <p:nvPr/>
        </p:nvSpPr>
        <p:spPr>
          <a:xfrm>
            <a:off x="54416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5B5397-FCB2-4904-AE50-B90842273F1E}"/>
              </a:ext>
            </a:extLst>
          </p:cNvPr>
          <p:cNvSpPr/>
          <p:nvPr/>
        </p:nvSpPr>
        <p:spPr>
          <a:xfrm>
            <a:off x="60230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3076D0-1CE0-4406-A9DA-7823710C2B53}"/>
              </a:ext>
            </a:extLst>
          </p:cNvPr>
          <p:cNvSpPr/>
          <p:nvPr/>
        </p:nvSpPr>
        <p:spPr>
          <a:xfrm>
            <a:off x="76399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3CC4A0-83B0-46A6-9EED-70FFA0EC470D}"/>
              </a:ext>
            </a:extLst>
          </p:cNvPr>
          <p:cNvSpPr/>
          <p:nvPr/>
        </p:nvSpPr>
        <p:spPr>
          <a:xfrm>
            <a:off x="82490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900854-E8DD-49CA-ACFB-0C2CA469078A}"/>
              </a:ext>
            </a:extLst>
          </p:cNvPr>
          <p:cNvSpPr/>
          <p:nvPr/>
        </p:nvSpPr>
        <p:spPr>
          <a:xfrm>
            <a:off x="82064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E01BCE-ADC8-4DA6-84DA-18D18A877F1C}"/>
              </a:ext>
            </a:extLst>
          </p:cNvPr>
          <p:cNvSpPr/>
          <p:nvPr/>
        </p:nvSpPr>
        <p:spPr>
          <a:xfrm>
            <a:off x="76158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B16D57-1507-412C-B6E7-DA251FA7B25F}"/>
              </a:ext>
            </a:extLst>
          </p:cNvPr>
          <p:cNvGrpSpPr/>
          <p:nvPr/>
        </p:nvGrpSpPr>
        <p:grpSpPr>
          <a:xfrm>
            <a:off x="6703602" y="2510880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9FF04F50-4EE1-465A-BA61-B553BF81C8C3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1AF10948-9A00-427B-A582-C281978F1AA7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397458-DD90-46F3-AB14-766492D11F53}"/>
              </a:ext>
            </a:extLst>
          </p:cNvPr>
          <p:cNvGrpSpPr/>
          <p:nvPr/>
        </p:nvGrpSpPr>
        <p:grpSpPr>
          <a:xfrm>
            <a:off x="6783030" y="2024859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ED65AD16-9517-439E-BA9B-ABDE5443FC4A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D93EBAF8-787C-4EDE-A094-F6350CDB54C1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20E648DA-0A5C-4CEB-B6F3-34F9BCEA6B08}"/>
              </a:ext>
            </a:extLst>
          </p:cNvPr>
          <p:cNvSpPr/>
          <p:nvPr/>
        </p:nvSpPr>
        <p:spPr>
          <a:xfrm>
            <a:off x="68148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AC120711-15C0-444D-AA6A-C7027463D852}"/>
              </a:ext>
            </a:extLst>
          </p:cNvPr>
          <p:cNvSpPr txBox="1">
            <a:spLocks/>
          </p:cNvSpPr>
          <p:nvPr/>
        </p:nvSpPr>
        <p:spPr>
          <a:xfrm>
            <a:off x="88930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6FDB2A97-1A44-4992-850B-ED73B8138D50}"/>
              </a:ext>
            </a:extLst>
          </p:cNvPr>
          <p:cNvSpPr txBox="1">
            <a:spLocks/>
          </p:cNvSpPr>
          <p:nvPr/>
        </p:nvSpPr>
        <p:spPr>
          <a:xfrm>
            <a:off x="81714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936E6A41-A8C8-44C8-9A20-DEC94B4FD341}"/>
              </a:ext>
            </a:extLst>
          </p:cNvPr>
          <p:cNvSpPr txBox="1">
            <a:spLocks/>
          </p:cNvSpPr>
          <p:nvPr/>
        </p:nvSpPr>
        <p:spPr>
          <a:xfrm>
            <a:off x="92040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348C0C31-6659-4FA1-82D8-76091E565D82}"/>
              </a:ext>
            </a:extLst>
          </p:cNvPr>
          <p:cNvSpPr txBox="1">
            <a:spLocks/>
          </p:cNvSpPr>
          <p:nvPr/>
        </p:nvSpPr>
        <p:spPr>
          <a:xfrm>
            <a:off x="87556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B81CB5E0-62D8-4CE0-AA7A-3CBFCC3DF762}"/>
              </a:ext>
            </a:extLst>
          </p:cNvPr>
          <p:cNvSpPr txBox="1">
            <a:spLocks/>
          </p:cNvSpPr>
          <p:nvPr/>
        </p:nvSpPr>
        <p:spPr>
          <a:xfrm>
            <a:off x="80068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146799A0-90E3-43A7-B4B6-F7B703418250}"/>
              </a:ext>
            </a:extLst>
          </p:cNvPr>
          <p:cNvSpPr txBox="1">
            <a:spLocks/>
          </p:cNvSpPr>
          <p:nvPr/>
        </p:nvSpPr>
        <p:spPr>
          <a:xfrm>
            <a:off x="60530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2154D70C-29FC-4350-B7DC-B79F2A43FA1F}"/>
              </a:ext>
            </a:extLst>
          </p:cNvPr>
          <p:cNvSpPr txBox="1">
            <a:spLocks/>
          </p:cNvSpPr>
          <p:nvPr/>
        </p:nvSpPr>
        <p:spPr>
          <a:xfrm>
            <a:off x="34475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8B0B8735-A4D5-46FA-B498-B6ECCEA3F78A}"/>
              </a:ext>
            </a:extLst>
          </p:cNvPr>
          <p:cNvSpPr txBox="1">
            <a:spLocks/>
          </p:cNvSpPr>
          <p:nvPr/>
        </p:nvSpPr>
        <p:spPr>
          <a:xfrm>
            <a:off x="28290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D8E0845F-D9A4-4EF3-906B-FA19F6BB7AB3}"/>
              </a:ext>
            </a:extLst>
          </p:cNvPr>
          <p:cNvSpPr txBox="1">
            <a:spLocks/>
          </p:cNvSpPr>
          <p:nvPr/>
        </p:nvSpPr>
        <p:spPr>
          <a:xfrm>
            <a:off x="25618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9E561C2E-7B4E-42D0-B150-A63B8C28B3B7}"/>
              </a:ext>
            </a:extLst>
          </p:cNvPr>
          <p:cNvSpPr txBox="1">
            <a:spLocks/>
          </p:cNvSpPr>
          <p:nvPr/>
        </p:nvSpPr>
        <p:spPr>
          <a:xfrm>
            <a:off x="27158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93F994F1-9A56-4362-9E8A-4803DE662E55}"/>
              </a:ext>
            </a:extLst>
          </p:cNvPr>
          <p:cNvSpPr txBox="1">
            <a:spLocks/>
          </p:cNvSpPr>
          <p:nvPr/>
        </p:nvSpPr>
        <p:spPr>
          <a:xfrm>
            <a:off x="33404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C956BDDF-E5CD-4585-BF8E-82A96381BA7C}"/>
              </a:ext>
            </a:extLst>
          </p:cNvPr>
          <p:cNvSpPr txBox="1">
            <a:spLocks/>
          </p:cNvSpPr>
          <p:nvPr/>
        </p:nvSpPr>
        <p:spPr>
          <a:xfrm>
            <a:off x="6034989" y="5470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D89F14F9-08B5-4C24-9B7E-6254B91C4C75}"/>
              </a:ext>
            </a:extLst>
          </p:cNvPr>
          <p:cNvSpPr txBox="1">
            <a:spLocks/>
          </p:cNvSpPr>
          <p:nvPr/>
        </p:nvSpPr>
        <p:spPr>
          <a:xfrm>
            <a:off x="4941041" y="5580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/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C5F231D-4875-4CC5-AFE7-7B140EC76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6103089" y="6602818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F3D39C69-6F77-413F-9090-834BA8274792}"/>
              </a:ext>
            </a:extLst>
          </p:cNvPr>
          <p:cNvSpPr/>
          <p:nvPr/>
        </p:nvSpPr>
        <p:spPr>
          <a:xfrm>
            <a:off x="4621057" y="103424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D35345-55BD-4F05-86D1-3A9EAA7816A7}"/>
              </a:ext>
            </a:extLst>
          </p:cNvPr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530D4D-EC88-4CB4-B0DC-EBE0C745263A}"/>
              </a:ext>
            </a:extLst>
          </p:cNvPr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42D09F-63C8-4279-8650-C9C01950CABA}"/>
              </a:ext>
            </a:extLst>
          </p:cNvPr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EC4A89-1282-4D71-8D4E-6D0A66CCFE66}"/>
              </a:ext>
            </a:extLst>
          </p:cNvPr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270377-36F4-42F0-ABC8-535D875C3E4A}"/>
              </a:ext>
            </a:extLst>
          </p:cNvPr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1D9135-C575-499E-AB66-70724409BD1E}"/>
              </a:ext>
            </a:extLst>
          </p:cNvPr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A4E3C9-0839-40A3-862A-CBDC39DC540F}"/>
              </a:ext>
            </a:extLst>
          </p:cNvPr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656E04-18CC-4A29-9DB1-5773E2ACF767}"/>
              </a:ext>
            </a:extLst>
          </p:cNvPr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EDAD25-3010-442D-AECD-C7FABED8CBD4}"/>
              </a:ext>
            </a:extLst>
          </p:cNvPr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5231D5-76BC-42CB-8D58-0E65026C0D09}"/>
              </a:ext>
            </a:extLst>
          </p:cNvPr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B39373-183F-4D91-BABE-88A0E876F09A}"/>
              </a:ext>
            </a:extLst>
          </p:cNvPr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78F8752-B70C-48D5-B502-8B201743BC53}"/>
              </a:ext>
            </a:extLst>
          </p:cNvPr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F3B9074-9E68-461A-941A-74C6B6B22A25}"/>
              </a:ext>
            </a:extLst>
          </p:cNvPr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E545233-367A-4ED6-84A2-6D6A1C1A5261}"/>
              </a:ext>
            </a:extLst>
          </p:cNvPr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C3A1D5B-6AB0-43F2-97F5-84C9E0E71D8F}"/>
              </a:ext>
            </a:extLst>
          </p:cNvPr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469D83F-97CA-4F7D-93A4-538605526A13}"/>
              </a:ext>
            </a:extLst>
          </p:cNvPr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B6717FD-19FE-4F83-835D-AF261AA18211}"/>
              </a:ext>
            </a:extLst>
          </p:cNvPr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1C8D5E-1E96-41F8-BA35-B27910764251}"/>
              </a:ext>
            </a:extLst>
          </p:cNvPr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1C56980-4560-4B4C-924F-84A76DEFA295}"/>
              </a:ext>
            </a:extLst>
          </p:cNvPr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2D62CB-F774-445B-B72F-08DCBB66F706}"/>
              </a:ext>
            </a:extLst>
          </p:cNvPr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C1AE3E2-4A4D-4CFC-8BB8-B6555CC03D23}"/>
              </a:ext>
            </a:extLst>
          </p:cNvPr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52D9A45-D927-4D3E-8D7B-76107B483C18}"/>
              </a:ext>
            </a:extLst>
          </p:cNvPr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7EEFB4-1837-4620-B8B1-85D0B9E77E29}"/>
              </a:ext>
            </a:extLst>
          </p:cNvPr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019E88E-30AD-49FF-BB5A-6D1B94BD00C3}"/>
              </a:ext>
            </a:extLst>
          </p:cNvPr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7D20EED-38BB-4AB9-AB0D-9202C3280291}"/>
              </a:ext>
            </a:extLst>
          </p:cNvPr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BB39D982-5B8B-4648-88AE-548E65024B12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Diamond 73">
              <a:extLst>
                <a:ext uri="{FF2B5EF4-FFF2-40B4-BE49-F238E27FC236}">
                  <a16:creationId xmlns:a16="http://schemas.microsoft.com/office/drawing/2014/main" id="{31D7A75B-D28F-41B9-B74D-14C75E200FDD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2E60391-F76B-45F9-AD52-167F36601334}"/>
              </a:ext>
            </a:extLst>
          </p:cNvPr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id="{4C1F850E-36D2-4B0B-870F-A8F2E5D53656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Diamond 76">
              <a:extLst>
                <a:ext uri="{FF2B5EF4-FFF2-40B4-BE49-F238E27FC236}">
                  <a16:creationId xmlns:a16="http://schemas.microsoft.com/office/drawing/2014/main" id="{B4E47CA4-5D9F-49FF-B7A1-70BCBDB07C5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4428162F-3216-4563-8407-5DFCEA3EE5D2}"/>
              </a:ext>
            </a:extLst>
          </p:cNvPr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D1C259F2-B1C4-446F-958E-F5A720FA6AA1}"/>
              </a:ext>
            </a:extLst>
          </p:cNvPr>
          <p:cNvSpPr txBox="1">
            <a:spLocks/>
          </p:cNvSpPr>
          <p:nvPr/>
        </p:nvSpPr>
        <p:spPr>
          <a:xfrm>
            <a:off x="8915902" y="204311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Title 2">
            <a:extLst>
              <a:ext uri="{FF2B5EF4-FFF2-40B4-BE49-F238E27FC236}">
                <a16:creationId xmlns:a16="http://schemas.microsoft.com/office/drawing/2014/main" id="{59FD4D62-267C-4816-ACAF-E302E35D648E}"/>
              </a:ext>
            </a:extLst>
          </p:cNvPr>
          <p:cNvSpPr txBox="1">
            <a:spLocks/>
          </p:cNvSpPr>
          <p:nvPr/>
        </p:nvSpPr>
        <p:spPr>
          <a:xfrm>
            <a:off x="8194224" y="1120950"/>
            <a:ext cx="179334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id="{18BCE9EF-AC81-4626-A8E4-CF2AE3BBD768}"/>
              </a:ext>
            </a:extLst>
          </p:cNvPr>
          <p:cNvSpPr txBox="1">
            <a:spLocks/>
          </p:cNvSpPr>
          <p:nvPr/>
        </p:nvSpPr>
        <p:spPr>
          <a:xfrm>
            <a:off x="9226865" y="316766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id="{201BB607-1D41-4189-ADFE-7D89666A5582}"/>
              </a:ext>
            </a:extLst>
          </p:cNvPr>
          <p:cNvSpPr txBox="1">
            <a:spLocks/>
          </p:cNvSpPr>
          <p:nvPr/>
        </p:nvSpPr>
        <p:spPr>
          <a:xfrm>
            <a:off x="8778509" y="444358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3" name="Title 2">
            <a:extLst>
              <a:ext uri="{FF2B5EF4-FFF2-40B4-BE49-F238E27FC236}">
                <a16:creationId xmlns:a16="http://schemas.microsoft.com/office/drawing/2014/main" id="{ABFCA2A5-7E32-4A00-B3D6-A9F6A89F0189}"/>
              </a:ext>
            </a:extLst>
          </p:cNvPr>
          <p:cNvSpPr txBox="1">
            <a:spLocks/>
          </p:cNvSpPr>
          <p:nvPr/>
        </p:nvSpPr>
        <p:spPr>
          <a:xfrm>
            <a:off x="8029694" y="529556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4" name="Title 2">
            <a:extLst>
              <a:ext uri="{FF2B5EF4-FFF2-40B4-BE49-F238E27FC236}">
                <a16:creationId xmlns:a16="http://schemas.microsoft.com/office/drawing/2014/main" id="{2E88D9E6-718E-4A80-8DA2-867BE7544A24}"/>
              </a:ext>
            </a:extLst>
          </p:cNvPr>
          <p:cNvSpPr txBox="1">
            <a:spLocks/>
          </p:cNvSpPr>
          <p:nvPr/>
        </p:nvSpPr>
        <p:spPr>
          <a:xfrm>
            <a:off x="6075859" y="567379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id="{4F8A3291-8D93-43B4-A25E-4C0C8696FD5B}"/>
              </a:ext>
            </a:extLst>
          </p:cNvPr>
          <p:cNvSpPr txBox="1">
            <a:spLocks/>
          </p:cNvSpPr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A8664322-6323-4780-A973-6EAD1F00F871}"/>
              </a:ext>
            </a:extLst>
          </p:cNvPr>
          <p:cNvSpPr txBox="1">
            <a:spLocks/>
          </p:cNvSpPr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id="{80A5D96F-6893-4F8D-8DA0-E45E48A199EF}"/>
              </a:ext>
            </a:extLst>
          </p:cNvPr>
          <p:cNvSpPr txBox="1">
            <a:spLocks/>
          </p:cNvSpPr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8" name="Title 2">
            <a:extLst>
              <a:ext uri="{FF2B5EF4-FFF2-40B4-BE49-F238E27FC236}">
                <a16:creationId xmlns:a16="http://schemas.microsoft.com/office/drawing/2014/main" id="{BC9D6F9C-4FAB-44C7-8729-7F7C984AD30F}"/>
              </a:ext>
            </a:extLst>
          </p:cNvPr>
          <p:cNvSpPr txBox="1">
            <a:spLocks/>
          </p:cNvSpPr>
          <p:nvPr/>
        </p:nvSpPr>
        <p:spPr>
          <a:xfrm>
            <a:off x="2738710" y="197575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9" name="Title 2">
            <a:extLst>
              <a:ext uri="{FF2B5EF4-FFF2-40B4-BE49-F238E27FC236}">
                <a16:creationId xmlns:a16="http://schemas.microsoft.com/office/drawing/2014/main" id="{41117592-D373-4EB6-8777-9364C6CC256D}"/>
              </a:ext>
            </a:extLst>
          </p:cNvPr>
          <p:cNvSpPr txBox="1">
            <a:spLocks/>
          </p:cNvSpPr>
          <p:nvPr/>
        </p:nvSpPr>
        <p:spPr>
          <a:xfrm>
            <a:off x="3363244" y="110534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90" name="Title 2">
            <a:extLst>
              <a:ext uri="{FF2B5EF4-FFF2-40B4-BE49-F238E27FC236}">
                <a16:creationId xmlns:a16="http://schemas.microsoft.com/office/drawing/2014/main" id="{69B5D928-AAFF-4C16-9AB1-12E2164B9A3F}"/>
              </a:ext>
            </a:extLst>
          </p:cNvPr>
          <p:cNvSpPr txBox="1">
            <a:spLocks/>
          </p:cNvSpPr>
          <p:nvPr/>
        </p:nvSpPr>
        <p:spPr>
          <a:xfrm>
            <a:off x="5620534" y="53350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1" name="Title 2">
            <a:extLst>
              <a:ext uri="{FF2B5EF4-FFF2-40B4-BE49-F238E27FC236}">
                <a16:creationId xmlns:a16="http://schemas.microsoft.com/office/drawing/2014/main" id="{DA4260D4-D023-41C7-A005-501174A0FF1E}"/>
              </a:ext>
            </a:extLst>
          </p:cNvPr>
          <p:cNvSpPr txBox="1">
            <a:spLocks/>
          </p:cNvSpPr>
          <p:nvPr/>
        </p:nvSpPr>
        <p:spPr>
          <a:xfrm>
            <a:off x="6637134" y="51863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DCA94497-717D-41E5-B862-FD1FB4BB2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0" grpId="1"/>
      <p:bldP spid="9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650717" y="47577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F21913-5E64-422D-9328-A283E6E1E7DF}"/>
              </a:ext>
            </a:extLst>
          </p:cNvPr>
          <p:cNvSpPr/>
          <p:nvPr/>
        </p:nvSpPr>
        <p:spPr>
          <a:xfrm>
            <a:off x="3081512" y="12729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6D8CB-A7A0-4613-8370-072920CC7E54}"/>
              </a:ext>
            </a:extLst>
          </p:cNvPr>
          <p:cNvSpPr txBox="1"/>
          <p:nvPr/>
        </p:nvSpPr>
        <p:spPr>
          <a:xfrm>
            <a:off x="3518834" y="1272925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9FB9B-B82C-41CF-8863-DD2B0D12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B52C77-A008-4519-8EC2-82C24EFC1B2D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F8D3A-8D46-46CB-B681-D7D3EB65174E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3E5F1-AA3A-4874-9AEB-6EC1465E1BFA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E67D16C-5B70-401A-932B-7A6C130CC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6" y="328851"/>
            <a:ext cx="2325467" cy="116273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35536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064C42-E8B5-4482-A6CB-B1CF3D03CBD4}"/>
              </a:ext>
            </a:extLst>
          </p:cNvPr>
          <p:cNvSpPr/>
          <p:nvPr/>
        </p:nvSpPr>
        <p:spPr>
          <a:xfrm>
            <a:off x="2148980" y="13511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9CF37-8806-4E85-8DA4-3C6D443602BC}"/>
              </a:ext>
            </a:extLst>
          </p:cNvPr>
          <p:cNvSpPr txBox="1"/>
          <p:nvPr/>
        </p:nvSpPr>
        <p:spPr>
          <a:xfrm>
            <a:off x="2586302" y="1351125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4646B2-EF26-42D5-9B26-3B87065302CE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60500E-CBE2-4F45-A20C-AA7A6626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95E5AB-C1E3-4599-9B35-6657E5E5EEE0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EC69CF-070F-4560-BFD7-D49CE1768913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749831BD-D7E4-4480-AF68-FD5A37FE2AB4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89ACEC-A2CC-4702-A075-5249EE466973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184E3-E433-432B-9161-76144B516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" y="396633"/>
            <a:ext cx="2164476" cy="10822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1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39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+ 59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40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82 – 49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2853" y="1180481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6637" y="1584660"/>
            <a:ext cx="789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4476" y="4475030"/>
            <a:ext cx="8936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A, B,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 / E,D,C / F, B</a:t>
            </a:r>
            <a:r>
              <a:rPr kumimoji="0" lang="en-US" sz="5400" b="1" i="0" u="none" strike="noStrike" kern="1200" cap="none" spc="0" normalizeH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C / E, F, A 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470411-9396-44AF-8D1C-7DCBC80D235E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2A1EBC-A245-49D5-AF20-7275A34542A5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7C3945-D197-46AC-BF42-8C213A29F4A5}"/>
              </a:ext>
            </a:extLst>
          </p:cNvPr>
          <p:cNvCxnSpPr>
            <a:cxnSpLocks/>
          </p:cNvCxnSpPr>
          <p:nvPr/>
        </p:nvCxnSpPr>
        <p:spPr>
          <a:xfrm>
            <a:off x="3817088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8E563B-83B6-48BE-9A72-9C9535E78EF6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AF2B9B-9CA4-453E-B995-BFFB5784D97B}"/>
              </a:ext>
            </a:extLst>
          </p:cNvPr>
          <p:cNvCxnSpPr>
            <a:cxnSpLocks/>
          </p:cNvCxnSpPr>
          <p:nvPr/>
        </p:nvCxnSpPr>
        <p:spPr>
          <a:xfrm flipH="1" flipV="1">
            <a:off x="2296633" y="3348610"/>
            <a:ext cx="3799368" cy="840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CD203C69-BDB4-4646-B16D-E671457383FA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E2A6738-E8ED-4C2F-B549-C137BECD2495}"/>
              </a:ext>
            </a:extLst>
          </p:cNvPr>
          <p:cNvSpPr/>
          <p:nvPr/>
        </p:nvSpPr>
        <p:spPr>
          <a:xfrm>
            <a:off x="2246127" y="3300575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8DD3882-F215-4245-80CC-752FE88437A3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36208E0-9158-4A23-86F1-58D46A29E45A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4920D92-3A1D-4AC7-831F-D78F683FB346}"/>
              </a:ext>
            </a:extLst>
          </p:cNvPr>
          <p:cNvSpPr/>
          <p:nvPr/>
        </p:nvSpPr>
        <p:spPr>
          <a:xfrm>
            <a:off x="3223436" y="351873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46E645-A0AA-4DAD-880E-A14C1A203392}"/>
              </a:ext>
            </a:extLst>
          </p:cNvPr>
          <p:cNvSpPr/>
          <p:nvPr/>
        </p:nvSpPr>
        <p:spPr>
          <a:xfrm>
            <a:off x="6002079" y="414783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1946D9-9624-42A0-A876-85B3656B38C8}"/>
              </a:ext>
            </a:extLst>
          </p:cNvPr>
          <p:cNvSpPr txBox="1"/>
          <p:nvPr/>
        </p:nvSpPr>
        <p:spPr>
          <a:xfrm>
            <a:off x="2359098" y="2408554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0C011D-C81A-461B-BB40-C70B2225798F}"/>
              </a:ext>
            </a:extLst>
          </p:cNvPr>
          <p:cNvSpPr txBox="1"/>
          <p:nvPr/>
        </p:nvSpPr>
        <p:spPr>
          <a:xfrm>
            <a:off x="1789591" y="281763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C3B182-EC2C-4780-AA8C-1CB8F2D2586B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82652A-A9EC-4424-80B7-6801E8C104D4}"/>
              </a:ext>
            </a:extLst>
          </p:cNvPr>
          <p:cNvSpPr txBox="1"/>
          <p:nvPr/>
        </p:nvSpPr>
        <p:spPr>
          <a:xfrm>
            <a:off x="3521370" y="419587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79AF3A-8C90-4CD2-ACD2-5C59A97412B5}"/>
              </a:ext>
            </a:extLst>
          </p:cNvPr>
          <p:cNvSpPr txBox="1"/>
          <p:nvPr/>
        </p:nvSpPr>
        <p:spPr>
          <a:xfrm>
            <a:off x="5754868" y="4119581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A7BBBB-6F2B-4B85-AEEA-3D3A576452FD}"/>
              </a:ext>
            </a:extLst>
          </p:cNvPr>
          <p:cNvSpPr txBox="1"/>
          <p:nvPr/>
        </p:nvSpPr>
        <p:spPr>
          <a:xfrm>
            <a:off x="3308718" y="302485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2005" y="1584660"/>
            <a:ext cx="9681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429" y="4475030"/>
            <a:ext cx="287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EF, EB, FB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8575B0-E0CC-4C3B-8CAD-735E6A43DB5B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92C75-5FD4-41F8-ACC0-C2D3E6816627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1D5E41-0D1E-40AE-A608-DF3823E60971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5A15CC6-3112-428E-8897-28CB45FE1A70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D7F3EF-E958-4B00-B6F8-F1C5E69A4398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355C43-A30C-41B6-B1D0-0DC5C49607C9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422A3A-86D1-4D97-9776-9FA8B908F8BA}"/>
              </a:ext>
            </a:extLst>
          </p:cNvPr>
          <p:cNvSpPr txBox="1"/>
          <p:nvPr/>
        </p:nvSpPr>
        <p:spPr>
          <a:xfrm>
            <a:off x="2377372" y="241359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ED9D6B-BDD6-4535-89C0-BFCE0FA9442E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0ED2A-08B6-407C-B777-BCAAD6158F1E}"/>
              </a:ext>
            </a:extLst>
          </p:cNvPr>
          <p:cNvSpPr txBox="1"/>
          <p:nvPr/>
        </p:nvSpPr>
        <p:spPr>
          <a:xfrm>
            <a:off x="3828498" y="3860598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4467" y="1584660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+ 9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29: NGÀY – GIỜ,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GIỜ - PHÚT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47636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3644537" y="2555913"/>
            <a:ext cx="5708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</a:rPr>
              <a:t>TIẾT 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65268" y="31899"/>
            <a:ext cx="2987749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538</Words>
  <Application>Microsoft Office PowerPoint</Application>
  <PresentationFormat>Widescreen</PresentationFormat>
  <Paragraphs>127</Paragraphs>
  <Slides>20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2021-07-24T01:07:49Z</dcterms:created>
  <dcterms:modified xsi:type="dcterms:W3CDTF">2021-12-16T07:02:24Z</dcterms:modified>
</cp:coreProperties>
</file>