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8" r:id="rId2"/>
    <p:sldId id="257" r:id="rId3"/>
    <p:sldId id="287" r:id="rId4"/>
    <p:sldId id="258" r:id="rId5"/>
    <p:sldId id="274" r:id="rId6"/>
    <p:sldId id="273" r:id="rId7"/>
    <p:sldId id="318" r:id="rId8"/>
    <p:sldId id="311" r:id="rId9"/>
    <p:sldId id="310" r:id="rId10"/>
    <p:sldId id="314" r:id="rId11"/>
    <p:sldId id="261" r:id="rId12"/>
    <p:sldId id="315" r:id="rId13"/>
    <p:sldId id="303" r:id="rId14"/>
    <p:sldId id="312" r:id="rId15"/>
    <p:sldId id="313" r:id="rId16"/>
    <p:sldId id="298" r:id="rId17"/>
    <p:sldId id="299" r:id="rId18"/>
    <p:sldId id="301" r:id="rId19"/>
    <p:sldId id="304" r:id="rId20"/>
    <p:sldId id="302" r:id="rId21"/>
    <p:sldId id="305" r:id="rId22"/>
    <p:sldId id="317" r:id="rId23"/>
    <p:sldId id="316" r:id="rId24"/>
    <p:sldId id="268" r:id="rId25"/>
    <p:sldId id="306" r:id="rId26"/>
    <p:sldId id="307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-158" y="-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35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8.wdp"/><Relationship Id="rId18" Type="http://schemas.openxmlformats.org/officeDocument/2006/relationships/image" Target="../media/image46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7.wdp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27605"/>
            <a:ext cx="9677400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36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674647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 TÍCH HOA TỈ MUỘI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63" y="1190160"/>
            <a:ext cx="11404471" cy="504747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Na,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ù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Na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choàng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rích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chặt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366295" y="74393"/>
            <a:ext cx="1452462" cy="48125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vi-VN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oạn 1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5515" y="5633132"/>
            <a:ext cx="1194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loại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pic>
        <p:nvPicPr>
          <p:cNvPr id="1026" name="Picture 2" descr="Hoa hồng tỉ mu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1491916"/>
            <a:ext cx="3558084" cy="414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ạt Giống Hoa Hồng Tỷ Muội (20 hạt) | Shope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69" y="1491916"/>
            <a:ext cx="4188993" cy="418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763" y="1292801"/>
            <a:ext cx="1140447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cõng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rớm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 liền phẩy chiếc quạt thần.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N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chở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muội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vi-VN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Trần Mạnh Hùng)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20159" y="-255"/>
            <a:ext cx="3871838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vi-VN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oạn 2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 TÍCH HOA TỈ MUỘI</a:t>
            </a:r>
            <a:endParaRPr lang="en-US" sz="27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63" y="481004"/>
            <a:ext cx="11404471" cy="64016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Na,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ù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lùa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choàng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rích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cõng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rớm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 liền phẩy chiếc quạt thần.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chở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muội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vi-VN" sz="24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Trần Mạnh Hùng)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20159" y="-255"/>
            <a:ext cx="3871838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 nhóm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8663" y="54630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47965" y="424026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0518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 TÍCH HOA TỈ MUỘI</a:t>
            </a:r>
            <a:endParaRPr lang="en-US" sz="27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63" y="481004"/>
            <a:ext cx="11404471" cy="64016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Na,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ù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lùa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choàng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rích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cõng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rớm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 liền phẩy chiếc quạt thần.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chở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muội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vi-VN" sz="24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Trần Mạnh Hùng)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20159" y="-255"/>
            <a:ext cx="3871838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 bài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46"/>
            <a:ext cx="1246909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9298" y="219904"/>
            <a:ext cx="1186270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Na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81454" y="1148203"/>
            <a:ext cx="9758389" cy="4201157"/>
            <a:chOff x="3641819" y="56683"/>
            <a:chExt cx="10039458" cy="2950718"/>
          </a:xfrm>
        </p:grpSpPr>
        <p:grpSp>
          <p:nvGrpSpPr>
            <p:cNvPr id="6" name="组合 8">
              <a:extLst>
                <a:ext uri="{FF2B5EF4-FFF2-40B4-BE49-F238E27FC236}">
                  <a16:creationId xmlns:a16="http://schemas.microsoft.com/office/drawing/2014/main" xmlns="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8" name="矩形: 圆角 116">
                <a:extLst>
                  <a:ext uri="{FF2B5EF4-FFF2-40B4-BE49-F238E27FC236}">
                    <a16:creationId xmlns:a16="http://schemas.microsoft.com/office/drawing/2014/main" xmlns="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2613310"/>
                <a:ext cx="3488274" cy="9986383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0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4123908" y="641838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Nết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c</a:t>
              </a:r>
              <a:r>
                <a:rPr lang="vi-VN" sz="2800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ó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cũng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nhường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23907" y="996090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Đêm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đông</a:t>
              </a:r>
              <a:r>
                <a:rPr lang="vi-VN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Nết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vi-VN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đỡ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rét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23907" y="1370289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Na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choàng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lấy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cười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rúc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rích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23906" y="1772498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Nết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thật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chặt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thầm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thì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23907" y="2224675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Hai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ngủ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1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67" y="0"/>
            <a:ext cx="12341067" cy="693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67892" y="1581340"/>
            <a:ext cx="11043590" cy="4809835"/>
            <a:chOff x="3641819" y="56683"/>
            <a:chExt cx="10039458" cy="2950718"/>
          </a:xfrm>
        </p:grpSpPr>
        <p:grpSp>
          <p:nvGrpSpPr>
            <p:cNvPr id="4" name="组合 8">
              <a:extLst>
                <a:ext uri="{FF2B5EF4-FFF2-40B4-BE49-F238E27FC236}">
                  <a16:creationId xmlns:a16="http://schemas.microsoft.com/office/drawing/2014/main" xmlns="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0" name="矩形: 圆角 116">
                <a:extLst>
                  <a:ext uri="{FF2B5EF4-FFF2-40B4-BE49-F238E27FC236}">
                    <a16:creationId xmlns:a16="http://schemas.microsoft.com/office/drawing/2014/main" xmlns="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2613310"/>
                <a:ext cx="3488274" cy="9986383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2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123910" y="917911"/>
              <a:ext cx="5530063" cy="14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nước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lũ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dâng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cao</a:t>
              </a:r>
              <a:r>
                <a:rPr lang="vi-VN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Nết</a:t>
              </a:r>
              <a:r>
                <a:rPr lang="vi-VN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đưa Na đến nơi an toàn bằng cách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cõng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vi-VN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chạy theo dân làng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213794" y="212537"/>
            <a:ext cx="1186270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 lũ dâng cao, chị Nết đưa Na đến nơi an toàn bằng cách nào?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51491" t="36472" r="24913" b="18304"/>
          <a:stretch/>
        </p:blipFill>
        <p:spPr>
          <a:xfrm>
            <a:off x="7850209" y="2535175"/>
            <a:ext cx="282728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6168732" y="2328342"/>
            <a:ext cx="1466315" cy="2395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5218661" y="2695086"/>
            <a:ext cx="1253439" cy="2047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7325219" y="2938012"/>
            <a:ext cx="1073860" cy="175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8106529" y="3166509"/>
            <a:ext cx="941230" cy="1537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8934332" y="3418826"/>
            <a:ext cx="820362" cy="1340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4508427" y="3173628"/>
            <a:ext cx="932514" cy="1523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3844584" y="3306749"/>
            <a:ext cx="816918" cy="1334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3217895" y="3501917"/>
            <a:ext cx="816918" cy="1334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2652997" y="3749222"/>
            <a:ext cx="816918" cy="1334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9575827" y="3563782"/>
            <a:ext cx="816918" cy="13344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10168918" y="3735735"/>
            <a:ext cx="816918" cy="13344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33" b="80926" l="58229" r="64063">
                        <a14:foregroundMark x1="61563" y1="63056" x2="62344" y2="63056"/>
                        <a14:foregroundMark x1="63281" y1="62778" x2="63542" y2="62870"/>
                        <a14:backgroundMark x1="60000" y1="65648" x2="60521" y2="61296"/>
                      </a14:backgroundRemoval>
                    </a14:imgEffect>
                  </a14:imgLayer>
                </a14:imgProps>
              </a:ext>
            </a:extLst>
          </a:blip>
          <a:srcRect l="58332" t="61926" r="35173" b="20896"/>
          <a:stretch/>
        </p:blipFill>
        <p:spPr>
          <a:xfrm flipH="1">
            <a:off x="9807780" y="1802077"/>
            <a:ext cx="2187007" cy="325384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96771" y="63882"/>
            <a:ext cx="11898774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cõng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8651" y="5473119"/>
            <a:ext cx="9465392" cy="57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rớm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u, bỗng lành hẳn.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585" y="6146666"/>
            <a:ext cx="11068915" cy="57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82318 0.03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9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24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SỰ TÍCH HOA TỈ MUỘI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66"/>
            <a:ext cx="12192000" cy="6926065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xmlns="" id="{5F6D462F-AAF5-4684-8BBA-C99289825663}"/>
              </a:ext>
            </a:extLst>
          </p:cNvPr>
          <p:cNvGrpSpPr/>
          <p:nvPr/>
        </p:nvGrpSpPr>
        <p:grpSpPr>
          <a:xfrm>
            <a:off x="0" y="-83038"/>
            <a:ext cx="12079705" cy="6224564"/>
            <a:chOff x="4591306" y="613472"/>
            <a:chExt cx="3655113" cy="13438766"/>
          </a:xfrm>
        </p:grpSpPr>
        <p:sp>
          <p:nvSpPr>
            <p:cNvPr id="11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4670387" y="2613310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13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687753" y="1066762"/>
            <a:ext cx="10811890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Theo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ỉ </a:t>
            </a:r>
            <a:r>
              <a:rPr lang="vi-VN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uội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0062" y="2457832"/>
            <a:ext cx="1091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0062" y="3217394"/>
            <a:ext cx="1091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chở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062" y="4030235"/>
            <a:ext cx="1091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vi-VN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giống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quây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 TÍCH HOA TỈ MUỘI</a:t>
            </a:r>
            <a:endParaRPr lang="en-US" sz="27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63" y="481004"/>
            <a:ext cx="11404471" cy="64016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Na,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ù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lùa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choàng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rích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cõng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rớm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 liền phẩy chiếc quạt thần.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chở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muội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vi-VN" sz="24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Trần Mạnh Hùng)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614106" y="2887579"/>
            <a:ext cx="4793711" cy="3970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2918" y="487496"/>
            <a:ext cx="295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539" y="1133827"/>
            <a:ext cx="86074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rãi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nhàng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tình cảm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+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rãi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49477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4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2" y="1264818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1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6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00" y="-9552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5" y="-179492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373441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0643282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1803197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227"/>
            <a:ext cx="12192000" cy="121451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36366" y="262942"/>
            <a:ext cx="1029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302131" y="-85530"/>
            <a:ext cx="985837" cy="12144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88024" y="4225062"/>
            <a:ext cx="2577781" cy="163473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7"/>
              <a:ext cx="254892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sz="27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ỏ</a:t>
              </a:r>
              <a:r>
                <a:rPr lang="en-US" sz="27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7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thắm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9537" y="4447162"/>
            <a:ext cx="2209856" cy="1479884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69"/>
              <a:ext cx="21047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cõng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32122" y="4164373"/>
            <a:ext cx="2695784" cy="1827097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9275" y="4240073"/>
              <a:ext cx="1910757" cy="54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sz="270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i </a:t>
              </a:r>
              <a:r>
                <a:rPr lang="en-US" sz="27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qua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41901" y="4355310"/>
            <a:ext cx="2295721" cy="1445224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0" y="4393994"/>
              <a:ext cx="2035559" cy="53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 </a:t>
              </a:r>
              <a:r>
                <a:rPr lang="en-US" sz="27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nhỏ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55685" y="4467485"/>
            <a:ext cx="2474564" cy="1657153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6" y="6280280"/>
              <a:ext cx="255406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chạy </a:t>
              </a:r>
              <a:r>
                <a:rPr lang="en-US" sz="27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theo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878851" y="711211"/>
            <a:ext cx="7427609" cy="1157145"/>
            <a:chOff x="-919918" y="1117064"/>
            <a:chExt cx="6858000" cy="115714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4"/>
              <a:ext cx="6858000" cy="1157145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750869" y="1426260"/>
              <a:ext cx="3042755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ngữ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hoạt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động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5495703" y="775932"/>
            <a:ext cx="6858000" cy="1278950"/>
            <a:chOff x="5938082" y="5455890"/>
            <a:chExt cx="6858000" cy="127895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500795" y="5842124"/>
              <a:ext cx="3187788" cy="4527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ngữ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đặc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điểm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558927" y="5599870"/>
            <a:ext cx="2295721" cy="1445224"/>
            <a:chOff x="12113969" y="3961665"/>
            <a:chExt cx="2606730" cy="151099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2685140" y="4393994"/>
              <a:ext cx="2035559" cy="53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sz="270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ẹp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36697" y="5715227"/>
            <a:ext cx="2295721" cy="1329867"/>
            <a:chOff x="12113969" y="3961665"/>
            <a:chExt cx="2606730" cy="151099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2685140" y="4393995"/>
              <a:ext cx="2035559" cy="57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cao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91708" y="5487012"/>
            <a:ext cx="2209856" cy="1479884"/>
            <a:chOff x="5300803" y="3499476"/>
            <a:chExt cx="2946475" cy="1973179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865928" y="4189269"/>
              <a:ext cx="21047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gật </a:t>
              </a:r>
              <a:r>
                <a:rPr lang="en-US" sz="27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đầu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4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022E-16 L 0.11693 -0.4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0.02106 L 0.40651 -0.35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25808 -0.20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-0.31289 -0.166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00533 -0.143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7.40741E-7 L -0.09453 -0.315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162 L 0.31393 -0.5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07357 -0.55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46"/>
            <a:ext cx="12469091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12749" y="545432"/>
            <a:ext cx="10933819" cy="5422232"/>
            <a:chOff x="3641819" y="56683"/>
            <a:chExt cx="10039458" cy="2950718"/>
          </a:xfrm>
        </p:grpSpPr>
        <p:grpSp>
          <p:nvGrpSpPr>
            <p:cNvPr id="5" name="组合 8">
              <a:extLst>
                <a:ext uri="{FF2B5EF4-FFF2-40B4-BE49-F238E27FC236}">
                  <a16:creationId xmlns:a16="http://schemas.microsoft.com/office/drawing/2014/main" xmlns="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7" name="矩形: 圆角 116">
                <a:extLst>
                  <a:ext uri="{FF2B5EF4-FFF2-40B4-BE49-F238E27FC236}">
                    <a16:creationId xmlns:a16="http://schemas.microsoft.com/office/drawing/2014/main" xmlns="" id="{4B1E2A56-47BE-4A41-B08B-92BAE09C3908}"/>
                  </a:ext>
                </a:extLst>
              </p:cNvPr>
              <p:cNvSpPr/>
              <p:nvPr/>
            </p:nvSpPr>
            <p:spPr>
              <a:xfrm>
                <a:off x="4670386" y="2613308"/>
                <a:ext cx="3488274" cy="9986383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9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019077" y="650224"/>
              <a:ext cx="9180110" cy="318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Nết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Na.</a:t>
              </a:r>
              <a:endPara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1491" t="36472" r="24913" b="18304"/>
          <a:stretch/>
        </p:blipFill>
        <p:spPr>
          <a:xfrm>
            <a:off x="4891122" y="2282452"/>
            <a:ext cx="2686846" cy="28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5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53721" y="1254257"/>
            <a:ext cx="3275402" cy="165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600" b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 đúng các từ trong bài, đặc biệt các từ khó.</a:t>
            </a:r>
            <a:endParaRPr lang="zh-CN" altLang="en-US" sz="16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 đúng lời kể chuyện và lời đối thoại của các nhân vật.</a:t>
            </a:r>
            <a:endParaRPr lang="zh-CN" altLang="en-US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18197" y="1356127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428194" y="1197507"/>
            <a:ext cx="1391479" cy="89452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41738" y="1902476"/>
            <a:ext cx="8606711" cy="3353174"/>
            <a:chOff x="3641819" y="56683"/>
            <a:chExt cx="10039458" cy="2950718"/>
          </a:xfrm>
        </p:grpSpPr>
        <p:grpSp>
          <p:nvGrpSpPr>
            <p:cNvPr id="19" name="组合 8">
              <a:extLst>
                <a:ext uri="{FF2B5EF4-FFF2-40B4-BE49-F238E27FC236}">
                  <a16:creationId xmlns:a16="http://schemas.microsoft.com/office/drawing/2014/main" xmlns="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21" name="矩形: 圆角 116">
                <a:extLst>
                  <a:ext uri="{FF2B5EF4-FFF2-40B4-BE49-F238E27FC236}">
                    <a16:creationId xmlns:a16="http://schemas.microsoft.com/office/drawing/2014/main" xmlns="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2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3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4282227" y="37235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Gợi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ý:</a:t>
              </a:r>
              <a:endParaRPr lang="en-US" sz="2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2084" y="86181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hoặc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giúp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 </a:t>
              </a:r>
              <a:endParaRPr lang="en-US" sz="2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62084" y="143258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chăm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sóc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ra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sao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2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76114" y="1952404"/>
              <a:ext cx="8305987" cy="839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thấy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thế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trước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2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01055" y="5520904"/>
            <a:ext cx="4780635" cy="740481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544" t="41462" r="34035" b="22047"/>
          <a:stretch/>
        </p:blipFill>
        <p:spPr>
          <a:xfrm>
            <a:off x="2021305" y="420290"/>
            <a:ext cx="8390021" cy="51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 TÍCH HOA TỈ MUỘI</a:t>
            </a:r>
            <a:endParaRPr lang="en-US" sz="27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63" y="481004"/>
            <a:ext cx="11404471" cy="64016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Na,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ù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lùa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choàng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rích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cõng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rớm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 liền phẩy chiếc quạt thần.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chở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muội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vi-VN" sz="24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Trần Mạnh Hùng)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20159" y="-255"/>
            <a:ext cx="3871838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vi-VN" altLang="zh-CN" sz="5400" b="1" spc="80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 đọc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2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7" y="-381582"/>
            <a:ext cx="11031313" cy="780493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=""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50" y="3519948"/>
            <a:ext cx="2281080" cy="333805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0056" y="1497516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078EB3-D265-4D2B-83AC-D0C303DCF7D5}"/>
              </a:ext>
            </a:extLst>
          </p:cNvPr>
          <p:cNvSpPr txBox="1"/>
          <p:nvPr/>
        </p:nvSpPr>
        <p:spPr>
          <a:xfrm>
            <a:off x="4435434" y="2811772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sườn núi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rúc rích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B796F7-1BEB-4A7D-B72E-F5D52F1F2E50}"/>
              </a:ext>
            </a:extLst>
          </p:cNvPr>
          <p:cNvSpPr txBox="1"/>
          <p:nvPr/>
        </p:nvSpPr>
        <p:spPr>
          <a:xfrm>
            <a:off x="7227125" y="2812049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rớm máu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che chở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 TÍCH HOA TỈ MUỘI</a:t>
            </a:r>
            <a:endParaRPr lang="en-US" sz="27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63" y="481004"/>
            <a:ext cx="11404471" cy="64016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Na,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ù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lùa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choàng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rích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cõng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rớm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 liền phẩy chiếc quạt thần.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chở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muội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vi-VN" sz="24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Trần Mạnh Hùng)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20159" y="-255"/>
            <a:ext cx="3871838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8663" y="54630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47965" y="424026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594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2112</Words>
  <Application>Microsoft Office PowerPoint</Application>
  <PresentationFormat>Custom</PresentationFormat>
  <Paragraphs>142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78</cp:revision>
  <dcterms:created xsi:type="dcterms:W3CDTF">2021-06-17T09:40:01Z</dcterms:created>
  <dcterms:modified xsi:type="dcterms:W3CDTF">2021-12-06T13:43:34Z</dcterms:modified>
</cp:coreProperties>
</file>