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0"/>
  </p:notesMasterIdLst>
  <p:sldIdLst>
    <p:sldId id="322" r:id="rId2"/>
    <p:sldId id="320" r:id="rId3"/>
    <p:sldId id="331" r:id="rId4"/>
    <p:sldId id="352" r:id="rId5"/>
    <p:sldId id="353" r:id="rId6"/>
    <p:sldId id="333" r:id="rId7"/>
    <p:sldId id="334" r:id="rId8"/>
    <p:sldId id="335" r:id="rId9"/>
  </p:sldIdLst>
  <p:sldSz cx="6858000" cy="5143500"/>
  <p:notesSz cx="6858000" cy="9144000"/>
  <p:embeddedFontLst>
    <p:embeddedFont>
      <p:font typeface="HP001 4 hàng" panose="020B0603050302020204" pitchFamily="34" charset="0"/>
      <p:regular r:id="rId11"/>
      <p:bold r:id="rId12"/>
    </p:embeddedFont>
    <p:embeddedFont>
      <p:font typeface="Kalam" panose="020B0604020202020204" charset="0"/>
      <p:regular r:id="rId13"/>
      <p:bold r:id="rId14"/>
    </p:embeddedFont>
    <p:embeddedFont>
      <p:font typeface="Montserrat" panose="00000500000000000000" pitchFamily="2" charset="0"/>
      <p:regular r:id="rId15"/>
      <p:bold r:id="rId16"/>
      <p:italic r:id="rId17"/>
      <p:boldItalic r:id="rId18"/>
    </p:embeddedFont>
  </p:embeddedFontLst>
  <p:custDataLst>
    <p:tags r:id="rId19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D574"/>
    <a:srgbClr val="FFFFFF"/>
    <a:srgbClr val="8AB036"/>
    <a:srgbClr val="000000"/>
    <a:srgbClr val="FFAB40"/>
    <a:srgbClr val="17479D"/>
    <a:srgbClr val="3B64AC"/>
    <a:srgbClr val="F7446B"/>
    <a:srgbClr val="7EA131"/>
    <a:srgbClr val="F95D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55" autoAdjust="0"/>
    <p:restoredTop sz="94615"/>
  </p:normalViewPr>
  <p:slideViewPr>
    <p:cSldViewPr snapToGrid="0">
      <p:cViewPr varScale="1">
        <p:scale>
          <a:sx n="143" d="100"/>
          <a:sy n="143" d="100"/>
        </p:scale>
        <p:origin x="15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32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3635565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_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2C080760-F4F7-D142-855D-324916935CAA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0" y="7859"/>
            <a:ext cx="6858000" cy="5127782"/>
          </a:xfrm>
          <a:custGeom>
            <a:avLst/>
            <a:gdLst>
              <a:gd name="connsiteX0" fmla="*/ 1737096 w 6816037"/>
              <a:gd name="connsiteY0" fmla="*/ 4925030 h 5127782"/>
              <a:gd name="connsiteX1" fmla="*/ 3404260 w 6816037"/>
              <a:gd name="connsiteY1" fmla="*/ 4874662 h 5127782"/>
              <a:gd name="connsiteX2" fmla="*/ 6409878 w 6816037"/>
              <a:gd name="connsiteY2" fmla="*/ 4706888 h 5127782"/>
              <a:gd name="connsiteX3" fmla="*/ 6612951 w 6816037"/>
              <a:gd name="connsiteY3" fmla="*/ 2586147 h 5127782"/>
              <a:gd name="connsiteX4" fmla="*/ 6264642 w 6816037"/>
              <a:gd name="connsiteY4" fmla="*/ 408852 h 5127782"/>
              <a:gd name="connsiteX5" fmla="*/ 3415828 w 6816037"/>
              <a:gd name="connsiteY5" fmla="*/ 242020 h 5127782"/>
              <a:gd name="connsiteX6" fmla="*/ 539380 w 6816037"/>
              <a:gd name="connsiteY6" fmla="*/ 416864 h 5127782"/>
              <a:gd name="connsiteX7" fmla="*/ 188500 w 6816037"/>
              <a:gd name="connsiteY7" fmla="*/ 2718575 h 5127782"/>
              <a:gd name="connsiteX8" fmla="*/ 541308 w 6816037"/>
              <a:gd name="connsiteY8" fmla="*/ 4755901 h 5127782"/>
              <a:gd name="connsiteX9" fmla="*/ 1737096 w 6816037"/>
              <a:gd name="connsiteY9" fmla="*/ 4925030 h 5127782"/>
              <a:gd name="connsiteX10" fmla="*/ 2784545 w 6816037"/>
              <a:gd name="connsiteY10" fmla="*/ 5126298 h 5127782"/>
              <a:gd name="connsiteX11" fmla="*/ 2621810 w 6816037"/>
              <a:gd name="connsiteY11" fmla="*/ 4967389 h 5127782"/>
              <a:gd name="connsiteX12" fmla="*/ 2293940 w 6816037"/>
              <a:gd name="connsiteY12" fmla="*/ 5001743 h 5127782"/>
              <a:gd name="connsiteX13" fmla="*/ 2030145 w 6816037"/>
              <a:gd name="connsiteY13" fmla="*/ 4993539 h 5127782"/>
              <a:gd name="connsiteX14" fmla="*/ 1809293 w 6816037"/>
              <a:gd name="connsiteY14" fmla="*/ 5050968 h 5127782"/>
              <a:gd name="connsiteX15" fmla="*/ 1715227 w 6816037"/>
              <a:gd name="connsiteY15" fmla="*/ 5068402 h 5127782"/>
              <a:gd name="connsiteX16" fmla="*/ 1600711 w 6816037"/>
              <a:gd name="connsiteY16" fmla="*/ 5001743 h 5127782"/>
              <a:gd name="connsiteX17" fmla="*/ 1303516 w 6816037"/>
              <a:gd name="connsiteY17" fmla="*/ 5001743 h 5127782"/>
              <a:gd name="connsiteX18" fmla="*/ 1036994 w 6816037"/>
              <a:gd name="connsiteY18" fmla="*/ 4993539 h 5127782"/>
              <a:gd name="connsiteX19" fmla="*/ 802509 w 6816037"/>
              <a:gd name="connsiteY19" fmla="*/ 5034047 h 5127782"/>
              <a:gd name="connsiteX20" fmla="*/ 600062 w 6816037"/>
              <a:gd name="connsiteY20" fmla="*/ 4915600 h 5127782"/>
              <a:gd name="connsiteX21" fmla="*/ 383981 w 6816037"/>
              <a:gd name="connsiteY21" fmla="*/ 4797153 h 5127782"/>
              <a:gd name="connsiteX22" fmla="*/ 266739 w 6816037"/>
              <a:gd name="connsiteY22" fmla="*/ 4594614 h 5127782"/>
              <a:gd name="connsiteX23" fmla="*/ 216298 w 6816037"/>
              <a:gd name="connsiteY23" fmla="*/ 4322853 h 5127782"/>
              <a:gd name="connsiteX24" fmla="*/ 150178 w 6816037"/>
              <a:gd name="connsiteY24" fmla="*/ 3950591 h 5127782"/>
              <a:gd name="connsiteX25" fmla="*/ 124958 w 6816037"/>
              <a:gd name="connsiteY25" fmla="*/ 3638322 h 5127782"/>
              <a:gd name="connsiteX26" fmla="*/ 99055 w 6816037"/>
              <a:gd name="connsiteY26" fmla="*/ 3294775 h 5127782"/>
              <a:gd name="connsiteX27" fmla="*/ 146089 w 6816037"/>
              <a:gd name="connsiteY27" fmla="*/ 2971226 h 5127782"/>
              <a:gd name="connsiteX28" fmla="*/ 112688 w 6816037"/>
              <a:gd name="connsiteY28" fmla="*/ 2563584 h 5127782"/>
              <a:gd name="connsiteX29" fmla="*/ 99055 w 6816037"/>
              <a:gd name="connsiteY29" fmla="*/ 2061082 h 5127782"/>
              <a:gd name="connsiteX30" fmla="*/ 127003 w 6816037"/>
              <a:gd name="connsiteY30" fmla="*/ 1720611 h 5127782"/>
              <a:gd name="connsiteX31" fmla="*/ 150179 w 6816037"/>
              <a:gd name="connsiteY31" fmla="*/ 1329890 h 5127782"/>
              <a:gd name="connsiteX32" fmla="*/ 183579 w 6816037"/>
              <a:gd name="connsiteY32" fmla="*/ 1087869 h 5127782"/>
              <a:gd name="connsiteX33" fmla="*/ 286507 w 6816037"/>
              <a:gd name="connsiteY33" fmla="*/ 648436 h 5127782"/>
              <a:gd name="connsiteX34" fmla="*/ 450101 w 6816037"/>
              <a:gd name="connsiteY34" fmla="*/ 302325 h 5127782"/>
              <a:gd name="connsiteX35" fmla="*/ 680496 w 6816037"/>
              <a:gd name="connsiteY35" fmla="*/ 230026 h 5127782"/>
              <a:gd name="connsiteX36" fmla="*/ 696174 w 6816037"/>
              <a:gd name="connsiteY36" fmla="*/ 157727 h 5127782"/>
              <a:gd name="connsiteX37" fmla="*/ 696174 w 6816037"/>
              <a:gd name="connsiteY37" fmla="*/ 154138 h 5127782"/>
              <a:gd name="connsiteX38" fmla="*/ 1011774 w 6816037"/>
              <a:gd name="connsiteY38" fmla="*/ 160291 h 5127782"/>
              <a:gd name="connsiteX39" fmla="*/ 1274887 w 6816037"/>
              <a:gd name="connsiteY39" fmla="*/ 111579 h 5127782"/>
              <a:gd name="connsiteX40" fmla="*/ 1534592 w 6816037"/>
              <a:gd name="connsiteY40" fmla="*/ 151574 h 5127782"/>
              <a:gd name="connsiteX41" fmla="*/ 1542090 w 6816037"/>
              <a:gd name="connsiteY41" fmla="*/ 148498 h 5127782"/>
              <a:gd name="connsiteX42" fmla="*/ 2004925 w 6816037"/>
              <a:gd name="connsiteY42" fmla="*/ 160291 h 5127782"/>
              <a:gd name="connsiteX43" fmla="*/ 2261222 w 6816037"/>
              <a:gd name="connsiteY43" fmla="*/ 189518 h 5127782"/>
              <a:gd name="connsiteX44" fmla="*/ 2533197 w 6816037"/>
              <a:gd name="connsiteY44" fmla="*/ 157727 h 5127782"/>
              <a:gd name="connsiteX45" fmla="*/ 2774498 w 6816037"/>
              <a:gd name="connsiteY45" fmla="*/ 200799 h 5127782"/>
              <a:gd name="connsiteX46" fmla="*/ 3074420 w 6816037"/>
              <a:gd name="connsiteY46" fmla="*/ 140294 h 5127782"/>
              <a:gd name="connsiteX47" fmla="*/ 3388656 w 6816037"/>
              <a:gd name="connsiteY47" fmla="*/ 145934 h 5127782"/>
              <a:gd name="connsiteX48" fmla="*/ 3642909 w 6816037"/>
              <a:gd name="connsiteY48" fmla="*/ 174648 h 5127782"/>
              <a:gd name="connsiteX49" fmla="*/ 3914884 w 6816037"/>
              <a:gd name="connsiteY49" fmla="*/ 140294 h 5127782"/>
              <a:gd name="connsiteX50" fmla="*/ 4158911 w 6816037"/>
              <a:gd name="connsiteY50" fmla="*/ 183365 h 5127782"/>
              <a:gd name="connsiteX51" fmla="*/ 4491552 w 6816037"/>
              <a:gd name="connsiteY51" fmla="*/ 157727 h 5127782"/>
              <a:gd name="connsiteX52" fmla="*/ 4890312 w 6816037"/>
              <a:gd name="connsiteY52" fmla="*/ 143370 h 5127782"/>
              <a:gd name="connsiteX53" fmla="*/ 5162287 w 6816037"/>
              <a:gd name="connsiteY53" fmla="*/ 177725 h 5127782"/>
              <a:gd name="connsiteX54" fmla="*/ 5487430 w 6816037"/>
              <a:gd name="connsiteY54" fmla="*/ 145934 h 5127782"/>
              <a:gd name="connsiteX55" fmla="*/ 5753952 w 6816037"/>
              <a:gd name="connsiteY55" fmla="*/ 151574 h 5127782"/>
              <a:gd name="connsiteX56" fmla="*/ 6002751 w 6816037"/>
              <a:gd name="connsiteY56" fmla="*/ 137217 h 5127782"/>
              <a:gd name="connsiteX57" fmla="*/ 6211333 w 6816037"/>
              <a:gd name="connsiteY57" fmla="*/ 250024 h 5127782"/>
              <a:gd name="connsiteX58" fmla="*/ 6214059 w 6816037"/>
              <a:gd name="connsiteY58" fmla="*/ 252587 h 5127782"/>
              <a:gd name="connsiteX59" fmla="*/ 6427413 w 6816037"/>
              <a:gd name="connsiteY59" fmla="*/ 371034 h 5127782"/>
              <a:gd name="connsiteX60" fmla="*/ 6541247 w 6816037"/>
              <a:gd name="connsiteY60" fmla="*/ 573573 h 5127782"/>
              <a:gd name="connsiteX61" fmla="*/ 6592370 w 6816037"/>
              <a:gd name="connsiteY61" fmla="*/ 844822 h 5127782"/>
              <a:gd name="connsiteX62" fmla="*/ 6658490 w 6816037"/>
              <a:gd name="connsiteY62" fmla="*/ 1217596 h 5127782"/>
              <a:gd name="connsiteX63" fmla="*/ 6683710 w 6816037"/>
              <a:gd name="connsiteY63" fmla="*/ 1532429 h 5127782"/>
              <a:gd name="connsiteX64" fmla="*/ 6709613 w 6816037"/>
              <a:gd name="connsiteY64" fmla="*/ 1873413 h 5127782"/>
              <a:gd name="connsiteX65" fmla="*/ 6676212 w 6816037"/>
              <a:gd name="connsiteY65" fmla="*/ 2179529 h 5127782"/>
              <a:gd name="connsiteX66" fmla="*/ 6695980 w 6816037"/>
              <a:gd name="connsiteY66" fmla="*/ 2604604 h 5127782"/>
              <a:gd name="connsiteX67" fmla="*/ 6709613 w 6816037"/>
              <a:gd name="connsiteY67" fmla="*/ 3107106 h 5127782"/>
              <a:gd name="connsiteX68" fmla="*/ 6681665 w 6816037"/>
              <a:gd name="connsiteY68" fmla="*/ 3450653 h 5127782"/>
              <a:gd name="connsiteX69" fmla="*/ 6706886 w 6816037"/>
              <a:gd name="connsiteY69" fmla="*/ 3863423 h 5127782"/>
              <a:gd name="connsiteX70" fmla="*/ 6658490 w 6816037"/>
              <a:gd name="connsiteY70" fmla="*/ 4175692 h 5127782"/>
              <a:gd name="connsiteX71" fmla="*/ 6549427 w 6816037"/>
              <a:gd name="connsiteY71" fmla="*/ 4542313 h 5127782"/>
              <a:gd name="connsiteX72" fmla="*/ 6358567 w 6816037"/>
              <a:gd name="connsiteY72" fmla="*/ 4865863 h 5127782"/>
              <a:gd name="connsiteX73" fmla="*/ 6127491 w 6816037"/>
              <a:gd name="connsiteY73" fmla="*/ 4941238 h 5127782"/>
              <a:gd name="connsiteX74" fmla="*/ 5957081 w 6816037"/>
              <a:gd name="connsiteY74" fmla="*/ 5091476 h 5127782"/>
              <a:gd name="connsiteX75" fmla="*/ 5779172 w 6816037"/>
              <a:gd name="connsiteY75" fmla="*/ 4984310 h 5127782"/>
              <a:gd name="connsiteX76" fmla="*/ 5522875 w 6816037"/>
              <a:gd name="connsiteY76" fmla="*/ 4955595 h 5127782"/>
              <a:gd name="connsiteX77" fmla="*/ 5250900 w 6816037"/>
              <a:gd name="connsiteY77" fmla="*/ 4987899 h 5127782"/>
              <a:gd name="connsiteX78" fmla="*/ 5006873 w 6816037"/>
              <a:gd name="connsiteY78" fmla="*/ 4947391 h 5127782"/>
              <a:gd name="connsiteX79" fmla="*/ 4710359 w 6816037"/>
              <a:gd name="connsiteY79" fmla="*/ 5004820 h 5127782"/>
              <a:gd name="connsiteX80" fmla="*/ 4394759 w 6816037"/>
              <a:gd name="connsiteY80" fmla="*/ 4998667 h 5127782"/>
              <a:gd name="connsiteX81" fmla="*/ 4138462 w 6816037"/>
              <a:gd name="connsiteY81" fmla="*/ 4969952 h 5127782"/>
              <a:gd name="connsiteX82" fmla="*/ 3868532 w 6816037"/>
              <a:gd name="connsiteY82" fmla="*/ 5004820 h 5127782"/>
              <a:gd name="connsiteX83" fmla="*/ 3625186 w 6816037"/>
              <a:gd name="connsiteY83" fmla="*/ 4961748 h 5127782"/>
              <a:gd name="connsiteX84" fmla="*/ 3289818 w 6816037"/>
              <a:gd name="connsiteY84" fmla="*/ 4987899 h 5127782"/>
              <a:gd name="connsiteX85" fmla="*/ 2893785 w 6816037"/>
              <a:gd name="connsiteY85" fmla="*/ 5001743 h 5127782"/>
              <a:gd name="connsiteX86" fmla="*/ 2784545 w 6816037"/>
              <a:gd name="connsiteY86" fmla="*/ 5126298 h 5127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6816037" h="5127782">
                <a:moveTo>
                  <a:pt x="1737096" y="4925030"/>
                </a:moveTo>
                <a:cubicBezTo>
                  <a:pt x="2286552" y="4920140"/>
                  <a:pt x="2914570" y="4878668"/>
                  <a:pt x="3404260" y="4874662"/>
                </a:cubicBezTo>
                <a:cubicBezTo>
                  <a:pt x="4382355" y="4866651"/>
                  <a:pt x="6102054" y="4959492"/>
                  <a:pt x="6409878" y="4706888"/>
                </a:cubicBezTo>
                <a:cubicBezTo>
                  <a:pt x="6626447" y="4528274"/>
                  <a:pt x="6617450" y="3310026"/>
                  <a:pt x="6612951" y="2586147"/>
                </a:cubicBezTo>
                <a:cubicBezTo>
                  <a:pt x="6608453" y="1862738"/>
                  <a:pt x="6623876" y="654858"/>
                  <a:pt x="6264642" y="408852"/>
                </a:cubicBezTo>
                <a:cubicBezTo>
                  <a:pt x="5695264" y="68591"/>
                  <a:pt x="4470397" y="268412"/>
                  <a:pt x="3415828" y="242020"/>
                </a:cubicBezTo>
                <a:cubicBezTo>
                  <a:pt x="2368971" y="288205"/>
                  <a:pt x="882549" y="97810"/>
                  <a:pt x="539380" y="416864"/>
                </a:cubicBezTo>
                <a:cubicBezTo>
                  <a:pt x="139017" y="789172"/>
                  <a:pt x="188500" y="1995638"/>
                  <a:pt x="188500" y="2718575"/>
                </a:cubicBezTo>
                <a:cubicBezTo>
                  <a:pt x="188500" y="3441512"/>
                  <a:pt x="248908" y="4517906"/>
                  <a:pt x="541308" y="4755901"/>
                </a:cubicBezTo>
                <a:cubicBezTo>
                  <a:pt x="716748" y="4898226"/>
                  <a:pt x="1187641" y="4929919"/>
                  <a:pt x="1737096" y="4925030"/>
                </a:cubicBezTo>
                <a:close/>
                <a:moveTo>
                  <a:pt x="2784545" y="5126298"/>
                </a:moveTo>
                <a:cubicBezTo>
                  <a:pt x="2706802" y="5139042"/>
                  <a:pt x="2620106" y="5068338"/>
                  <a:pt x="2621810" y="4967389"/>
                </a:cubicBezTo>
                <a:cubicBezTo>
                  <a:pt x="2527743" y="5108909"/>
                  <a:pt x="2336884" y="5126343"/>
                  <a:pt x="2293940" y="5001743"/>
                </a:cubicBezTo>
                <a:cubicBezTo>
                  <a:pt x="2278944" y="5114550"/>
                  <a:pt x="2083313" y="5172491"/>
                  <a:pt x="2030145" y="4993539"/>
                </a:cubicBezTo>
                <a:cubicBezTo>
                  <a:pt x="1989247" y="5157621"/>
                  <a:pt x="1877458" y="5131984"/>
                  <a:pt x="1809293" y="5050968"/>
                </a:cubicBezTo>
                <a:cubicBezTo>
                  <a:pt x="1778620" y="5065325"/>
                  <a:pt x="1745901" y="5070965"/>
                  <a:pt x="1715227" y="5068402"/>
                </a:cubicBezTo>
                <a:cubicBezTo>
                  <a:pt x="1666149" y="5074042"/>
                  <a:pt x="1623205" y="5044815"/>
                  <a:pt x="1600711" y="5001743"/>
                </a:cubicBezTo>
                <a:cubicBezTo>
                  <a:pt x="1503918" y="5111473"/>
                  <a:pt x="1341688" y="5114550"/>
                  <a:pt x="1303516" y="5001743"/>
                </a:cubicBezTo>
                <a:cubicBezTo>
                  <a:pt x="1285111" y="5114550"/>
                  <a:pt x="1090162" y="5172491"/>
                  <a:pt x="1036994" y="4993539"/>
                </a:cubicBezTo>
                <a:cubicBezTo>
                  <a:pt x="993369" y="5169415"/>
                  <a:pt x="866584" y="5128907"/>
                  <a:pt x="802509" y="5034047"/>
                </a:cubicBezTo>
                <a:cubicBezTo>
                  <a:pt x="691402" y="5126343"/>
                  <a:pt x="574159" y="5027894"/>
                  <a:pt x="600062" y="4915600"/>
                </a:cubicBezTo>
                <a:cubicBezTo>
                  <a:pt x="482819" y="4969952"/>
                  <a:pt x="358079" y="4877656"/>
                  <a:pt x="383981" y="4797153"/>
                </a:cubicBezTo>
                <a:cubicBezTo>
                  <a:pt x="266739" y="4825868"/>
                  <a:pt x="234020" y="4718701"/>
                  <a:pt x="266739" y="4594614"/>
                </a:cubicBezTo>
                <a:cubicBezTo>
                  <a:pt x="157677" y="4594614"/>
                  <a:pt x="132456" y="4476167"/>
                  <a:pt x="216298" y="4322853"/>
                </a:cubicBezTo>
                <a:cubicBezTo>
                  <a:pt x="69063" y="4297215"/>
                  <a:pt x="38389" y="4077755"/>
                  <a:pt x="150178" y="3950591"/>
                </a:cubicBezTo>
                <a:cubicBezTo>
                  <a:pt x="45887" y="3863423"/>
                  <a:pt x="20667" y="3754205"/>
                  <a:pt x="124958" y="3638322"/>
                </a:cubicBezTo>
                <a:cubicBezTo>
                  <a:pt x="124958" y="3638322"/>
                  <a:pt x="-78171" y="3502955"/>
                  <a:pt x="99055" y="3294775"/>
                </a:cubicBezTo>
                <a:cubicBezTo>
                  <a:pt x="-37955" y="3225553"/>
                  <a:pt x="37026" y="3026091"/>
                  <a:pt x="146089" y="2971226"/>
                </a:cubicBezTo>
                <a:cubicBezTo>
                  <a:pt x="-11371" y="2925077"/>
                  <a:pt x="-42726" y="2655880"/>
                  <a:pt x="112688" y="2563584"/>
                </a:cubicBezTo>
                <a:cubicBezTo>
                  <a:pt x="-32501" y="2460007"/>
                  <a:pt x="-25003" y="2188245"/>
                  <a:pt x="99055" y="2061082"/>
                </a:cubicBezTo>
                <a:cubicBezTo>
                  <a:pt x="-67947" y="1998013"/>
                  <a:pt x="217" y="1717534"/>
                  <a:pt x="127003" y="1720611"/>
                </a:cubicBezTo>
                <a:cubicBezTo>
                  <a:pt x="15895" y="1602164"/>
                  <a:pt x="48614" y="1385268"/>
                  <a:pt x="150179" y="1329890"/>
                </a:cubicBezTo>
                <a:cubicBezTo>
                  <a:pt x="82015" y="1269385"/>
                  <a:pt x="106554" y="1124787"/>
                  <a:pt x="183579" y="1087869"/>
                </a:cubicBezTo>
                <a:cubicBezTo>
                  <a:pt x="-3191" y="787393"/>
                  <a:pt x="156995" y="605364"/>
                  <a:pt x="286507" y="648436"/>
                </a:cubicBezTo>
                <a:cubicBezTo>
                  <a:pt x="129730" y="492558"/>
                  <a:pt x="269466" y="261304"/>
                  <a:pt x="450101" y="302325"/>
                </a:cubicBezTo>
                <a:cubicBezTo>
                  <a:pt x="457599" y="93633"/>
                  <a:pt x="680496" y="114143"/>
                  <a:pt x="680496" y="230026"/>
                </a:cubicBezTo>
                <a:cubicBezTo>
                  <a:pt x="680496" y="200799"/>
                  <a:pt x="686631" y="177725"/>
                  <a:pt x="696174" y="157727"/>
                </a:cubicBezTo>
                <a:lnTo>
                  <a:pt x="696174" y="154138"/>
                </a:lnTo>
                <a:cubicBezTo>
                  <a:pt x="739117" y="10053"/>
                  <a:pt x="917707" y="30564"/>
                  <a:pt x="1011774" y="160291"/>
                </a:cubicBezTo>
                <a:cubicBezTo>
                  <a:pt x="1082664" y="30564"/>
                  <a:pt x="1180821" y="-18662"/>
                  <a:pt x="1274887" y="111579"/>
                </a:cubicBezTo>
                <a:cubicBezTo>
                  <a:pt x="1274887" y="111579"/>
                  <a:pt x="1371680" y="-61733"/>
                  <a:pt x="1534592" y="151574"/>
                </a:cubicBezTo>
                <a:cubicBezTo>
                  <a:pt x="1536637" y="148498"/>
                  <a:pt x="1539364" y="148498"/>
                  <a:pt x="1542090" y="148498"/>
                </a:cubicBezTo>
                <a:cubicBezTo>
                  <a:pt x="1608891" y="-15585"/>
                  <a:pt x="1928581" y="-85320"/>
                  <a:pt x="2004925" y="160291"/>
                </a:cubicBezTo>
                <a:cubicBezTo>
                  <a:pt x="2073089" y="30564"/>
                  <a:pt x="2167155" y="59278"/>
                  <a:pt x="2261222" y="189518"/>
                </a:cubicBezTo>
                <a:cubicBezTo>
                  <a:pt x="2261222" y="189518"/>
                  <a:pt x="2367558" y="-67886"/>
                  <a:pt x="2533197" y="157727"/>
                </a:cubicBezTo>
                <a:cubicBezTo>
                  <a:pt x="2588410" y="-15585"/>
                  <a:pt x="2733599" y="61842"/>
                  <a:pt x="2774498" y="200799"/>
                </a:cubicBezTo>
                <a:cubicBezTo>
                  <a:pt x="2794947" y="87992"/>
                  <a:pt x="2967402" y="1337"/>
                  <a:pt x="3074420" y="140294"/>
                </a:cubicBezTo>
                <a:cubicBezTo>
                  <a:pt x="3114637" y="-6868"/>
                  <a:pt x="3294590" y="13130"/>
                  <a:pt x="3388656" y="145934"/>
                </a:cubicBezTo>
                <a:cubicBezTo>
                  <a:pt x="3460229" y="13130"/>
                  <a:pt x="3552250" y="41844"/>
                  <a:pt x="3642909" y="174648"/>
                </a:cubicBezTo>
                <a:cubicBezTo>
                  <a:pt x="3642909" y="174648"/>
                  <a:pt x="3749926" y="-82756"/>
                  <a:pt x="3914884" y="140294"/>
                </a:cubicBezTo>
                <a:cubicBezTo>
                  <a:pt x="3970778" y="-30454"/>
                  <a:pt x="4115286" y="47485"/>
                  <a:pt x="4158911" y="183365"/>
                </a:cubicBezTo>
                <a:cubicBezTo>
                  <a:pt x="4194356" y="-15584"/>
                  <a:pt x="4420662" y="-36095"/>
                  <a:pt x="4491552" y="157727"/>
                </a:cubicBezTo>
                <a:cubicBezTo>
                  <a:pt x="4573349" y="41844"/>
                  <a:pt x="4783295" y="-33018"/>
                  <a:pt x="4890312" y="143370"/>
                </a:cubicBezTo>
                <a:cubicBezTo>
                  <a:pt x="4940754" y="-67886"/>
                  <a:pt x="5164332" y="15694"/>
                  <a:pt x="5162287" y="177725"/>
                </a:cubicBezTo>
                <a:cubicBezTo>
                  <a:pt x="5253627" y="35691"/>
                  <a:pt x="5444486" y="18770"/>
                  <a:pt x="5487430" y="145934"/>
                </a:cubicBezTo>
                <a:cubicBezTo>
                  <a:pt x="5505153" y="30564"/>
                  <a:pt x="5700784" y="-27378"/>
                  <a:pt x="5753952" y="151574"/>
                </a:cubicBezTo>
                <a:cubicBezTo>
                  <a:pt x="5799622" y="-39171"/>
                  <a:pt x="5947538" y="24923"/>
                  <a:pt x="6002751" y="137217"/>
                </a:cubicBezTo>
                <a:cubicBezTo>
                  <a:pt x="6112495" y="44921"/>
                  <a:pt x="6229056" y="137217"/>
                  <a:pt x="6211333" y="250024"/>
                </a:cubicBezTo>
                <a:cubicBezTo>
                  <a:pt x="6211333" y="250024"/>
                  <a:pt x="6214059" y="250024"/>
                  <a:pt x="6214059" y="252587"/>
                </a:cubicBezTo>
                <a:cubicBezTo>
                  <a:pt x="6328575" y="203876"/>
                  <a:pt x="6450589" y="290532"/>
                  <a:pt x="6427413" y="371034"/>
                </a:cubicBezTo>
                <a:cubicBezTo>
                  <a:pt x="6541247" y="342320"/>
                  <a:pt x="6576693" y="449486"/>
                  <a:pt x="6541247" y="573573"/>
                </a:cubicBezTo>
                <a:cubicBezTo>
                  <a:pt x="6650992" y="573573"/>
                  <a:pt x="6676212" y="692020"/>
                  <a:pt x="6592370" y="844822"/>
                </a:cubicBezTo>
                <a:cubicBezTo>
                  <a:pt x="6739605" y="873536"/>
                  <a:pt x="6770279" y="1090432"/>
                  <a:pt x="6658490" y="1217596"/>
                </a:cubicBezTo>
                <a:cubicBezTo>
                  <a:pt x="6762099" y="1307329"/>
                  <a:pt x="6788001" y="1413982"/>
                  <a:pt x="6683710" y="1532429"/>
                </a:cubicBezTo>
                <a:cubicBezTo>
                  <a:pt x="6683710" y="1532429"/>
                  <a:pt x="6886839" y="1665233"/>
                  <a:pt x="6709613" y="1873413"/>
                </a:cubicBezTo>
                <a:cubicBezTo>
                  <a:pt x="6846623" y="1945711"/>
                  <a:pt x="6785275" y="2127227"/>
                  <a:pt x="6676212" y="2179529"/>
                </a:cubicBezTo>
                <a:cubicBezTo>
                  <a:pt x="6836398" y="2225677"/>
                  <a:pt x="6851394" y="2514872"/>
                  <a:pt x="6695980" y="2604604"/>
                </a:cubicBezTo>
                <a:cubicBezTo>
                  <a:pt x="6858892" y="2702028"/>
                  <a:pt x="6848668" y="2974302"/>
                  <a:pt x="6709613" y="3107106"/>
                </a:cubicBezTo>
                <a:cubicBezTo>
                  <a:pt x="6876615" y="3170175"/>
                  <a:pt x="6808451" y="3453217"/>
                  <a:pt x="6681665" y="3450653"/>
                </a:cubicBezTo>
                <a:cubicBezTo>
                  <a:pt x="6792773" y="3566024"/>
                  <a:pt x="6808451" y="3809070"/>
                  <a:pt x="6706886" y="3863423"/>
                </a:cubicBezTo>
                <a:cubicBezTo>
                  <a:pt x="6775732" y="3924441"/>
                  <a:pt x="6732107" y="4140824"/>
                  <a:pt x="6658490" y="4175692"/>
                </a:cubicBezTo>
                <a:cubicBezTo>
                  <a:pt x="6820720" y="4377718"/>
                  <a:pt x="6678939" y="4585897"/>
                  <a:pt x="6549427" y="4542313"/>
                </a:cubicBezTo>
                <a:cubicBezTo>
                  <a:pt x="6681665" y="4741775"/>
                  <a:pt x="6541247" y="4929957"/>
                  <a:pt x="6358567" y="4865863"/>
                </a:cubicBezTo>
                <a:cubicBezTo>
                  <a:pt x="6350388" y="5077119"/>
                  <a:pt x="6127491" y="5054044"/>
                  <a:pt x="6127491" y="4941238"/>
                </a:cubicBezTo>
                <a:cubicBezTo>
                  <a:pt x="6132944" y="5048404"/>
                  <a:pt x="6038878" y="5100193"/>
                  <a:pt x="5957081" y="5091476"/>
                </a:cubicBezTo>
                <a:cubicBezTo>
                  <a:pt x="5893688" y="5088399"/>
                  <a:pt x="5825524" y="5048404"/>
                  <a:pt x="5779172" y="4984310"/>
                </a:cubicBezTo>
                <a:cubicBezTo>
                  <a:pt x="5708282" y="5117114"/>
                  <a:pt x="5616942" y="5085835"/>
                  <a:pt x="5522875" y="4955595"/>
                </a:cubicBezTo>
                <a:cubicBezTo>
                  <a:pt x="5522875" y="4955595"/>
                  <a:pt x="5415858" y="5212999"/>
                  <a:pt x="5250900" y="4987899"/>
                </a:cubicBezTo>
                <a:cubicBezTo>
                  <a:pt x="5195006" y="5160698"/>
                  <a:pt x="5050498" y="5082759"/>
                  <a:pt x="5006873" y="4947391"/>
                </a:cubicBezTo>
                <a:cubicBezTo>
                  <a:pt x="4987105" y="5059685"/>
                  <a:pt x="4816695" y="5146341"/>
                  <a:pt x="4710359" y="5004820"/>
                </a:cubicBezTo>
                <a:cubicBezTo>
                  <a:pt x="4667415" y="5152494"/>
                  <a:pt x="4488825" y="5131984"/>
                  <a:pt x="4394759" y="4998667"/>
                </a:cubicBezTo>
                <a:cubicBezTo>
                  <a:pt x="4323868" y="5131984"/>
                  <a:pt x="4232528" y="5102756"/>
                  <a:pt x="4138462" y="4969952"/>
                </a:cubicBezTo>
                <a:cubicBezTo>
                  <a:pt x="4138462" y="4969952"/>
                  <a:pt x="4032126" y="5227356"/>
                  <a:pt x="3868532" y="5004820"/>
                </a:cubicBezTo>
                <a:cubicBezTo>
                  <a:pt x="3813319" y="5175055"/>
                  <a:pt x="3668129" y="5100193"/>
                  <a:pt x="3625186" y="4961748"/>
                </a:cubicBezTo>
                <a:cubicBezTo>
                  <a:pt x="3589740" y="5160698"/>
                  <a:pt x="3364117" y="5183772"/>
                  <a:pt x="3289818" y="4987899"/>
                </a:cubicBezTo>
                <a:cubicBezTo>
                  <a:pt x="3208703" y="5102756"/>
                  <a:pt x="3000121" y="5178132"/>
                  <a:pt x="2893785" y="5001743"/>
                </a:cubicBezTo>
                <a:cubicBezTo>
                  <a:pt x="2874614" y="5080964"/>
                  <a:pt x="2831191" y="5118652"/>
                  <a:pt x="2784545" y="5126298"/>
                </a:cubicBezTo>
                <a:close/>
              </a:path>
            </a:pathLst>
          </a:custGeom>
          <a:solidFill>
            <a:srgbClr val="8AB036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49E41DF2-1E9F-D04D-8A83-C875B540223D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282691" y="264616"/>
            <a:ext cx="6292616" cy="461426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19050">
            <a:solidFill>
              <a:srgbClr val="00B050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449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1220442" y="379068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2C080760-F4F7-D142-855D-324916935CAA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0" y="7859"/>
            <a:ext cx="6858000" cy="5127782"/>
          </a:xfrm>
          <a:custGeom>
            <a:avLst/>
            <a:gdLst>
              <a:gd name="connsiteX0" fmla="*/ 1737096 w 6816037"/>
              <a:gd name="connsiteY0" fmla="*/ 4925030 h 5127782"/>
              <a:gd name="connsiteX1" fmla="*/ 3404260 w 6816037"/>
              <a:gd name="connsiteY1" fmla="*/ 4874662 h 5127782"/>
              <a:gd name="connsiteX2" fmla="*/ 6409878 w 6816037"/>
              <a:gd name="connsiteY2" fmla="*/ 4706888 h 5127782"/>
              <a:gd name="connsiteX3" fmla="*/ 6612951 w 6816037"/>
              <a:gd name="connsiteY3" fmla="*/ 2586147 h 5127782"/>
              <a:gd name="connsiteX4" fmla="*/ 6264642 w 6816037"/>
              <a:gd name="connsiteY4" fmla="*/ 408852 h 5127782"/>
              <a:gd name="connsiteX5" fmla="*/ 3415828 w 6816037"/>
              <a:gd name="connsiteY5" fmla="*/ 242020 h 5127782"/>
              <a:gd name="connsiteX6" fmla="*/ 539380 w 6816037"/>
              <a:gd name="connsiteY6" fmla="*/ 416864 h 5127782"/>
              <a:gd name="connsiteX7" fmla="*/ 188500 w 6816037"/>
              <a:gd name="connsiteY7" fmla="*/ 2718575 h 5127782"/>
              <a:gd name="connsiteX8" fmla="*/ 541308 w 6816037"/>
              <a:gd name="connsiteY8" fmla="*/ 4755901 h 5127782"/>
              <a:gd name="connsiteX9" fmla="*/ 1737096 w 6816037"/>
              <a:gd name="connsiteY9" fmla="*/ 4925030 h 5127782"/>
              <a:gd name="connsiteX10" fmla="*/ 2784545 w 6816037"/>
              <a:gd name="connsiteY10" fmla="*/ 5126298 h 5127782"/>
              <a:gd name="connsiteX11" fmla="*/ 2621810 w 6816037"/>
              <a:gd name="connsiteY11" fmla="*/ 4967389 h 5127782"/>
              <a:gd name="connsiteX12" fmla="*/ 2293940 w 6816037"/>
              <a:gd name="connsiteY12" fmla="*/ 5001743 h 5127782"/>
              <a:gd name="connsiteX13" fmla="*/ 2030145 w 6816037"/>
              <a:gd name="connsiteY13" fmla="*/ 4993539 h 5127782"/>
              <a:gd name="connsiteX14" fmla="*/ 1809293 w 6816037"/>
              <a:gd name="connsiteY14" fmla="*/ 5050968 h 5127782"/>
              <a:gd name="connsiteX15" fmla="*/ 1715227 w 6816037"/>
              <a:gd name="connsiteY15" fmla="*/ 5068402 h 5127782"/>
              <a:gd name="connsiteX16" fmla="*/ 1600711 w 6816037"/>
              <a:gd name="connsiteY16" fmla="*/ 5001743 h 5127782"/>
              <a:gd name="connsiteX17" fmla="*/ 1303516 w 6816037"/>
              <a:gd name="connsiteY17" fmla="*/ 5001743 h 5127782"/>
              <a:gd name="connsiteX18" fmla="*/ 1036994 w 6816037"/>
              <a:gd name="connsiteY18" fmla="*/ 4993539 h 5127782"/>
              <a:gd name="connsiteX19" fmla="*/ 802509 w 6816037"/>
              <a:gd name="connsiteY19" fmla="*/ 5034047 h 5127782"/>
              <a:gd name="connsiteX20" fmla="*/ 600062 w 6816037"/>
              <a:gd name="connsiteY20" fmla="*/ 4915600 h 5127782"/>
              <a:gd name="connsiteX21" fmla="*/ 383981 w 6816037"/>
              <a:gd name="connsiteY21" fmla="*/ 4797153 h 5127782"/>
              <a:gd name="connsiteX22" fmla="*/ 266739 w 6816037"/>
              <a:gd name="connsiteY22" fmla="*/ 4594614 h 5127782"/>
              <a:gd name="connsiteX23" fmla="*/ 216298 w 6816037"/>
              <a:gd name="connsiteY23" fmla="*/ 4322853 h 5127782"/>
              <a:gd name="connsiteX24" fmla="*/ 150178 w 6816037"/>
              <a:gd name="connsiteY24" fmla="*/ 3950591 h 5127782"/>
              <a:gd name="connsiteX25" fmla="*/ 124958 w 6816037"/>
              <a:gd name="connsiteY25" fmla="*/ 3638322 h 5127782"/>
              <a:gd name="connsiteX26" fmla="*/ 99055 w 6816037"/>
              <a:gd name="connsiteY26" fmla="*/ 3294775 h 5127782"/>
              <a:gd name="connsiteX27" fmla="*/ 146089 w 6816037"/>
              <a:gd name="connsiteY27" fmla="*/ 2971226 h 5127782"/>
              <a:gd name="connsiteX28" fmla="*/ 112688 w 6816037"/>
              <a:gd name="connsiteY28" fmla="*/ 2563584 h 5127782"/>
              <a:gd name="connsiteX29" fmla="*/ 99055 w 6816037"/>
              <a:gd name="connsiteY29" fmla="*/ 2061082 h 5127782"/>
              <a:gd name="connsiteX30" fmla="*/ 127003 w 6816037"/>
              <a:gd name="connsiteY30" fmla="*/ 1720611 h 5127782"/>
              <a:gd name="connsiteX31" fmla="*/ 150179 w 6816037"/>
              <a:gd name="connsiteY31" fmla="*/ 1329890 h 5127782"/>
              <a:gd name="connsiteX32" fmla="*/ 183579 w 6816037"/>
              <a:gd name="connsiteY32" fmla="*/ 1087869 h 5127782"/>
              <a:gd name="connsiteX33" fmla="*/ 286507 w 6816037"/>
              <a:gd name="connsiteY33" fmla="*/ 648436 h 5127782"/>
              <a:gd name="connsiteX34" fmla="*/ 450101 w 6816037"/>
              <a:gd name="connsiteY34" fmla="*/ 302325 h 5127782"/>
              <a:gd name="connsiteX35" fmla="*/ 680496 w 6816037"/>
              <a:gd name="connsiteY35" fmla="*/ 230026 h 5127782"/>
              <a:gd name="connsiteX36" fmla="*/ 696174 w 6816037"/>
              <a:gd name="connsiteY36" fmla="*/ 157727 h 5127782"/>
              <a:gd name="connsiteX37" fmla="*/ 696174 w 6816037"/>
              <a:gd name="connsiteY37" fmla="*/ 154138 h 5127782"/>
              <a:gd name="connsiteX38" fmla="*/ 1011774 w 6816037"/>
              <a:gd name="connsiteY38" fmla="*/ 160291 h 5127782"/>
              <a:gd name="connsiteX39" fmla="*/ 1274887 w 6816037"/>
              <a:gd name="connsiteY39" fmla="*/ 111579 h 5127782"/>
              <a:gd name="connsiteX40" fmla="*/ 1534592 w 6816037"/>
              <a:gd name="connsiteY40" fmla="*/ 151574 h 5127782"/>
              <a:gd name="connsiteX41" fmla="*/ 1542090 w 6816037"/>
              <a:gd name="connsiteY41" fmla="*/ 148498 h 5127782"/>
              <a:gd name="connsiteX42" fmla="*/ 2004925 w 6816037"/>
              <a:gd name="connsiteY42" fmla="*/ 160291 h 5127782"/>
              <a:gd name="connsiteX43" fmla="*/ 2261222 w 6816037"/>
              <a:gd name="connsiteY43" fmla="*/ 189518 h 5127782"/>
              <a:gd name="connsiteX44" fmla="*/ 2533197 w 6816037"/>
              <a:gd name="connsiteY44" fmla="*/ 157727 h 5127782"/>
              <a:gd name="connsiteX45" fmla="*/ 2774498 w 6816037"/>
              <a:gd name="connsiteY45" fmla="*/ 200799 h 5127782"/>
              <a:gd name="connsiteX46" fmla="*/ 3074420 w 6816037"/>
              <a:gd name="connsiteY46" fmla="*/ 140294 h 5127782"/>
              <a:gd name="connsiteX47" fmla="*/ 3388656 w 6816037"/>
              <a:gd name="connsiteY47" fmla="*/ 145934 h 5127782"/>
              <a:gd name="connsiteX48" fmla="*/ 3642909 w 6816037"/>
              <a:gd name="connsiteY48" fmla="*/ 174648 h 5127782"/>
              <a:gd name="connsiteX49" fmla="*/ 3914884 w 6816037"/>
              <a:gd name="connsiteY49" fmla="*/ 140294 h 5127782"/>
              <a:gd name="connsiteX50" fmla="*/ 4158911 w 6816037"/>
              <a:gd name="connsiteY50" fmla="*/ 183365 h 5127782"/>
              <a:gd name="connsiteX51" fmla="*/ 4491552 w 6816037"/>
              <a:gd name="connsiteY51" fmla="*/ 157727 h 5127782"/>
              <a:gd name="connsiteX52" fmla="*/ 4890312 w 6816037"/>
              <a:gd name="connsiteY52" fmla="*/ 143370 h 5127782"/>
              <a:gd name="connsiteX53" fmla="*/ 5162287 w 6816037"/>
              <a:gd name="connsiteY53" fmla="*/ 177725 h 5127782"/>
              <a:gd name="connsiteX54" fmla="*/ 5487430 w 6816037"/>
              <a:gd name="connsiteY54" fmla="*/ 145934 h 5127782"/>
              <a:gd name="connsiteX55" fmla="*/ 5753952 w 6816037"/>
              <a:gd name="connsiteY55" fmla="*/ 151574 h 5127782"/>
              <a:gd name="connsiteX56" fmla="*/ 6002751 w 6816037"/>
              <a:gd name="connsiteY56" fmla="*/ 137217 h 5127782"/>
              <a:gd name="connsiteX57" fmla="*/ 6211333 w 6816037"/>
              <a:gd name="connsiteY57" fmla="*/ 250024 h 5127782"/>
              <a:gd name="connsiteX58" fmla="*/ 6214059 w 6816037"/>
              <a:gd name="connsiteY58" fmla="*/ 252587 h 5127782"/>
              <a:gd name="connsiteX59" fmla="*/ 6427413 w 6816037"/>
              <a:gd name="connsiteY59" fmla="*/ 371034 h 5127782"/>
              <a:gd name="connsiteX60" fmla="*/ 6541247 w 6816037"/>
              <a:gd name="connsiteY60" fmla="*/ 573573 h 5127782"/>
              <a:gd name="connsiteX61" fmla="*/ 6592370 w 6816037"/>
              <a:gd name="connsiteY61" fmla="*/ 844822 h 5127782"/>
              <a:gd name="connsiteX62" fmla="*/ 6658490 w 6816037"/>
              <a:gd name="connsiteY62" fmla="*/ 1217596 h 5127782"/>
              <a:gd name="connsiteX63" fmla="*/ 6683710 w 6816037"/>
              <a:gd name="connsiteY63" fmla="*/ 1532429 h 5127782"/>
              <a:gd name="connsiteX64" fmla="*/ 6709613 w 6816037"/>
              <a:gd name="connsiteY64" fmla="*/ 1873413 h 5127782"/>
              <a:gd name="connsiteX65" fmla="*/ 6676212 w 6816037"/>
              <a:gd name="connsiteY65" fmla="*/ 2179529 h 5127782"/>
              <a:gd name="connsiteX66" fmla="*/ 6695980 w 6816037"/>
              <a:gd name="connsiteY66" fmla="*/ 2604604 h 5127782"/>
              <a:gd name="connsiteX67" fmla="*/ 6709613 w 6816037"/>
              <a:gd name="connsiteY67" fmla="*/ 3107106 h 5127782"/>
              <a:gd name="connsiteX68" fmla="*/ 6681665 w 6816037"/>
              <a:gd name="connsiteY68" fmla="*/ 3450653 h 5127782"/>
              <a:gd name="connsiteX69" fmla="*/ 6706886 w 6816037"/>
              <a:gd name="connsiteY69" fmla="*/ 3863423 h 5127782"/>
              <a:gd name="connsiteX70" fmla="*/ 6658490 w 6816037"/>
              <a:gd name="connsiteY70" fmla="*/ 4175692 h 5127782"/>
              <a:gd name="connsiteX71" fmla="*/ 6549427 w 6816037"/>
              <a:gd name="connsiteY71" fmla="*/ 4542313 h 5127782"/>
              <a:gd name="connsiteX72" fmla="*/ 6358567 w 6816037"/>
              <a:gd name="connsiteY72" fmla="*/ 4865863 h 5127782"/>
              <a:gd name="connsiteX73" fmla="*/ 6127491 w 6816037"/>
              <a:gd name="connsiteY73" fmla="*/ 4941238 h 5127782"/>
              <a:gd name="connsiteX74" fmla="*/ 5957081 w 6816037"/>
              <a:gd name="connsiteY74" fmla="*/ 5091476 h 5127782"/>
              <a:gd name="connsiteX75" fmla="*/ 5779172 w 6816037"/>
              <a:gd name="connsiteY75" fmla="*/ 4984310 h 5127782"/>
              <a:gd name="connsiteX76" fmla="*/ 5522875 w 6816037"/>
              <a:gd name="connsiteY76" fmla="*/ 4955595 h 5127782"/>
              <a:gd name="connsiteX77" fmla="*/ 5250900 w 6816037"/>
              <a:gd name="connsiteY77" fmla="*/ 4987899 h 5127782"/>
              <a:gd name="connsiteX78" fmla="*/ 5006873 w 6816037"/>
              <a:gd name="connsiteY78" fmla="*/ 4947391 h 5127782"/>
              <a:gd name="connsiteX79" fmla="*/ 4710359 w 6816037"/>
              <a:gd name="connsiteY79" fmla="*/ 5004820 h 5127782"/>
              <a:gd name="connsiteX80" fmla="*/ 4394759 w 6816037"/>
              <a:gd name="connsiteY80" fmla="*/ 4998667 h 5127782"/>
              <a:gd name="connsiteX81" fmla="*/ 4138462 w 6816037"/>
              <a:gd name="connsiteY81" fmla="*/ 4969952 h 5127782"/>
              <a:gd name="connsiteX82" fmla="*/ 3868532 w 6816037"/>
              <a:gd name="connsiteY82" fmla="*/ 5004820 h 5127782"/>
              <a:gd name="connsiteX83" fmla="*/ 3625186 w 6816037"/>
              <a:gd name="connsiteY83" fmla="*/ 4961748 h 5127782"/>
              <a:gd name="connsiteX84" fmla="*/ 3289818 w 6816037"/>
              <a:gd name="connsiteY84" fmla="*/ 4987899 h 5127782"/>
              <a:gd name="connsiteX85" fmla="*/ 2893785 w 6816037"/>
              <a:gd name="connsiteY85" fmla="*/ 5001743 h 5127782"/>
              <a:gd name="connsiteX86" fmla="*/ 2784545 w 6816037"/>
              <a:gd name="connsiteY86" fmla="*/ 5126298 h 5127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6816037" h="5127782">
                <a:moveTo>
                  <a:pt x="1737096" y="4925030"/>
                </a:moveTo>
                <a:cubicBezTo>
                  <a:pt x="2286552" y="4920140"/>
                  <a:pt x="2914570" y="4878668"/>
                  <a:pt x="3404260" y="4874662"/>
                </a:cubicBezTo>
                <a:cubicBezTo>
                  <a:pt x="4382355" y="4866651"/>
                  <a:pt x="6102054" y="4959492"/>
                  <a:pt x="6409878" y="4706888"/>
                </a:cubicBezTo>
                <a:cubicBezTo>
                  <a:pt x="6626447" y="4528274"/>
                  <a:pt x="6617450" y="3310026"/>
                  <a:pt x="6612951" y="2586147"/>
                </a:cubicBezTo>
                <a:cubicBezTo>
                  <a:pt x="6608453" y="1862738"/>
                  <a:pt x="6623876" y="654858"/>
                  <a:pt x="6264642" y="408852"/>
                </a:cubicBezTo>
                <a:cubicBezTo>
                  <a:pt x="5695264" y="68591"/>
                  <a:pt x="4470397" y="268412"/>
                  <a:pt x="3415828" y="242020"/>
                </a:cubicBezTo>
                <a:cubicBezTo>
                  <a:pt x="2368971" y="288205"/>
                  <a:pt x="882549" y="97810"/>
                  <a:pt x="539380" y="416864"/>
                </a:cubicBezTo>
                <a:cubicBezTo>
                  <a:pt x="139017" y="789172"/>
                  <a:pt x="188500" y="1995638"/>
                  <a:pt x="188500" y="2718575"/>
                </a:cubicBezTo>
                <a:cubicBezTo>
                  <a:pt x="188500" y="3441512"/>
                  <a:pt x="248908" y="4517906"/>
                  <a:pt x="541308" y="4755901"/>
                </a:cubicBezTo>
                <a:cubicBezTo>
                  <a:pt x="716748" y="4898226"/>
                  <a:pt x="1187641" y="4929919"/>
                  <a:pt x="1737096" y="4925030"/>
                </a:cubicBezTo>
                <a:close/>
                <a:moveTo>
                  <a:pt x="2784545" y="5126298"/>
                </a:moveTo>
                <a:cubicBezTo>
                  <a:pt x="2706802" y="5139042"/>
                  <a:pt x="2620106" y="5068338"/>
                  <a:pt x="2621810" y="4967389"/>
                </a:cubicBezTo>
                <a:cubicBezTo>
                  <a:pt x="2527743" y="5108909"/>
                  <a:pt x="2336884" y="5126343"/>
                  <a:pt x="2293940" y="5001743"/>
                </a:cubicBezTo>
                <a:cubicBezTo>
                  <a:pt x="2278944" y="5114550"/>
                  <a:pt x="2083313" y="5172491"/>
                  <a:pt x="2030145" y="4993539"/>
                </a:cubicBezTo>
                <a:cubicBezTo>
                  <a:pt x="1989247" y="5157621"/>
                  <a:pt x="1877458" y="5131984"/>
                  <a:pt x="1809293" y="5050968"/>
                </a:cubicBezTo>
                <a:cubicBezTo>
                  <a:pt x="1778620" y="5065325"/>
                  <a:pt x="1745901" y="5070965"/>
                  <a:pt x="1715227" y="5068402"/>
                </a:cubicBezTo>
                <a:cubicBezTo>
                  <a:pt x="1666149" y="5074042"/>
                  <a:pt x="1623205" y="5044815"/>
                  <a:pt x="1600711" y="5001743"/>
                </a:cubicBezTo>
                <a:cubicBezTo>
                  <a:pt x="1503918" y="5111473"/>
                  <a:pt x="1341688" y="5114550"/>
                  <a:pt x="1303516" y="5001743"/>
                </a:cubicBezTo>
                <a:cubicBezTo>
                  <a:pt x="1285111" y="5114550"/>
                  <a:pt x="1090162" y="5172491"/>
                  <a:pt x="1036994" y="4993539"/>
                </a:cubicBezTo>
                <a:cubicBezTo>
                  <a:pt x="993369" y="5169415"/>
                  <a:pt x="866584" y="5128907"/>
                  <a:pt x="802509" y="5034047"/>
                </a:cubicBezTo>
                <a:cubicBezTo>
                  <a:pt x="691402" y="5126343"/>
                  <a:pt x="574159" y="5027894"/>
                  <a:pt x="600062" y="4915600"/>
                </a:cubicBezTo>
                <a:cubicBezTo>
                  <a:pt x="482819" y="4969952"/>
                  <a:pt x="358079" y="4877656"/>
                  <a:pt x="383981" y="4797153"/>
                </a:cubicBezTo>
                <a:cubicBezTo>
                  <a:pt x="266739" y="4825868"/>
                  <a:pt x="234020" y="4718701"/>
                  <a:pt x="266739" y="4594614"/>
                </a:cubicBezTo>
                <a:cubicBezTo>
                  <a:pt x="157677" y="4594614"/>
                  <a:pt x="132456" y="4476167"/>
                  <a:pt x="216298" y="4322853"/>
                </a:cubicBezTo>
                <a:cubicBezTo>
                  <a:pt x="69063" y="4297215"/>
                  <a:pt x="38389" y="4077755"/>
                  <a:pt x="150178" y="3950591"/>
                </a:cubicBezTo>
                <a:cubicBezTo>
                  <a:pt x="45887" y="3863423"/>
                  <a:pt x="20667" y="3754205"/>
                  <a:pt x="124958" y="3638322"/>
                </a:cubicBezTo>
                <a:cubicBezTo>
                  <a:pt x="124958" y="3638322"/>
                  <a:pt x="-78171" y="3502955"/>
                  <a:pt x="99055" y="3294775"/>
                </a:cubicBezTo>
                <a:cubicBezTo>
                  <a:pt x="-37955" y="3225553"/>
                  <a:pt x="37026" y="3026091"/>
                  <a:pt x="146089" y="2971226"/>
                </a:cubicBezTo>
                <a:cubicBezTo>
                  <a:pt x="-11371" y="2925077"/>
                  <a:pt x="-42726" y="2655880"/>
                  <a:pt x="112688" y="2563584"/>
                </a:cubicBezTo>
                <a:cubicBezTo>
                  <a:pt x="-32501" y="2460007"/>
                  <a:pt x="-25003" y="2188245"/>
                  <a:pt x="99055" y="2061082"/>
                </a:cubicBezTo>
                <a:cubicBezTo>
                  <a:pt x="-67947" y="1998013"/>
                  <a:pt x="217" y="1717534"/>
                  <a:pt x="127003" y="1720611"/>
                </a:cubicBezTo>
                <a:cubicBezTo>
                  <a:pt x="15895" y="1602164"/>
                  <a:pt x="48614" y="1385268"/>
                  <a:pt x="150179" y="1329890"/>
                </a:cubicBezTo>
                <a:cubicBezTo>
                  <a:pt x="82015" y="1269385"/>
                  <a:pt x="106554" y="1124787"/>
                  <a:pt x="183579" y="1087869"/>
                </a:cubicBezTo>
                <a:cubicBezTo>
                  <a:pt x="-3191" y="787393"/>
                  <a:pt x="156995" y="605364"/>
                  <a:pt x="286507" y="648436"/>
                </a:cubicBezTo>
                <a:cubicBezTo>
                  <a:pt x="129730" y="492558"/>
                  <a:pt x="269466" y="261304"/>
                  <a:pt x="450101" y="302325"/>
                </a:cubicBezTo>
                <a:cubicBezTo>
                  <a:pt x="457599" y="93633"/>
                  <a:pt x="680496" y="114143"/>
                  <a:pt x="680496" y="230026"/>
                </a:cubicBezTo>
                <a:cubicBezTo>
                  <a:pt x="680496" y="200799"/>
                  <a:pt x="686631" y="177725"/>
                  <a:pt x="696174" y="157727"/>
                </a:cubicBezTo>
                <a:lnTo>
                  <a:pt x="696174" y="154138"/>
                </a:lnTo>
                <a:cubicBezTo>
                  <a:pt x="739117" y="10053"/>
                  <a:pt x="917707" y="30564"/>
                  <a:pt x="1011774" y="160291"/>
                </a:cubicBezTo>
                <a:cubicBezTo>
                  <a:pt x="1082664" y="30564"/>
                  <a:pt x="1180821" y="-18662"/>
                  <a:pt x="1274887" y="111579"/>
                </a:cubicBezTo>
                <a:cubicBezTo>
                  <a:pt x="1274887" y="111579"/>
                  <a:pt x="1371680" y="-61733"/>
                  <a:pt x="1534592" y="151574"/>
                </a:cubicBezTo>
                <a:cubicBezTo>
                  <a:pt x="1536637" y="148498"/>
                  <a:pt x="1539364" y="148498"/>
                  <a:pt x="1542090" y="148498"/>
                </a:cubicBezTo>
                <a:cubicBezTo>
                  <a:pt x="1608891" y="-15585"/>
                  <a:pt x="1928581" y="-85320"/>
                  <a:pt x="2004925" y="160291"/>
                </a:cubicBezTo>
                <a:cubicBezTo>
                  <a:pt x="2073089" y="30564"/>
                  <a:pt x="2167155" y="59278"/>
                  <a:pt x="2261222" y="189518"/>
                </a:cubicBezTo>
                <a:cubicBezTo>
                  <a:pt x="2261222" y="189518"/>
                  <a:pt x="2367558" y="-67886"/>
                  <a:pt x="2533197" y="157727"/>
                </a:cubicBezTo>
                <a:cubicBezTo>
                  <a:pt x="2588410" y="-15585"/>
                  <a:pt x="2733599" y="61842"/>
                  <a:pt x="2774498" y="200799"/>
                </a:cubicBezTo>
                <a:cubicBezTo>
                  <a:pt x="2794947" y="87992"/>
                  <a:pt x="2967402" y="1337"/>
                  <a:pt x="3074420" y="140294"/>
                </a:cubicBezTo>
                <a:cubicBezTo>
                  <a:pt x="3114637" y="-6868"/>
                  <a:pt x="3294590" y="13130"/>
                  <a:pt x="3388656" y="145934"/>
                </a:cubicBezTo>
                <a:cubicBezTo>
                  <a:pt x="3460229" y="13130"/>
                  <a:pt x="3552250" y="41844"/>
                  <a:pt x="3642909" y="174648"/>
                </a:cubicBezTo>
                <a:cubicBezTo>
                  <a:pt x="3642909" y="174648"/>
                  <a:pt x="3749926" y="-82756"/>
                  <a:pt x="3914884" y="140294"/>
                </a:cubicBezTo>
                <a:cubicBezTo>
                  <a:pt x="3970778" y="-30454"/>
                  <a:pt x="4115286" y="47485"/>
                  <a:pt x="4158911" y="183365"/>
                </a:cubicBezTo>
                <a:cubicBezTo>
                  <a:pt x="4194356" y="-15584"/>
                  <a:pt x="4420662" y="-36095"/>
                  <a:pt x="4491552" y="157727"/>
                </a:cubicBezTo>
                <a:cubicBezTo>
                  <a:pt x="4573349" y="41844"/>
                  <a:pt x="4783295" y="-33018"/>
                  <a:pt x="4890312" y="143370"/>
                </a:cubicBezTo>
                <a:cubicBezTo>
                  <a:pt x="4940754" y="-67886"/>
                  <a:pt x="5164332" y="15694"/>
                  <a:pt x="5162287" y="177725"/>
                </a:cubicBezTo>
                <a:cubicBezTo>
                  <a:pt x="5253627" y="35691"/>
                  <a:pt x="5444486" y="18770"/>
                  <a:pt x="5487430" y="145934"/>
                </a:cubicBezTo>
                <a:cubicBezTo>
                  <a:pt x="5505153" y="30564"/>
                  <a:pt x="5700784" y="-27378"/>
                  <a:pt x="5753952" y="151574"/>
                </a:cubicBezTo>
                <a:cubicBezTo>
                  <a:pt x="5799622" y="-39171"/>
                  <a:pt x="5947538" y="24923"/>
                  <a:pt x="6002751" y="137217"/>
                </a:cubicBezTo>
                <a:cubicBezTo>
                  <a:pt x="6112495" y="44921"/>
                  <a:pt x="6229056" y="137217"/>
                  <a:pt x="6211333" y="250024"/>
                </a:cubicBezTo>
                <a:cubicBezTo>
                  <a:pt x="6211333" y="250024"/>
                  <a:pt x="6214059" y="250024"/>
                  <a:pt x="6214059" y="252587"/>
                </a:cubicBezTo>
                <a:cubicBezTo>
                  <a:pt x="6328575" y="203876"/>
                  <a:pt x="6450589" y="290532"/>
                  <a:pt x="6427413" y="371034"/>
                </a:cubicBezTo>
                <a:cubicBezTo>
                  <a:pt x="6541247" y="342320"/>
                  <a:pt x="6576693" y="449486"/>
                  <a:pt x="6541247" y="573573"/>
                </a:cubicBezTo>
                <a:cubicBezTo>
                  <a:pt x="6650992" y="573573"/>
                  <a:pt x="6676212" y="692020"/>
                  <a:pt x="6592370" y="844822"/>
                </a:cubicBezTo>
                <a:cubicBezTo>
                  <a:pt x="6739605" y="873536"/>
                  <a:pt x="6770279" y="1090432"/>
                  <a:pt x="6658490" y="1217596"/>
                </a:cubicBezTo>
                <a:cubicBezTo>
                  <a:pt x="6762099" y="1307329"/>
                  <a:pt x="6788001" y="1413982"/>
                  <a:pt x="6683710" y="1532429"/>
                </a:cubicBezTo>
                <a:cubicBezTo>
                  <a:pt x="6683710" y="1532429"/>
                  <a:pt x="6886839" y="1665233"/>
                  <a:pt x="6709613" y="1873413"/>
                </a:cubicBezTo>
                <a:cubicBezTo>
                  <a:pt x="6846623" y="1945711"/>
                  <a:pt x="6785275" y="2127227"/>
                  <a:pt x="6676212" y="2179529"/>
                </a:cubicBezTo>
                <a:cubicBezTo>
                  <a:pt x="6836398" y="2225677"/>
                  <a:pt x="6851394" y="2514872"/>
                  <a:pt x="6695980" y="2604604"/>
                </a:cubicBezTo>
                <a:cubicBezTo>
                  <a:pt x="6858892" y="2702028"/>
                  <a:pt x="6848668" y="2974302"/>
                  <a:pt x="6709613" y="3107106"/>
                </a:cubicBezTo>
                <a:cubicBezTo>
                  <a:pt x="6876615" y="3170175"/>
                  <a:pt x="6808451" y="3453217"/>
                  <a:pt x="6681665" y="3450653"/>
                </a:cubicBezTo>
                <a:cubicBezTo>
                  <a:pt x="6792773" y="3566024"/>
                  <a:pt x="6808451" y="3809070"/>
                  <a:pt x="6706886" y="3863423"/>
                </a:cubicBezTo>
                <a:cubicBezTo>
                  <a:pt x="6775732" y="3924441"/>
                  <a:pt x="6732107" y="4140824"/>
                  <a:pt x="6658490" y="4175692"/>
                </a:cubicBezTo>
                <a:cubicBezTo>
                  <a:pt x="6820720" y="4377718"/>
                  <a:pt x="6678939" y="4585897"/>
                  <a:pt x="6549427" y="4542313"/>
                </a:cubicBezTo>
                <a:cubicBezTo>
                  <a:pt x="6681665" y="4741775"/>
                  <a:pt x="6541247" y="4929957"/>
                  <a:pt x="6358567" y="4865863"/>
                </a:cubicBezTo>
                <a:cubicBezTo>
                  <a:pt x="6350388" y="5077119"/>
                  <a:pt x="6127491" y="5054044"/>
                  <a:pt x="6127491" y="4941238"/>
                </a:cubicBezTo>
                <a:cubicBezTo>
                  <a:pt x="6132944" y="5048404"/>
                  <a:pt x="6038878" y="5100193"/>
                  <a:pt x="5957081" y="5091476"/>
                </a:cubicBezTo>
                <a:cubicBezTo>
                  <a:pt x="5893688" y="5088399"/>
                  <a:pt x="5825524" y="5048404"/>
                  <a:pt x="5779172" y="4984310"/>
                </a:cubicBezTo>
                <a:cubicBezTo>
                  <a:pt x="5708282" y="5117114"/>
                  <a:pt x="5616942" y="5085835"/>
                  <a:pt x="5522875" y="4955595"/>
                </a:cubicBezTo>
                <a:cubicBezTo>
                  <a:pt x="5522875" y="4955595"/>
                  <a:pt x="5415858" y="5212999"/>
                  <a:pt x="5250900" y="4987899"/>
                </a:cubicBezTo>
                <a:cubicBezTo>
                  <a:pt x="5195006" y="5160698"/>
                  <a:pt x="5050498" y="5082759"/>
                  <a:pt x="5006873" y="4947391"/>
                </a:cubicBezTo>
                <a:cubicBezTo>
                  <a:pt x="4987105" y="5059685"/>
                  <a:pt x="4816695" y="5146341"/>
                  <a:pt x="4710359" y="5004820"/>
                </a:cubicBezTo>
                <a:cubicBezTo>
                  <a:pt x="4667415" y="5152494"/>
                  <a:pt x="4488825" y="5131984"/>
                  <a:pt x="4394759" y="4998667"/>
                </a:cubicBezTo>
                <a:cubicBezTo>
                  <a:pt x="4323868" y="5131984"/>
                  <a:pt x="4232528" y="5102756"/>
                  <a:pt x="4138462" y="4969952"/>
                </a:cubicBezTo>
                <a:cubicBezTo>
                  <a:pt x="4138462" y="4969952"/>
                  <a:pt x="4032126" y="5227356"/>
                  <a:pt x="3868532" y="5004820"/>
                </a:cubicBezTo>
                <a:cubicBezTo>
                  <a:pt x="3813319" y="5175055"/>
                  <a:pt x="3668129" y="5100193"/>
                  <a:pt x="3625186" y="4961748"/>
                </a:cubicBezTo>
                <a:cubicBezTo>
                  <a:pt x="3589740" y="5160698"/>
                  <a:pt x="3364117" y="5183772"/>
                  <a:pt x="3289818" y="4987899"/>
                </a:cubicBezTo>
                <a:cubicBezTo>
                  <a:pt x="3208703" y="5102756"/>
                  <a:pt x="3000121" y="5178132"/>
                  <a:pt x="2893785" y="5001743"/>
                </a:cubicBezTo>
                <a:cubicBezTo>
                  <a:pt x="2874614" y="5080964"/>
                  <a:pt x="2831191" y="5118652"/>
                  <a:pt x="2784545" y="5126298"/>
                </a:cubicBezTo>
                <a:close/>
              </a:path>
            </a:pathLst>
          </a:custGeom>
          <a:solidFill>
            <a:srgbClr val="B7D574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98212400-0E01-DA40-A2E2-B199DA8B6BD6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282691" y="264616"/>
            <a:ext cx="6292616" cy="461426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19050">
            <a:solidFill>
              <a:srgbClr val="00B050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160D5E9-5C13-4E49-B243-2427E10B365B}"/>
              </a:ext>
            </a:extLst>
          </p:cNvPr>
          <p:cNvSpPr/>
          <p:nvPr userDrawn="1"/>
        </p:nvSpPr>
        <p:spPr>
          <a:xfrm>
            <a:off x="4859677" y="4928056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en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90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1.jpg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2" Type="http://schemas.microsoft.com/office/2007/relationships/media" Target="../media/media1.mp4"/><Relationship Id="rId1" Type="http://schemas.openxmlformats.org/officeDocument/2006/relationships/tags" Target="../tags/tag6.xml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microsoft.com/office/2007/relationships/hdphoto" Target="../media/hdphoto5.wd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74B4AB-E5C6-8441-95A7-756FEF37A7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2000"/>
                    </a14:imgEffect>
                  </a14:imgLayer>
                </a14:imgProps>
              </a:ext>
            </a:extLst>
          </a:blip>
          <a:srcRect l="7250" t="8731" r="10105" b="10572"/>
          <a:stretch/>
        </p:blipFill>
        <p:spPr>
          <a:xfrm>
            <a:off x="1505528" y="286327"/>
            <a:ext cx="4481237" cy="4485036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5074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319656" y="617893"/>
            <a:ext cx="1635626" cy="617025"/>
            <a:chOff x="347364" y="617893"/>
            <a:chExt cx="1635626" cy="61702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23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47364" y="650143"/>
              <a:ext cx="161364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23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5FE461F-E49E-4C41-98B4-152CC73E746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3665" y="1371656"/>
            <a:ext cx="695814" cy="3667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1375564" y="1411203"/>
            <a:ext cx="5572410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latin typeface="UTM Avo" panose="02040603050506020204" pitchFamily="18" charset="0"/>
              </a:rPr>
              <a:t>Em biết gì về trò chơi rồng rắn lên mây?</a:t>
            </a:r>
            <a:endParaRPr lang="en-US" sz="1500" b="1" dirty="0">
              <a:latin typeface="UTM Avo" panose="0204060305050602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5B728C-6E08-431C-95CB-497657ACF5B5}"/>
              </a:ext>
            </a:extLst>
          </p:cNvPr>
          <p:cNvSpPr txBox="1"/>
          <p:nvPr/>
        </p:nvSpPr>
        <p:spPr>
          <a:xfrm>
            <a:off x="1678778" y="473821"/>
            <a:ext cx="4727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chemeClr val="accent2"/>
                </a:solidFill>
                <a:latin typeface="UTM Cookies" panose="02040603050506020204" pitchFamily="18" charset="0"/>
              </a:rPr>
              <a:t>RỒNG RẮN LÊN MÂY</a:t>
            </a:r>
            <a:endParaRPr lang="en-US" sz="40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BAF950-0B30-E54B-A54A-0A5E75F60C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3000"/>
                    </a14:imgEffect>
                    <a14:imgEffect>
                      <a14:brightnessContrast bright="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6815" y="1875107"/>
            <a:ext cx="6400801" cy="3210799"/>
          </a:xfrm>
          <a:prstGeom prst="roundRect">
            <a:avLst>
              <a:gd name="adj" fmla="val 29879"/>
            </a:avLst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756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1794759" y="507410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accent2"/>
                </a:solidFill>
                <a:latin typeface="UTM Cookies" panose="02040603050506020204" pitchFamily="18" charset="0"/>
              </a:rPr>
              <a:t>Viết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E8798D-F779-4F1A-9D86-6EEF877F9109}"/>
              </a:ext>
            </a:extLst>
          </p:cNvPr>
          <p:cNvSpPr txBox="1"/>
          <p:nvPr/>
        </p:nvSpPr>
        <p:spPr>
          <a:xfrm>
            <a:off x="963302" y="1305435"/>
            <a:ext cx="5365827" cy="60016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M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BCF0E0-063A-6D48-96D7-86AA1DDDCD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620" t="-1276" r="52508" b="1276"/>
          <a:stretch/>
        </p:blipFill>
        <p:spPr>
          <a:xfrm>
            <a:off x="652164" y="2053603"/>
            <a:ext cx="2485506" cy="25499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C44381-EFEF-D54A-9155-80FD376FCC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3000"/>
                    </a14:imgEffect>
                    <a14:imgEffect>
                      <a14:brightnessContrast bright="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6795" y="424207"/>
            <a:ext cx="1216058" cy="1166700"/>
          </a:xfrm>
          <a:prstGeom prst="ellipse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36F112-7AC6-9845-9837-A6B38548968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404" t="23826" r="10793" b="22291"/>
          <a:stretch/>
        </p:blipFill>
        <p:spPr>
          <a:xfrm>
            <a:off x="3646215" y="2686640"/>
            <a:ext cx="1881256" cy="18193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038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4EE8798D-F779-4F1A-9D86-6EEF877F9109}"/>
              </a:ext>
            </a:extLst>
          </p:cNvPr>
          <p:cNvSpPr txBox="1"/>
          <p:nvPr/>
        </p:nvSpPr>
        <p:spPr>
          <a:xfrm>
            <a:off x="698307" y="400560"/>
            <a:ext cx="536582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M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9EBF27-A947-EB4C-AF94-8DC04D4395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811" y="1177926"/>
            <a:ext cx="5556377" cy="32514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91226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4EE8798D-F779-4F1A-9D86-6EEF877F9109}"/>
              </a:ext>
            </a:extLst>
          </p:cNvPr>
          <p:cNvSpPr txBox="1"/>
          <p:nvPr/>
        </p:nvSpPr>
        <p:spPr>
          <a:xfrm>
            <a:off x="746086" y="282154"/>
            <a:ext cx="536582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M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2" name="M.mp4" descr="M.mp4">
            <a:hlinkClick r:id="" action="ppaction://media"/>
            <a:extLst>
              <a:ext uri="{FF2B5EF4-FFF2-40B4-BE49-F238E27FC236}">
                <a16:creationId xmlns:a16="http://schemas.microsoft.com/office/drawing/2014/main" id="{902D7CD5-CE76-DF4D-AA70-6E09FA619C28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 rotWithShape="1">
          <a:blip r:embed="rId5"/>
          <a:srcRect l="8247" b="14476"/>
          <a:stretch/>
        </p:blipFill>
        <p:spPr>
          <a:xfrm>
            <a:off x="1432874" y="957734"/>
            <a:ext cx="4345757" cy="37926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0484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7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4EE8798D-F779-4F1A-9D86-6EEF877F9109}"/>
              </a:ext>
            </a:extLst>
          </p:cNvPr>
          <p:cNvSpPr txBox="1"/>
          <p:nvPr/>
        </p:nvSpPr>
        <p:spPr>
          <a:xfrm>
            <a:off x="798379" y="686417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ứng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dụng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5F063AB-C280-4E28-ADB4-43A7FF276B18}"/>
              </a:ext>
            </a:extLst>
          </p:cNvPr>
          <p:cNvGrpSpPr/>
          <p:nvPr/>
        </p:nvGrpSpPr>
        <p:grpSpPr>
          <a:xfrm>
            <a:off x="338042" y="1946849"/>
            <a:ext cx="6181915" cy="1249801"/>
            <a:chOff x="318992" y="2043956"/>
            <a:chExt cx="6181915" cy="124980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8FCC9F5-3ADD-49E6-BF99-870CE5D869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" r="27106" b="78302"/>
            <a:stretch/>
          </p:blipFill>
          <p:spPr>
            <a:xfrm>
              <a:off x="418676" y="2043956"/>
              <a:ext cx="6020648" cy="124980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B67B63C-34E2-4080-ADED-08D79607BF2F}"/>
                </a:ext>
              </a:extLst>
            </p:cNvPr>
            <p:cNvSpPr txBox="1"/>
            <p:nvPr/>
          </p:nvSpPr>
          <p:spPr>
            <a:xfrm>
              <a:off x="318992" y="2331614"/>
              <a:ext cx="618191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Mộ</a:t>
              </a:r>
              <a:r>
                <a:rPr lang="en-US" sz="6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8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t con </a:t>
              </a:r>
              <a:r>
                <a:rPr lang="en-US" sz="28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ngựa</a:t>
              </a:r>
              <a:r>
                <a:rPr lang="en-US" sz="28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đau</a:t>
              </a:r>
              <a:r>
                <a:rPr lang="en-US" sz="28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cả</a:t>
              </a:r>
              <a:r>
                <a:rPr lang="en-US" sz="28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tàu</a:t>
              </a:r>
              <a:r>
                <a:rPr lang="en-US" sz="28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bỏ</a:t>
              </a:r>
              <a:r>
                <a:rPr lang="en-US" sz="28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cỏ</a:t>
              </a:r>
              <a:r>
                <a:rPr lang="en-US" sz="28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1184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4EE8798D-F779-4F1A-9D86-6EEF877F9109}"/>
              </a:ext>
            </a:extLst>
          </p:cNvPr>
          <p:cNvSpPr txBox="1"/>
          <p:nvPr/>
        </p:nvSpPr>
        <p:spPr>
          <a:xfrm>
            <a:off x="746086" y="471907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ứng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dụng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587754-D4A9-4DEA-8550-9E9C0057C99F}"/>
              </a:ext>
            </a:extLst>
          </p:cNvPr>
          <p:cNvSpPr txBox="1"/>
          <p:nvPr/>
        </p:nvSpPr>
        <p:spPr>
          <a:xfrm>
            <a:off x="595299" y="2436326"/>
            <a:ext cx="6119826" cy="1861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1500" dirty="0">
                <a:latin typeface="UTM Avo" panose="02040603050506020204" pitchFamily="18" charset="0"/>
              </a:rPr>
              <a:t>a. </a:t>
            </a:r>
            <a:r>
              <a:rPr lang="en-US" sz="1500" dirty="0" err="1">
                <a:latin typeface="UTM Avo" panose="02040603050506020204" pitchFamily="18" charset="0"/>
              </a:rPr>
              <a:t>Chữ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được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viết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hoa</a:t>
            </a:r>
            <a:r>
              <a:rPr lang="en-US" sz="1500" dirty="0">
                <a:latin typeface="UTM Avo" panose="02040603050506020204" pitchFamily="18" charset="0"/>
              </a:rPr>
              <a:t>? </a:t>
            </a:r>
          </a:p>
          <a:p>
            <a:pPr algn="just">
              <a:lnSpc>
                <a:spcPct val="200000"/>
              </a:lnSpc>
            </a:pPr>
            <a:r>
              <a:rPr lang="vi-VN" sz="1500" dirty="0">
                <a:latin typeface="UTM Avo" panose="02040603050506020204" pitchFamily="18" charset="0"/>
              </a:rPr>
              <a:t>b. </a:t>
            </a:r>
            <a:r>
              <a:rPr lang="en-US" sz="1500" dirty="0" err="1">
                <a:latin typeface="UTM Avo" panose="02040603050506020204" pitchFamily="18" charset="0"/>
              </a:rPr>
              <a:t>Khoảng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giữa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ghi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tiếng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như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thế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vi-VN" sz="1500" dirty="0">
              <a:latin typeface="UTM Avo" panose="02040603050506020204" pitchFamily="18" charset="0"/>
            </a:endParaRPr>
          </a:p>
          <a:p>
            <a:pPr algn="just">
              <a:lnSpc>
                <a:spcPct val="200000"/>
              </a:lnSpc>
            </a:pPr>
            <a:endParaRPr lang="vi-VN" sz="1500" dirty="0">
              <a:latin typeface="UTM Avo" panose="020406030505060202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1500" dirty="0">
                <a:latin typeface="UTM Avo" panose="02040603050506020204" pitchFamily="18" charset="0"/>
              </a:rPr>
              <a:t>c.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cao</a:t>
            </a:r>
            <a:r>
              <a:rPr lang="en-US" sz="1500" dirty="0">
                <a:latin typeface="UTM Avo" panose="02040603050506020204" pitchFamily="18" charset="0"/>
              </a:rPr>
              <a:t> 2.5 li ?</a:t>
            </a:r>
            <a:endParaRPr lang="vi-VN" sz="1500" dirty="0">
              <a:latin typeface="UTM Avo" panose="020406030505060202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06476EB-1811-4299-8963-F255E352B0FA}"/>
              </a:ext>
            </a:extLst>
          </p:cNvPr>
          <p:cNvGrpSpPr/>
          <p:nvPr/>
        </p:nvGrpSpPr>
        <p:grpSpPr>
          <a:xfrm>
            <a:off x="338041" y="1090487"/>
            <a:ext cx="6181915" cy="1249801"/>
            <a:chOff x="318992" y="2043956"/>
            <a:chExt cx="6181915" cy="124980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8B3E5CF-748B-420D-90C9-2D39441A55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" r="27106" b="78302"/>
            <a:stretch/>
          </p:blipFill>
          <p:spPr>
            <a:xfrm>
              <a:off x="418676" y="2043956"/>
              <a:ext cx="6020648" cy="124980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95DCDB4-FED5-4063-86E7-C6A03E429D9A}"/>
                </a:ext>
              </a:extLst>
            </p:cNvPr>
            <p:cNvSpPr txBox="1"/>
            <p:nvPr/>
          </p:nvSpPr>
          <p:spPr>
            <a:xfrm>
              <a:off x="318992" y="2331614"/>
              <a:ext cx="618191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Mộ</a:t>
              </a:r>
              <a:r>
                <a:rPr lang="en-US" sz="6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8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t con </a:t>
              </a:r>
              <a:r>
                <a:rPr lang="en-US" sz="28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ngựa</a:t>
              </a:r>
              <a:r>
                <a:rPr lang="en-US" sz="28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đau</a:t>
              </a:r>
              <a:r>
                <a:rPr lang="en-US" sz="28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cả</a:t>
              </a:r>
              <a:r>
                <a:rPr lang="en-US" sz="28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tàu</a:t>
              </a:r>
              <a:r>
                <a:rPr lang="en-US" sz="28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bỏ</a:t>
              </a:r>
              <a:r>
                <a:rPr lang="en-US" sz="28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cỏ</a:t>
              </a:r>
              <a:r>
                <a:rPr lang="en-US" sz="28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.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B71237B-24BD-45CF-B1F2-CDFE52ABE103}"/>
              </a:ext>
            </a:extLst>
          </p:cNvPr>
          <p:cNvSpPr txBox="1"/>
          <p:nvPr/>
        </p:nvSpPr>
        <p:spPr>
          <a:xfrm>
            <a:off x="595299" y="3421289"/>
            <a:ext cx="6119826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Khoảng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giữa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ghi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tiếng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1 con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o.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0F53E9-BA5E-4E44-B532-DD3DDA38C9ED}"/>
              </a:ext>
            </a:extLst>
          </p:cNvPr>
          <p:cNvSpPr txBox="1"/>
          <p:nvPr/>
        </p:nvSpPr>
        <p:spPr>
          <a:xfrm>
            <a:off x="3655212" y="2545165"/>
            <a:ext cx="1209019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9EF5CD-14DC-41E3-A034-489A32944ED7}"/>
              </a:ext>
            </a:extLst>
          </p:cNvPr>
          <p:cNvSpPr txBox="1"/>
          <p:nvPr/>
        </p:nvSpPr>
        <p:spPr>
          <a:xfrm>
            <a:off x="595299" y="4276870"/>
            <a:ext cx="6119826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M, b, g.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887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6" grpId="0" uiExpand="1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tudent Writing (#4) | Free SVG">
            <a:extLst>
              <a:ext uri="{FF2B5EF4-FFF2-40B4-BE49-F238E27FC236}">
                <a16:creationId xmlns:a16="http://schemas.microsoft.com/office/drawing/2014/main" id="{008A2DFE-B3DF-4634-A3F3-A8094D68F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69" y="2102228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1986C86-C886-4D53-906E-8CB62392B84F}"/>
              </a:ext>
            </a:extLst>
          </p:cNvPr>
          <p:cNvSpPr txBox="1"/>
          <p:nvPr/>
        </p:nvSpPr>
        <p:spPr>
          <a:xfrm>
            <a:off x="906858" y="1513608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Luyện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vở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FBF81D-FF52-403B-A1FD-3CD559BC8CE6}"/>
              </a:ext>
            </a:extLst>
          </p:cNvPr>
          <p:cNvSpPr txBox="1"/>
          <p:nvPr/>
        </p:nvSpPr>
        <p:spPr>
          <a:xfrm>
            <a:off x="1794759" y="507410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accent2"/>
                </a:solidFill>
                <a:latin typeface="UTM Cookies" panose="02040603050506020204" pitchFamily="18" charset="0"/>
              </a:rPr>
              <a:t>Viết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8C90169-EEAF-3D4B-8250-42F776945D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3000"/>
                    </a14:imgEffect>
                    <a14:imgEffect>
                      <a14:brightnessContrast bright="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6795" y="424207"/>
            <a:ext cx="1216058" cy="1166700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08449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1.Emlahocsinhlop2[20210529004629700].mdb"/>
  <p:tag name="ARS_RESPONSE_PERSONNUM" val="1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2189</TotalTime>
  <Words>122</Words>
  <Application>Microsoft Office PowerPoint</Application>
  <PresentationFormat>Custom</PresentationFormat>
  <Paragraphs>21</Paragraphs>
  <Slides>8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Montserrat</vt:lpstr>
      <vt:lpstr>Wingdings</vt:lpstr>
      <vt:lpstr>HP001 4 hàng</vt:lpstr>
      <vt:lpstr>UTM Cookies</vt:lpstr>
      <vt:lpstr>UTM Avo</vt:lpstr>
      <vt:lpstr>Kalam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Administrator</cp:lastModifiedBy>
  <cp:revision>159</cp:revision>
  <dcterms:modified xsi:type="dcterms:W3CDTF">2024-12-05T14:16:05Z</dcterms:modified>
</cp:coreProperties>
</file>