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22" r:id="rId2"/>
    <p:sldId id="320" r:id="rId3"/>
    <p:sldId id="341" r:id="rId4"/>
    <p:sldId id="356" r:id="rId5"/>
    <p:sldId id="344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FFFFFF"/>
    <a:srgbClr val="8AB036"/>
    <a:srgbClr val="000000"/>
    <a:srgbClr val="FFAB40"/>
    <a:srgbClr val="17479D"/>
    <a:srgbClr val="3B64AC"/>
    <a:srgbClr val="F7446B"/>
    <a:srgbClr val="7EA131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143" d="100"/>
          <a:sy n="143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A61040C-8E55-FC47-8822-2F052903D263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-3"/>
            <a:ext cx="6857999" cy="514350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4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0D5E9-5C13-4E49-B243-2427E10B365B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7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19656" y="617893"/>
            <a:ext cx="1635626" cy="617025"/>
            <a:chOff x="347364" y="617893"/>
            <a:chExt cx="1635626" cy="6170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7364" y="65014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75564" y="1411203"/>
            <a:ext cx="5572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Em biết gì về trò chơi rồng rắn lên mây?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778" y="473821"/>
            <a:ext cx="472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RỒNG RẮN LÊN MÂY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AF950-0B30-E54B-A54A-0A5E75F60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815" y="1875107"/>
            <a:ext cx="6400801" cy="3210799"/>
          </a:xfrm>
          <a:prstGeom prst="roundRect">
            <a:avLst>
              <a:gd name="adj" fmla="val 29879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B1243B-5248-CE43-B4AB-9CB365C0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5" y="424207"/>
            <a:ext cx="1216058" cy="1166700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762D4D-4149-5143-9D6F-6FA085AEBF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6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 l="5787" t="3894" r="3163" b="5056"/>
          <a:stretch/>
        </p:blipFill>
        <p:spPr>
          <a:xfrm>
            <a:off x="778570" y="1947135"/>
            <a:ext cx="2373873" cy="1475532"/>
          </a:xfrm>
          <a:prstGeom prst="roundRect">
            <a:avLst>
              <a:gd name="adj" fmla="val 6947"/>
            </a:avLst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3803AD-6D73-0045-A954-2F24163C9E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947" t="3045" r="949" b="1646"/>
          <a:stretch/>
        </p:blipFill>
        <p:spPr>
          <a:xfrm>
            <a:off x="3776123" y="1948186"/>
            <a:ext cx="2454438" cy="1496538"/>
          </a:xfrm>
          <a:prstGeom prst="roundRect">
            <a:avLst>
              <a:gd name="adj" fmla="val 8602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02DDD3-C366-EA4F-9868-4FD3711641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2347" t="597" b="597"/>
          <a:stretch/>
        </p:blipFill>
        <p:spPr>
          <a:xfrm>
            <a:off x="787996" y="3502094"/>
            <a:ext cx="2373872" cy="1438515"/>
          </a:xfrm>
          <a:prstGeom prst="roundRect">
            <a:avLst>
              <a:gd name="adj" fmla="val 6059"/>
            </a:avLst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3FE464-B09F-2441-B2F8-530DB931B2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2346" t="1437" r="2346" b="1437"/>
          <a:stretch/>
        </p:blipFill>
        <p:spPr>
          <a:xfrm>
            <a:off x="3856689" y="3502094"/>
            <a:ext cx="2373872" cy="1394604"/>
          </a:xfrm>
          <a:prstGeom prst="roundRect">
            <a:avLst>
              <a:gd name="adj" fmla="val 10172"/>
            </a:avLst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95BEF7-E3B6-2145-BBC5-3B4D34ACFB23}"/>
              </a:ext>
            </a:extLst>
          </p:cNvPr>
          <p:cNvSpPr txBox="1"/>
          <p:nvPr/>
        </p:nvSpPr>
        <p:spPr>
          <a:xfrm>
            <a:off x="415421" y="1254954"/>
            <a:ext cx="6224482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b="1" dirty="0">
                <a:solidFill>
                  <a:srgbClr val="17479D"/>
                </a:solidFill>
                <a:latin typeface="UTM Avo" panose="02040603050506020204" pitchFamily="18" charset="0"/>
              </a:rPr>
              <a:t>Nghe kể chuyện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5D9616-60D4-5349-92DD-E57FD58C5B54}"/>
              </a:ext>
            </a:extLst>
          </p:cNvPr>
          <p:cNvSpPr txBox="1"/>
          <p:nvPr/>
        </p:nvSpPr>
        <p:spPr>
          <a:xfrm>
            <a:off x="844749" y="149416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Búp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bê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A9BCD4-E6BE-9044-B920-6DAC5801D580}"/>
              </a:ext>
            </a:extLst>
          </p:cNvPr>
          <p:cNvSpPr txBox="1"/>
          <p:nvPr/>
        </p:nvSpPr>
        <p:spPr>
          <a:xfrm>
            <a:off x="-88683" y="103668"/>
            <a:ext cx="6224482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    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Chọn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kể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1 - 2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đoạn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của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câu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chuyện</a:t>
            </a:r>
            <a:r>
              <a:rPr lang="en-US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BC64E4-3926-BE43-87C0-AC104E9EFD57}"/>
              </a:ext>
            </a:extLst>
          </p:cNvPr>
          <p:cNvGrpSpPr/>
          <p:nvPr/>
        </p:nvGrpSpPr>
        <p:grpSpPr>
          <a:xfrm>
            <a:off x="415934" y="560032"/>
            <a:ext cx="3118808" cy="2287377"/>
            <a:chOff x="415934" y="560032"/>
            <a:chExt cx="3118808" cy="22873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03F67A2-848A-4744-A625-2258E4A7CF10}"/>
                </a:ext>
              </a:extLst>
            </p:cNvPr>
            <p:cNvSpPr/>
            <p:nvPr/>
          </p:nvSpPr>
          <p:spPr>
            <a:xfrm>
              <a:off x="415934" y="2376355"/>
              <a:ext cx="3118808" cy="4710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Sinh nhật 6 tuổi Hoa được tặng quà gì? Hoa yêu thích món đồ đó như thế nào?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C85A86-F589-5549-93A1-F7A874ADE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6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</a:extLst>
            </a:blip>
            <a:srcRect l="5787" t="3894" r="3163" b="5056"/>
            <a:stretch/>
          </p:blipFill>
          <p:spPr>
            <a:xfrm>
              <a:off x="669303" y="560032"/>
              <a:ext cx="2611260" cy="1623085"/>
            </a:xfrm>
            <a:prstGeom prst="roundRect">
              <a:avLst>
                <a:gd name="adj" fmla="val 6947"/>
              </a:avLst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EE5718-493A-EE45-8CA3-A28F1EE3877B}"/>
              </a:ext>
            </a:extLst>
          </p:cNvPr>
          <p:cNvGrpSpPr/>
          <p:nvPr/>
        </p:nvGrpSpPr>
        <p:grpSpPr>
          <a:xfrm>
            <a:off x="3541773" y="542780"/>
            <a:ext cx="2941992" cy="2309790"/>
            <a:chOff x="3541773" y="542780"/>
            <a:chExt cx="2941992" cy="230979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1C8AB90-06A3-7446-8E56-12F41D0577C8}"/>
                </a:ext>
              </a:extLst>
            </p:cNvPr>
            <p:cNvSpPr/>
            <p:nvPr/>
          </p:nvSpPr>
          <p:spPr>
            <a:xfrm>
              <a:off x="3541773" y="2381516"/>
              <a:ext cx="2941992" cy="4710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Sinh nhật 7 tuổi Hoa được tặng quà gì? Hoa đã làm gì với món quà cũ?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2D823C-0B18-2F47-BFC7-DFBA4A33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947" t="3045" r="949" b="1646"/>
            <a:stretch/>
          </p:blipFill>
          <p:spPr>
            <a:xfrm>
              <a:off x="3662828" y="542780"/>
              <a:ext cx="2699882" cy="1646192"/>
            </a:xfrm>
            <a:prstGeom prst="roundRect">
              <a:avLst>
                <a:gd name="adj" fmla="val 8602"/>
              </a:avLst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AB58D0-5222-624C-848B-3F1A5121A700}"/>
              </a:ext>
            </a:extLst>
          </p:cNvPr>
          <p:cNvGrpSpPr/>
          <p:nvPr/>
        </p:nvGrpSpPr>
        <p:grpSpPr>
          <a:xfrm>
            <a:off x="534872" y="3025098"/>
            <a:ext cx="2941992" cy="1991206"/>
            <a:chOff x="534872" y="3025098"/>
            <a:chExt cx="2941992" cy="199120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AB80307-2E7E-E14A-96DD-8BE96236BD55}"/>
                </a:ext>
              </a:extLst>
            </p:cNvPr>
            <p:cNvSpPr/>
            <p:nvPr/>
          </p:nvSpPr>
          <p:spPr>
            <a:xfrm>
              <a:off x="534872" y="4545250"/>
              <a:ext cx="2941992" cy="471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Hoa nằm mơ thấy gì?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449A7E-5F63-624E-BCED-0B6745989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8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2347" t="597" b="597"/>
            <a:stretch/>
          </p:blipFill>
          <p:spPr>
            <a:xfrm>
              <a:off x="669303" y="3025098"/>
              <a:ext cx="2611259" cy="1582367"/>
            </a:xfrm>
            <a:prstGeom prst="roundRect">
              <a:avLst>
                <a:gd name="adj" fmla="val 6059"/>
              </a:avLst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AF98FB-3FF8-5749-A6CE-68CF905E9A43}"/>
              </a:ext>
            </a:extLst>
          </p:cNvPr>
          <p:cNvGrpSpPr/>
          <p:nvPr/>
        </p:nvGrpSpPr>
        <p:grpSpPr>
          <a:xfrm>
            <a:off x="3541773" y="3050976"/>
            <a:ext cx="2941992" cy="2001069"/>
            <a:chOff x="3541773" y="3050976"/>
            <a:chExt cx="2941992" cy="20010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DF2A48B-4C51-244D-8A17-D5A02DAB251B}"/>
                </a:ext>
              </a:extLst>
            </p:cNvPr>
            <p:cNvSpPr/>
            <p:nvPr/>
          </p:nvSpPr>
          <p:spPr>
            <a:xfrm>
              <a:off x="3541773" y="4580991"/>
              <a:ext cx="2941992" cy="471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Hoa đã làm gì với hai đồ chơi của mình?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9E3D42-7F7E-004F-9018-3031BA0B6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3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rcRect l="2346" t="1437" r="2346" b="1437"/>
            <a:stretch/>
          </p:blipFill>
          <p:spPr>
            <a:xfrm>
              <a:off x="3662827" y="3050976"/>
              <a:ext cx="2611259" cy="1534064"/>
            </a:xfrm>
            <a:prstGeom prst="roundRect">
              <a:avLst>
                <a:gd name="adj" fmla="val 10172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39505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A3D10E-9155-6244-AF9A-C0483A6F826A}"/>
              </a:ext>
            </a:extLst>
          </p:cNvPr>
          <p:cNvGrpSpPr/>
          <p:nvPr/>
        </p:nvGrpSpPr>
        <p:grpSpPr>
          <a:xfrm>
            <a:off x="899082" y="1536569"/>
            <a:ext cx="5398024" cy="1659119"/>
            <a:chOff x="899082" y="1178349"/>
            <a:chExt cx="5398024" cy="165911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FE8ECA7-A455-7847-9F27-1BB23390BE4C}"/>
                </a:ext>
              </a:extLst>
            </p:cNvPr>
            <p:cNvSpPr/>
            <p:nvPr/>
          </p:nvSpPr>
          <p:spPr>
            <a:xfrm>
              <a:off x="899082" y="1178349"/>
              <a:ext cx="5398024" cy="16591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3355B-E2ED-2245-B340-06AEB6F520A4}"/>
                </a:ext>
              </a:extLst>
            </p:cNvPr>
            <p:cNvSpPr/>
            <p:nvPr/>
          </p:nvSpPr>
          <p:spPr>
            <a:xfrm>
              <a:off x="1007811" y="2016267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1552CF-3E90-7846-AA2D-855ED71F441B}"/>
                </a:ext>
              </a:extLst>
            </p:cNvPr>
            <p:cNvSpPr/>
            <p:nvPr/>
          </p:nvSpPr>
          <p:spPr>
            <a:xfrm>
              <a:off x="1018808" y="2517464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1104506" y="1503877"/>
            <a:ext cx="5026965" cy="168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về bạn Hoa trong câu chuyện “Búp bê biết khóc” cho người thân nghe.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9E944-70A0-384A-A6EC-AD896EA2BF45}"/>
              </a:ext>
            </a:extLst>
          </p:cNvPr>
          <p:cNvSpPr/>
          <p:nvPr/>
        </p:nvSpPr>
        <p:spPr>
          <a:xfrm>
            <a:off x="1009379" y="1904717"/>
            <a:ext cx="171396" cy="171396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8D372-DC5C-6749-ACAE-097DE046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r="90393" b="63395"/>
          <a:stretch/>
        </p:blipFill>
        <p:spPr>
          <a:xfrm>
            <a:off x="254923" y="1060038"/>
            <a:ext cx="935281" cy="8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114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Montserrat</vt:lpstr>
      <vt:lpstr>UTM Avo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159</cp:revision>
  <dcterms:modified xsi:type="dcterms:W3CDTF">2024-12-05T14:17:13Z</dcterms:modified>
</cp:coreProperties>
</file>