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7"/>
  </p:notesMasterIdLst>
  <p:sldIdLst>
    <p:sldId id="315" r:id="rId2"/>
    <p:sldId id="323" r:id="rId3"/>
    <p:sldId id="352" r:id="rId4"/>
    <p:sldId id="353" r:id="rId5"/>
    <p:sldId id="354" r:id="rId6"/>
    <p:sldId id="355" r:id="rId7"/>
    <p:sldId id="356" r:id="rId8"/>
    <p:sldId id="357" r:id="rId9"/>
    <p:sldId id="365" r:id="rId10"/>
    <p:sldId id="324" r:id="rId11"/>
    <p:sldId id="358" r:id="rId12"/>
    <p:sldId id="366" r:id="rId13"/>
    <p:sldId id="339" r:id="rId14"/>
    <p:sldId id="359" r:id="rId15"/>
    <p:sldId id="325" r:id="rId16"/>
    <p:sldId id="346" r:id="rId17"/>
    <p:sldId id="360" r:id="rId18"/>
    <p:sldId id="302" r:id="rId19"/>
    <p:sldId id="371" r:id="rId20"/>
    <p:sldId id="367" r:id="rId21"/>
    <p:sldId id="326" r:id="rId22"/>
    <p:sldId id="327" r:id="rId23"/>
    <p:sldId id="348" r:id="rId24"/>
    <p:sldId id="351" r:id="rId25"/>
    <p:sldId id="370" r:id="rId26"/>
    <p:sldId id="343" r:id="rId27"/>
    <p:sldId id="341" r:id="rId28"/>
    <p:sldId id="368" r:id="rId29"/>
    <p:sldId id="329" r:id="rId30"/>
    <p:sldId id="308" r:id="rId31"/>
    <p:sldId id="363" r:id="rId32"/>
    <p:sldId id="362" r:id="rId33"/>
    <p:sldId id="369" r:id="rId34"/>
    <p:sldId id="330" r:id="rId35"/>
    <p:sldId id="364" r:id="rId36"/>
  </p:sldIdLst>
  <p:sldSz cx="12192000" cy="6858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69326"/>
    <a:srgbClr val="F58427"/>
    <a:srgbClr val="F0802C"/>
    <a:srgbClr val="E37639"/>
    <a:srgbClr val="D57025"/>
    <a:srgbClr val="ECCBB2"/>
    <a:srgbClr val="D60093"/>
    <a:srgbClr val="DFD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8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21815-4633-4EB0-BAA7-92F78E4E6F5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5A564-CED8-4BB6-B63F-9114D29FB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2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B7DDE-870D-4822-9047-7B201A2AC9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32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5A564-CED8-4BB6-B63F-9114D29FB0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4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5A564-CED8-4BB6-B63F-9114D29FB0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4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32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9659B-898F-42AE-B089-E6AED4477E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66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9D272-FB5E-41BA-9165-1A97540D4F5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29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E9EF4-C754-443C-8485-429BE0018F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225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83A4A-C391-44D6-BC3D-54C5EE4B99D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7D664-ADC1-4D4B-97A2-345161ED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A4B0F-B385-4416-96DB-1914A365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FCD6A-BEE7-4533-B514-B7F238AA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0C6A6F2-D0EE-4641-AC5C-D9109CED9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220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26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EAEF-3958-44F9-9CBD-D9AC1C69DD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13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2984-A244-4152-A8DB-2E3B0068E3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28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41D6E-1D31-42B1-9CF4-3C49167E61D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06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51A73-1812-481A-B5D7-306F06ADDA6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00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E6E03-E977-4285-8D24-C81BE5C310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9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23FA9-5650-4CDC-8375-149B5C4BBB1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19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3F20-E11A-4F50-9D45-E25966DFC63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00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C9F33-4156-4B5D-A3CA-27FDA15EF28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68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6C3C9-FCB0-4657-A993-CD606846AF5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39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microsoft.com/office/2007/relationships/hdphoto" Target="../media/hdphoto7.wdp"/><Relationship Id="rId3" Type="http://schemas.openxmlformats.org/officeDocument/2006/relationships/image" Target="../media/image6.jpg"/><Relationship Id="rId21" Type="http://schemas.openxmlformats.org/officeDocument/2006/relationships/slide" Target="slide7.xml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5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1.png"/><Relationship Id="rId24" Type="http://schemas.openxmlformats.org/officeDocument/2006/relationships/slide" Target="slide8.xml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slide" Target="slide5.xml"/><Relationship Id="rId10" Type="http://schemas.microsoft.com/office/2007/relationships/hdphoto" Target="../media/hdphoto3.wdp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5.wdp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B075CFA-AC5F-4E1D-A4DC-8898DF80F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94610CA-2A89-4128-A0A5-F582A4DCF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5943600"/>
            <a:ext cx="609600" cy="609600"/>
          </a:xfrm>
          <a:prstGeom prst="rect">
            <a:avLst/>
          </a:prstGeom>
        </p:spPr>
      </p:pic>
      <p:sp>
        <p:nvSpPr>
          <p:cNvPr id="9" name="WordArt 15"/>
          <p:cNvSpPr>
            <a:spLocks noChangeArrowheads="1" noChangeShapeType="1" noTextEdit="1"/>
          </p:cNvSpPr>
          <p:nvPr/>
        </p:nvSpPr>
        <p:spPr bwMode="auto">
          <a:xfrm>
            <a:off x="2459182" y="3707260"/>
            <a:ext cx="7258916" cy="99059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1902178" y="1676400"/>
            <a:ext cx="8387643" cy="7297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400" b="1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ĐỨC GIANG</a:t>
            </a:r>
            <a:endParaRPr lang="en-US" sz="44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042117"/>
            <a:ext cx="1181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đạp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đưa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phố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tấp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nập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971800" y="3733800"/>
            <a:ext cx="4114800" cy="9808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192000" cy="5009621"/>
            <a:chOff x="228601" y="381000"/>
            <a:chExt cx="8686800" cy="3945015"/>
          </a:xfrm>
        </p:grpSpPr>
        <p:pic>
          <p:nvPicPr>
            <p:cNvPr id="1026" name="Picture 2" descr="C:\Users\M0\Desktop\Captur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1" y="381000"/>
              <a:ext cx="8686800" cy="3945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 bwMode="auto">
            <a:xfrm>
              <a:off x="2706330" y="435114"/>
              <a:ext cx="3731341" cy="1012686"/>
            </a:xfrm>
            <a:prstGeom prst="ellipse">
              <a:avLst/>
            </a:prstGeom>
            <a:solidFill>
              <a:srgbClr val="F69326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33400" y="381000"/>
              <a:ext cx="1447800" cy="990601"/>
            </a:xfrm>
            <a:prstGeom prst="ellipse">
              <a:avLst/>
            </a:prstGeom>
            <a:solidFill>
              <a:srgbClr val="F69326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1752601" y="3505344"/>
              <a:ext cx="3880460" cy="7493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078112" y="5034512"/>
            <a:ext cx="1650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đạp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06614" y="5039211"/>
            <a:ext cx="2208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Khắp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94922" y="5873113"/>
            <a:ext cx="1417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tấp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83926" y="5865508"/>
            <a:ext cx="1650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nập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58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Box 6"/>
          <p:cNvSpPr txBox="1">
            <a:spLocks noChangeArrowheads="1"/>
          </p:cNvSpPr>
          <p:nvPr/>
        </p:nvSpPr>
        <p:spPr bwMode="auto">
          <a:xfrm>
            <a:off x="1100137" y="914400"/>
            <a:ext cx="1112520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altLang="en-US" sz="88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altLang="en-US" sz="80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80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80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5</a:t>
            </a:r>
            <a:r>
              <a:rPr lang="en-US" altLang="en-US" sz="80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vi-VN" altLang="en-US" sz="8000" b="1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altLang="en-US" sz="320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altLang="en-US" sz="13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ap    ăp    âp</a:t>
            </a:r>
          </a:p>
        </p:txBody>
      </p:sp>
    </p:spTree>
    <p:extLst>
      <p:ext uri="{BB962C8B-B14F-4D97-AF65-F5344CB8AC3E}">
        <p14:creationId xmlns:p14="http://schemas.microsoft.com/office/powerpoint/2010/main" val="553391765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ro Ppt Mẫu âm Thanh Nền ấm, Kính Hiển Vi, Mẫu Nền Ppt, Nền Ppt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855"/>
            <a:ext cx="12216629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15" y="1782153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88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706956" y="4404440"/>
            <a:ext cx="5098474" cy="230116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đạp</a:t>
            </a:r>
            <a:endParaRPr lang="en-US" sz="13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06956" y="2289991"/>
            <a:ext cx="2564824" cy="211844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271780" y="2286000"/>
            <a:ext cx="2533650" cy="211844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ap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60319" y="-152400"/>
            <a:ext cx="259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ap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915400" y="-152400"/>
            <a:ext cx="259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­âp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47805" y="-152400"/>
            <a:ext cx="259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ăp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00255" y="4460879"/>
            <a:ext cx="259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ap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27043" y="-152399"/>
            <a:ext cx="259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p</a:t>
            </a:r>
            <a:endParaRPr lang="en-US" sz="13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30115" y="-159612"/>
            <a:ext cx="259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p</a:t>
            </a:r>
            <a:endParaRPr lang="en-US" sz="13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386455" y="-152401"/>
            <a:ext cx="259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p</a:t>
            </a:r>
            <a:endParaRPr lang="en-US" sz="13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27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4312" y="2819400"/>
            <a:ext cx="11658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8800" b="1">
                <a:latin typeface="Arial-SGK-TV" pitchFamily="2" charset="0"/>
                <a:cs typeface="Arial-SGK-TV" pitchFamily="2" charset="0"/>
              </a:rPr>
              <a:t>bắp       cặp       gặp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4800" y="810730"/>
            <a:ext cx="11658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8800" b="1">
                <a:latin typeface="Arial-SGK-TV" pitchFamily="2" charset="0"/>
                <a:cs typeface="Arial-SGK-TV" pitchFamily="2" charset="0"/>
              </a:rPr>
              <a:t>rạp       sạp       tháp     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14312" y="4828070"/>
            <a:ext cx="11734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8800" b="1">
                <a:latin typeface="Arial-SGK-TV" pitchFamily="2" charset="0"/>
                <a:cs typeface="Arial-SGK-TV" pitchFamily="2" charset="0"/>
              </a:rPr>
              <a:t>đập       mập      nấp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7800" y="19812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58400" y="1995488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53074" y="19812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85926" y="4019552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906000" y="4019552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91200" y="4019552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85926" y="60198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906000" y="60198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62674" y="60198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8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741" y="4454121"/>
            <a:ext cx="3478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đạp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4447096"/>
            <a:ext cx="4074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cặp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 da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13388" y="4433500"/>
            <a:ext cx="3478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mập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3639800" y="41192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8915400" y="65576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2082080" y="4459187"/>
            <a:ext cx="1357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ap</a:t>
            </a:r>
            <a:endParaRPr lang="en-US" sz="7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99196" y="4501358"/>
            <a:ext cx="1357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ăp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72514" y="4433500"/>
            <a:ext cx="1357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âp</a:t>
            </a:r>
            <a:endParaRPr lang="en-US" sz="7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95636"/>
            <a:ext cx="1253614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1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3898"/>
            <a:ext cx="10279360" cy="496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67200" y="295871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mập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6019800" y="1219201"/>
            <a:ext cx="6477000" cy="129395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3565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714625" y="-2640157"/>
            <a:ext cx="676275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27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EEE4DB45-62FE-420A-A068-3CDE0445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12725399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0001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5026" r="6924" b="5026"/>
          <a:stretch>
            <a:fillRect/>
          </a:stretch>
        </p:blipFill>
        <p:spPr bwMode="auto">
          <a:xfrm>
            <a:off x="457200" y="381000"/>
            <a:ext cx="112776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5"/>
          <p:cNvSpPr>
            <a:spLocks noChangeArrowheads="1" noChangeShapeType="1" noTextEdit="1"/>
          </p:cNvSpPr>
          <p:nvPr/>
        </p:nvSpPr>
        <p:spPr bwMode="auto">
          <a:xfrm>
            <a:off x="3810000" y="2573020"/>
            <a:ext cx="4724400" cy="16357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Giải</a:t>
            </a:r>
            <a:r>
              <a: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lao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936E0-8CD6-4A2C-AC60-78C5A86FC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tiếng anh vui nhộn -- If You're Happy">
            <a:hlinkClick r:id="" action="ppaction://media"/>
            <a:extLst>
              <a:ext uri="{FF2B5EF4-FFF2-40B4-BE49-F238E27FC236}">
                <a16:creationId xmlns:a16="http://schemas.microsoft.com/office/drawing/2014/main" id="{EAC25B83-C044-48A7-A831-5A47228BCE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97432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1EAD55B5-855F-41A2-97AC-1C170BC9D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91999" cy="68571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2AAFB5-0FA7-405B-8121-8C86E0AC4FF2}"/>
              </a:ext>
            </a:extLst>
          </p:cNvPr>
          <p:cNvSpPr/>
          <p:nvPr/>
        </p:nvSpPr>
        <p:spPr>
          <a:xfrm>
            <a:off x="1869628" y="1437355"/>
            <a:ext cx="83006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Ôn</a:t>
            </a:r>
            <a:r>
              <a:rPr lang="en-US" sz="8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và khởi động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2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ro Ppt Mẫu âm Thanh Nền ấm, Kính Hiển Vi, Mẫu Nền Ppt, Nền Ppt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855"/>
            <a:ext cx="12216629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39" y="2279072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6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74" y="228600"/>
            <a:ext cx="12079562" cy="644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524000"/>
            <a:ext cx="6286499" cy="2590801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311568"/>
            <a:ext cx="5486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altLang="en-US" sz="60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0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bảng</a:t>
            </a:r>
            <a:r>
              <a:rPr lang="vi-VN" altLang="en-US" sz="60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US" altLang="en-US" sz="6000" b="1" dirty="0">
              <a:solidFill>
                <a:srgbClr val="00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67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890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0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7872" y="-2637872"/>
            <a:ext cx="6916256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33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0254" y="-2623327"/>
            <a:ext cx="6931492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62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89C5D7E2-99B5-4CA5-ADC4-B747DA79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545"/>
            <a:ext cx="12725399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3317876" y="533401"/>
            <a:ext cx="5749925" cy="1211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viÕt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vë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CooperH" panose="020B7200000000000000" pitchFamily="34" charset="0"/>
            </a:endParaRPr>
          </a:p>
        </p:txBody>
      </p:sp>
      <p:pic>
        <p:nvPicPr>
          <p:cNvPr id="6" name="Picture 2" descr="tu the ng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3962400" y="1981201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12379036" cy="704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560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ro Ppt Mẫu âm Thanh Nền ấm, Kính Hiển Vi, Mẫu Nền Ppt, Nền Ppt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855"/>
            <a:ext cx="12216629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13" y="2037959"/>
            <a:ext cx="6400799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72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3581401"/>
            <a:ext cx="886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rial SGK TV bold"/>
              </a:rPr>
              <a:t>	</a:t>
            </a:r>
          </a:p>
        </p:txBody>
      </p:sp>
      <p:pic>
        <p:nvPicPr>
          <p:cNvPr id="2050" name="Picture 2" descr="C:\Users\M0\Desktop\B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0090"/>
            <a:ext cx="11811000" cy="448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572000"/>
            <a:ext cx="1181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im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lìm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sẫm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đưa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du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khám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phá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hấp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dẫn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ắp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phim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nhạc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phút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giây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giãn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áp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57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7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600" y="10510"/>
            <a:ext cx="853440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4038601" y="5213131"/>
            <a:ext cx="2459421" cy="1672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5247" y="5484060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-SGK-TV" pitchFamily="2" charset="0"/>
                <a:cs typeface="Arial-SGK-TV" pitchFamily="2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622991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811305" y="331838"/>
            <a:ext cx="407895" cy="43016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1758858" y="1101513"/>
            <a:ext cx="457200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8567619" y="2798541"/>
            <a:ext cx="431696" cy="4475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8535325" y="4638898"/>
            <a:ext cx="496283" cy="4168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192024"/>
            <a:ext cx="117348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8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im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lìm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sẫm</a:t>
            </a:r>
            <a:r>
              <a:rPr lang="en-US" sz="5800">
                <a:latin typeface="Arial-SGK-TV" pitchFamily="2" charset="0"/>
                <a:cs typeface="Arial-SGK-TV" pitchFamily="2" charset="0"/>
              </a:rPr>
              <a:t>.  Thức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đưa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chu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du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khám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phá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giới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hấp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dẫn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ắp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5800">
                <a:latin typeface="Arial-SGK-TV" pitchFamily="2" charset="0"/>
                <a:cs typeface="Arial-SGK-TV" pitchFamily="2" charset="0"/>
              </a:rPr>
              <a:t>.  Bạn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phim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nhạc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phút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giây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giãn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áp</a:t>
            </a:r>
            <a:r>
              <a:rPr lang="en-US" sz="5800">
                <a:latin typeface="Arial-SGK-TV" pitchFamily="2" charset="0"/>
                <a:cs typeface="Arial-SGK-TV" pitchFamily="2" charset="0"/>
              </a:rPr>
              <a:t>.  Tôi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00" dirty="0" err="1"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5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0234" y="1967124"/>
            <a:ext cx="1797287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khắp</a:t>
            </a:r>
            <a:endParaRPr lang="en-US" sz="5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840944"/>
            <a:ext cx="1425391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hấp</a:t>
            </a:r>
            <a:endParaRPr lang="en-US" sz="5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92248" y="2840827"/>
            <a:ext cx="101181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ắp</a:t>
            </a:r>
            <a:endParaRPr lang="en-US" sz="5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63514" y="4614523"/>
            <a:ext cx="101181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áp</a:t>
            </a:r>
            <a:endParaRPr lang="en-US" sz="58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1831285" y="1255170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666120" y="3882157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771570-D913-466F-9784-65B50712F34A}"/>
              </a:ext>
            </a:extLst>
          </p:cNvPr>
          <p:cNvCxnSpPr/>
          <p:nvPr/>
        </p:nvCxnSpPr>
        <p:spPr>
          <a:xfrm flipH="1">
            <a:off x="8961215" y="351179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F4E113-F510-419E-A12E-8C7C771EAE9E}"/>
              </a:ext>
            </a:extLst>
          </p:cNvPr>
          <p:cNvCxnSpPr/>
          <p:nvPr/>
        </p:nvCxnSpPr>
        <p:spPr>
          <a:xfrm flipH="1">
            <a:off x="3962400" y="383070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019F1B-27E7-4850-8C9D-DDE813147BB7}"/>
              </a:ext>
            </a:extLst>
          </p:cNvPr>
          <p:cNvCxnSpPr/>
          <p:nvPr/>
        </p:nvCxnSpPr>
        <p:spPr>
          <a:xfrm flipH="1">
            <a:off x="5410200" y="1253913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308ADB-DAEF-4B0A-BC8B-234483715762}"/>
              </a:ext>
            </a:extLst>
          </p:cNvPr>
          <p:cNvCxnSpPr/>
          <p:nvPr/>
        </p:nvCxnSpPr>
        <p:spPr>
          <a:xfrm flipH="1">
            <a:off x="5773207" y="2154766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EDC7A76-E219-4959-83C2-F8836A7E6EEF}"/>
              </a:ext>
            </a:extLst>
          </p:cNvPr>
          <p:cNvCxnSpPr/>
          <p:nvPr/>
        </p:nvCxnSpPr>
        <p:spPr>
          <a:xfrm flipH="1">
            <a:off x="3257648" y="3002553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9BAD79-64AD-49F2-BF32-8B4A0533A83F}"/>
              </a:ext>
            </a:extLst>
          </p:cNvPr>
          <p:cNvCxnSpPr/>
          <p:nvPr/>
        </p:nvCxnSpPr>
        <p:spPr>
          <a:xfrm flipH="1">
            <a:off x="4953000" y="3882157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2C662A-5F01-458C-99A6-E54669B71108}"/>
              </a:ext>
            </a:extLst>
          </p:cNvPr>
          <p:cNvCxnSpPr/>
          <p:nvPr/>
        </p:nvCxnSpPr>
        <p:spPr>
          <a:xfrm flipH="1">
            <a:off x="6477000" y="4802165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38B9492-5FF9-4CCF-B1C9-96379FD22220}"/>
              </a:ext>
            </a:extLst>
          </p:cNvPr>
          <p:cNvCxnSpPr/>
          <p:nvPr/>
        </p:nvCxnSpPr>
        <p:spPr>
          <a:xfrm flipH="1">
            <a:off x="2055894" y="1253913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83A6FA2-B6AE-44D5-B721-4F151D1B2508}"/>
              </a:ext>
            </a:extLst>
          </p:cNvPr>
          <p:cNvCxnSpPr/>
          <p:nvPr/>
        </p:nvCxnSpPr>
        <p:spPr>
          <a:xfrm flipH="1">
            <a:off x="2135976" y="1253913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6CBF489-DBC2-4816-A25D-9AD19FF26DDA}"/>
              </a:ext>
            </a:extLst>
          </p:cNvPr>
          <p:cNvCxnSpPr/>
          <p:nvPr/>
        </p:nvCxnSpPr>
        <p:spPr>
          <a:xfrm flipH="1">
            <a:off x="8868433" y="3069932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06FAA3-3033-482D-8526-DC0F460F45B0}"/>
              </a:ext>
            </a:extLst>
          </p:cNvPr>
          <p:cNvCxnSpPr/>
          <p:nvPr/>
        </p:nvCxnSpPr>
        <p:spPr>
          <a:xfrm flipH="1">
            <a:off x="8948515" y="3069932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325CD7-1C4D-4FB5-AA3F-28B9E545EF17}"/>
              </a:ext>
            </a:extLst>
          </p:cNvPr>
          <p:cNvCxnSpPr/>
          <p:nvPr/>
        </p:nvCxnSpPr>
        <p:spPr>
          <a:xfrm flipH="1">
            <a:off x="8903181" y="4750910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AF6588-B5C6-4C1A-8813-0078DE9838F1}"/>
              </a:ext>
            </a:extLst>
          </p:cNvPr>
          <p:cNvCxnSpPr/>
          <p:nvPr/>
        </p:nvCxnSpPr>
        <p:spPr>
          <a:xfrm flipH="1">
            <a:off x="8983263" y="4750910"/>
            <a:ext cx="762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714625" y="-2640157"/>
            <a:ext cx="676275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56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38425" y="-2790825"/>
            <a:ext cx="7143750" cy="1242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5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icro Ppt Mẫu âm Thanh Nền ấm, Kính Hiển Vi, Mẫu Nền Ppt, Nền Ppt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855"/>
            <a:ext cx="12216629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8800"/>
            <a:ext cx="6477000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59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2" y="1036568"/>
            <a:ext cx="10896600" cy="606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23862" y="33337"/>
            <a:ext cx="14097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000" b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b="1">
                <a:latin typeface="Arial-SGK-TV" pitchFamily="2" charset="0"/>
                <a:cs typeface="Arial-SGK-TV" pitchFamily="2" charset="0"/>
              </a:rPr>
              <a:t>ó</a:t>
            </a:r>
            <a:r>
              <a:rPr lang="vi-VN" sz="4000" b="1">
                <a:latin typeface="Arial-SGK-TV" pitchFamily="2" charset="0"/>
                <a:cs typeface="Arial-SGK-TV" pitchFamily="2" charset="0"/>
              </a:rPr>
              <a:t>i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762" y="33337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4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76600" y="328682"/>
            <a:ext cx="5105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latin typeface="Arial-SGK-TV" pitchFamily="2" charset="0"/>
                <a:cs typeface="Arial-SGK-TV" pitchFamily="2" charset="0"/>
              </a:rPr>
              <a:t>Đồ vật quen thuộc</a:t>
            </a:r>
            <a:endParaRPr lang="en-US" altLang="en-US" sz="4800" b="1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08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hất - Tìm đáp án, giải bài tập, để học tố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857022" y="1600201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42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64"/>
            <a:ext cx="12192000" cy="353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197819" y="3318164"/>
            <a:ext cx="1939393" cy="369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0" y="0"/>
            <a:ext cx="12192000" cy="331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2058021" y="1485155"/>
            <a:ext cx="799253" cy="164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5479674" y="1496569"/>
            <a:ext cx="914400" cy="164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3231369" y="1485156"/>
            <a:ext cx="945163" cy="16895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4184276" y="1265778"/>
            <a:ext cx="1295399" cy="1908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2018081" y="3496235"/>
            <a:ext cx="2743200" cy="234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081" y="4806223"/>
            <a:ext cx="3233737" cy="22963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26813" y="3553564"/>
            <a:ext cx="1333273" cy="36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1" action="ppaction://hlinksldjump"/>
          </p:cNvPr>
          <p:cNvSpPr/>
          <p:nvPr/>
        </p:nvSpPr>
        <p:spPr>
          <a:xfrm>
            <a:off x="455684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2" action="ppaction://hlinksldjump"/>
          </p:cNvPr>
          <p:cNvSpPr/>
          <p:nvPr/>
        </p:nvSpPr>
        <p:spPr>
          <a:xfrm>
            <a:off x="350520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3" action="ppaction://hlinksldjump"/>
          </p:cNvPr>
          <p:cNvSpPr/>
          <p:nvPr/>
        </p:nvSpPr>
        <p:spPr>
          <a:xfrm>
            <a:off x="2217392" y="3343835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Flowchart: Connector 22">
            <a:hlinkClick r:id="rId24" action="ppaction://hlinksldjump"/>
          </p:cNvPr>
          <p:cNvSpPr/>
          <p:nvPr/>
        </p:nvSpPr>
        <p:spPr>
          <a:xfrm>
            <a:off x="5893843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8" name="Right Arrow 17">
            <a:hlinkClick r:id="rId25" action="ppaction://hlinksldjump"/>
          </p:cNvPr>
          <p:cNvSpPr/>
          <p:nvPr/>
        </p:nvSpPr>
        <p:spPr>
          <a:xfrm>
            <a:off x="10974730" y="0"/>
            <a:ext cx="1217270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6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63477 -0.017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45" y="-8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0.6487 -0.00555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3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36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0579 L 0.01979 0.00579 C 0.04336 0.00579 0.07292 0.35116 0.07292 0.63056 L 0.07292 1.25556 " pathEditMode="relative" rAng="0" ptsTypes="AAAA">
                                      <p:cBhvr>
                                        <p:cTn id="41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46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41 0.00601 L -0.10703 0.00601 C -0.1724 0.00601 -0.2526 0.35671 -0.2526 0.64143 L -0.2526 1.27662 " pathEditMode="relative" rAng="0" ptsTypes="AAAA">
                                      <p:cBhvr>
                                        <p:cTn id="51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6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-229049" y="-574081"/>
            <a:ext cx="12281596" cy="7109621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95341" y="592546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3930" y="1859340"/>
            <a:ext cx="5795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đứt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dây</a:t>
            </a:r>
            <a:endParaRPr lang="en-US" sz="9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2768" y="4197440"/>
            <a:ext cx="500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bứt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phá</a:t>
            </a:r>
            <a:endParaRPr lang="en-US" sz="9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2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0" y="0"/>
            <a:ext cx="12257591" cy="6934200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62254" y="594476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3207" y="4541610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sút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bóng</a:t>
            </a:r>
            <a:endParaRPr lang="en-US" sz="9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2589558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kẹo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mút</a:t>
            </a:r>
            <a:endParaRPr lang="en-US" sz="9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6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0" y="-1"/>
            <a:ext cx="12192000" cy="6727691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934278" y="586957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7100" y="220980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vứt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bỏ</a:t>
            </a:r>
            <a:endParaRPr lang="en-US" sz="9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4489656"/>
            <a:ext cx="6226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chấm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dứt</a:t>
            </a:r>
            <a:endParaRPr lang="en-US" sz="9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2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-192807" y="-121920"/>
            <a:ext cx="12384807" cy="6893154"/>
          </a:xfrm>
          <a:prstGeom prst="rect">
            <a:avLst/>
          </a:prstGeom>
        </p:spPr>
      </p:pic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1033231" y="591312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400523"/>
            <a:ext cx="6553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6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mứt tết</a:t>
            </a:r>
            <a:endParaRPr lang="en-US" sz="9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3745" y="22098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vút</a:t>
            </a:r>
            <a:endParaRPr lang="en-US" sz="9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96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ro Ppt Mẫu âm Thanh Nền ấm, Kính Hiển Vi, Mẫu Nền Ppt, Nền Ppt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855"/>
            <a:ext cx="12216629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81200"/>
            <a:ext cx="7821706" cy="26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6761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2839</TotalTime>
  <Words>262</Words>
  <Application>Microsoft Office PowerPoint</Application>
  <PresentationFormat>Widescreen</PresentationFormat>
  <Paragraphs>71</Paragraphs>
  <Slides>35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.VnCooperH</vt:lpstr>
      <vt:lpstr>.VnTime</vt:lpstr>
      <vt:lpstr>Arial</vt:lpstr>
      <vt:lpstr>Arial SGK TV bold</vt:lpstr>
      <vt:lpstr>Arial-SGK-TV</vt:lpstr>
      <vt:lpstr>Calibri</vt:lpstr>
      <vt:lpstr>Calibri Light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Mrs CHUONG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 CHUONG</dc:creator>
  <cp:lastModifiedBy>Tran Thao Van</cp:lastModifiedBy>
  <cp:revision>251</cp:revision>
  <dcterms:created xsi:type="dcterms:W3CDTF">2009-12-15T16:04:04Z</dcterms:created>
  <dcterms:modified xsi:type="dcterms:W3CDTF">2021-12-01T07:57:20Z</dcterms:modified>
</cp:coreProperties>
</file>