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10" r:id="rId2"/>
    <p:sldId id="311" r:id="rId3"/>
    <p:sldId id="256" r:id="rId4"/>
    <p:sldId id="312" r:id="rId5"/>
    <p:sldId id="313" r:id="rId6"/>
    <p:sldId id="315" r:id="rId7"/>
    <p:sldId id="261" r:id="rId8"/>
    <p:sldId id="322" r:id="rId9"/>
    <p:sldId id="316" r:id="rId10"/>
    <p:sldId id="260" r:id="rId11"/>
    <p:sldId id="323" r:id="rId12"/>
    <p:sldId id="324" r:id="rId13"/>
    <p:sldId id="325" r:id="rId14"/>
    <p:sldId id="319" r:id="rId15"/>
    <p:sldId id="266" r:id="rId16"/>
    <p:sldId id="321" r:id="rId17"/>
    <p:sldId id="265" r:id="rId18"/>
    <p:sldId id="263" r:id="rId19"/>
  </p:sldIdLst>
  <p:sldSz cx="9144000" cy="5143500" type="screen16x9"/>
  <p:notesSz cx="6858000" cy="9144000"/>
  <p:embeddedFontLst>
    <p:embeddedFont>
      <p:font typeface="Livvic Bold" panose="020B0604020202020204" charset="0"/>
      <p:regular r:id="rId21"/>
    </p:embeddedFont>
    <p:embeddedFont>
      <p:font typeface="Livvic" panose="020B0604020202020204" charset="0"/>
      <p:regular r:id="rId22"/>
      <p:bold r:id="rId23"/>
      <p:italic r:id="rId24"/>
      <p:boldItalic r:id="rId25"/>
    </p:embeddedFont>
    <p:embeddedFont>
      <p:font typeface="Itim" panose="020B0604020202020204" charset="-34"/>
      <p:regular r:id="rId26"/>
    </p:embeddedFont>
    <p:embeddedFont>
      <p:font typeface="Oxygen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ivvic Bold Bold" panose="020B0604020202020204" charset="0"/>
      <p:regular r:id="rId33"/>
    </p:embeddedFont>
    <p:embeddedFont>
      <p:font typeface="宋体" panose="02010600030101010101" pitchFamily="2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111" d="100"/>
          <a:sy n="111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0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0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750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9" r:id="rId5"/>
    <p:sldLayoutId id="2147483660" r:id="rId6"/>
    <p:sldLayoutId id="2147483666" r:id="rId7"/>
    <p:sldLayoutId id="2147483675" r:id="rId8"/>
    <p:sldLayoutId id="2147483676" r:id="rId9"/>
    <p:sldLayoutId id="214748368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="" xmlns:a16="http://schemas.microsoft.com/office/drawing/2014/main" id="{A10B9889-2B58-4F71-BA96-1213F062B1EB}"/>
              </a:ext>
            </a:extLst>
          </p:cNvPr>
          <p:cNvSpPr txBox="1"/>
          <p:nvPr/>
        </p:nvSpPr>
        <p:spPr>
          <a:xfrm>
            <a:off x="255041" y="1003592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grpSp>
        <p:nvGrpSpPr>
          <p:cNvPr id="5" name="Google Shape;3171;p35"/>
          <p:cNvGrpSpPr/>
          <p:nvPr/>
        </p:nvGrpSpPr>
        <p:grpSpPr>
          <a:xfrm>
            <a:off x="71039" y="903804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:a16="http://schemas.microsoft.com/office/drawing/2014/main" xmlns="" id="{7B76C1F6-A6FA-4E7F-9CE5-4F76D7A9C4D4}"/>
              </a:ext>
            </a:extLst>
          </p:cNvPr>
          <p:cNvSpPr txBox="1"/>
          <p:nvPr/>
        </p:nvSpPr>
        <p:spPr>
          <a:xfrm>
            <a:off x="759755" y="3387193"/>
            <a:ext cx="7178245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GIỜ RA CHƠI</a:t>
            </a:r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Tập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các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người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đang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vui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chơi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21896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tập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0"/>
    </mc:Choice>
    <mc:Fallback xmlns="">
      <p:transition spd="slow" advTm="1147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30 bài Tả quang cảnh giờ ra chơi siêu hay - Tập làm văn lớp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r="9541"/>
          <a:stretch/>
        </p:blipFill>
        <p:spPr bwMode="auto">
          <a:xfrm>
            <a:off x="1714500" y="781050"/>
            <a:ext cx="5372100" cy="34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71259"/>
      </p:ext>
    </p:extLst>
  </p:cSld>
  <p:clrMapOvr>
    <a:masterClrMapping/>
  </p:clrMapOvr>
  <p:transition spd="med" advClick="0" advTm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133600" y="223859"/>
            <a:ext cx="5008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3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6BBCB8F-0826-4F4C-861A-EB1A9B6E1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08" t="10209" r="52703" b="53626"/>
          <a:stretch/>
        </p:blipFill>
        <p:spPr>
          <a:xfrm>
            <a:off x="485767" y="1200150"/>
            <a:ext cx="3899745" cy="269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AFA0FD38-4B18-46B1-82A6-83A683CB1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375" t="7857" r="11527" b="55138"/>
          <a:stretch/>
        </p:blipFill>
        <p:spPr>
          <a:xfrm>
            <a:off x="4758489" y="1199745"/>
            <a:ext cx="3899745" cy="269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4119" y="4823619"/>
            <a:ext cx="243681" cy="2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1971"/>
      </p:ext>
    </p:extLst>
  </p:cSld>
  <p:clrMapOvr>
    <a:masterClrMapping/>
  </p:clrMapOvr>
  <p:transition spd="med" advTm="2115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133600" y="223859"/>
            <a:ext cx="5008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3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3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3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B121B38A-1FD0-43B6-A8E8-71EDB1F0F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39" t="58708" r="53187" b="6067"/>
          <a:stretch/>
        </p:blipFill>
        <p:spPr>
          <a:xfrm>
            <a:off x="266700" y="1606728"/>
            <a:ext cx="4152901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FB330691-1E8D-4C6A-9A73-1DC9BBF1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962" t="59479" r="10977" b="4067"/>
          <a:stretch/>
        </p:blipFill>
        <p:spPr>
          <a:xfrm>
            <a:off x="4800600" y="1602239"/>
            <a:ext cx="4038600" cy="282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4119" y="4823619"/>
            <a:ext cx="243681" cy="2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04386"/>
      </p:ext>
    </p:extLst>
  </p:cSld>
  <p:clrMapOvr>
    <a:masterClrMapping/>
  </p:clrMapOvr>
  <p:transition spd="med" advTm="96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người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chơi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trò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 </a:t>
            </a:r>
            <a:r>
              <a:rPr lang="en-US" sz="1800" dirty="0" err="1" smtClean="0">
                <a:solidFill>
                  <a:srgbClr val="002060"/>
                </a:solidFill>
              </a:rPr>
              <a:t>Em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hoạt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động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như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nào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"/>
    </mc:Choice>
    <mc:Fallback xmlns="">
      <p:transition spd="slow" advTm="123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trò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0"/>
    </mc:Choice>
    <mc:Fallback xmlns="">
      <p:transition spd="slow" advTm="2502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xung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hiểu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tư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 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"/>
    </mc:Choice>
    <mc:Fallback xmlns="">
      <p:transition spd="slow" advTm="1089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4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5"/>
    </mc:Choice>
    <mc:Fallback xmlns="">
      <p:transition spd="slow" advTm="2209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26829" y="160337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8" y="941844"/>
            <a:ext cx="1846082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9" y="857878"/>
            <a:ext cx="1441751" cy="201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10 hộp đất nặn 5 màu WinQ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Bảng gỗ học sinh tiểu học 34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8" descr="Tả cây bút chì">
            <a:extLst>
              <a:ext uri="{FF2B5EF4-FFF2-40B4-BE49-F238E27FC236}">
                <a16:creationId xmlns:a16="http://schemas.microsoft.com/office/drawing/2014/main" xmlns="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69" y="857878"/>
            <a:ext cx="1422895" cy="142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xmlns="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40" y="3119876"/>
            <a:ext cx="1737285" cy="13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xmlns="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37" y="729081"/>
            <a:ext cx="1687902" cy="18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xmlns="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87" y="2885607"/>
            <a:ext cx="2028433" cy="17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xmlns="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64" y="3119876"/>
            <a:ext cx="1650862" cy="16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1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8"/>
    </mc:Choice>
    <mc:Fallback xmlns="">
      <p:transition spd="slow" advTm="1062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330410" y="1436776"/>
            <a:ext cx="6422001" cy="275341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 smtClean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Nhận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thể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hiện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đề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tài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Vẽ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diễn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tả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thiệu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bè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6A268BE-E719-4570-89BB-1D97E6D8019C}"/>
              </a:ext>
            </a:extLst>
          </p:cNvPr>
          <p:cNvSpPr txBox="1"/>
          <p:nvPr/>
        </p:nvSpPr>
        <p:spPr>
          <a:xfrm>
            <a:off x="1270586" y="1558718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1800" b="1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ĐẠT CỦA TIẾT HỌC</a:t>
            </a:r>
            <a:endParaRPr lang="en-US" altLang="zh-CN" sz="18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80060" y="3220589"/>
            <a:ext cx="2501583" cy="6298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Các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bạn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đang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chơi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trò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gì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765175" y="4221955"/>
            <a:ext cx="3517040" cy="4606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bóng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cầu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5285493" y="4215297"/>
            <a:ext cx="3512127" cy="467341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bóng</a:t>
            </a:r>
            <a:r>
              <a:rPr lang="en-US" sz="1800" dirty="0" smtClean="0"/>
              <a:t> </a:t>
            </a:r>
            <a:r>
              <a:rPr lang="en-US" sz="1800" dirty="0" err="1" smtClean="0"/>
              <a:t>rổ</a:t>
            </a:r>
            <a:r>
              <a:rPr lang="en-US" sz="1800" dirty="0" smtClean="0"/>
              <a:t>, </a:t>
            </a:r>
            <a:r>
              <a:rPr lang="en-US" sz="1800" dirty="0" err="1" smtClean="0"/>
              <a:t>đuổi</a:t>
            </a:r>
            <a:r>
              <a:rPr lang="en-US" sz="1800" dirty="0" smtClean="0"/>
              <a:t> </a:t>
            </a:r>
            <a:r>
              <a:rPr lang="en-US" sz="1800" dirty="0" err="1" smtClean="0"/>
              <a:t>bắt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4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0"/>
    </mc:Choice>
    <mc:Fallback xmlns="">
      <p:transition spd="slow" advTm="3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84616" y="3718616"/>
            <a:ext cx="4871086" cy="719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- </a:t>
            </a:r>
            <a:r>
              <a:rPr lang="en-US" sz="1600" dirty="0" err="1" smtClean="0">
                <a:solidFill>
                  <a:schemeClr val="tx1"/>
                </a:solidFill>
              </a:rPr>
              <a:t>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tay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chân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đặc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khi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trò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 smtClean="0">
                <a:solidFill>
                  <a:schemeClr val="tx1"/>
                </a:solidFill>
              </a:rPr>
              <a:t>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2"/>
    </mc:Choice>
    <mc:Fallback xmlns="">
      <p:transition spd="slow" advTm="6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rất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nhiều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sân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trường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những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tạo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hình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nhau</a:t>
            </a:r>
            <a:r>
              <a:rPr lang="en-US" altLang="zh-CN" sz="2400" dirty="0" smtClean="0">
                <a:solidFill>
                  <a:srgbClr val="002060"/>
                </a:solidFill>
              </a:rPr>
              <a:t>.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bộ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phận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cơ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người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sử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dụng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nét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vẽ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1"/>
    </mc:Choice>
    <mc:Fallback xmlns="">
      <p:transition spd="slow" advTm="2247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04800" y="3905963"/>
            <a:ext cx="2857500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  <a:spcBef>
                <a:spcPct val="0"/>
              </a:spcBef>
            </a:pPr>
            <a:r>
              <a:rPr lang="vi-VN" sz="1733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1733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17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733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17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733" b="1" dirty="0" err="1">
                <a:solidFill>
                  <a:srgbClr val="035457"/>
                </a:solidFill>
                <a:latin typeface="Livvic" panose="020B0604020202020204" charset="0"/>
              </a:rPr>
              <a:t>người</a:t>
            </a:r>
            <a:r>
              <a:rPr lang="vi-VN" sz="17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733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17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733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endParaRPr lang="en-US" sz="1733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294286" y="3923886"/>
            <a:ext cx="2441771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0"/>
              </a:lnSpc>
              <a:spcBef>
                <a:spcPct val="0"/>
              </a:spcBef>
            </a:pP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2.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cảnh</a:t>
            </a: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endParaRPr lang="en-US" sz="1684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89366" y="519113"/>
            <a:ext cx="565161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6067459" y="3923886"/>
            <a:ext cx="265744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0"/>
              </a:lnSpc>
              <a:spcBef>
                <a:spcPct val="0"/>
              </a:spcBef>
            </a:pP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 cho </a:t>
            </a:r>
            <a:r>
              <a:rPr lang="vi-VN" sz="1684" b="1" dirty="0" err="1">
                <a:solidFill>
                  <a:srgbClr val="035457"/>
                </a:solidFill>
                <a:latin typeface="Livvic" panose="020B0604020202020204" charset="0"/>
              </a:rPr>
              <a:t>bức</a:t>
            </a:r>
            <a:r>
              <a:rPr lang="vi-VN" sz="1684" b="1" dirty="0">
                <a:solidFill>
                  <a:srgbClr val="035457"/>
                </a:solidFill>
                <a:latin typeface="Livvic" panose="020B0604020202020204" charset="0"/>
              </a:rPr>
              <a:t> tranh</a:t>
            </a:r>
            <a:endParaRPr lang="en-US" sz="1684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58404A14-7072-4A10-B502-D0231DED9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181" t="38110" r="49923" b="21628"/>
          <a:stretch/>
        </p:blipFill>
        <p:spPr>
          <a:xfrm>
            <a:off x="266700" y="1562651"/>
            <a:ext cx="2717945" cy="195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DC30854D-3417-4E2D-B642-91AE0DE61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5739" t="39405" r="6614" b="22452"/>
          <a:stretch/>
        </p:blipFill>
        <p:spPr>
          <a:xfrm>
            <a:off x="3294286" y="1596249"/>
            <a:ext cx="2542786" cy="193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70B8E0DE-A34C-405E-B25D-2E6C302086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911" t="20086" r="9470" b="9985"/>
          <a:stretch/>
        </p:blipFill>
        <p:spPr>
          <a:xfrm>
            <a:off x="6128155" y="1622321"/>
            <a:ext cx="2749145" cy="193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077653"/>
      </p:ext>
    </p:extLst>
  </p:cSld>
  <p:clrMapOvr>
    <a:masterClrMapping/>
  </p:clrMapOvr>
  <p:transition spd="med" advTm="6041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KSO_Shape"/>
          <p:cNvSpPr/>
          <p:nvPr/>
        </p:nvSpPr>
        <p:spPr bwMode="auto">
          <a:xfrm>
            <a:off x="1799051" y="769010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3369320" y="1980086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2425470" y="2753705"/>
            <a:ext cx="538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tay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chân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phù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hợp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với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tư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thế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grpSp>
        <p:nvGrpSpPr>
          <p:cNvPr id="169" name="Google Shape;3598;p39"/>
          <p:cNvGrpSpPr/>
          <p:nvPr/>
        </p:nvGrpSpPr>
        <p:grpSpPr>
          <a:xfrm>
            <a:off x="650189" y="554181"/>
            <a:ext cx="1727180" cy="2983519"/>
            <a:chOff x="2651013" y="873375"/>
            <a:chExt cx="1392300" cy="2041525"/>
          </a:xfrm>
        </p:grpSpPr>
        <p:sp>
          <p:nvSpPr>
            <p:cNvPr id="170" name="Google Shape;3599;p39"/>
            <p:cNvSpPr/>
            <p:nvPr/>
          </p:nvSpPr>
          <p:spPr>
            <a:xfrm>
              <a:off x="2651013" y="873450"/>
              <a:ext cx="1392300" cy="2041375"/>
            </a:xfrm>
            <a:custGeom>
              <a:avLst/>
              <a:gdLst/>
              <a:ahLst/>
              <a:cxnLst/>
              <a:rect l="l" t="t" r="r" b="b"/>
              <a:pathLst>
                <a:path w="55692" h="81655" extrusionOk="0">
                  <a:moveTo>
                    <a:pt x="37074" y="17592"/>
                  </a:moveTo>
                  <a:lnTo>
                    <a:pt x="43230" y="29794"/>
                  </a:lnTo>
                  <a:cubicBezTo>
                    <a:pt x="43027" y="29613"/>
                    <a:pt x="42816" y="29503"/>
                    <a:pt x="42597" y="29503"/>
                  </a:cubicBezTo>
                  <a:cubicBezTo>
                    <a:pt x="42503" y="29503"/>
                    <a:pt x="42407" y="29524"/>
                    <a:pt x="42310" y="29567"/>
                  </a:cubicBezTo>
                  <a:cubicBezTo>
                    <a:pt x="41130" y="30117"/>
                    <a:pt x="42519" y="33075"/>
                    <a:pt x="42519" y="33075"/>
                  </a:cubicBezTo>
                  <a:cubicBezTo>
                    <a:pt x="41793" y="33511"/>
                    <a:pt x="41049" y="33931"/>
                    <a:pt x="40403" y="34465"/>
                  </a:cubicBezTo>
                  <a:cubicBezTo>
                    <a:pt x="40129" y="34182"/>
                    <a:pt x="39767" y="34044"/>
                    <a:pt x="39396" y="34044"/>
                  </a:cubicBezTo>
                  <a:cubicBezTo>
                    <a:pt x="39174" y="34044"/>
                    <a:pt x="38949" y="34093"/>
                    <a:pt x="38738" y="34189"/>
                  </a:cubicBezTo>
                  <a:cubicBezTo>
                    <a:pt x="38108" y="34497"/>
                    <a:pt x="37720" y="35176"/>
                    <a:pt x="37720" y="35870"/>
                  </a:cubicBezTo>
                  <a:lnTo>
                    <a:pt x="37720" y="36032"/>
                  </a:lnTo>
                  <a:cubicBezTo>
                    <a:pt x="35861" y="37051"/>
                    <a:pt x="33680" y="38279"/>
                    <a:pt x="31677" y="39443"/>
                  </a:cubicBezTo>
                  <a:cubicBezTo>
                    <a:pt x="33163" y="36630"/>
                    <a:pt x="31466" y="32121"/>
                    <a:pt x="30804" y="29390"/>
                  </a:cubicBezTo>
                  <a:cubicBezTo>
                    <a:pt x="30675" y="28841"/>
                    <a:pt x="30546" y="28291"/>
                    <a:pt x="30367" y="27757"/>
                  </a:cubicBezTo>
                  <a:cubicBezTo>
                    <a:pt x="30934" y="26934"/>
                    <a:pt x="31418" y="26061"/>
                    <a:pt x="31418" y="25074"/>
                  </a:cubicBezTo>
                  <a:cubicBezTo>
                    <a:pt x="31418" y="24348"/>
                    <a:pt x="31143" y="23620"/>
                    <a:pt x="31272" y="22909"/>
                  </a:cubicBezTo>
                  <a:cubicBezTo>
                    <a:pt x="31337" y="22473"/>
                    <a:pt x="31548" y="22085"/>
                    <a:pt x="31742" y="21681"/>
                  </a:cubicBezTo>
                  <a:cubicBezTo>
                    <a:pt x="31806" y="21810"/>
                    <a:pt x="31886" y="21956"/>
                    <a:pt x="31951" y="22085"/>
                  </a:cubicBezTo>
                  <a:cubicBezTo>
                    <a:pt x="31982" y="22147"/>
                    <a:pt x="32033" y="22173"/>
                    <a:pt x="32084" y="22173"/>
                  </a:cubicBezTo>
                  <a:cubicBezTo>
                    <a:pt x="32194" y="22173"/>
                    <a:pt x="32307" y="22056"/>
                    <a:pt x="32241" y="21924"/>
                  </a:cubicBezTo>
                  <a:cubicBezTo>
                    <a:pt x="32130" y="21713"/>
                    <a:pt x="32016" y="21503"/>
                    <a:pt x="31919" y="21293"/>
                  </a:cubicBezTo>
                  <a:cubicBezTo>
                    <a:pt x="32033" y="21002"/>
                    <a:pt x="32130" y="20695"/>
                    <a:pt x="32177" y="20404"/>
                  </a:cubicBezTo>
                  <a:cubicBezTo>
                    <a:pt x="32783" y="20876"/>
                    <a:pt x="33539" y="21278"/>
                    <a:pt x="34382" y="21278"/>
                  </a:cubicBezTo>
                  <a:cubicBezTo>
                    <a:pt x="34752" y="21278"/>
                    <a:pt x="35139" y="21201"/>
                    <a:pt x="35538" y="21019"/>
                  </a:cubicBezTo>
                  <a:cubicBezTo>
                    <a:pt x="37041" y="20340"/>
                    <a:pt x="37203" y="18804"/>
                    <a:pt x="37074" y="17592"/>
                  </a:cubicBezTo>
                  <a:close/>
                  <a:moveTo>
                    <a:pt x="37059" y="1"/>
                  </a:moveTo>
                  <a:cubicBezTo>
                    <a:pt x="36220" y="1"/>
                    <a:pt x="35383" y="60"/>
                    <a:pt x="34552" y="186"/>
                  </a:cubicBezTo>
                  <a:cubicBezTo>
                    <a:pt x="34520" y="203"/>
                    <a:pt x="34471" y="235"/>
                    <a:pt x="34423" y="251"/>
                  </a:cubicBezTo>
                  <a:cubicBezTo>
                    <a:pt x="33841" y="526"/>
                    <a:pt x="33260" y="800"/>
                    <a:pt x="32678" y="1059"/>
                  </a:cubicBezTo>
                  <a:cubicBezTo>
                    <a:pt x="31531" y="1576"/>
                    <a:pt x="30384" y="2077"/>
                    <a:pt x="29204" y="2530"/>
                  </a:cubicBezTo>
                  <a:cubicBezTo>
                    <a:pt x="28622" y="2772"/>
                    <a:pt x="28025" y="2998"/>
                    <a:pt x="27443" y="3209"/>
                  </a:cubicBezTo>
                  <a:cubicBezTo>
                    <a:pt x="24631" y="5293"/>
                    <a:pt x="22416" y="8186"/>
                    <a:pt x="21026" y="11354"/>
                  </a:cubicBezTo>
                  <a:cubicBezTo>
                    <a:pt x="19556" y="14699"/>
                    <a:pt x="18860" y="18351"/>
                    <a:pt x="18813" y="22021"/>
                  </a:cubicBezTo>
                  <a:cubicBezTo>
                    <a:pt x="17778" y="22036"/>
                    <a:pt x="16759" y="22101"/>
                    <a:pt x="15742" y="22182"/>
                  </a:cubicBezTo>
                  <a:cubicBezTo>
                    <a:pt x="14708" y="22279"/>
                    <a:pt x="13689" y="22473"/>
                    <a:pt x="12704" y="22796"/>
                  </a:cubicBezTo>
                  <a:cubicBezTo>
                    <a:pt x="11113" y="19692"/>
                    <a:pt x="8864" y="18970"/>
                    <a:pt x="7118" y="18970"/>
                  </a:cubicBezTo>
                  <a:cubicBezTo>
                    <a:pt x="5600" y="18970"/>
                    <a:pt x="4461" y="19515"/>
                    <a:pt x="4461" y="19515"/>
                  </a:cubicBezTo>
                  <a:cubicBezTo>
                    <a:pt x="4817" y="19693"/>
                    <a:pt x="4962" y="20097"/>
                    <a:pt x="5059" y="20485"/>
                  </a:cubicBezTo>
                  <a:cubicBezTo>
                    <a:pt x="5366" y="21713"/>
                    <a:pt x="5446" y="23023"/>
                    <a:pt x="5269" y="24283"/>
                  </a:cubicBezTo>
                  <a:cubicBezTo>
                    <a:pt x="5188" y="24897"/>
                    <a:pt x="5043" y="25511"/>
                    <a:pt x="5108" y="26126"/>
                  </a:cubicBezTo>
                  <a:cubicBezTo>
                    <a:pt x="5188" y="27014"/>
                    <a:pt x="5705" y="27822"/>
                    <a:pt x="6384" y="28388"/>
                  </a:cubicBezTo>
                  <a:cubicBezTo>
                    <a:pt x="6610" y="28582"/>
                    <a:pt x="6853" y="28759"/>
                    <a:pt x="7112" y="28905"/>
                  </a:cubicBezTo>
                  <a:cubicBezTo>
                    <a:pt x="7079" y="29067"/>
                    <a:pt x="7030" y="29229"/>
                    <a:pt x="6998" y="29390"/>
                  </a:cubicBezTo>
                  <a:cubicBezTo>
                    <a:pt x="6207" y="32703"/>
                    <a:pt x="3863" y="38634"/>
                    <a:pt x="7564" y="40962"/>
                  </a:cubicBezTo>
                  <a:cubicBezTo>
                    <a:pt x="7532" y="41042"/>
                    <a:pt x="7532" y="41139"/>
                    <a:pt x="7629" y="41188"/>
                  </a:cubicBezTo>
                  <a:cubicBezTo>
                    <a:pt x="8356" y="41624"/>
                    <a:pt x="9148" y="41915"/>
                    <a:pt x="9956" y="42109"/>
                  </a:cubicBezTo>
                  <a:cubicBezTo>
                    <a:pt x="9633" y="42399"/>
                    <a:pt x="9325" y="42707"/>
                    <a:pt x="9051" y="43030"/>
                  </a:cubicBezTo>
                  <a:cubicBezTo>
                    <a:pt x="9002" y="43321"/>
                    <a:pt x="8808" y="43645"/>
                    <a:pt x="8582" y="43838"/>
                  </a:cubicBezTo>
                  <a:cubicBezTo>
                    <a:pt x="8469" y="43935"/>
                    <a:pt x="8340" y="44000"/>
                    <a:pt x="8194" y="44048"/>
                  </a:cubicBezTo>
                  <a:cubicBezTo>
                    <a:pt x="6756" y="45955"/>
                    <a:pt x="5673" y="48185"/>
                    <a:pt x="4735" y="50400"/>
                  </a:cubicBezTo>
                  <a:cubicBezTo>
                    <a:pt x="3589" y="53081"/>
                    <a:pt x="2554" y="55844"/>
                    <a:pt x="1972" y="58706"/>
                  </a:cubicBezTo>
                  <a:cubicBezTo>
                    <a:pt x="1923" y="58721"/>
                    <a:pt x="1891" y="58721"/>
                    <a:pt x="1843" y="58738"/>
                  </a:cubicBezTo>
                  <a:cubicBezTo>
                    <a:pt x="1164" y="58900"/>
                    <a:pt x="436" y="59287"/>
                    <a:pt x="259" y="60046"/>
                  </a:cubicBezTo>
                  <a:cubicBezTo>
                    <a:pt x="98" y="60822"/>
                    <a:pt x="712" y="61324"/>
                    <a:pt x="1358" y="61598"/>
                  </a:cubicBezTo>
                  <a:lnTo>
                    <a:pt x="1018" y="62083"/>
                  </a:lnTo>
                  <a:cubicBezTo>
                    <a:pt x="647" y="62664"/>
                    <a:pt x="227" y="63328"/>
                    <a:pt x="98" y="64022"/>
                  </a:cubicBezTo>
                  <a:cubicBezTo>
                    <a:pt x="49" y="64297"/>
                    <a:pt x="1" y="64701"/>
                    <a:pt x="162" y="64959"/>
                  </a:cubicBezTo>
                  <a:cubicBezTo>
                    <a:pt x="236" y="65078"/>
                    <a:pt x="351" y="65118"/>
                    <a:pt x="475" y="65118"/>
                  </a:cubicBezTo>
                  <a:cubicBezTo>
                    <a:pt x="622" y="65118"/>
                    <a:pt x="783" y="65061"/>
                    <a:pt x="906" y="65009"/>
                  </a:cubicBezTo>
                  <a:cubicBezTo>
                    <a:pt x="1229" y="64862"/>
                    <a:pt x="1503" y="64653"/>
                    <a:pt x="1746" y="64394"/>
                  </a:cubicBezTo>
                  <a:lnTo>
                    <a:pt x="1746" y="64394"/>
                  </a:lnTo>
                  <a:cubicBezTo>
                    <a:pt x="1665" y="64765"/>
                    <a:pt x="1585" y="65138"/>
                    <a:pt x="1535" y="65526"/>
                  </a:cubicBezTo>
                  <a:cubicBezTo>
                    <a:pt x="1455" y="66155"/>
                    <a:pt x="1391" y="66866"/>
                    <a:pt x="1503" y="67513"/>
                  </a:cubicBezTo>
                  <a:cubicBezTo>
                    <a:pt x="1552" y="67756"/>
                    <a:pt x="1682" y="67982"/>
                    <a:pt x="1923" y="68062"/>
                  </a:cubicBezTo>
                  <a:cubicBezTo>
                    <a:pt x="1984" y="68084"/>
                    <a:pt x="2048" y="68094"/>
                    <a:pt x="2113" y="68094"/>
                  </a:cubicBezTo>
                  <a:cubicBezTo>
                    <a:pt x="2291" y="68094"/>
                    <a:pt x="2477" y="68019"/>
                    <a:pt x="2619" y="67901"/>
                  </a:cubicBezTo>
                  <a:cubicBezTo>
                    <a:pt x="2845" y="67707"/>
                    <a:pt x="2974" y="67433"/>
                    <a:pt x="3104" y="67174"/>
                  </a:cubicBezTo>
                  <a:cubicBezTo>
                    <a:pt x="3168" y="67045"/>
                    <a:pt x="3233" y="66899"/>
                    <a:pt x="3298" y="66769"/>
                  </a:cubicBezTo>
                  <a:lnTo>
                    <a:pt x="3298" y="66769"/>
                  </a:lnTo>
                  <a:cubicBezTo>
                    <a:pt x="3249" y="67400"/>
                    <a:pt x="3233" y="68047"/>
                    <a:pt x="3378" y="68677"/>
                  </a:cubicBezTo>
                  <a:cubicBezTo>
                    <a:pt x="3442" y="68952"/>
                    <a:pt x="3572" y="69323"/>
                    <a:pt x="3798" y="69517"/>
                  </a:cubicBezTo>
                  <a:cubicBezTo>
                    <a:pt x="3870" y="69584"/>
                    <a:pt x="3940" y="69611"/>
                    <a:pt x="4007" y="69611"/>
                  </a:cubicBezTo>
                  <a:cubicBezTo>
                    <a:pt x="4168" y="69611"/>
                    <a:pt x="4310" y="69455"/>
                    <a:pt x="4412" y="69307"/>
                  </a:cubicBezTo>
                  <a:cubicBezTo>
                    <a:pt x="4849" y="68709"/>
                    <a:pt x="5011" y="67965"/>
                    <a:pt x="5108" y="67254"/>
                  </a:cubicBezTo>
                  <a:cubicBezTo>
                    <a:pt x="5140" y="67045"/>
                    <a:pt x="5156" y="66819"/>
                    <a:pt x="5188" y="66608"/>
                  </a:cubicBezTo>
                  <a:cubicBezTo>
                    <a:pt x="5269" y="66899"/>
                    <a:pt x="5366" y="67190"/>
                    <a:pt x="5496" y="67465"/>
                  </a:cubicBezTo>
                  <a:cubicBezTo>
                    <a:pt x="5593" y="67675"/>
                    <a:pt x="5737" y="67901"/>
                    <a:pt x="5996" y="67901"/>
                  </a:cubicBezTo>
                  <a:cubicBezTo>
                    <a:pt x="6627" y="67885"/>
                    <a:pt x="6659" y="66963"/>
                    <a:pt x="6692" y="66528"/>
                  </a:cubicBezTo>
                  <a:cubicBezTo>
                    <a:pt x="6739" y="66123"/>
                    <a:pt x="6739" y="65720"/>
                    <a:pt x="6739" y="65315"/>
                  </a:cubicBezTo>
                  <a:cubicBezTo>
                    <a:pt x="6966" y="65752"/>
                    <a:pt x="7257" y="66155"/>
                    <a:pt x="7612" y="66511"/>
                  </a:cubicBezTo>
                  <a:cubicBezTo>
                    <a:pt x="7644" y="66542"/>
                    <a:pt x="7688" y="66560"/>
                    <a:pt x="7733" y="66560"/>
                  </a:cubicBezTo>
                  <a:cubicBezTo>
                    <a:pt x="7758" y="66560"/>
                    <a:pt x="7783" y="66555"/>
                    <a:pt x="7806" y="66543"/>
                  </a:cubicBezTo>
                  <a:cubicBezTo>
                    <a:pt x="8178" y="66349"/>
                    <a:pt x="8194" y="65800"/>
                    <a:pt x="8211" y="65429"/>
                  </a:cubicBezTo>
                  <a:cubicBezTo>
                    <a:pt x="8243" y="64912"/>
                    <a:pt x="8178" y="64410"/>
                    <a:pt x="8114" y="63893"/>
                  </a:cubicBezTo>
                  <a:cubicBezTo>
                    <a:pt x="8065" y="63473"/>
                    <a:pt x="8017" y="63037"/>
                    <a:pt x="7952" y="62617"/>
                  </a:cubicBezTo>
                  <a:lnTo>
                    <a:pt x="7952" y="62617"/>
                  </a:lnTo>
                  <a:cubicBezTo>
                    <a:pt x="8065" y="62626"/>
                    <a:pt x="8177" y="62635"/>
                    <a:pt x="8287" y="62635"/>
                  </a:cubicBezTo>
                  <a:cubicBezTo>
                    <a:pt x="8366" y="62635"/>
                    <a:pt x="8443" y="62630"/>
                    <a:pt x="8517" y="62617"/>
                  </a:cubicBezTo>
                  <a:cubicBezTo>
                    <a:pt x="9083" y="62649"/>
                    <a:pt x="9778" y="62681"/>
                    <a:pt x="10618" y="62729"/>
                  </a:cubicBezTo>
                  <a:lnTo>
                    <a:pt x="10618" y="68967"/>
                  </a:lnTo>
                  <a:lnTo>
                    <a:pt x="9213" y="68967"/>
                  </a:lnTo>
                  <a:lnTo>
                    <a:pt x="9228" y="69760"/>
                  </a:lnTo>
                  <a:cubicBezTo>
                    <a:pt x="9213" y="69825"/>
                    <a:pt x="9213" y="69905"/>
                    <a:pt x="9245" y="69954"/>
                  </a:cubicBezTo>
                  <a:lnTo>
                    <a:pt x="9454" y="75901"/>
                  </a:lnTo>
                  <a:cubicBezTo>
                    <a:pt x="9419" y="75901"/>
                    <a:pt x="9383" y="75900"/>
                    <a:pt x="9348" y="75900"/>
                  </a:cubicBezTo>
                  <a:cubicBezTo>
                    <a:pt x="6645" y="75900"/>
                    <a:pt x="5489" y="77748"/>
                    <a:pt x="4978" y="79360"/>
                  </a:cubicBezTo>
                  <a:cubicBezTo>
                    <a:pt x="4623" y="80491"/>
                    <a:pt x="5496" y="81655"/>
                    <a:pt x="6692" y="81655"/>
                  </a:cubicBezTo>
                  <a:lnTo>
                    <a:pt x="20089" y="81655"/>
                  </a:lnTo>
                  <a:cubicBezTo>
                    <a:pt x="20914" y="81655"/>
                    <a:pt x="21576" y="80976"/>
                    <a:pt x="21543" y="80151"/>
                  </a:cubicBezTo>
                  <a:cubicBezTo>
                    <a:pt x="21495" y="78875"/>
                    <a:pt x="21334" y="77113"/>
                    <a:pt x="20864" y="76257"/>
                  </a:cubicBezTo>
                  <a:cubicBezTo>
                    <a:pt x="20073" y="74818"/>
                    <a:pt x="21560" y="68967"/>
                    <a:pt x="21560" y="68967"/>
                  </a:cubicBezTo>
                  <a:lnTo>
                    <a:pt x="19944" y="68967"/>
                  </a:lnTo>
                  <a:lnTo>
                    <a:pt x="19944" y="62923"/>
                  </a:lnTo>
                  <a:lnTo>
                    <a:pt x="21123" y="62923"/>
                  </a:lnTo>
                  <a:cubicBezTo>
                    <a:pt x="21769" y="62923"/>
                    <a:pt x="22368" y="62923"/>
                    <a:pt x="22950" y="62891"/>
                  </a:cubicBezTo>
                  <a:cubicBezTo>
                    <a:pt x="24743" y="65558"/>
                    <a:pt x="27070" y="67868"/>
                    <a:pt x="29753" y="69646"/>
                  </a:cubicBezTo>
                  <a:lnTo>
                    <a:pt x="28542" y="71344"/>
                  </a:lnTo>
                  <a:cubicBezTo>
                    <a:pt x="28542" y="71344"/>
                    <a:pt x="34165" y="73525"/>
                    <a:pt x="34876" y="75012"/>
                  </a:cubicBezTo>
                  <a:cubicBezTo>
                    <a:pt x="35311" y="75884"/>
                    <a:pt x="36653" y="77033"/>
                    <a:pt x="37655" y="77824"/>
                  </a:cubicBezTo>
                  <a:cubicBezTo>
                    <a:pt x="37923" y="78026"/>
                    <a:pt x="38235" y="78123"/>
                    <a:pt x="38544" y="78123"/>
                  </a:cubicBezTo>
                  <a:cubicBezTo>
                    <a:pt x="39001" y="78123"/>
                    <a:pt x="39451" y="77912"/>
                    <a:pt x="39740" y="77517"/>
                  </a:cubicBezTo>
                  <a:lnTo>
                    <a:pt x="47497" y="66592"/>
                  </a:lnTo>
                  <a:cubicBezTo>
                    <a:pt x="48193" y="65623"/>
                    <a:pt x="47756" y="64233"/>
                    <a:pt x="46624" y="63877"/>
                  </a:cubicBezTo>
                  <a:cubicBezTo>
                    <a:pt x="46055" y="63691"/>
                    <a:pt x="45415" y="63556"/>
                    <a:pt x="44755" y="63556"/>
                  </a:cubicBezTo>
                  <a:cubicBezTo>
                    <a:pt x="43526" y="63556"/>
                    <a:pt x="42231" y="64026"/>
                    <a:pt x="41211" y="65509"/>
                  </a:cubicBezTo>
                  <a:lnTo>
                    <a:pt x="36492" y="61906"/>
                  </a:lnTo>
                  <a:cubicBezTo>
                    <a:pt x="36475" y="61841"/>
                    <a:pt x="36410" y="61792"/>
                    <a:pt x="36346" y="61792"/>
                  </a:cubicBezTo>
                  <a:lnTo>
                    <a:pt x="35699" y="61291"/>
                  </a:lnTo>
                  <a:lnTo>
                    <a:pt x="34956" y="62326"/>
                  </a:lnTo>
                  <a:cubicBezTo>
                    <a:pt x="34439" y="61938"/>
                    <a:pt x="33938" y="61550"/>
                    <a:pt x="33437" y="61130"/>
                  </a:cubicBezTo>
                  <a:cubicBezTo>
                    <a:pt x="34682" y="60660"/>
                    <a:pt x="35214" y="60273"/>
                    <a:pt x="35214" y="60273"/>
                  </a:cubicBezTo>
                  <a:lnTo>
                    <a:pt x="35150" y="59643"/>
                  </a:lnTo>
                  <a:cubicBezTo>
                    <a:pt x="35085" y="59514"/>
                    <a:pt x="35005" y="59400"/>
                    <a:pt x="34940" y="59287"/>
                  </a:cubicBezTo>
                  <a:cubicBezTo>
                    <a:pt x="34456" y="58479"/>
                    <a:pt x="34003" y="57654"/>
                    <a:pt x="33631" y="56799"/>
                  </a:cubicBezTo>
                  <a:lnTo>
                    <a:pt x="33631" y="56799"/>
                  </a:lnTo>
                  <a:cubicBezTo>
                    <a:pt x="33631" y="56976"/>
                    <a:pt x="33647" y="57170"/>
                    <a:pt x="33695" y="57331"/>
                  </a:cubicBezTo>
                  <a:lnTo>
                    <a:pt x="33631" y="57348"/>
                  </a:lnTo>
                  <a:cubicBezTo>
                    <a:pt x="33566" y="56992"/>
                    <a:pt x="33486" y="56620"/>
                    <a:pt x="33421" y="56249"/>
                  </a:cubicBezTo>
                  <a:cubicBezTo>
                    <a:pt x="33292" y="55909"/>
                    <a:pt x="33178" y="55553"/>
                    <a:pt x="33081" y="55198"/>
                  </a:cubicBezTo>
                  <a:cubicBezTo>
                    <a:pt x="32984" y="54778"/>
                    <a:pt x="32920" y="54342"/>
                    <a:pt x="32936" y="53922"/>
                  </a:cubicBezTo>
                  <a:cubicBezTo>
                    <a:pt x="32920" y="53905"/>
                    <a:pt x="32904" y="53905"/>
                    <a:pt x="32887" y="53905"/>
                  </a:cubicBezTo>
                  <a:cubicBezTo>
                    <a:pt x="32596" y="52741"/>
                    <a:pt x="32290" y="51595"/>
                    <a:pt x="31936" y="50448"/>
                  </a:cubicBezTo>
                  <a:lnTo>
                    <a:pt x="42035" y="42449"/>
                  </a:lnTo>
                  <a:cubicBezTo>
                    <a:pt x="42282" y="42567"/>
                    <a:pt x="42540" y="42637"/>
                    <a:pt x="42803" y="42637"/>
                  </a:cubicBezTo>
                  <a:cubicBezTo>
                    <a:pt x="42972" y="42637"/>
                    <a:pt x="43142" y="42609"/>
                    <a:pt x="43312" y="42546"/>
                  </a:cubicBezTo>
                  <a:cubicBezTo>
                    <a:pt x="43618" y="42416"/>
                    <a:pt x="43877" y="42190"/>
                    <a:pt x="43991" y="41882"/>
                  </a:cubicBezTo>
                  <a:cubicBezTo>
                    <a:pt x="44152" y="41479"/>
                    <a:pt x="44055" y="40994"/>
                    <a:pt x="43942" y="40589"/>
                  </a:cubicBezTo>
                  <a:cubicBezTo>
                    <a:pt x="43877" y="40348"/>
                    <a:pt x="43780" y="40137"/>
                    <a:pt x="43683" y="39911"/>
                  </a:cubicBezTo>
                  <a:cubicBezTo>
                    <a:pt x="44556" y="39572"/>
                    <a:pt x="45445" y="39103"/>
                    <a:pt x="46253" y="38570"/>
                  </a:cubicBezTo>
                  <a:cubicBezTo>
                    <a:pt x="46286" y="38585"/>
                    <a:pt x="46333" y="38602"/>
                    <a:pt x="46366" y="38618"/>
                  </a:cubicBezTo>
                  <a:cubicBezTo>
                    <a:pt x="46480" y="38650"/>
                    <a:pt x="46592" y="38682"/>
                    <a:pt x="46706" y="38682"/>
                  </a:cubicBezTo>
                  <a:cubicBezTo>
                    <a:pt x="46867" y="38682"/>
                    <a:pt x="47012" y="38634"/>
                    <a:pt x="47158" y="38570"/>
                  </a:cubicBezTo>
                  <a:lnTo>
                    <a:pt x="47562" y="38359"/>
                  </a:lnTo>
                  <a:lnTo>
                    <a:pt x="49307" y="41802"/>
                  </a:lnTo>
                  <a:cubicBezTo>
                    <a:pt x="49307" y="41802"/>
                    <a:pt x="50972" y="45099"/>
                    <a:pt x="48160" y="46489"/>
                  </a:cubicBezTo>
                  <a:cubicBezTo>
                    <a:pt x="47764" y="46685"/>
                    <a:pt x="47385" y="46768"/>
                    <a:pt x="47028" y="46768"/>
                  </a:cubicBezTo>
                  <a:cubicBezTo>
                    <a:pt x="45031" y="46768"/>
                    <a:pt x="43715" y="44162"/>
                    <a:pt x="43715" y="44162"/>
                  </a:cubicBezTo>
                  <a:lnTo>
                    <a:pt x="42035" y="45664"/>
                  </a:lnTo>
                  <a:cubicBezTo>
                    <a:pt x="42035" y="45664"/>
                    <a:pt x="43966" y="49296"/>
                    <a:pt x="47074" y="49296"/>
                  </a:cubicBezTo>
                  <a:cubicBezTo>
                    <a:pt x="47833" y="49296"/>
                    <a:pt x="48662" y="49080"/>
                    <a:pt x="49550" y="48541"/>
                  </a:cubicBezTo>
                  <a:cubicBezTo>
                    <a:pt x="54091" y="45793"/>
                    <a:pt x="51587" y="40768"/>
                    <a:pt x="51587" y="40768"/>
                  </a:cubicBezTo>
                  <a:lnTo>
                    <a:pt x="49776" y="37277"/>
                  </a:lnTo>
                  <a:lnTo>
                    <a:pt x="51037" y="36646"/>
                  </a:lnTo>
                  <a:cubicBezTo>
                    <a:pt x="51537" y="36387"/>
                    <a:pt x="51764" y="35773"/>
                    <a:pt x="51490" y="35241"/>
                  </a:cubicBezTo>
                  <a:cubicBezTo>
                    <a:pt x="51376" y="34998"/>
                    <a:pt x="51166" y="34804"/>
                    <a:pt x="50891" y="34707"/>
                  </a:cubicBezTo>
                  <a:cubicBezTo>
                    <a:pt x="50826" y="34691"/>
                    <a:pt x="50746" y="34674"/>
                    <a:pt x="50665" y="34659"/>
                  </a:cubicBezTo>
                  <a:cubicBezTo>
                    <a:pt x="50843" y="34368"/>
                    <a:pt x="50875" y="33980"/>
                    <a:pt x="50714" y="33640"/>
                  </a:cubicBezTo>
                  <a:cubicBezTo>
                    <a:pt x="50585" y="33398"/>
                    <a:pt x="50374" y="33204"/>
                    <a:pt x="50100" y="33123"/>
                  </a:cubicBezTo>
                  <a:cubicBezTo>
                    <a:pt x="50035" y="33090"/>
                    <a:pt x="49954" y="33090"/>
                    <a:pt x="49889" y="33075"/>
                  </a:cubicBezTo>
                  <a:cubicBezTo>
                    <a:pt x="50067" y="32784"/>
                    <a:pt x="50083" y="32396"/>
                    <a:pt x="49921" y="32056"/>
                  </a:cubicBezTo>
                  <a:cubicBezTo>
                    <a:pt x="49760" y="31733"/>
                    <a:pt x="49436" y="31523"/>
                    <a:pt x="49098" y="31491"/>
                  </a:cubicBezTo>
                  <a:lnTo>
                    <a:pt x="49324" y="31377"/>
                  </a:lnTo>
                  <a:cubicBezTo>
                    <a:pt x="49356" y="31362"/>
                    <a:pt x="49372" y="31330"/>
                    <a:pt x="49356" y="31297"/>
                  </a:cubicBezTo>
                  <a:lnTo>
                    <a:pt x="49243" y="31071"/>
                  </a:lnTo>
                  <a:cubicBezTo>
                    <a:pt x="49259" y="30877"/>
                    <a:pt x="49227" y="30666"/>
                    <a:pt x="49130" y="30472"/>
                  </a:cubicBezTo>
                  <a:cubicBezTo>
                    <a:pt x="49049" y="30295"/>
                    <a:pt x="48904" y="30149"/>
                    <a:pt x="48742" y="30052"/>
                  </a:cubicBezTo>
                  <a:lnTo>
                    <a:pt x="48628" y="29826"/>
                  </a:lnTo>
                  <a:cubicBezTo>
                    <a:pt x="48617" y="29802"/>
                    <a:pt x="48597" y="29788"/>
                    <a:pt x="48574" y="29788"/>
                  </a:cubicBezTo>
                  <a:cubicBezTo>
                    <a:pt x="48565" y="29788"/>
                    <a:pt x="48557" y="29789"/>
                    <a:pt x="48548" y="29794"/>
                  </a:cubicBezTo>
                  <a:lnTo>
                    <a:pt x="48322" y="29907"/>
                  </a:lnTo>
                  <a:cubicBezTo>
                    <a:pt x="48289" y="29904"/>
                    <a:pt x="48255" y="29903"/>
                    <a:pt x="48221" y="29903"/>
                  </a:cubicBezTo>
                  <a:cubicBezTo>
                    <a:pt x="48057" y="29903"/>
                    <a:pt x="47887" y="29937"/>
                    <a:pt x="47740" y="30004"/>
                  </a:cubicBezTo>
                  <a:lnTo>
                    <a:pt x="46383" y="30683"/>
                  </a:lnTo>
                  <a:lnTo>
                    <a:pt x="40224" y="18707"/>
                  </a:lnTo>
                  <a:cubicBezTo>
                    <a:pt x="40565" y="18707"/>
                    <a:pt x="40920" y="18642"/>
                    <a:pt x="41291" y="18497"/>
                  </a:cubicBezTo>
                  <a:cubicBezTo>
                    <a:pt x="43247" y="17673"/>
                    <a:pt x="43247" y="15378"/>
                    <a:pt x="43101" y="14214"/>
                  </a:cubicBezTo>
                  <a:lnTo>
                    <a:pt x="43101" y="14214"/>
                  </a:lnTo>
                  <a:cubicBezTo>
                    <a:pt x="43441" y="15071"/>
                    <a:pt x="43748" y="15944"/>
                    <a:pt x="44006" y="16817"/>
                  </a:cubicBezTo>
                  <a:cubicBezTo>
                    <a:pt x="44033" y="16902"/>
                    <a:pt x="44102" y="16939"/>
                    <a:pt x="44170" y="16939"/>
                  </a:cubicBezTo>
                  <a:cubicBezTo>
                    <a:pt x="44270" y="16939"/>
                    <a:pt x="44368" y="16860"/>
                    <a:pt x="44329" y="16735"/>
                  </a:cubicBezTo>
                  <a:cubicBezTo>
                    <a:pt x="44120" y="16024"/>
                    <a:pt x="43894" y="15330"/>
                    <a:pt x="43618" y="14651"/>
                  </a:cubicBezTo>
                  <a:lnTo>
                    <a:pt x="43618" y="14651"/>
                  </a:lnTo>
                  <a:cubicBezTo>
                    <a:pt x="44124" y="15340"/>
                    <a:pt x="44928" y="16067"/>
                    <a:pt x="46025" y="16067"/>
                  </a:cubicBezTo>
                  <a:cubicBezTo>
                    <a:pt x="46369" y="16067"/>
                    <a:pt x="46741" y="15996"/>
                    <a:pt x="47142" y="15830"/>
                  </a:cubicBezTo>
                  <a:cubicBezTo>
                    <a:pt x="49275" y="14974"/>
                    <a:pt x="49130" y="12727"/>
                    <a:pt x="48919" y="11693"/>
                  </a:cubicBezTo>
                  <a:lnTo>
                    <a:pt x="48919" y="11693"/>
                  </a:lnTo>
                  <a:cubicBezTo>
                    <a:pt x="49243" y="12275"/>
                    <a:pt x="49533" y="12856"/>
                    <a:pt x="49841" y="13423"/>
                  </a:cubicBezTo>
                  <a:cubicBezTo>
                    <a:pt x="49872" y="13485"/>
                    <a:pt x="49921" y="13510"/>
                    <a:pt x="49970" y="13510"/>
                  </a:cubicBezTo>
                  <a:cubicBezTo>
                    <a:pt x="50075" y="13510"/>
                    <a:pt x="50181" y="13393"/>
                    <a:pt x="50115" y="13261"/>
                  </a:cubicBezTo>
                  <a:cubicBezTo>
                    <a:pt x="49857" y="12760"/>
                    <a:pt x="49598" y="12242"/>
                    <a:pt x="49324" y="11725"/>
                  </a:cubicBezTo>
                  <a:lnTo>
                    <a:pt x="49324" y="11725"/>
                  </a:lnTo>
                  <a:cubicBezTo>
                    <a:pt x="49859" y="12238"/>
                    <a:pt x="50746" y="12896"/>
                    <a:pt x="51797" y="12896"/>
                  </a:cubicBezTo>
                  <a:cubicBezTo>
                    <a:pt x="52271" y="12896"/>
                    <a:pt x="52777" y="12762"/>
                    <a:pt x="53300" y="12421"/>
                  </a:cubicBezTo>
                  <a:cubicBezTo>
                    <a:pt x="55692" y="10852"/>
                    <a:pt x="54819" y="8267"/>
                    <a:pt x="54819" y="8267"/>
                  </a:cubicBezTo>
                  <a:cubicBezTo>
                    <a:pt x="51813" y="5213"/>
                    <a:pt x="48176" y="2724"/>
                    <a:pt x="44136" y="1285"/>
                  </a:cubicBezTo>
                  <a:cubicBezTo>
                    <a:pt x="41851" y="484"/>
                    <a:pt x="39450" y="1"/>
                    <a:pt x="37059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3600;p39"/>
            <p:cNvGrpSpPr/>
            <p:nvPr/>
          </p:nvGrpSpPr>
          <p:grpSpPr>
            <a:xfrm>
              <a:off x="2651025" y="873375"/>
              <a:ext cx="1392275" cy="2041525"/>
              <a:chOff x="2659575" y="940188"/>
              <a:chExt cx="1392275" cy="2041525"/>
            </a:xfrm>
          </p:grpSpPr>
          <p:sp>
            <p:nvSpPr>
              <p:cNvPr id="172" name="Google Shape;3601;p39"/>
              <p:cNvSpPr/>
              <p:nvPr/>
            </p:nvSpPr>
            <p:spPr>
              <a:xfrm>
                <a:off x="2924975" y="2452388"/>
                <a:ext cx="233175" cy="371750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14870" extrusionOk="0">
                    <a:moveTo>
                      <a:pt x="0" y="1"/>
                    </a:moveTo>
                    <a:lnTo>
                      <a:pt x="0" y="13576"/>
                    </a:lnTo>
                    <a:lnTo>
                      <a:pt x="0" y="14109"/>
                    </a:lnTo>
                    <a:lnTo>
                      <a:pt x="9326" y="14869"/>
                    </a:lnTo>
                    <a:lnTo>
                      <a:pt x="9326" y="1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602;p39"/>
              <p:cNvSpPr/>
              <p:nvPr/>
            </p:nvSpPr>
            <p:spPr>
              <a:xfrm>
                <a:off x="2775100" y="2664113"/>
                <a:ext cx="423450" cy="31760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12704" extrusionOk="0">
                    <a:moveTo>
                      <a:pt x="4590" y="0"/>
                    </a:moveTo>
                    <a:lnTo>
                      <a:pt x="4832" y="6950"/>
                    </a:lnTo>
                    <a:cubicBezTo>
                      <a:pt x="4785" y="6949"/>
                      <a:pt x="4739" y="6948"/>
                      <a:pt x="4694" y="6948"/>
                    </a:cubicBezTo>
                    <a:cubicBezTo>
                      <a:pt x="2013" y="6948"/>
                      <a:pt x="864" y="8802"/>
                      <a:pt x="356" y="10391"/>
                    </a:cubicBezTo>
                    <a:cubicBezTo>
                      <a:pt x="0" y="11539"/>
                      <a:pt x="856" y="12703"/>
                      <a:pt x="2069" y="12703"/>
                    </a:cubicBezTo>
                    <a:lnTo>
                      <a:pt x="15466" y="12703"/>
                    </a:lnTo>
                    <a:cubicBezTo>
                      <a:pt x="16291" y="12703"/>
                      <a:pt x="16937" y="12007"/>
                      <a:pt x="16920" y="11184"/>
                    </a:cubicBezTo>
                    <a:cubicBezTo>
                      <a:pt x="16873" y="9907"/>
                      <a:pt x="16711" y="8146"/>
                      <a:pt x="16242" y="7288"/>
                    </a:cubicBezTo>
                    <a:cubicBezTo>
                      <a:pt x="15450" y="5851"/>
                      <a:pt x="16937" y="0"/>
                      <a:pt x="16937" y="0"/>
                    </a:cubicBez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603;p39"/>
              <p:cNvSpPr/>
              <p:nvPr/>
            </p:nvSpPr>
            <p:spPr>
              <a:xfrm>
                <a:off x="2895875" y="2729563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0"/>
                    </a:moveTo>
                    <a:lnTo>
                      <a:pt x="0" y="1196"/>
                    </a:lnTo>
                    <a:lnTo>
                      <a:pt x="14222" y="1196"/>
                    </a:lnTo>
                    <a:lnTo>
                      <a:pt x="144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604;p39"/>
              <p:cNvSpPr/>
              <p:nvPr/>
            </p:nvSpPr>
            <p:spPr>
              <a:xfrm>
                <a:off x="2895875" y="2807938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1"/>
                    </a:moveTo>
                    <a:lnTo>
                      <a:pt x="0" y="1197"/>
                    </a:lnTo>
                    <a:lnTo>
                      <a:pt x="14222" y="1197"/>
                    </a:lnTo>
                    <a:lnTo>
                      <a:pt x="14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605;p39"/>
              <p:cNvSpPr/>
              <p:nvPr/>
            </p:nvSpPr>
            <p:spPr>
              <a:xfrm>
                <a:off x="2795675" y="2923488"/>
                <a:ext cx="3814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340" extrusionOk="0">
                    <a:moveTo>
                      <a:pt x="227" y="1"/>
                    </a:moveTo>
                    <a:cubicBezTo>
                      <a:pt x="1" y="1"/>
                      <a:pt x="1" y="340"/>
                      <a:pt x="227" y="340"/>
                    </a:cubicBezTo>
                    <a:lnTo>
                      <a:pt x="15031" y="340"/>
                    </a:lnTo>
                    <a:cubicBezTo>
                      <a:pt x="15257" y="340"/>
                      <a:pt x="15257" y="1"/>
                      <a:pt x="15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606;p39"/>
              <p:cNvSpPr/>
              <p:nvPr/>
            </p:nvSpPr>
            <p:spPr>
              <a:xfrm>
                <a:off x="2809025" y="2940463"/>
                <a:ext cx="85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25" extrusionOk="0">
                    <a:moveTo>
                      <a:pt x="178" y="1"/>
                    </a:moveTo>
                    <a:cubicBezTo>
                      <a:pt x="81" y="1"/>
                      <a:pt x="1" y="81"/>
                      <a:pt x="1" y="162"/>
                    </a:cubicBezTo>
                    <a:lnTo>
                      <a:pt x="1" y="647"/>
                    </a:lnTo>
                    <a:cubicBezTo>
                      <a:pt x="1" y="744"/>
                      <a:pt x="81" y="824"/>
                      <a:pt x="178" y="824"/>
                    </a:cubicBezTo>
                    <a:cubicBezTo>
                      <a:pt x="259" y="809"/>
                      <a:pt x="339" y="744"/>
                      <a:pt x="339" y="647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607;p39"/>
              <p:cNvSpPr/>
              <p:nvPr/>
            </p:nvSpPr>
            <p:spPr>
              <a:xfrm>
                <a:off x="2845775" y="2941263"/>
                <a:ext cx="81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9" extrusionOk="0">
                    <a:moveTo>
                      <a:pt x="162" y="1"/>
                    </a:moveTo>
                    <a:cubicBezTo>
                      <a:pt x="65" y="16"/>
                      <a:pt x="1" y="81"/>
                      <a:pt x="1" y="178"/>
                    </a:cubicBezTo>
                    <a:lnTo>
                      <a:pt x="1" y="777"/>
                    </a:lnTo>
                    <a:cubicBezTo>
                      <a:pt x="1" y="857"/>
                      <a:pt x="65" y="938"/>
                      <a:pt x="162" y="938"/>
                    </a:cubicBezTo>
                    <a:cubicBezTo>
                      <a:pt x="259" y="938"/>
                      <a:pt x="324" y="857"/>
                      <a:pt x="324" y="777"/>
                    </a:cubicBezTo>
                    <a:lnTo>
                      <a:pt x="324" y="178"/>
                    </a:lnTo>
                    <a:cubicBezTo>
                      <a:pt x="324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608;p39"/>
              <p:cNvSpPr/>
              <p:nvPr/>
            </p:nvSpPr>
            <p:spPr>
              <a:xfrm>
                <a:off x="2885800" y="2940463"/>
                <a:ext cx="84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71" extrusionOk="0">
                    <a:moveTo>
                      <a:pt x="177" y="1"/>
                    </a:moveTo>
                    <a:cubicBezTo>
                      <a:pt x="80" y="1"/>
                      <a:pt x="0" y="81"/>
                      <a:pt x="0" y="162"/>
                    </a:cubicBezTo>
                    <a:lnTo>
                      <a:pt x="0" y="809"/>
                    </a:lnTo>
                    <a:cubicBezTo>
                      <a:pt x="0" y="889"/>
                      <a:pt x="80" y="970"/>
                      <a:pt x="177" y="970"/>
                    </a:cubicBezTo>
                    <a:cubicBezTo>
                      <a:pt x="259" y="970"/>
                      <a:pt x="339" y="889"/>
                      <a:pt x="339" y="809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609;p39"/>
              <p:cNvSpPr/>
              <p:nvPr/>
            </p:nvSpPr>
            <p:spPr>
              <a:xfrm>
                <a:off x="2916900" y="2941263"/>
                <a:ext cx="81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19" extrusionOk="0">
                    <a:moveTo>
                      <a:pt x="162" y="1"/>
                    </a:moveTo>
                    <a:cubicBezTo>
                      <a:pt x="65" y="16"/>
                      <a:pt x="0" y="81"/>
                      <a:pt x="0" y="178"/>
                    </a:cubicBezTo>
                    <a:lnTo>
                      <a:pt x="0" y="841"/>
                    </a:lnTo>
                    <a:cubicBezTo>
                      <a:pt x="0" y="938"/>
                      <a:pt x="65" y="1018"/>
                      <a:pt x="162" y="1018"/>
                    </a:cubicBezTo>
                    <a:cubicBezTo>
                      <a:pt x="259" y="1003"/>
                      <a:pt x="323" y="938"/>
                      <a:pt x="323" y="841"/>
                    </a:cubicBezTo>
                    <a:lnTo>
                      <a:pt x="323" y="178"/>
                    </a:lnTo>
                    <a:cubicBezTo>
                      <a:pt x="323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610;p39"/>
              <p:cNvSpPr/>
              <p:nvPr/>
            </p:nvSpPr>
            <p:spPr>
              <a:xfrm>
                <a:off x="2956900" y="2945263"/>
                <a:ext cx="85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73" extrusionOk="0">
                    <a:moveTo>
                      <a:pt x="197" y="1"/>
                    </a:moveTo>
                    <a:cubicBezTo>
                      <a:pt x="190" y="1"/>
                      <a:pt x="184" y="1"/>
                      <a:pt x="178" y="3"/>
                    </a:cubicBezTo>
                    <a:cubicBezTo>
                      <a:pt x="81" y="3"/>
                      <a:pt x="1" y="67"/>
                      <a:pt x="1" y="164"/>
                    </a:cubicBezTo>
                    <a:lnTo>
                      <a:pt x="1" y="794"/>
                    </a:lnTo>
                    <a:cubicBezTo>
                      <a:pt x="1" y="891"/>
                      <a:pt x="81" y="972"/>
                      <a:pt x="178" y="972"/>
                    </a:cubicBezTo>
                    <a:cubicBezTo>
                      <a:pt x="259" y="955"/>
                      <a:pt x="339" y="891"/>
                      <a:pt x="339" y="794"/>
                    </a:cubicBezTo>
                    <a:lnTo>
                      <a:pt x="339" y="164"/>
                    </a:lnTo>
                    <a:cubicBezTo>
                      <a:pt x="339" y="89"/>
                      <a:pt x="271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611;p39"/>
              <p:cNvSpPr/>
              <p:nvPr/>
            </p:nvSpPr>
            <p:spPr>
              <a:xfrm>
                <a:off x="2994475" y="2943288"/>
                <a:ext cx="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70" extrusionOk="0">
                    <a:moveTo>
                      <a:pt x="162" y="0"/>
                    </a:moveTo>
                    <a:cubicBezTo>
                      <a:pt x="81" y="0"/>
                      <a:pt x="0" y="82"/>
                      <a:pt x="0" y="162"/>
                    </a:cubicBezTo>
                    <a:lnTo>
                      <a:pt x="0" y="808"/>
                    </a:lnTo>
                    <a:cubicBezTo>
                      <a:pt x="0" y="890"/>
                      <a:pt x="81" y="970"/>
                      <a:pt x="162" y="970"/>
                    </a:cubicBezTo>
                    <a:cubicBezTo>
                      <a:pt x="259" y="970"/>
                      <a:pt x="323" y="890"/>
                      <a:pt x="323" y="808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612;p39"/>
              <p:cNvSpPr/>
              <p:nvPr/>
            </p:nvSpPr>
            <p:spPr>
              <a:xfrm>
                <a:off x="3030025" y="2942438"/>
                <a:ext cx="81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04" extrusionOk="0">
                    <a:moveTo>
                      <a:pt x="182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0" y="66"/>
                      <a:pt x="0" y="163"/>
                    </a:cubicBezTo>
                    <a:lnTo>
                      <a:pt x="0" y="842"/>
                    </a:lnTo>
                    <a:cubicBezTo>
                      <a:pt x="0" y="924"/>
                      <a:pt x="82" y="1004"/>
                      <a:pt x="162" y="1004"/>
                    </a:cubicBezTo>
                    <a:cubicBezTo>
                      <a:pt x="259" y="1004"/>
                      <a:pt x="323" y="924"/>
                      <a:pt x="323" y="842"/>
                    </a:cubicBezTo>
                    <a:lnTo>
                      <a:pt x="323" y="163"/>
                    </a:lnTo>
                    <a:cubicBezTo>
                      <a:pt x="323" y="89"/>
                      <a:pt x="268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613;p39"/>
              <p:cNvSpPr/>
              <p:nvPr/>
            </p:nvSpPr>
            <p:spPr>
              <a:xfrm>
                <a:off x="3066375" y="2942438"/>
                <a:ext cx="85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778" extrusionOk="0">
                    <a:moveTo>
                      <a:pt x="183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1" y="66"/>
                      <a:pt x="1" y="163"/>
                    </a:cubicBezTo>
                    <a:lnTo>
                      <a:pt x="1" y="616"/>
                    </a:lnTo>
                    <a:cubicBezTo>
                      <a:pt x="1" y="697"/>
                      <a:pt x="82" y="778"/>
                      <a:pt x="162" y="778"/>
                    </a:cubicBezTo>
                    <a:cubicBezTo>
                      <a:pt x="259" y="778"/>
                      <a:pt x="341" y="697"/>
                      <a:pt x="341" y="616"/>
                    </a:cubicBezTo>
                    <a:lnTo>
                      <a:pt x="341" y="163"/>
                    </a:lnTo>
                    <a:cubicBezTo>
                      <a:pt x="341" y="89"/>
                      <a:pt x="27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614;p39"/>
              <p:cNvSpPr/>
              <p:nvPr/>
            </p:nvSpPr>
            <p:spPr>
              <a:xfrm>
                <a:off x="3098325" y="2943288"/>
                <a:ext cx="8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8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760"/>
                    </a:lnTo>
                    <a:cubicBezTo>
                      <a:pt x="0" y="857"/>
                      <a:pt x="80" y="937"/>
                      <a:pt x="162" y="937"/>
                    </a:cubicBezTo>
                    <a:cubicBezTo>
                      <a:pt x="259" y="922"/>
                      <a:pt x="323" y="857"/>
                      <a:pt x="323" y="760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615;p39"/>
              <p:cNvSpPr/>
              <p:nvPr/>
            </p:nvSpPr>
            <p:spPr>
              <a:xfrm>
                <a:off x="3129025" y="2941263"/>
                <a:ext cx="85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59" extrusionOk="0">
                    <a:moveTo>
                      <a:pt x="178" y="1"/>
                    </a:moveTo>
                    <a:cubicBezTo>
                      <a:pt x="81" y="16"/>
                      <a:pt x="0" y="81"/>
                      <a:pt x="0" y="178"/>
                    </a:cubicBezTo>
                    <a:lnTo>
                      <a:pt x="0" y="695"/>
                    </a:lnTo>
                    <a:cubicBezTo>
                      <a:pt x="0" y="770"/>
                      <a:pt x="69" y="859"/>
                      <a:pt x="155" y="859"/>
                    </a:cubicBezTo>
                    <a:cubicBezTo>
                      <a:pt x="163" y="859"/>
                      <a:pt x="170" y="858"/>
                      <a:pt x="178" y="857"/>
                    </a:cubicBezTo>
                    <a:cubicBezTo>
                      <a:pt x="259" y="857"/>
                      <a:pt x="339" y="792"/>
                      <a:pt x="339" y="695"/>
                    </a:cubicBezTo>
                    <a:lnTo>
                      <a:pt x="339" y="178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616;p39"/>
              <p:cNvSpPr/>
              <p:nvPr/>
            </p:nvSpPr>
            <p:spPr>
              <a:xfrm>
                <a:off x="3158925" y="2939663"/>
                <a:ext cx="85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89" extrusionOk="0">
                    <a:moveTo>
                      <a:pt x="177" y="0"/>
                    </a:moveTo>
                    <a:cubicBezTo>
                      <a:pt x="81" y="0"/>
                      <a:pt x="0" y="65"/>
                      <a:pt x="0" y="162"/>
                    </a:cubicBezTo>
                    <a:lnTo>
                      <a:pt x="0" y="727"/>
                    </a:lnTo>
                    <a:cubicBezTo>
                      <a:pt x="0" y="808"/>
                      <a:pt x="81" y="889"/>
                      <a:pt x="177" y="889"/>
                    </a:cubicBezTo>
                    <a:cubicBezTo>
                      <a:pt x="259" y="889"/>
                      <a:pt x="339" y="808"/>
                      <a:pt x="339" y="727"/>
                    </a:cubicBezTo>
                    <a:lnTo>
                      <a:pt x="339" y="162"/>
                    </a:lnTo>
                    <a:cubicBezTo>
                      <a:pt x="339" y="80"/>
                      <a:pt x="259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617;p39"/>
              <p:cNvSpPr/>
              <p:nvPr/>
            </p:nvSpPr>
            <p:spPr>
              <a:xfrm>
                <a:off x="2888600" y="2682263"/>
                <a:ext cx="305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204" h="341" extrusionOk="0">
                    <a:moveTo>
                      <a:pt x="211" y="1"/>
                    </a:moveTo>
                    <a:cubicBezTo>
                      <a:pt x="1" y="1"/>
                      <a:pt x="1" y="341"/>
                      <a:pt x="211" y="341"/>
                    </a:cubicBezTo>
                    <a:lnTo>
                      <a:pt x="11992" y="341"/>
                    </a:lnTo>
                    <a:cubicBezTo>
                      <a:pt x="12203" y="341"/>
                      <a:pt x="12203" y="1"/>
                      <a:pt x="11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618;p39"/>
              <p:cNvSpPr/>
              <p:nvPr/>
            </p:nvSpPr>
            <p:spPr>
              <a:xfrm>
                <a:off x="3205800" y="2411563"/>
                <a:ext cx="3802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5208" h="11476" extrusionOk="0">
                    <a:moveTo>
                      <a:pt x="9050" y="1"/>
                    </a:moveTo>
                    <a:lnTo>
                      <a:pt x="0" y="2248"/>
                    </a:lnTo>
                    <a:cubicBezTo>
                      <a:pt x="2101" y="6045"/>
                      <a:pt x="5236" y="9262"/>
                      <a:pt x="8969" y="11475"/>
                    </a:cubicBezTo>
                    <a:lnTo>
                      <a:pt x="15207" y="4931"/>
                    </a:lnTo>
                    <a:cubicBezTo>
                      <a:pt x="12994" y="3492"/>
                      <a:pt x="10925" y="1843"/>
                      <a:pt x="9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619;p39"/>
              <p:cNvSpPr/>
              <p:nvPr/>
            </p:nvSpPr>
            <p:spPr>
              <a:xfrm>
                <a:off x="3373050" y="2472163"/>
                <a:ext cx="491350" cy="420975"/>
              </a:xfrm>
              <a:custGeom>
                <a:avLst/>
                <a:gdLst/>
                <a:ahLst/>
                <a:cxnLst/>
                <a:rect l="l" t="t" r="r" b="b"/>
                <a:pathLst>
                  <a:path w="19654" h="16839" extrusionOk="0">
                    <a:moveTo>
                      <a:pt x="7160" y="1"/>
                    </a:moveTo>
                    <a:lnTo>
                      <a:pt x="1" y="10070"/>
                    </a:lnTo>
                    <a:cubicBezTo>
                      <a:pt x="1" y="10070"/>
                      <a:pt x="5625" y="12251"/>
                      <a:pt x="6336" y="13723"/>
                    </a:cubicBezTo>
                    <a:cubicBezTo>
                      <a:pt x="6756" y="14611"/>
                      <a:pt x="8097" y="15759"/>
                      <a:pt x="9116" y="16535"/>
                    </a:cubicBezTo>
                    <a:cubicBezTo>
                      <a:pt x="9386" y="16739"/>
                      <a:pt x="9702" y="16838"/>
                      <a:pt x="10013" y="16838"/>
                    </a:cubicBezTo>
                    <a:cubicBezTo>
                      <a:pt x="10465" y="16838"/>
                      <a:pt x="10907" y="16629"/>
                      <a:pt x="11185" y="16227"/>
                    </a:cubicBezTo>
                    <a:lnTo>
                      <a:pt x="18958" y="5319"/>
                    </a:lnTo>
                    <a:cubicBezTo>
                      <a:pt x="19653" y="4332"/>
                      <a:pt x="19216" y="2959"/>
                      <a:pt x="18069" y="2587"/>
                    </a:cubicBezTo>
                    <a:cubicBezTo>
                      <a:pt x="17506" y="2407"/>
                      <a:pt x="16871" y="2274"/>
                      <a:pt x="16216" y="2274"/>
                    </a:cubicBezTo>
                    <a:cubicBezTo>
                      <a:pt x="14989" y="2274"/>
                      <a:pt x="13693" y="2740"/>
                      <a:pt x="12671" y="4235"/>
                    </a:cubicBezTo>
                    <a:lnTo>
                      <a:pt x="7160" y="1"/>
                    </a:ln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620;p39"/>
              <p:cNvSpPr/>
              <p:nvPr/>
            </p:nvSpPr>
            <p:spPr>
              <a:xfrm>
                <a:off x="3430025" y="2501575"/>
                <a:ext cx="182173" cy="238496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51" extrusionOk="0">
                    <a:moveTo>
                      <a:pt x="8357" y="0"/>
                    </a:moveTo>
                    <a:cubicBezTo>
                      <a:pt x="5577" y="3911"/>
                      <a:pt x="2797" y="7822"/>
                      <a:pt x="1" y="11733"/>
                    </a:cubicBezTo>
                    <a:lnTo>
                      <a:pt x="1117" y="12250"/>
                    </a:lnTo>
                    <a:lnTo>
                      <a:pt x="9359" y="663"/>
                    </a:lnTo>
                    <a:lnTo>
                      <a:pt x="8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621;p39"/>
              <p:cNvSpPr/>
              <p:nvPr/>
            </p:nvSpPr>
            <p:spPr>
              <a:xfrm>
                <a:off x="3479741" y="2537120"/>
                <a:ext cx="182173" cy="23818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35" extrusionOk="0">
                    <a:moveTo>
                      <a:pt x="8356" y="1"/>
                    </a:moveTo>
                    <a:cubicBezTo>
                      <a:pt x="5577" y="3912"/>
                      <a:pt x="2797" y="7823"/>
                      <a:pt x="0" y="11734"/>
                    </a:cubicBezTo>
                    <a:lnTo>
                      <a:pt x="1116" y="12234"/>
                    </a:lnTo>
                    <a:lnTo>
                      <a:pt x="9358" y="647"/>
                    </a:lnTo>
                    <a:lnTo>
                      <a:pt x="83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622;p39"/>
              <p:cNvSpPr/>
              <p:nvPr/>
            </p:nvSpPr>
            <p:spPr>
              <a:xfrm>
                <a:off x="3597475" y="2549113"/>
                <a:ext cx="226375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2387" extrusionOk="0">
                    <a:moveTo>
                      <a:pt x="8814" y="1"/>
                    </a:moveTo>
                    <a:cubicBezTo>
                      <a:pt x="8763" y="1"/>
                      <a:pt x="8710" y="22"/>
                      <a:pt x="8672" y="75"/>
                    </a:cubicBezTo>
                    <a:lnTo>
                      <a:pt x="1981" y="9481"/>
                    </a:lnTo>
                    <a:lnTo>
                      <a:pt x="90" y="12147"/>
                    </a:lnTo>
                    <a:cubicBezTo>
                      <a:pt x="0" y="12271"/>
                      <a:pt x="112" y="12386"/>
                      <a:pt x="227" y="12386"/>
                    </a:cubicBezTo>
                    <a:cubicBezTo>
                      <a:pt x="279" y="12386"/>
                      <a:pt x="330" y="12363"/>
                      <a:pt x="365" y="12309"/>
                    </a:cubicBezTo>
                    <a:cubicBezTo>
                      <a:pt x="2611" y="9173"/>
                      <a:pt x="4841" y="6038"/>
                      <a:pt x="7071" y="2903"/>
                    </a:cubicBezTo>
                    <a:lnTo>
                      <a:pt x="8963" y="237"/>
                    </a:lnTo>
                    <a:cubicBezTo>
                      <a:pt x="9054" y="123"/>
                      <a:pt x="8937" y="1"/>
                      <a:pt x="8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623;p39"/>
              <p:cNvSpPr/>
              <p:nvPr/>
            </p:nvSpPr>
            <p:spPr>
              <a:xfrm>
                <a:off x="3820300" y="2568588"/>
                <a:ext cx="186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16" extrusionOk="0">
                    <a:moveTo>
                      <a:pt x="166" y="0"/>
                    </a:moveTo>
                    <a:cubicBezTo>
                      <a:pt x="152" y="0"/>
                      <a:pt x="140" y="2"/>
                      <a:pt x="130" y="7"/>
                    </a:cubicBezTo>
                    <a:cubicBezTo>
                      <a:pt x="98" y="23"/>
                      <a:pt x="50" y="55"/>
                      <a:pt x="33" y="87"/>
                    </a:cubicBezTo>
                    <a:cubicBezTo>
                      <a:pt x="18" y="120"/>
                      <a:pt x="1" y="169"/>
                      <a:pt x="18" y="217"/>
                    </a:cubicBezTo>
                    <a:cubicBezTo>
                      <a:pt x="33" y="249"/>
                      <a:pt x="50" y="281"/>
                      <a:pt x="98" y="314"/>
                    </a:cubicBezTo>
                    <a:cubicBezTo>
                      <a:pt x="227" y="411"/>
                      <a:pt x="356" y="508"/>
                      <a:pt x="486" y="589"/>
                    </a:cubicBezTo>
                    <a:cubicBezTo>
                      <a:pt x="505" y="608"/>
                      <a:pt x="534" y="616"/>
                      <a:pt x="562" y="616"/>
                    </a:cubicBezTo>
                    <a:cubicBezTo>
                      <a:pt x="582" y="616"/>
                      <a:pt x="601" y="612"/>
                      <a:pt x="615" y="604"/>
                    </a:cubicBezTo>
                    <a:cubicBezTo>
                      <a:pt x="647" y="604"/>
                      <a:pt x="696" y="572"/>
                      <a:pt x="712" y="540"/>
                    </a:cubicBezTo>
                    <a:cubicBezTo>
                      <a:pt x="729" y="492"/>
                      <a:pt x="744" y="443"/>
                      <a:pt x="729" y="411"/>
                    </a:cubicBezTo>
                    <a:cubicBezTo>
                      <a:pt x="712" y="363"/>
                      <a:pt x="696" y="330"/>
                      <a:pt x="647" y="314"/>
                    </a:cubicBezTo>
                    <a:lnTo>
                      <a:pt x="259" y="23"/>
                    </a:lnTo>
                    <a:cubicBezTo>
                      <a:pt x="237" y="12"/>
                      <a:pt x="198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624;p39"/>
              <p:cNvSpPr/>
              <p:nvPr/>
            </p:nvSpPr>
            <p:spPr>
              <a:xfrm>
                <a:off x="3800100" y="2598888"/>
                <a:ext cx="206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680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82" y="23"/>
                      <a:pt x="50" y="56"/>
                      <a:pt x="18" y="88"/>
                    </a:cubicBezTo>
                    <a:cubicBezTo>
                      <a:pt x="1" y="120"/>
                      <a:pt x="1" y="168"/>
                      <a:pt x="1" y="217"/>
                    </a:cubicBezTo>
                    <a:cubicBezTo>
                      <a:pt x="18" y="250"/>
                      <a:pt x="50" y="282"/>
                      <a:pt x="82" y="314"/>
                    </a:cubicBezTo>
                    <a:lnTo>
                      <a:pt x="567" y="653"/>
                    </a:lnTo>
                    <a:cubicBezTo>
                      <a:pt x="586" y="672"/>
                      <a:pt x="617" y="680"/>
                      <a:pt x="645" y="680"/>
                    </a:cubicBezTo>
                    <a:cubicBezTo>
                      <a:pt x="665" y="680"/>
                      <a:pt x="683" y="676"/>
                      <a:pt x="696" y="670"/>
                    </a:cubicBezTo>
                    <a:cubicBezTo>
                      <a:pt x="744" y="670"/>
                      <a:pt x="777" y="638"/>
                      <a:pt x="793" y="605"/>
                    </a:cubicBezTo>
                    <a:cubicBezTo>
                      <a:pt x="826" y="556"/>
                      <a:pt x="826" y="508"/>
                      <a:pt x="809" y="476"/>
                    </a:cubicBezTo>
                    <a:cubicBezTo>
                      <a:pt x="793" y="427"/>
                      <a:pt x="777" y="394"/>
                      <a:pt x="744" y="379"/>
                    </a:cubicBezTo>
                    <a:cubicBezTo>
                      <a:pt x="583" y="250"/>
                      <a:pt x="421" y="136"/>
                      <a:pt x="244" y="23"/>
                    </a:cubicBezTo>
                    <a:cubicBezTo>
                      <a:pt x="221" y="12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625;p39"/>
              <p:cNvSpPr/>
              <p:nvPr/>
            </p:nvSpPr>
            <p:spPr>
              <a:xfrm>
                <a:off x="3775875" y="2631113"/>
                <a:ext cx="214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01" extrusionOk="0">
                    <a:moveTo>
                      <a:pt x="181" y="0"/>
                    </a:moveTo>
                    <a:cubicBezTo>
                      <a:pt x="161" y="0"/>
                      <a:pt x="143" y="4"/>
                      <a:pt x="129" y="11"/>
                    </a:cubicBezTo>
                    <a:cubicBezTo>
                      <a:pt x="97" y="11"/>
                      <a:pt x="49" y="43"/>
                      <a:pt x="32" y="75"/>
                    </a:cubicBezTo>
                    <a:cubicBezTo>
                      <a:pt x="17" y="124"/>
                      <a:pt x="0" y="172"/>
                      <a:pt x="17" y="204"/>
                    </a:cubicBezTo>
                    <a:cubicBezTo>
                      <a:pt x="32" y="254"/>
                      <a:pt x="49" y="286"/>
                      <a:pt x="82" y="318"/>
                    </a:cubicBezTo>
                    <a:cubicBezTo>
                      <a:pt x="259" y="431"/>
                      <a:pt x="437" y="560"/>
                      <a:pt x="614" y="674"/>
                    </a:cubicBezTo>
                    <a:cubicBezTo>
                      <a:pt x="633" y="693"/>
                      <a:pt x="658" y="700"/>
                      <a:pt x="681" y="700"/>
                    </a:cubicBezTo>
                    <a:cubicBezTo>
                      <a:pt x="698" y="700"/>
                      <a:pt x="715" y="696"/>
                      <a:pt x="728" y="689"/>
                    </a:cubicBezTo>
                    <a:cubicBezTo>
                      <a:pt x="776" y="689"/>
                      <a:pt x="808" y="657"/>
                      <a:pt x="841" y="625"/>
                    </a:cubicBezTo>
                    <a:cubicBezTo>
                      <a:pt x="857" y="577"/>
                      <a:pt x="857" y="528"/>
                      <a:pt x="857" y="495"/>
                    </a:cubicBezTo>
                    <a:cubicBezTo>
                      <a:pt x="841" y="448"/>
                      <a:pt x="808" y="415"/>
                      <a:pt x="776" y="398"/>
                    </a:cubicBezTo>
                    <a:cubicBezTo>
                      <a:pt x="599" y="269"/>
                      <a:pt x="437" y="140"/>
                      <a:pt x="259" y="27"/>
                    </a:cubicBezTo>
                    <a:cubicBezTo>
                      <a:pt x="240" y="8"/>
                      <a:pt x="209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626;p39"/>
              <p:cNvSpPr/>
              <p:nvPr/>
            </p:nvSpPr>
            <p:spPr>
              <a:xfrm>
                <a:off x="3758500" y="2656838"/>
                <a:ext cx="230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22" extrusionOk="0">
                    <a:moveTo>
                      <a:pt x="146" y="0"/>
                    </a:moveTo>
                    <a:cubicBezTo>
                      <a:pt x="98" y="16"/>
                      <a:pt x="65" y="48"/>
                      <a:pt x="33" y="81"/>
                    </a:cubicBezTo>
                    <a:cubicBezTo>
                      <a:pt x="1" y="162"/>
                      <a:pt x="16" y="259"/>
                      <a:pt x="98" y="307"/>
                    </a:cubicBezTo>
                    <a:cubicBezTo>
                      <a:pt x="275" y="436"/>
                      <a:pt x="469" y="565"/>
                      <a:pt x="647" y="695"/>
                    </a:cubicBezTo>
                    <a:cubicBezTo>
                      <a:pt x="666" y="714"/>
                      <a:pt x="697" y="722"/>
                      <a:pt x="725" y="722"/>
                    </a:cubicBezTo>
                    <a:cubicBezTo>
                      <a:pt x="745" y="722"/>
                      <a:pt x="763" y="718"/>
                      <a:pt x="777" y="711"/>
                    </a:cubicBezTo>
                    <a:cubicBezTo>
                      <a:pt x="809" y="711"/>
                      <a:pt x="857" y="679"/>
                      <a:pt x="874" y="647"/>
                    </a:cubicBezTo>
                    <a:cubicBezTo>
                      <a:pt x="921" y="550"/>
                      <a:pt x="889" y="468"/>
                      <a:pt x="809" y="421"/>
                    </a:cubicBezTo>
                    <a:cubicBezTo>
                      <a:pt x="630" y="274"/>
                      <a:pt x="453" y="145"/>
                      <a:pt x="259" y="16"/>
                    </a:cubicBezTo>
                    <a:cubicBezTo>
                      <a:pt x="227" y="0"/>
                      <a:pt x="17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627;p39"/>
              <p:cNvSpPr/>
              <p:nvPr/>
            </p:nvSpPr>
            <p:spPr>
              <a:xfrm>
                <a:off x="3738300" y="2691713"/>
                <a:ext cx="218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01" extrusionOk="0">
                    <a:moveTo>
                      <a:pt x="188" y="1"/>
                    </a:moveTo>
                    <a:cubicBezTo>
                      <a:pt x="169" y="1"/>
                      <a:pt x="150" y="4"/>
                      <a:pt x="130" y="11"/>
                    </a:cubicBezTo>
                    <a:cubicBezTo>
                      <a:pt x="98" y="11"/>
                      <a:pt x="49" y="43"/>
                      <a:pt x="33" y="92"/>
                    </a:cubicBezTo>
                    <a:cubicBezTo>
                      <a:pt x="16" y="125"/>
                      <a:pt x="1" y="172"/>
                      <a:pt x="16" y="205"/>
                    </a:cubicBezTo>
                    <a:cubicBezTo>
                      <a:pt x="33" y="254"/>
                      <a:pt x="65" y="286"/>
                      <a:pt x="98" y="318"/>
                    </a:cubicBezTo>
                    <a:cubicBezTo>
                      <a:pt x="275" y="431"/>
                      <a:pt x="436" y="560"/>
                      <a:pt x="615" y="674"/>
                    </a:cubicBezTo>
                    <a:cubicBezTo>
                      <a:pt x="634" y="693"/>
                      <a:pt x="658" y="701"/>
                      <a:pt x="684" y="701"/>
                    </a:cubicBezTo>
                    <a:cubicBezTo>
                      <a:pt x="703" y="701"/>
                      <a:pt x="724" y="697"/>
                      <a:pt x="744" y="690"/>
                    </a:cubicBezTo>
                    <a:cubicBezTo>
                      <a:pt x="777" y="690"/>
                      <a:pt x="824" y="657"/>
                      <a:pt x="841" y="625"/>
                    </a:cubicBezTo>
                    <a:cubicBezTo>
                      <a:pt x="857" y="577"/>
                      <a:pt x="873" y="528"/>
                      <a:pt x="857" y="496"/>
                    </a:cubicBezTo>
                    <a:cubicBezTo>
                      <a:pt x="841" y="448"/>
                      <a:pt x="824" y="415"/>
                      <a:pt x="777" y="399"/>
                    </a:cubicBezTo>
                    <a:cubicBezTo>
                      <a:pt x="615" y="269"/>
                      <a:pt x="436" y="140"/>
                      <a:pt x="259" y="28"/>
                    </a:cubicBezTo>
                    <a:cubicBezTo>
                      <a:pt x="240" y="8"/>
                      <a:pt x="215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628;p39"/>
              <p:cNvSpPr/>
              <p:nvPr/>
            </p:nvSpPr>
            <p:spPr>
              <a:xfrm>
                <a:off x="3715250" y="2721213"/>
                <a:ext cx="21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01" extrusionOk="0">
                    <a:moveTo>
                      <a:pt x="183" y="0"/>
                    </a:moveTo>
                    <a:cubicBezTo>
                      <a:pt x="163" y="0"/>
                      <a:pt x="144" y="4"/>
                      <a:pt x="130" y="11"/>
                    </a:cubicBezTo>
                    <a:cubicBezTo>
                      <a:pt x="82" y="11"/>
                      <a:pt x="50" y="43"/>
                      <a:pt x="33" y="76"/>
                    </a:cubicBezTo>
                    <a:cubicBezTo>
                      <a:pt x="1" y="124"/>
                      <a:pt x="1" y="173"/>
                      <a:pt x="18" y="205"/>
                    </a:cubicBezTo>
                    <a:cubicBezTo>
                      <a:pt x="33" y="253"/>
                      <a:pt x="50" y="285"/>
                      <a:pt x="82" y="302"/>
                    </a:cubicBezTo>
                    <a:cubicBezTo>
                      <a:pt x="260" y="431"/>
                      <a:pt x="438" y="561"/>
                      <a:pt x="600" y="673"/>
                    </a:cubicBezTo>
                    <a:cubicBezTo>
                      <a:pt x="628" y="692"/>
                      <a:pt x="657" y="700"/>
                      <a:pt x="682" y="700"/>
                    </a:cubicBezTo>
                    <a:cubicBezTo>
                      <a:pt x="700" y="700"/>
                      <a:pt x="716" y="696"/>
                      <a:pt x="729" y="690"/>
                    </a:cubicBezTo>
                    <a:cubicBezTo>
                      <a:pt x="777" y="690"/>
                      <a:pt x="809" y="658"/>
                      <a:pt x="826" y="608"/>
                    </a:cubicBezTo>
                    <a:cubicBezTo>
                      <a:pt x="858" y="576"/>
                      <a:pt x="858" y="528"/>
                      <a:pt x="858" y="496"/>
                    </a:cubicBezTo>
                    <a:cubicBezTo>
                      <a:pt x="841" y="447"/>
                      <a:pt x="809" y="415"/>
                      <a:pt x="777" y="382"/>
                    </a:cubicBezTo>
                    <a:cubicBezTo>
                      <a:pt x="600" y="270"/>
                      <a:pt x="421" y="140"/>
                      <a:pt x="260" y="27"/>
                    </a:cubicBezTo>
                    <a:cubicBezTo>
                      <a:pt x="241" y="8"/>
                      <a:pt x="21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629;p39"/>
              <p:cNvSpPr/>
              <p:nvPr/>
            </p:nvSpPr>
            <p:spPr>
              <a:xfrm>
                <a:off x="3693450" y="2749488"/>
                <a:ext cx="230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729" extrusionOk="0">
                    <a:moveTo>
                      <a:pt x="199" y="0"/>
                    </a:moveTo>
                    <a:cubicBezTo>
                      <a:pt x="179" y="0"/>
                      <a:pt x="160" y="4"/>
                      <a:pt x="146" y="11"/>
                    </a:cubicBezTo>
                    <a:cubicBezTo>
                      <a:pt x="114" y="27"/>
                      <a:pt x="65" y="44"/>
                      <a:pt x="49" y="92"/>
                    </a:cubicBezTo>
                    <a:cubicBezTo>
                      <a:pt x="0" y="173"/>
                      <a:pt x="33" y="253"/>
                      <a:pt x="97" y="318"/>
                    </a:cubicBezTo>
                    <a:cubicBezTo>
                      <a:pt x="291" y="447"/>
                      <a:pt x="470" y="576"/>
                      <a:pt x="647" y="706"/>
                    </a:cubicBezTo>
                    <a:cubicBezTo>
                      <a:pt x="670" y="718"/>
                      <a:pt x="709" y="729"/>
                      <a:pt x="741" y="729"/>
                    </a:cubicBezTo>
                    <a:cubicBezTo>
                      <a:pt x="754" y="729"/>
                      <a:pt x="767" y="727"/>
                      <a:pt x="776" y="723"/>
                    </a:cubicBezTo>
                    <a:cubicBezTo>
                      <a:pt x="825" y="706"/>
                      <a:pt x="857" y="673"/>
                      <a:pt x="873" y="641"/>
                    </a:cubicBezTo>
                    <a:cubicBezTo>
                      <a:pt x="922" y="561"/>
                      <a:pt x="890" y="464"/>
                      <a:pt x="825" y="415"/>
                    </a:cubicBezTo>
                    <a:cubicBezTo>
                      <a:pt x="631" y="286"/>
                      <a:pt x="453" y="156"/>
                      <a:pt x="276" y="27"/>
                    </a:cubicBezTo>
                    <a:cubicBezTo>
                      <a:pt x="257" y="8"/>
                      <a:pt x="22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630;p39"/>
              <p:cNvSpPr/>
              <p:nvPr/>
            </p:nvSpPr>
            <p:spPr>
              <a:xfrm>
                <a:off x="3672850" y="2779238"/>
                <a:ext cx="178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94" extrusionOk="0">
                    <a:moveTo>
                      <a:pt x="130" y="1"/>
                    </a:moveTo>
                    <a:cubicBezTo>
                      <a:pt x="81" y="17"/>
                      <a:pt x="48" y="50"/>
                      <a:pt x="16" y="82"/>
                    </a:cubicBezTo>
                    <a:cubicBezTo>
                      <a:pt x="1" y="130"/>
                      <a:pt x="1" y="162"/>
                      <a:pt x="1" y="211"/>
                    </a:cubicBezTo>
                    <a:cubicBezTo>
                      <a:pt x="16" y="227"/>
                      <a:pt x="16" y="244"/>
                      <a:pt x="16" y="259"/>
                    </a:cubicBezTo>
                    <a:cubicBezTo>
                      <a:pt x="33" y="276"/>
                      <a:pt x="65" y="291"/>
                      <a:pt x="81" y="308"/>
                    </a:cubicBezTo>
                    <a:cubicBezTo>
                      <a:pt x="210" y="405"/>
                      <a:pt x="324" y="485"/>
                      <a:pt x="453" y="567"/>
                    </a:cubicBezTo>
                    <a:cubicBezTo>
                      <a:pt x="472" y="586"/>
                      <a:pt x="496" y="594"/>
                      <a:pt x="522" y="594"/>
                    </a:cubicBezTo>
                    <a:cubicBezTo>
                      <a:pt x="542" y="594"/>
                      <a:pt x="562" y="589"/>
                      <a:pt x="582" y="582"/>
                    </a:cubicBezTo>
                    <a:cubicBezTo>
                      <a:pt x="615" y="582"/>
                      <a:pt x="663" y="550"/>
                      <a:pt x="679" y="518"/>
                    </a:cubicBezTo>
                    <a:cubicBezTo>
                      <a:pt x="695" y="470"/>
                      <a:pt x="712" y="421"/>
                      <a:pt x="695" y="388"/>
                    </a:cubicBezTo>
                    <a:cubicBezTo>
                      <a:pt x="679" y="373"/>
                      <a:pt x="679" y="356"/>
                      <a:pt x="679" y="341"/>
                    </a:cubicBezTo>
                    <a:cubicBezTo>
                      <a:pt x="663" y="324"/>
                      <a:pt x="647" y="308"/>
                      <a:pt x="615" y="291"/>
                    </a:cubicBezTo>
                    <a:cubicBezTo>
                      <a:pt x="501" y="195"/>
                      <a:pt x="372" y="114"/>
                      <a:pt x="242" y="33"/>
                    </a:cubicBezTo>
                    <a:cubicBezTo>
                      <a:pt x="210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631;p39"/>
              <p:cNvSpPr/>
              <p:nvPr/>
            </p:nvSpPr>
            <p:spPr>
              <a:xfrm>
                <a:off x="3655075" y="2805738"/>
                <a:ext cx="206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681" extrusionOk="0">
                    <a:moveTo>
                      <a:pt x="165" y="1"/>
                    </a:moveTo>
                    <a:cubicBezTo>
                      <a:pt x="151" y="1"/>
                      <a:pt x="139" y="3"/>
                      <a:pt x="130" y="7"/>
                    </a:cubicBezTo>
                    <a:cubicBezTo>
                      <a:pt x="81" y="24"/>
                      <a:pt x="48" y="40"/>
                      <a:pt x="33" y="89"/>
                    </a:cubicBezTo>
                    <a:cubicBezTo>
                      <a:pt x="1" y="121"/>
                      <a:pt x="1" y="169"/>
                      <a:pt x="16" y="218"/>
                    </a:cubicBezTo>
                    <a:cubicBezTo>
                      <a:pt x="33" y="250"/>
                      <a:pt x="48" y="283"/>
                      <a:pt x="81" y="315"/>
                    </a:cubicBezTo>
                    <a:cubicBezTo>
                      <a:pt x="242" y="427"/>
                      <a:pt x="404" y="541"/>
                      <a:pt x="582" y="654"/>
                    </a:cubicBezTo>
                    <a:cubicBezTo>
                      <a:pt x="601" y="673"/>
                      <a:pt x="626" y="681"/>
                      <a:pt x="649" y="681"/>
                    </a:cubicBezTo>
                    <a:cubicBezTo>
                      <a:pt x="666" y="681"/>
                      <a:pt x="682" y="677"/>
                      <a:pt x="695" y="671"/>
                    </a:cubicBezTo>
                    <a:cubicBezTo>
                      <a:pt x="744" y="671"/>
                      <a:pt x="776" y="638"/>
                      <a:pt x="809" y="589"/>
                    </a:cubicBezTo>
                    <a:cubicBezTo>
                      <a:pt x="824" y="557"/>
                      <a:pt x="824" y="509"/>
                      <a:pt x="824" y="477"/>
                    </a:cubicBezTo>
                    <a:cubicBezTo>
                      <a:pt x="809" y="427"/>
                      <a:pt x="776" y="395"/>
                      <a:pt x="744" y="363"/>
                    </a:cubicBezTo>
                    <a:lnTo>
                      <a:pt x="259" y="24"/>
                    </a:lnTo>
                    <a:cubicBezTo>
                      <a:pt x="236" y="12"/>
                      <a:pt x="19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632;p39"/>
              <p:cNvSpPr/>
              <p:nvPr/>
            </p:nvSpPr>
            <p:spPr>
              <a:xfrm>
                <a:off x="3635675" y="2829763"/>
                <a:ext cx="194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130" y="0"/>
                    </a:moveTo>
                    <a:cubicBezTo>
                      <a:pt x="81" y="16"/>
                      <a:pt x="49" y="48"/>
                      <a:pt x="33" y="81"/>
                    </a:cubicBezTo>
                    <a:cubicBezTo>
                      <a:pt x="1" y="130"/>
                      <a:pt x="1" y="162"/>
                      <a:pt x="16" y="210"/>
                    </a:cubicBezTo>
                    <a:cubicBezTo>
                      <a:pt x="16" y="259"/>
                      <a:pt x="49" y="291"/>
                      <a:pt x="81" y="307"/>
                    </a:cubicBezTo>
                    <a:cubicBezTo>
                      <a:pt x="227" y="421"/>
                      <a:pt x="372" y="518"/>
                      <a:pt x="518" y="615"/>
                    </a:cubicBezTo>
                    <a:cubicBezTo>
                      <a:pt x="537" y="633"/>
                      <a:pt x="561" y="641"/>
                      <a:pt x="587" y="641"/>
                    </a:cubicBezTo>
                    <a:cubicBezTo>
                      <a:pt x="606" y="641"/>
                      <a:pt x="627" y="637"/>
                      <a:pt x="647" y="630"/>
                    </a:cubicBezTo>
                    <a:cubicBezTo>
                      <a:pt x="680" y="615"/>
                      <a:pt x="727" y="598"/>
                      <a:pt x="744" y="550"/>
                    </a:cubicBezTo>
                    <a:cubicBezTo>
                      <a:pt x="760" y="518"/>
                      <a:pt x="777" y="468"/>
                      <a:pt x="760" y="421"/>
                    </a:cubicBezTo>
                    <a:cubicBezTo>
                      <a:pt x="744" y="388"/>
                      <a:pt x="712" y="356"/>
                      <a:pt x="680" y="324"/>
                    </a:cubicBezTo>
                    <a:cubicBezTo>
                      <a:pt x="533" y="227"/>
                      <a:pt x="389" y="130"/>
                      <a:pt x="259" y="33"/>
                    </a:cubicBezTo>
                    <a:cubicBezTo>
                      <a:pt x="227" y="0"/>
                      <a:pt x="162" y="0"/>
                      <a:pt x="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633;p39"/>
              <p:cNvSpPr/>
              <p:nvPr/>
            </p:nvSpPr>
            <p:spPr>
              <a:xfrm>
                <a:off x="3616675" y="2853188"/>
                <a:ext cx="202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8" extrusionOk="0">
                    <a:moveTo>
                      <a:pt x="130" y="1"/>
                    </a:moveTo>
                    <a:cubicBezTo>
                      <a:pt x="98" y="16"/>
                      <a:pt x="50" y="49"/>
                      <a:pt x="33" y="81"/>
                    </a:cubicBezTo>
                    <a:cubicBezTo>
                      <a:pt x="17" y="113"/>
                      <a:pt x="1" y="162"/>
                      <a:pt x="17" y="210"/>
                    </a:cubicBezTo>
                    <a:cubicBezTo>
                      <a:pt x="33" y="243"/>
                      <a:pt x="50" y="275"/>
                      <a:pt x="98" y="307"/>
                    </a:cubicBezTo>
                    <a:cubicBezTo>
                      <a:pt x="244" y="421"/>
                      <a:pt x="388" y="518"/>
                      <a:pt x="550" y="630"/>
                    </a:cubicBezTo>
                    <a:cubicBezTo>
                      <a:pt x="569" y="650"/>
                      <a:pt x="594" y="657"/>
                      <a:pt x="621" y="657"/>
                    </a:cubicBezTo>
                    <a:cubicBezTo>
                      <a:pt x="640" y="657"/>
                      <a:pt x="660" y="654"/>
                      <a:pt x="679" y="647"/>
                    </a:cubicBezTo>
                    <a:cubicBezTo>
                      <a:pt x="712" y="630"/>
                      <a:pt x="761" y="615"/>
                      <a:pt x="776" y="566"/>
                    </a:cubicBezTo>
                    <a:cubicBezTo>
                      <a:pt x="793" y="533"/>
                      <a:pt x="809" y="486"/>
                      <a:pt x="793" y="436"/>
                    </a:cubicBezTo>
                    <a:cubicBezTo>
                      <a:pt x="776" y="404"/>
                      <a:pt x="744" y="372"/>
                      <a:pt x="712" y="340"/>
                    </a:cubicBezTo>
                    <a:cubicBezTo>
                      <a:pt x="567" y="243"/>
                      <a:pt x="405" y="130"/>
                      <a:pt x="259" y="16"/>
                    </a:cubicBezTo>
                    <a:cubicBezTo>
                      <a:pt x="227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634;p39"/>
              <p:cNvSpPr/>
              <p:nvPr/>
            </p:nvSpPr>
            <p:spPr>
              <a:xfrm>
                <a:off x="3390975" y="2484663"/>
                <a:ext cx="182500" cy="247975"/>
              </a:xfrm>
              <a:custGeom>
                <a:avLst/>
                <a:gdLst/>
                <a:ahLst/>
                <a:cxnLst/>
                <a:rect l="l" t="t" r="r" b="b"/>
                <a:pathLst>
                  <a:path w="7300" h="9919" extrusionOk="0">
                    <a:moveTo>
                      <a:pt x="7057" y="1"/>
                    </a:moveTo>
                    <a:cubicBezTo>
                      <a:pt x="7008" y="1"/>
                      <a:pt x="6961" y="20"/>
                      <a:pt x="6928" y="67"/>
                    </a:cubicBezTo>
                    <a:cubicBezTo>
                      <a:pt x="5150" y="2572"/>
                      <a:pt x="3372" y="5060"/>
                      <a:pt x="1594" y="7566"/>
                    </a:cubicBezTo>
                    <a:cubicBezTo>
                      <a:pt x="1094" y="8260"/>
                      <a:pt x="592" y="8972"/>
                      <a:pt x="92" y="9683"/>
                    </a:cubicBezTo>
                    <a:cubicBezTo>
                      <a:pt x="1" y="9796"/>
                      <a:pt x="118" y="9919"/>
                      <a:pt x="241" y="9919"/>
                    </a:cubicBezTo>
                    <a:cubicBezTo>
                      <a:pt x="292" y="9919"/>
                      <a:pt x="345" y="9897"/>
                      <a:pt x="383" y="9844"/>
                    </a:cubicBezTo>
                    <a:cubicBezTo>
                      <a:pt x="2161" y="7355"/>
                      <a:pt x="3938" y="4851"/>
                      <a:pt x="5699" y="2362"/>
                    </a:cubicBezTo>
                    <a:cubicBezTo>
                      <a:pt x="6201" y="1651"/>
                      <a:pt x="6718" y="940"/>
                      <a:pt x="7218" y="244"/>
                    </a:cubicBezTo>
                    <a:cubicBezTo>
                      <a:pt x="7299" y="119"/>
                      <a:pt x="7176" y="1"/>
                      <a:pt x="7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635;p39"/>
              <p:cNvSpPr/>
              <p:nvPr/>
            </p:nvSpPr>
            <p:spPr>
              <a:xfrm>
                <a:off x="2662800" y="2454013"/>
                <a:ext cx="199575" cy="2223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8892" extrusionOk="0">
                    <a:moveTo>
                      <a:pt x="2311" y="0"/>
                    </a:moveTo>
                    <a:cubicBezTo>
                      <a:pt x="1617" y="727"/>
                      <a:pt x="1018" y="1535"/>
                      <a:pt x="550" y="2425"/>
                    </a:cubicBezTo>
                    <a:cubicBezTo>
                      <a:pt x="259" y="2974"/>
                      <a:pt x="0" y="3588"/>
                      <a:pt x="130" y="4202"/>
                    </a:cubicBezTo>
                    <a:cubicBezTo>
                      <a:pt x="145" y="4267"/>
                      <a:pt x="162" y="4332"/>
                      <a:pt x="210" y="4364"/>
                    </a:cubicBezTo>
                    <a:cubicBezTo>
                      <a:pt x="259" y="4396"/>
                      <a:pt x="339" y="4396"/>
                      <a:pt x="404" y="4396"/>
                    </a:cubicBezTo>
                    <a:cubicBezTo>
                      <a:pt x="727" y="4347"/>
                      <a:pt x="1018" y="4153"/>
                      <a:pt x="1277" y="3927"/>
                    </a:cubicBezTo>
                    <a:cubicBezTo>
                      <a:pt x="1567" y="3668"/>
                      <a:pt x="1826" y="3362"/>
                      <a:pt x="2037" y="3006"/>
                    </a:cubicBezTo>
                    <a:lnTo>
                      <a:pt x="2037" y="3006"/>
                    </a:lnTo>
                    <a:cubicBezTo>
                      <a:pt x="1617" y="4202"/>
                      <a:pt x="1438" y="5478"/>
                      <a:pt x="1520" y="6739"/>
                    </a:cubicBezTo>
                    <a:cubicBezTo>
                      <a:pt x="1535" y="6933"/>
                      <a:pt x="1552" y="7144"/>
                      <a:pt x="1697" y="7273"/>
                    </a:cubicBezTo>
                    <a:cubicBezTo>
                      <a:pt x="1780" y="7341"/>
                      <a:pt x="1882" y="7370"/>
                      <a:pt x="1984" y="7370"/>
                    </a:cubicBezTo>
                    <a:cubicBezTo>
                      <a:pt x="2100" y="7370"/>
                      <a:pt x="2217" y="7333"/>
                      <a:pt x="2311" y="7273"/>
                    </a:cubicBezTo>
                    <a:cubicBezTo>
                      <a:pt x="2489" y="7144"/>
                      <a:pt x="2602" y="6950"/>
                      <a:pt x="2716" y="6756"/>
                    </a:cubicBezTo>
                    <a:cubicBezTo>
                      <a:pt x="3049" y="6127"/>
                      <a:pt x="3313" y="5460"/>
                      <a:pt x="3496" y="4767"/>
                    </a:cubicBezTo>
                    <a:lnTo>
                      <a:pt x="3496" y="4767"/>
                    </a:lnTo>
                    <a:cubicBezTo>
                      <a:pt x="3411" y="5316"/>
                      <a:pt x="3348" y="5868"/>
                      <a:pt x="3312" y="6416"/>
                    </a:cubicBezTo>
                    <a:cubicBezTo>
                      <a:pt x="3279" y="6965"/>
                      <a:pt x="3279" y="7515"/>
                      <a:pt x="3393" y="8032"/>
                    </a:cubicBezTo>
                    <a:cubicBezTo>
                      <a:pt x="3458" y="8307"/>
                      <a:pt x="3555" y="8566"/>
                      <a:pt x="3716" y="8792"/>
                    </a:cubicBezTo>
                    <a:cubicBezTo>
                      <a:pt x="3749" y="8824"/>
                      <a:pt x="3796" y="8872"/>
                      <a:pt x="3846" y="8889"/>
                    </a:cubicBezTo>
                    <a:cubicBezTo>
                      <a:pt x="3855" y="8891"/>
                      <a:pt x="3865" y="8891"/>
                      <a:pt x="3874" y="8891"/>
                    </a:cubicBezTo>
                    <a:cubicBezTo>
                      <a:pt x="3958" y="8891"/>
                      <a:pt x="4028" y="8832"/>
                      <a:pt x="4072" y="8760"/>
                    </a:cubicBezTo>
                    <a:cubicBezTo>
                      <a:pt x="4443" y="8290"/>
                      <a:pt x="4621" y="7709"/>
                      <a:pt x="4734" y="7127"/>
                    </a:cubicBezTo>
                    <a:cubicBezTo>
                      <a:pt x="4848" y="6530"/>
                      <a:pt x="4895" y="5899"/>
                      <a:pt x="4945" y="5284"/>
                    </a:cubicBezTo>
                    <a:cubicBezTo>
                      <a:pt x="4959" y="4891"/>
                      <a:pt x="4988" y="4512"/>
                      <a:pt x="5019" y="4120"/>
                    </a:cubicBezTo>
                    <a:lnTo>
                      <a:pt x="5019" y="4120"/>
                    </a:lnTo>
                    <a:cubicBezTo>
                      <a:pt x="4954" y="5048"/>
                      <a:pt x="5117" y="6004"/>
                      <a:pt x="5510" y="6853"/>
                    </a:cubicBezTo>
                    <a:cubicBezTo>
                      <a:pt x="5574" y="6982"/>
                      <a:pt x="5639" y="7111"/>
                      <a:pt x="5768" y="7159"/>
                    </a:cubicBezTo>
                    <a:cubicBezTo>
                      <a:pt x="5795" y="7169"/>
                      <a:pt x="5822" y="7174"/>
                      <a:pt x="5850" y="7174"/>
                    </a:cubicBezTo>
                    <a:cubicBezTo>
                      <a:pt x="5961" y="7174"/>
                      <a:pt x="6079" y="7104"/>
                      <a:pt x="6156" y="7014"/>
                    </a:cubicBezTo>
                    <a:cubicBezTo>
                      <a:pt x="6253" y="6901"/>
                      <a:pt x="6285" y="6739"/>
                      <a:pt x="6318" y="6594"/>
                    </a:cubicBezTo>
                    <a:cubicBezTo>
                      <a:pt x="6479" y="5689"/>
                      <a:pt x="6447" y="4767"/>
                      <a:pt x="6415" y="3847"/>
                    </a:cubicBezTo>
                    <a:lnTo>
                      <a:pt x="6415" y="3847"/>
                    </a:lnTo>
                    <a:cubicBezTo>
                      <a:pt x="6625" y="4590"/>
                      <a:pt x="7029" y="5284"/>
                      <a:pt x="7595" y="5834"/>
                    </a:cubicBezTo>
                    <a:cubicBezTo>
                      <a:pt x="7757" y="5769"/>
                      <a:pt x="7821" y="5592"/>
                      <a:pt x="7854" y="5414"/>
                    </a:cubicBezTo>
                    <a:cubicBezTo>
                      <a:pt x="7983" y="4784"/>
                      <a:pt x="7901" y="4121"/>
                      <a:pt x="7821" y="3459"/>
                    </a:cubicBezTo>
                    <a:cubicBezTo>
                      <a:pt x="7708" y="2392"/>
                      <a:pt x="7563" y="1326"/>
                      <a:pt x="7401" y="259"/>
                    </a:cubicBezTo>
                    <a:lnTo>
                      <a:pt x="2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636;p39"/>
              <p:cNvSpPr/>
              <p:nvPr/>
            </p:nvSpPr>
            <p:spPr>
              <a:xfrm>
                <a:off x="2659575" y="2449838"/>
                <a:ext cx="205625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9224" extrusionOk="0">
                    <a:moveTo>
                      <a:pt x="2439" y="0"/>
                    </a:moveTo>
                    <a:cubicBezTo>
                      <a:pt x="2400" y="0"/>
                      <a:pt x="2361" y="16"/>
                      <a:pt x="2327" y="54"/>
                    </a:cubicBezTo>
                    <a:cubicBezTo>
                      <a:pt x="1843" y="555"/>
                      <a:pt x="1406" y="1105"/>
                      <a:pt x="1018" y="1687"/>
                    </a:cubicBezTo>
                    <a:cubicBezTo>
                      <a:pt x="630" y="2268"/>
                      <a:pt x="226" y="2930"/>
                      <a:pt x="97" y="3626"/>
                    </a:cubicBezTo>
                    <a:cubicBezTo>
                      <a:pt x="48" y="3900"/>
                      <a:pt x="0" y="4320"/>
                      <a:pt x="162" y="4563"/>
                    </a:cubicBezTo>
                    <a:cubicBezTo>
                      <a:pt x="234" y="4686"/>
                      <a:pt x="346" y="4728"/>
                      <a:pt x="467" y="4728"/>
                    </a:cubicBezTo>
                    <a:cubicBezTo>
                      <a:pt x="616" y="4728"/>
                      <a:pt x="780" y="4665"/>
                      <a:pt x="905" y="4611"/>
                    </a:cubicBezTo>
                    <a:cubicBezTo>
                      <a:pt x="1221" y="4483"/>
                      <a:pt x="1502" y="4264"/>
                      <a:pt x="1743" y="4008"/>
                    </a:cubicBezTo>
                    <a:lnTo>
                      <a:pt x="1743" y="4008"/>
                    </a:lnTo>
                    <a:cubicBezTo>
                      <a:pt x="1651" y="4376"/>
                      <a:pt x="1580" y="4750"/>
                      <a:pt x="1535" y="5128"/>
                    </a:cubicBezTo>
                    <a:cubicBezTo>
                      <a:pt x="1455" y="5775"/>
                      <a:pt x="1390" y="6486"/>
                      <a:pt x="1503" y="7132"/>
                    </a:cubicBezTo>
                    <a:cubicBezTo>
                      <a:pt x="1552" y="7375"/>
                      <a:pt x="1664" y="7585"/>
                      <a:pt x="1907" y="7666"/>
                    </a:cubicBezTo>
                    <a:cubicBezTo>
                      <a:pt x="1973" y="7688"/>
                      <a:pt x="2041" y="7698"/>
                      <a:pt x="2109" y="7698"/>
                    </a:cubicBezTo>
                    <a:cubicBezTo>
                      <a:pt x="2291" y="7698"/>
                      <a:pt x="2473" y="7627"/>
                      <a:pt x="2602" y="7520"/>
                    </a:cubicBezTo>
                    <a:cubicBezTo>
                      <a:pt x="2845" y="7326"/>
                      <a:pt x="2973" y="7035"/>
                      <a:pt x="3102" y="6777"/>
                    </a:cubicBezTo>
                    <a:cubicBezTo>
                      <a:pt x="3169" y="6642"/>
                      <a:pt x="3233" y="6507"/>
                      <a:pt x="3293" y="6371"/>
                    </a:cubicBezTo>
                    <a:lnTo>
                      <a:pt x="3293" y="6371"/>
                    </a:lnTo>
                    <a:cubicBezTo>
                      <a:pt x="3243" y="7004"/>
                      <a:pt x="3217" y="7658"/>
                      <a:pt x="3376" y="8280"/>
                    </a:cubicBezTo>
                    <a:cubicBezTo>
                      <a:pt x="3441" y="8571"/>
                      <a:pt x="3554" y="8927"/>
                      <a:pt x="3781" y="9136"/>
                    </a:cubicBezTo>
                    <a:cubicBezTo>
                      <a:pt x="3852" y="9198"/>
                      <a:pt x="3922" y="9224"/>
                      <a:pt x="3991" y="9224"/>
                    </a:cubicBezTo>
                    <a:cubicBezTo>
                      <a:pt x="4156" y="9224"/>
                      <a:pt x="4308" y="9075"/>
                      <a:pt x="4410" y="8927"/>
                    </a:cubicBezTo>
                    <a:cubicBezTo>
                      <a:pt x="4847" y="8328"/>
                      <a:pt x="5009" y="7585"/>
                      <a:pt x="5106" y="6858"/>
                    </a:cubicBezTo>
                    <a:cubicBezTo>
                      <a:pt x="5133" y="6652"/>
                      <a:pt x="5155" y="6444"/>
                      <a:pt x="5174" y="6236"/>
                    </a:cubicBezTo>
                    <a:lnTo>
                      <a:pt x="5174" y="6236"/>
                    </a:lnTo>
                    <a:cubicBezTo>
                      <a:pt x="5253" y="6519"/>
                      <a:pt x="5358" y="6800"/>
                      <a:pt x="5477" y="7068"/>
                    </a:cubicBezTo>
                    <a:cubicBezTo>
                      <a:pt x="5574" y="7294"/>
                      <a:pt x="5736" y="7505"/>
                      <a:pt x="5994" y="7505"/>
                    </a:cubicBezTo>
                    <a:cubicBezTo>
                      <a:pt x="6625" y="7488"/>
                      <a:pt x="6657" y="6583"/>
                      <a:pt x="6690" y="6130"/>
                    </a:cubicBezTo>
                    <a:cubicBezTo>
                      <a:pt x="6726" y="5736"/>
                      <a:pt x="6737" y="5337"/>
                      <a:pt x="6733" y="4935"/>
                    </a:cubicBezTo>
                    <a:lnTo>
                      <a:pt x="6733" y="4935"/>
                    </a:lnTo>
                    <a:cubicBezTo>
                      <a:pt x="6960" y="5370"/>
                      <a:pt x="7255" y="5769"/>
                      <a:pt x="7610" y="6115"/>
                    </a:cubicBezTo>
                    <a:cubicBezTo>
                      <a:pt x="7639" y="6153"/>
                      <a:pt x="7678" y="6168"/>
                      <a:pt x="7719" y="6168"/>
                    </a:cubicBezTo>
                    <a:cubicBezTo>
                      <a:pt x="7748" y="6168"/>
                      <a:pt x="7777" y="6160"/>
                      <a:pt x="7804" y="6147"/>
                    </a:cubicBezTo>
                    <a:cubicBezTo>
                      <a:pt x="8177" y="5953"/>
                      <a:pt x="8192" y="5404"/>
                      <a:pt x="8209" y="5048"/>
                    </a:cubicBezTo>
                    <a:cubicBezTo>
                      <a:pt x="8224" y="4531"/>
                      <a:pt x="8177" y="4014"/>
                      <a:pt x="8112" y="3512"/>
                    </a:cubicBezTo>
                    <a:cubicBezTo>
                      <a:pt x="7983" y="2462"/>
                      <a:pt x="7837" y="1428"/>
                      <a:pt x="7692" y="377"/>
                    </a:cubicBezTo>
                    <a:cubicBezTo>
                      <a:pt x="7679" y="294"/>
                      <a:pt x="7621" y="259"/>
                      <a:pt x="7557" y="259"/>
                    </a:cubicBezTo>
                    <a:cubicBezTo>
                      <a:pt x="7459" y="259"/>
                      <a:pt x="7349" y="341"/>
                      <a:pt x="7368" y="458"/>
                    </a:cubicBezTo>
                    <a:cubicBezTo>
                      <a:pt x="7513" y="1396"/>
                      <a:pt x="7643" y="2333"/>
                      <a:pt x="7756" y="3270"/>
                    </a:cubicBezTo>
                    <a:cubicBezTo>
                      <a:pt x="7804" y="3723"/>
                      <a:pt x="7869" y="4159"/>
                      <a:pt x="7886" y="4611"/>
                    </a:cubicBezTo>
                    <a:cubicBezTo>
                      <a:pt x="7886" y="4837"/>
                      <a:pt x="7886" y="5064"/>
                      <a:pt x="7853" y="5274"/>
                    </a:cubicBezTo>
                    <a:cubicBezTo>
                      <a:pt x="7840" y="5430"/>
                      <a:pt x="7827" y="5648"/>
                      <a:pt x="7730" y="5778"/>
                    </a:cubicBezTo>
                    <a:lnTo>
                      <a:pt x="7730" y="5778"/>
                    </a:lnTo>
                    <a:cubicBezTo>
                      <a:pt x="7252" y="5265"/>
                      <a:pt x="6902" y="4643"/>
                      <a:pt x="6705" y="3965"/>
                    </a:cubicBezTo>
                    <a:cubicBezTo>
                      <a:pt x="6684" y="3886"/>
                      <a:pt x="6617" y="3848"/>
                      <a:pt x="6550" y="3848"/>
                    </a:cubicBezTo>
                    <a:cubicBezTo>
                      <a:pt x="6467" y="3848"/>
                      <a:pt x="6382" y="3906"/>
                      <a:pt x="6382" y="4014"/>
                    </a:cubicBezTo>
                    <a:cubicBezTo>
                      <a:pt x="6382" y="4030"/>
                      <a:pt x="6383" y="4046"/>
                      <a:pt x="6383" y="4061"/>
                    </a:cubicBezTo>
                    <a:lnTo>
                      <a:pt x="6383" y="4061"/>
                    </a:lnTo>
                    <a:cubicBezTo>
                      <a:pt x="6383" y="4061"/>
                      <a:pt x="6382" y="4062"/>
                      <a:pt x="6382" y="4062"/>
                    </a:cubicBezTo>
                    <a:cubicBezTo>
                      <a:pt x="6383" y="4063"/>
                      <a:pt x="6383" y="4065"/>
                      <a:pt x="6384" y="4067"/>
                    </a:cubicBezTo>
                    <a:lnTo>
                      <a:pt x="6384" y="4067"/>
                    </a:lnTo>
                    <a:cubicBezTo>
                      <a:pt x="6400" y="4599"/>
                      <a:pt x="6414" y="5131"/>
                      <a:pt x="6399" y="5662"/>
                    </a:cubicBezTo>
                    <a:cubicBezTo>
                      <a:pt x="6382" y="5953"/>
                      <a:pt x="6350" y="6244"/>
                      <a:pt x="6317" y="6518"/>
                    </a:cubicBezTo>
                    <a:cubicBezTo>
                      <a:pt x="6285" y="6697"/>
                      <a:pt x="6253" y="7165"/>
                      <a:pt x="5994" y="7181"/>
                    </a:cubicBezTo>
                    <a:cubicBezTo>
                      <a:pt x="5800" y="7181"/>
                      <a:pt x="5688" y="6712"/>
                      <a:pt x="5639" y="6567"/>
                    </a:cubicBezTo>
                    <a:cubicBezTo>
                      <a:pt x="5542" y="6324"/>
                      <a:pt x="5477" y="6082"/>
                      <a:pt x="5412" y="5824"/>
                    </a:cubicBezTo>
                    <a:cubicBezTo>
                      <a:pt x="5314" y="5358"/>
                      <a:pt x="5277" y="4881"/>
                      <a:pt x="5301" y="4414"/>
                    </a:cubicBezTo>
                    <a:lnTo>
                      <a:pt x="5301" y="4414"/>
                    </a:lnTo>
                    <a:cubicBezTo>
                      <a:pt x="5306" y="4345"/>
                      <a:pt x="5310" y="4276"/>
                      <a:pt x="5315" y="4208"/>
                    </a:cubicBezTo>
                    <a:cubicBezTo>
                      <a:pt x="5324" y="4102"/>
                      <a:pt x="5243" y="4050"/>
                      <a:pt x="5158" y="4050"/>
                    </a:cubicBezTo>
                    <a:cubicBezTo>
                      <a:pt x="5073" y="4050"/>
                      <a:pt x="4984" y="4102"/>
                      <a:pt x="4977" y="4208"/>
                    </a:cubicBezTo>
                    <a:cubicBezTo>
                      <a:pt x="4977" y="4208"/>
                      <a:pt x="4977" y="4208"/>
                      <a:pt x="4977" y="4208"/>
                    </a:cubicBezTo>
                    <a:lnTo>
                      <a:pt x="4977" y="4208"/>
                    </a:lnTo>
                    <a:cubicBezTo>
                      <a:pt x="4970" y="4294"/>
                      <a:pt x="4966" y="4381"/>
                      <a:pt x="4963" y="4468"/>
                    </a:cubicBezTo>
                    <a:lnTo>
                      <a:pt x="4963" y="4468"/>
                    </a:lnTo>
                    <a:cubicBezTo>
                      <a:pt x="4931" y="5047"/>
                      <a:pt x="4889" y="5635"/>
                      <a:pt x="4847" y="6212"/>
                    </a:cubicBezTo>
                    <a:cubicBezTo>
                      <a:pt x="4783" y="6858"/>
                      <a:pt x="4701" y="7505"/>
                      <a:pt x="4475" y="8102"/>
                    </a:cubicBezTo>
                    <a:cubicBezTo>
                      <a:pt x="4410" y="8248"/>
                      <a:pt x="4346" y="8393"/>
                      <a:pt x="4281" y="8522"/>
                    </a:cubicBezTo>
                    <a:cubicBezTo>
                      <a:pt x="4233" y="8587"/>
                      <a:pt x="4104" y="8878"/>
                      <a:pt x="4007" y="8878"/>
                    </a:cubicBezTo>
                    <a:cubicBezTo>
                      <a:pt x="3925" y="8878"/>
                      <a:pt x="3796" y="8522"/>
                      <a:pt x="3764" y="8457"/>
                    </a:cubicBezTo>
                    <a:cubicBezTo>
                      <a:pt x="3716" y="8313"/>
                      <a:pt x="3684" y="8167"/>
                      <a:pt x="3651" y="8005"/>
                    </a:cubicBezTo>
                    <a:cubicBezTo>
                      <a:pt x="3538" y="7359"/>
                      <a:pt x="3602" y="6680"/>
                      <a:pt x="3651" y="6033"/>
                    </a:cubicBezTo>
                    <a:cubicBezTo>
                      <a:pt x="3688" y="5680"/>
                      <a:pt x="3731" y="5327"/>
                      <a:pt x="3784" y="4976"/>
                    </a:cubicBezTo>
                    <a:lnTo>
                      <a:pt x="3784" y="4976"/>
                    </a:lnTo>
                    <a:cubicBezTo>
                      <a:pt x="3888" y="4580"/>
                      <a:pt x="3964" y="4176"/>
                      <a:pt x="4012" y="3768"/>
                    </a:cubicBezTo>
                    <a:lnTo>
                      <a:pt x="4012" y="3768"/>
                    </a:lnTo>
                    <a:cubicBezTo>
                      <a:pt x="4015" y="3753"/>
                      <a:pt x="4019" y="3738"/>
                      <a:pt x="4022" y="3723"/>
                    </a:cubicBezTo>
                    <a:lnTo>
                      <a:pt x="4017" y="3722"/>
                    </a:lnTo>
                    <a:lnTo>
                      <a:pt x="4017" y="3722"/>
                    </a:lnTo>
                    <a:cubicBezTo>
                      <a:pt x="4019" y="3706"/>
                      <a:pt x="4021" y="3690"/>
                      <a:pt x="4022" y="3674"/>
                    </a:cubicBezTo>
                    <a:cubicBezTo>
                      <a:pt x="4032" y="3576"/>
                      <a:pt x="3941" y="3517"/>
                      <a:pt x="3854" y="3517"/>
                    </a:cubicBezTo>
                    <a:cubicBezTo>
                      <a:pt x="3783" y="3517"/>
                      <a:pt x="3714" y="3555"/>
                      <a:pt x="3699" y="3641"/>
                    </a:cubicBezTo>
                    <a:cubicBezTo>
                      <a:pt x="3697" y="3653"/>
                      <a:pt x="3694" y="3664"/>
                      <a:pt x="3692" y="3675"/>
                    </a:cubicBezTo>
                    <a:lnTo>
                      <a:pt x="3692" y="3675"/>
                    </a:lnTo>
                    <a:lnTo>
                      <a:pt x="3684" y="3674"/>
                    </a:lnTo>
                    <a:cubicBezTo>
                      <a:pt x="3680" y="3706"/>
                      <a:pt x="3676" y="3738"/>
                      <a:pt x="3672" y="3771"/>
                    </a:cubicBezTo>
                    <a:lnTo>
                      <a:pt x="3672" y="3771"/>
                    </a:lnTo>
                    <a:cubicBezTo>
                      <a:pt x="3602" y="4111"/>
                      <a:pt x="3538" y="4454"/>
                      <a:pt x="3482" y="4799"/>
                    </a:cubicBezTo>
                    <a:lnTo>
                      <a:pt x="3482" y="4799"/>
                    </a:lnTo>
                    <a:cubicBezTo>
                      <a:pt x="3405" y="5112"/>
                      <a:pt x="3310" y="5421"/>
                      <a:pt x="3199" y="5727"/>
                    </a:cubicBezTo>
                    <a:cubicBezTo>
                      <a:pt x="3070" y="6066"/>
                      <a:pt x="2923" y="6389"/>
                      <a:pt x="2763" y="6712"/>
                    </a:cubicBezTo>
                    <a:cubicBezTo>
                      <a:pt x="2640" y="6958"/>
                      <a:pt x="2445" y="7379"/>
                      <a:pt x="2121" y="7379"/>
                    </a:cubicBezTo>
                    <a:cubicBezTo>
                      <a:pt x="2104" y="7379"/>
                      <a:pt x="2086" y="7378"/>
                      <a:pt x="2069" y="7375"/>
                    </a:cubicBezTo>
                    <a:cubicBezTo>
                      <a:pt x="1729" y="7311"/>
                      <a:pt x="1793" y="6712"/>
                      <a:pt x="1793" y="6486"/>
                    </a:cubicBezTo>
                    <a:cubicBezTo>
                      <a:pt x="1793" y="6115"/>
                      <a:pt x="1810" y="5759"/>
                      <a:pt x="1843" y="5404"/>
                    </a:cubicBezTo>
                    <a:cubicBezTo>
                      <a:pt x="1906" y="4677"/>
                      <a:pt x="2076" y="3966"/>
                      <a:pt x="2295" y="3270"/>
                    </a:cubicBezTo>
                    <a:lnTo>
                      <a:pt x="2295" y="3270"/>
                    </a:lnTo>
                    <a:cubicBezTo>
                      <a:pt x="2295" y="3270"/>
                      <a:pt x="2295" y="3270"/>
                      <a:pt x="2295" y="3270"/>
                    </a:cubicBezTo>
                    <a:cubicBezTo>
                      <a:pt x="2295" y="3270"/>
                      <a:pt x="2295" y="3270"/>
                      <a:pt x="2295" y="3270"/>
                    </a:cubicBezTo>
                    <a:lnTo>
                      <a:pt x="2295" y="3270"/>
                    </a:lnTo>
                    <a:cubicBezTo>
                      <a:pt x="2300" y="3254"/>
                      <a:pt x="2305" y="3238"/>
                      <a:pt x="2311" y="3221"/>
                    </a:cubicBezTo>
                    <a:cubicBezTo>
                      <a:pt x="2353" y="3104"/>
                      <a:pt x="2254" y="3022"/>
                      <a:pt x="2154" y="3022"/>
                    </a:cubicBezTo>
                    <a:cubicBezTo>
                      <a:pt x="2104" y="3022"/>
                      <a:pt x="2052" y="3043"/>
                      <a:pt x="2020" y="3092"/>
                    </a:cubicBezTo>
                    <a:cubicBezTo>
                      <a:pt x="1746" y="3544"/>
                      <a:pt x="1358" y="4014"/>
                      <a:pt x="873" y="4272"/>
                    </a:cubicBezTo>
                    <a:cubicBezTo>
                      <a:pt x="817" y="4300"/>
                      <a:pt x="618" y="4411"/>
                      <a:pt x="502" y="4411"/>
                    </a:cubicBezTo>
                    <a:cubicBezTo>
                      <a:pt x="483" y="4411"/>
                      <a:pt x="466" y="4408"/>
                      <a:pt x="453" y="4402"/>
                    </a:cubicBezTo>
                    <a:cubicBezTo>
                      <a:pt x="356" y="4352"/>
                      <a:pt x="388" y="4046"/>
                      <a:pt x="388" y="3965"/>
                    </a:cubicBezTo>
                    <a:cubicBezTo>
                      <a:pt x="404" y="3658"/>
                      <a:pt x="501" y="3367"/>
                      <a:pt x="614" y="3076"/>
                    </a:cubicBezTo>
                    <a:cubicBezTo>
                      <a:pt x="1067" y="2042"/>
                      <a:pt x="1778" y="1088"/>
                      <a:pt x="2569" y="280"/>
                    </a:cubicBezTo>
                    <a:cubicBezTo>
                      <a:pt x="2681" y="169"/>
                      <a:pt x="2565" y="0"/>
                      <a:pt x="2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637;p39"/>
              <p:cNvSpPr/>
              <p:nvPr/>
            </p:nvSpPr>
            <p:spPr>
              <a:xfrm>
                <a:off x="2700350" y="1959888"/>
                <a:ext cx="310725" cy="513550"/>
              </a:xfrm>
              <a:custGeom>
                <a:avLst/>
                <a:gdLst/>
                <a:ahLst/>
                <a:cxnLst/>
                <a:rect l="l" t="t" r="r" b="b"/>
                <a:pathLst>
                  <a:path w="12429" h="20542" extrusionOk="0">
                    <a:moveTo>
                      <a:pt x="11830" y="1"/>
                    </a:moveTo>
                    <a:lnTo>
                      <a:pt x="9341" y="470"/>
                    </a:lnTo>
                    <a:cubicBezTo>
                      <a:pt x="6335" y="2700"/>
                      <a:pt x="4557" y="6174"/>
                      <a:pt x="3087" y="9600"/>
                    </a:cubicBezTo>
                    <a:cubicBezTo>
                      <a:pt x="1680" y="12913"/>
                      <a:pt x="438" y="16339"/>
                      <a:pt x="1" y="19910"/>
                    </a:cubicBezTo>
                    <a:lnTo>
                      <a:pt x="6578" y="20541"/>
                    </a:lnTo>
                    <a:cubicBezTo>
                      <a:pt x="6578" y="20541"/>
                      <a:pt x="11248" y="8939"/>
                      <a:pt x="11830" y="4623"/>
                    </a:cubicBezTo>
                    <a:cubicBezTo>
                      <a:pt x="12428" y="308"/>
                      <a:pt x="11830" y="1"/>
                      <a:pt x="11830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638;p39"/>
              <p:cNvSpPr/>
              <p:nvPr/>
            </p:nvSpPr>
            <p:spPr>
              <a:xfrm>
                <a:off x="2666850" y="2409013"/>
                <a:ext cx="231900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3712" extrusionOk="0">
                    <a:moveTo>
                      <a:pt x="2902" y="0"/>
                    </a:moveTo>
                    <a:cubicBezTo>
                      <a:pt x="2576" y="0"/>
                      <a:pt x="2248" y="21"/>
                      <a:pt x="1939" y="70"/>
                    </a:cubicBezTo>
                    <a:cubicBezTo>
                      <a:pt x="1390" y="167"/>
                      <a:pt x="791" y="346"/>
                      <a:pt x="420" y="766"/>
                    </a:cubicBezTo>
                    <a:cubicBezTo>
                      <a:pt x="129" y="1089"/>
                      <a:pt x="0" y="1606"/>
                      <a:pt x="210" y="1994"/>
                    </a:cubicBezTo>
                    <a:cubicBezTo>
                      <a:pt x="307" y="2188"/>
                      <a:pt x="485" y="2333"/>
                      <a:pt x="662" y="2447"/>
                    </a:cubicBezTo>
                    <a:cubicBezTo>
                      <a:pt x="840" y="2559"/>
                      <a:pt x="1018" y="2656"/>
                      <a:pt x="1212" y="2738"/>
                    </a:cubicBezTo>
                    <a:cubicBezTo>
                      <a:pt x="2084" y="3076"/>
                      <a:pt x="3102" y="3061"/>
                      <a:pt x="4055" y="3126"/>
                    </a:cubicBezTo>
                    <a:cubicBezTo>
                      <a:pt x="5121" y="3206"/>
                      <a:pt x="6156" y="3416"/>
                      <a:pt x="7207" y="3610"/>
                    </a:cubicBezTo>
                    <a:cubicBezTo>
                      <a:pt x="7450" y="3666"/>
                      <a:pt x="7703" y="3712"/>
                      <a:pt x="7949" y="3712"/>
                    </a:cubicBezTo>
                    <a:cubicBezTo>
                      <a:pt x="8128" y="3712"/>
                      <a:pt x="8304" y="3688"/>
                      <a:pt x="8467" y="3626"/>
                    </a:cubicBezTo>
                    <a:cubicBezTo>
                      <a:pt x="8968" y="3416"/>
                      <a:pt x="9275" y="2867"/>
                      <a:pt x="9259" y="2318"/>
                    </a:cubicBezTo>
                    <a:cubicBezTo>
                      <a:pt x="9259" y="2124"/>
                      <a:pt x="9211" y="1930"/>
                      <a:pt x="9129" y="1736"/>
                    </a:cubicBezTo>
                    <a:cubicBezTo>
                      <a:pt x="8920" y="1186"/>
                      <a:pt x="8418" y="798"/>
                      <a:pt x="7853" y="652"/>
                    </a:cubicBezTo>
                    <a:cubicBezTo>
                      <a:pt x="6334" y="281"/>
                      <a:pt x="4766" y="55"/>
                      <a:pt x="3199" y="6"/>
                    </a:cubicBezTo>
                    <a:cubicBezTo>
                      <a:pt x="3100" y="2"/>
                      <a:pt x="3001" y="0"/>
                      <a:pt x="2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3639;p39"/>
              <p:cNvSpPr/>
              <p:nvPr/>
            </p:nvSpPr>
            <p:spPr>
              <a:xfrm>
                <a:off x="2661575" y="2404788"/>
                <a:ext cx="24282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4047" extrusionOk="0">
                    <a:moveTo>
                      <a:pt x="3207" y="333"/>
                    </a:moveTo>
                    <a:cubicBezTo>
                      <a:pt x="3511" y="333"/>
                      <a:pt x="3816" y="348"/>
                      <a:pt x="4121" y="369"/>
                    </a:cubicBezTo>
                    <a:cubicBezTo>
                      <a:pt x="4864" y="418"/>
                      <a:pt x="5608" y="515"/>
                      <a:pt x="6334" y="627"/>
                    </a:cubicBezTo>
                    <a:cubicBezTo>
                      <a:pt x="6707" y="692"/>
                      <a:pt x="7078" y="757"/>
                      <a:pt x="7433" y="838"/>
                    </a:cubicBezTo>
                    <a:cubicBezTo>
                      <a:pt x="7757" y="918"/>
                      <a:pt x="8080" y="967"/>
                      <a:pt x="8371" y="1112"/>
                    </a:cubicBezTo>
                    <a:cubicBezTo>
                      <a:pt x="8920" y="1388"/>
                      <a:pt x="9325" y="1953"/>
                      <a:pt x="9308" y="2583"/>
                    </a:cubicBezTo>
                    <a:cubicBezTo>
                      <a:pt x="9292" y="3198"/>
                      <a:pt x="8823" y="3698"/>
                      <a:pt x="8209" y="3715"/>
                    </a:cubicBezTo>
                    <a:cubicBezTo>
                      <a:pt x="8183" y="3716"/>
                      <a:pt x="8158" y="3716"/>
                      <a:pt x="8132" y="3716"/>
                    </a:cubicBezTo>
                    <a:cubicBezTo>
                      <a:pt x="7805" y="3716"/>
                      <a:pt x="7491" y="3629"/>
                      <a:pt x="7192" y="3569"/>
                    </a:cubicBezTo>
                    <a:lnTo>
                      <a:pt x="6125" y="3375"/>
                    </a:lnTo>
                    <a:cubicBezTo>
                      <a:pt x="5332" y="3230"/>
                      <a:pt x="4557" y="3133"/>
                      <a:pt x="3748" y="3101"/>
                    </a:cubicBezTo>
                    <a:cubicBezTo>
                      <a:pt x="2973" y="3052"/>
                      <a:pt x="2198" y="3019"/>
                      <a:pt x="1472" y="2745"/>
                    </a:cubicBezTo>
                    <a:cubicBezTo>
                      <a:pt x="1470" y="2744"/>
                      <a:pt x="1468" y="2744"/>
                      <a:pt x="1466" y="2743"/>
                    </a:cubicBezTo>
                    <a:lnTo>
                      <a:pt x="1466" y="2743"/>
                    </a:lnTo>
                    <a:cubicBezTo>
                      <a:pt x="1160" y="2629"/>
                      <a:pt x="840" y="2453"/>
                      <a:pt x="647" y="2211"/>
                    </a:cubicBezTo>
                    <a:cubicBezTo>
                      <a:pt x="453" y="1969"/>
                      <a:pt x="437" y="1646"/>
                      <a:pt x="567" y="1355"/>
                    </a:cubicBezTo>
                    <a:cubicBezTo>
                      <a:pt x="793" y="789"/>
                      <a:pt x="1439" y="547"/>
                      <a:pt x="2004" y="433"/>
                    </a:cubicBezTo>
                    <a:cubicBezTo>
                      <a:pt x="2401" y="360"/>
                      <a:pt x="2803" y="333"/>
                      <a:pt x="3207" y="333"/>
                    </a:cubicBezTo>
                    <a:close/>
                    <a:moveTo>
                      <a:pt x="3174" y="1"/>
                    </a:moveTo>
                    <a:cubicBezTo>
                      <a:pt x="2700" y="1"/>
                      <a:pt x="2229" y="38"/>
                      <a:pt x="1763" y="142"/>
                    </a:cubicBezTo>
                    <a:cubicBezTo>
                      <a:pt x="1084" y="304"/>
                      <a:pt x="340" y="709"/>
                      <a:pt x="179" y="1452"/>
                    </a:cubicBezTo>
                    <a:cubicBezTo>
                      <a:pt x="1" y="2291"/>
                      <a:pt x="694" y="2776"/>
                      <a:pt x="1372" y="3067"/>
                    </a:cubicBezTo>
                    <a:lnTo>
                      <a:pt x="1372" y="3067"/>
                    </a:lnTo>
                    <a:cubicBezTo>
                      <a:pt x="1373" y="3068"/>
                      <a:pt x="1374" y="3068"/>
                      <a:pt x="1375" y="3068"/>
                    </a:cubicBezTo>
                    <a:cubicBezTo>
                      <a:pt x="1375" y="3068"/>
                      <a:pt x="1375" y="3068"/>
                      <a:pt x="1375" y="3068"/>
                    </a:cubicBezTo>
                    <a:lnTo>
                      <a:pt x="1375" y="3068"/>
                    </a:lnTo>
                    <a:cubicBezTo>
                      <a:pt x="1379" y="3070"/>
                      <a:pt x="1383" y="3071"/>
                      <a:pt x="1386" y="3073"/>
                    </a:cubicBezTo>
                    <a:lnTo>
                      <a:pt x="1386" y="3073"/>
                    </a:lnTo>
                    <a:cubicBezTo>
                      <a:pt x="2110" y="3343"/>
                      <a:pt x="2897" y="3392"/>
                      <a:pt x="3668" y="3424"/>
                    </a:cubicBezTo>
                    <a:cubicBezTo>
                      <a:pt x="4524" y="3472"/>
                      <a:pt x="5365" y="3569"/>
                      <a:pt x="6205" y="3715"/>
                    </a:cubicBezTo>
                    <a:cubicBezTo>
                      <a:pt x="6610" y="3795"/>
                      <a:pt x="7030" y="3876"/>
                      <a:pt x="7450" y="3957"/>
                    </a:cubicBezTo>
                    <a:cubicBezTo>
                      <a:pt x="7677" y="4009"/>
                      <a:pt x="7917" y="4047"/>
                      <a:pt x="8158" y="4047"/>
                    </a:cubicBezTo>
                    <a:cubicBezTo>
                      <a:pt x="8294" y="4047"/>
                      <a:pt x="8431" y="4035"/>
                      <a:pt x="8565" y="4006"/>
                    </a:cubicBezTo>
                    <a:cubicBezTo>
                      <a:pt x="9163" y="3860"/>
                      <a:pt x="9567" y="3295"/>
                      <a:pt x="9631" y="2696"/>
                    </a:cubicBezTo>
                    <a:cubicBezTo>
                      <a:pt x="9713" y="2034"/>
                      <a:pt x="9357" y="1388"/>
                      <a:pt x="8823" y="1000"/>
                    </a:cubicBezTo>
                    <a:cubicBezTo>
                      <a:pt x="8549" y="789"/>
                      <a:pt x="8241" y="692"/>
                      <a:pt x="7918" y="612"/>
                    </a:cubicBezTo>
                    <a:cubicBezTo>
                      <a:pt x="7498" y="515"/>
                      <a:pt x="7078" y="433"/>
                      <a:pt x="6658" y="353"/>
                    </a:cubicBezTo>
                    <a:cubicBezTo>
                      <a:pt x="5834" y="207"/>
                      <a:pt x="4994" y="95"/>
                      <a:pt x="4169" y="45"/>
                    </a:cubicBezTo>
                    <a:cubicBezTo>
                      <a:pt x="3837" y="19"/>
                      <a:pt x="3505" y="1"/>
                      <a:pt x="317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640;p39"/>
              <p:cNvSpPr/>
              <p:nvPr/>
            </p:nvSpPr>
            <p:spPr>
              <a:xfrm>
                <a:off x="2685375" y="2428388"/>
                <a:ext cx="187675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190" extrusionOk="0">
                    <a:moveTo>
                      <a:pt x="978" y="1"/>
                    </a:moveTo>
                    <a:cubicBezTo>
                      <a:pt x="929" y="1"/>
                      <a:pt x="877" y="21"/>
                      <a:pt x="843" y="56"/>
                    </a:cubicBezTo>
                    <a:cubicBezTo>
                      <a:pt x="632" y="265"/>
                      <a:pt x="406" y="444"/>
                      <a:pt x="164" y="605"/>
                    </a:cubicBezTo>
                    <a:cubicBezTo>
                      <a:pt x="1" y="700"/>
                      <a:pt x="101" y="921"/>
                      <a:pt x="243" y="921"/>
                    </a:cubicBezTo>
                    <a:cubicBezTo>
                      <a:pt x="270" y="921"/>
                      <a:pt x="298" y="914"/>
                      <a:pt x="326" y="896"/>
                    </a:cubicBezTo>
                    <a:cubicBezTo>
                      <a:pt x="546" y="753"/>
                      <a:pt x="756" y="599"/>
                      <a:pt x="948" y="419"/>
                    </a:cubicBezTo>
                    <a:lnTo>
                      <a:pt x="948" y="419"/>
                    </a:lnTo>
                    <a:cubicBezTo>
                      <a:pt x="1158" y="705"/>
                      <a:pt x="1329" y="1015"/>
                      <a:pt x="1440" y="1349"/>
                    </a:cubicBezTo>
                    <a:cubicBezTo>
                      <a:pt x="1468" y="1430"/>
                      <a:pt x="1536" y="1471"/>
                      <a:pt x="1605" y="1471"/>
                    </a:cubicBezTo>
                    <a:cubicBezTo>
                      <a:pt x="1658" y="1471"/>
                      <a:pt x="1712" y="1446"/>
                      <a:pt x="1748" y="1396"/>
                    </a:cubicBezTo>
                    <a:cubicBezTo>
                      <a:pt x="1950" y="1111"/>
                      <a:pt x="2177" y="838"/>
                      <a:pt x="2427" y="585"/>
                    </a:cubicBezTo>
                    <a:lnTo>
                      <a:pt x="2427" y="585"/>
                    </a:lnTo>
                    <a:cubicBezTo>
                      <a:pt x="2621" y="887"/>
                      <a:pt x="2788" y="1203"/>
                      <a:pt x="2910" y="1543"/>
                    </a:cubicBezTo>
                    <a:cubicBezTo>
                      <a:pt x="2931" y="1606"/>
                      <a:pt x="3008" y="1662"/>
                      <a:pt x="3080" y="1662"/>
                    </a:cubicBezTo>
                    <a:cubicBezTo>
                      <a:pt x="3119" y="1662"/>
                      <a:pt x="3157" y="1646"/>
                      <a:pt x="3184" y="1607"/>
                    </a:cubicBezTo>
                    <a:cubicBezTo>
                      <a:pt x="3440" y="1298"/>
                      <a:pt x="3717" y="1000"/>
                      <a:pt x="4016" y="723"/>
                    </a:cubicBezTo>
                    <a:lnTo>
                      <a:pt x="4016" y="723"/>
                    </a:lnTo>
                    <a:cubicBezTo>
                      <a:pt x="4129" y="1039"/>
                      <a:pt x="4236" y="1347"/>
                      <a:pt x="4365" y="1655"/>
                    </a:cubicBezTo>
                    <a:cubicBezTo>
                      <a:pt x="4386" y="1730"/>
                      <a:pt x="4456" y="1776"/>
                      <a:pt x="4529" y="1776"/>
                    </a:cubicBezTo>
                    <a:cubicBezTo>
                      <a:pt x="4567" y="1776"/>
                      <a:pt x="4606" y="1764"/>
                      <a:pt x="4639" y="1736"/>
                    </a:cubicBezTo>
                    <a:cubicBezTo>
                      <a:pt x="4960" y="1415"/>
                      <a:pt x="5282" y="1104"/>
                      <a:pt x="5603" y="796"/>
                    </a:cubicBezTo>
                    <a:lnTo>
                      <a:pt x="5603" y="796"/>
                    </a:lnTo>
                    <a:cubicBezTo>
                      <a:pt x="5701" y="1163"/>
                      <a:pt x="5786" y="1539"/>
                      <a:pt x="5852" y="1914"/>
                    </a:cubicBezTo>
                    <a:cubicBezTo>
                      <a:pt x="5861" y="1995"/>
                      <a:pt x="5936" y="2032"/>
                      <a:pt x="6009" y="2032"/>
                    </a:cubicBezTo>
                    <a:cubicBezTo>
                      <a:pt x="6053" y="2032"/>
                      <a:pt x="6096" y="2019"/>
                      <a:pt x="6126" y="1995"/>
                    </a:cubicBezTo>
                    <a:cubicBezTo>
                      <a:pt x="6287" y="1833"/>
                      <a:pt x="6449" y="1687"/>
                      <a:pt x="6595" y="1526"/>
                    </a:cubicBezTo>
                    <a:cubicBezTo>
                      <a:pt x="6675" y="1461"/>
                      <a:pt x="6757" y="1381"/>
                      <a:pt x="6821" y="1316"/>
                    </a:cubicBezTo>
                    <a:cubicBezTo>
                      <a:pt x="6864" y="1274"/>
                      <a:pt x="6920" y="1204"/>
                      <a:pt x="6976" y="1156"/>
                    </a:cubicBezTo>
                    <a:lnTo>
                      <a:pt x="6976" y="1156"/>
                    </a:lnTo>
                    <a:cubicBezTo>
                      <a:pt x="7020" y="1267"/>
                      <a:pt x="7051" y="1480"/>
                      <a:pt x="7063" y="1543"/>
                    </a:cubicBezTo>
                    <a:cubicBezTo>
                      <a:pt x="7081" y="1638"/>
                      <a:pt x="7098" y="1730"/>
                      <a:pt x="7116" y="1821"/>
                    </a:cubicBezTo>
                    <a:lnTo>
                      <a:pt x="7116" y="1821"/>
                    </a:lnTo>
                    <a:cubicBezTo>
                      <a:pt x="7072" y="1882"/>
                      <a:pt x="7063" y="1971"/>
                      <a:pt x="7128" y="2043"/>
                    </a:cubicBezTo>
                    <a:cubicBezTo>
                      <a:pt x="7145" y="2075"/>
                      <a:pt x="7177" y="2108"/>
                      <a:pt x="7209" y="2140"/>
                    </a:cubicBezTo>
                    <a:cubicBezTo>
                      <a:pt x="7240" y="2175"/>
                      <a:pt x="7277" y="2190"/>
                      <a:pt x="7313" y="2190"/>
                    </a:cubicBezTo>
                    <a:cubicBezTo>
                      <a:pt x="7411" y="2190"/>
                      <a:pt x="7507" y="2084"/>
                      <a:pt x="7483" y="1978"/>
                    </a:cubicBezTo>
                    <a:cubicBezTo>
                      <a:pt x="7435" y="1720"/>
                      <a:pt x="7386" y="1461"/>
                      <a:pt x="7322" y="1202"/>
                    </a:cubicBezTo>
                    <a:cubicBezTo>
                      <a:pt x="7274" y="1041"/>
                      <a:pt x="7225" y="799"/>
                      <a:pt x="7015" y="782"/>
                    </a:cubicBezTo>
                    <a:cubicBezTo>
                      <a:pt x="7010" y="782"/>
                      <a:pt x="7005" y="782"/>
                      <a:pt x="6999" y="782"/>
                    </a:cubicBezTo>
                    <a:cubicBezTo>
                      <a:pt x="6811" y="782"/>
                      <a:pt x="6624" y="1044"/>
                      <a:pt x="6514" y="1155"/>
                    </a:cubicBezTo>
                    <a:cubicBezTo>
                      <a:pt x="6380" y="1279"/>
                      <a:pt x="6245" y="1409"/>
                      <a:pt x="6111" y="1537"/>
                    </a:cubicBezTo>
                    <a:lnTo>
                      <a:pt x="6111" y="1537"/>
                    </a:lnTo>
                    <a:cubicBezTo>
                      <a:pt x="6045" y="1168"/>
                      <a:pt x="5954" y="801"/>
                      <a:pt x="5852" y="444"/>
                    </a:cubicBezTo>
                    <a:cubicBezTo>
                      <a:pt x="5831" y="362"/>
                      <a:pt x="5765" y="319"/>
                      <a:pt x="5694" y="319"/>
                    </a:cubicBezTo>
                    <a:cubicBezTo>
                      <a:pt x="5654" y="319"/>
                      <a:pt x="5612" y="333"/>
                      <a:pt x="5576" y="362"/>
                    </a:cubicBezTo>
                    <a:cubicBezTo>
                      <a:pt x="5248" y="690"/>
                      <a:pt x="4909" y="1007"/>
                      <a:pt x="4577" y="1322"/>
                    </a:cubicBezTo>
                    <a:lnTo>
                      <a:pt x="4577" y="1322"/>
                    </a:lnTo>
                    <a:cubicBezTo>
                      <a:pt x="4464" y="1013"/>
                      <a:pt x="4352" y="699"/>
                      <a:pt x="4251" y="394"/>
                    </a:cubicBezTo>
                    <a:cubicBezTo>
                      <a:pt x="4231" y="313"/>
                      <a:pt x="4165" y="270"/>
                      <a:pt x="4095" y="270"/>
                    </a:cubicBezTo>
                    <a:cubicBezTo>
                      <a:pt x="4055" y="270"/>
                      <a:pt x="4013" y="284"/>
                      <a:pt x="3977" y="314"/>
                    </a:cubicBezTo>
                    <a:cubicBezTo>
                      <a:pt x="3672" y="579"/>
                      <a:pt x="3378" y="866"/>
                      <a:pt x="3113" y="1174"/>
                    </a:cubicBezTo>
                    <a:lnTo>
                      <a:pt x="3113" y="1174"/>
                    </a:lnTo>
                    <a:cubicBezTo>
                      <a:pt x="2978" y="851"/>
                      <a:pt x="2805" y="540"/>
                      <a:pt x="2603" y="250"/>
                    </a:cubicBezTo>
                    <a:cubicBezTo>
                      <a:pt x="2564" y="201"/>
                      <a:pt x="2509" y="170"/>
                      <a:pt x="2450" y="170"/>
                    </a:cubicBezTo>
                    <a:cubicBezTo>
                      <a:pt x="2409" y="170"/>
                      <a:pt x="2368" y="184"/>
                      <a:pt x="2328" y="217"/>
                    </a:cubicBezTo>
                    <a:cubicBezTo>
                      <a:pt x="2091" y="454"/>
                      <a:pt x="1865" y="710"/>
                      <a:pt x="1648" y="978"/>
                    </a:cubicBezTo>
                    <a:lnTo>
                      <a:pt x="1648" y="978"/>
                    </a:lnTo>
                    <a:cubicBezTo>
                      <a:pt x="1499" y="645"/>
                      <a:pt x="1312" y="345"/>
                      <a:pt x="1085" y="56"/>
                    </a:cubicBezTo>
                    <a:cubicBezTo>
                      <a:pt x="1062" y="17"/>
                      <a:pt x="1021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641;p39"/>
              <p:cNvSpPr/>
              <p:nvPr/>
            </p:nvSpPr>
            <p:spPr>
              <a:xfrm>
                <a:off x="3648950" y="1677538"/>
                <a:ext cx="27642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0770" extrusionOk="0">
                    <a:moveTo>
                      <a:pt x="3011" y="0"/>
                    </a:moveTo>
                    <a:cubicBezTo>
                      <a:pt x="2919" y="0"/>
                      <a:pt x="2827" y="20"/>
                      <a:pt x="2734" y="63"/>
                    </a:cubicBezTo>
                    <a:cubicBezTo>
                      <a:pt x="1554" y="613"/>
                      <a:pt x="2928" y="3586"/>
                      <a:pt x="2928" y="3586"/>
                    </a:cubicBezTo>
                    <a:cubicBezTo>
                      <a:pt x="1942" y="4168"/>
                      <a:pt x="924" y="4765"/>
                      <a:pt x="149" y="5623"/>
                    </a:cubicBezTo>
                    <a:cubicBezTo>
                      <a:pt x="149" y="5623"/>
                      <a:pt x="0" y="10769"/>
                      <a:pt x="2695" y="10769"/>
                    </a:cubicBezTo>
                    <a:cubicBezTo>
                      <a:pt x="2955" y="10769"/>
                      <a:pt x="3242" y="10721"/>
                      <a:pt x="3558" y="10616"/>
                    </a:cubicBezTo>
                    <a:cubicBezTo>
                      <a:pt x="7146" y="9420"/>
                      <a:pt x="11057" y="6123"/>
                      <a:pt x="9328" y="3489"/>
                    </a:cubicBezTo>
                    <a:cubicBezTo>
                      <a:pt x="8625" y="2408"/>
                      <a:pt x="7788" y="2089"/>
                      <a:pt x="7046" y="2089"/>
                    </a:cubicBezTo>
                    <a:cubicBezTo>
                      <a:pt x="5980" y="2089"/>
                      <a:pt x="5109" y="2746"/>
                      <a:pt x="5109" y="2746"/>
                    </a:cubicBezTo>
                    <a:cubicBezTo>
                      <a:pt x="5109" y="2746"/>
                      <a:pt x="4094" y="0"/>
                      <a:pt x="3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642;p39"/>
              <p:cNvSpPr/>
              <p:nvPr/>
            </p:nvSpPr>
            <p:spPr>
              <a:xfrm>
                <a:off x="3334650" y="1805563"/>
                <a:ext cx="422650" cy="432325"/>
              </a:xfrm>
              <a:custGeom>
                <a:avLst/>
                <a:gdLst/>
                <a:ahLst/>
                <a:cxnLst/>
                <a:rect l="l" t="t" r="r" b="b"/>
                <a:pathLst>
                  <a:path w="16906" h="17293" extrusionOk="0">
                    <a:moveTo>
                      <a:pt x="13415" y="0"/>
                    </a:moveTo>
                    <a:cubicBezTo>
                      <a:pt x="10038" y="1681"/>
                      <a:pt x="3233" y="5609"/>
                      <a:pt x="1" y="7564"/>
                    </a:cubicBezTo>
                    <a:lnTo>
                      <a:pt x="3088" y="17293"/>
                    </a:lnTo>
                    <a:lnTo>
                      <a:pt x="16906" y="6352"/>
                    </a:lnTo>
                    <a:lnTo>
                      <a:pt x="13415" y="0"/>
                    </a:ln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3643;p39"/>
              <p:cNvSpPr/>
              <p:nvPr/>
            </p:nvSpPr>
            <p:spPr>
              <a:xfrm>
                <a:off x="3604975" y="1795238"/>
                <a:ext cx="152325" cy="2067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269" extrusionOk="0">
                    <a:moveTo>
                      <a:pt x="1602" y="1"/>
                    </a:moveTo>
                    <a:cubicBezTo>
                      <a:pt x="1275" y="1"/>
                      <a:pt x="938" y="124"/>
                      <a:pt x="679" y="333"/>
                    </a:cubicBezTo>
                    <a:cubicBezTo>
                      <a:pt x="518" y="462"/>
                      <a:pt x="388" y="624"/>
                      <a:pt x="291" y="801"/>
                    </a:cubicBezTo>
                    <a:cubicBezTo>
                      <a:pt x="1" y="1303"/>
                      <a:pt x="1" y="1932"/>
                      <a:pt x="227" y="2482"/>
                    </a:cubicBezTo>
                    <a:cubicBezTo>
                      <a:pt x="873" y="3904"/>
                      <a:pt x="1664" y="5278"/>
                      <a:pt x="2586" y="6554"/>
                    </a:cubicBezTo>
                    <a:cubicBezTo>
                      <a:pt x="2845" y="6894"/>
                      <a:pt x="3119" y="7201"/>
                      <a:pt x="3427" y="7492"/>
                    </a:cubicBezTo>
                    <a:cubicBezTo>
                      <a:pt x="3830" y="7864"/>
                      <a:pt x="4332" y="8235"/>
                      <a:pt x="4897" y="8267"/>
                    </a:cubicBezTo>
                    <a:cubicBezTo>
                      <a:pt x="4914" y="8268"/>
                      <a:pt x="4930" y="8268"/>
                      <a:pt x="4947" y="8268"/>
                    </a:cubicBezTo>
                    <a:cubicBezTo>
                      <a:pt x="5384" y="8268"/>
                      <a:pt x="5825" y="8059"/>
                      <a:pt x="5996" y="7670"/>
                    </a:cubicBezTo>
                    <a:cubicBezTo>
                      <a:pt x="6093" y="7476"/>
                      <a:pt x="6093" y="7250"/>
                      <a:pt x="6077" y="7039"/>
                    </a:cubicBezTo>
                    <a:cubicBezTo>
                      <a:pt x="6060" y="6830"/>
                      <a:pt x="6028" y="6619"/>
                      <a:pt x="5963" y="6425"/>
                    </a:cubicBezTo>
                    <a:cubicBezTo>
                      <a:pt x="5705" y="5520"/>
                      <a:pt x="5058" y="4744"/>
                      <a:pt x="4509" y="3936"/>
                    </a:cubicBezTo>
                    <a:cubicBezTo>
                      <a:pt x="3927" y="3063"/>
                      <a:pt x="3442" y="2111"/>
                      <a:pt x="2957" y="1156"/>
                    </a:cubicBezTo>
                    <a:cubicBezTo>
                      <a:pt x="2763" y="769"/>
                      <a:pt x="2554" y="381"/>
                      <a:pt x="2182" y="154"/>
                    </a:cubicBezTo>
                    <a:cubicBezTo>
                      <a:pt x="2007" y="49"/>
                      <a:pt x="1807" y="1"/>
                      <a:pt x="1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644;p39"/>
              <p:cNvSpPr/>
              <p:nvPr/>
            </p:nvSpPr>
            <p:spPr>
              <a:xfrm>
                <a:off x="3602125" y="1791313"/>
                <a:ext cx="161200" cy="2145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8583" extrusionOk="0">
                    <a:moveTo>
                      <a:pt x="1707" y="319"/>
                    </a:moveTo>
                    <a:cubicBezTo>
                      <a:pt x="1787" y="319"/>
                      <a:pt x="1865" y="327"/>
                      <a:pt x="1940" y="344"/>
                    </a:cubicBezTo>
                    <a:cubicBezTo>
                      <a:pt x="2248" y="425"/>
                      <a:pt x="2474" y="635"/>
                      <a:pt x="2651" y="893"/>
                    </a:cubicBezTo>
                    <a:cubicBezTo>
                      <a:pt x="3024" y="1443"/>
                      <a:pt x="3282" y="2089"/>
                      <a:pt x="3589" y="2671"/>
                    </a:cubicBezTo>
                    <a:cubicBezTo>
                      <a:pt x="3961" y="3367"/>
                      <a:pt x="4381" y="4029"/>
                      <a:pt x="4834" y="4675"/>
                    </a:cubicBezTo>
                    <a:cubicBezTo>
                      <a:pt x="5254" y="5289"/>
                      <a:pt x="5706" y="5903"/>
                      <a:pt x="5916" y="6631"/>
                    </a:cubicBezTo>
                    <a:cubicBezTo>
                      <a:pt x="6013" y="6970"/>
                      <a:pt x="6110" y="7375"/>
                      <a:pt x="5980" y="7713"/>
                    </a:cubicBezTo>
                    <a:cubicBezTo>
                      <a:pt x="5883" y="7989"/>
                      <a:pt x="5625" y="8166"/>
                      <a:pt x="5351" y="8230"/>
                    </a:cubicBezTo>
                    <a:cubicBezTo>
                      <a:pt x="5266" y="8250"/>
                      <a:pt x="5181" y="8259"/>
                      <a:pt x="5097" y="8259"/>
                    </a:cubicBezTo>
                    <a:cubicBezTo>
                      <a:pt x="4557" y="8259"/>
                      <a:pt x="4045" y="7885"/>
                      <a:pt x="3653" y="7536"/>
                    </a:cubicBezTo>
                    <a:cubicBezTo>
                      <a:pt x="3136" y="7051"/>
                      <a:pt x="2716" y="6470"/>
                      <a:pt x="2328" y="5871"/>
                    </a:cubicBezTo>
                    <a:cubicBezTo>
                      <a:pt x="1940" y="5289"/>
                      <a:pt x="1585" y="4692"/>
                      <a:pt x="1246" y="4078"/>
                    </a:cubicBezTo>
                    <a:cubicBezTo>
                      <a:pt x="1084" y="3787"/>
                      <a:pt x="923" y="3479"/>
                      <a:pt x="776" y="3173"/>
                    </a:cubicBezTo>
                    <a:cubicBezTo>
                      <a:pt x="632" y="2865"/>
                      <a:pt x="453" y="2542"/>
                      <a:pt x="389" y="2203"/>
                    </a:cubicBezTo>
                    <a:cubicBezTo>
                      <a:pt x="244" y="1572"/>
                      <a:pt x="486" y="845"/>
                      <a:pt x="1052" y="505"/>
                    </a:cubicBezTo>
                    <a:cubicBezTo>
                      <a:pt x="1244" y="386"/>
                      <a:pt x="1480" y="319"/>
                      <a:pt x="1707" y="319"/>
                    </a:cubicBezTo>
                    <a:close/>
                    <a:moveTo>
                      <a:pt x="1688" y="0"/>
                    </a:moveTo>
                    <a:cubicBezTo>
                      <a:pt x="1463" y="0"/>
                      <a:pt x="1235" y="51"/>
                      <a:pt x="1020" y="150"/>
                    </a:cubicBezTo>
                    <a:cubicBezTo>
                      <a:pt x="389" y="441"/>
                      <a:pt x="18" y="1136"/>
                      <a:pt x="18" y="1815"/>
                    </a:cubicBezTo>
                    <a:cubicBezTo>
                      <a:pt x="1" y="2171"/>
                      <a:pt x="115" y="2494"/>
                      <a:pt x="259" y="2817"/>
                    </a:cubicBezTo>
                    <a:cubicBezTo>
                      <a:pt x="421" y="3205"/>
                      <a:pt x="599" y="3576"/>
                      <a:pt x="793" y="3948"/>
                    </a:cubicBezTo>
                    <a:cubicBezTo>
                      <a:pt x="1181" y="4675"/>
                      <a:pt x="1585" y="5371"/>
                      <a:pt x="2037" y="6033"/>
                    </a:cubicBezTo>
                    <a:cubicBezTo>
                      <a:pt x="2474" y="6696"/>
                      <a:pt x="2927" y="7342"/>
                      <a:pt x="3524" y="7859"/>
                    </a:cubicBezTo>
                    <a:cubicBezTo>
                      <a:pt x="3951" y="8236"/>
                      <a:pt x="4514" y="8583"/>
                      <a:pt x="5100" y="8583"/>
                    </a:cubicBezTo>
                    <a:cubicBezTo>
                      <a:pt x="5269" y="8583"/>
                      <a:pt x="5440" y="8554"/>
                      <a:pt x="5609" y="8489"/>
                    </a:cubicBezTo>
                    <a:cubicBezTo>
                      <a:pt x="5916" y="8377"/>
                      <a:pt x="6174" y="8150"/>
                      <a:pt x="6288" y="7843"/>
                    </a:cubicBezTo>
                    <a:cubicBezTo>
                      <a:pt x="6448" y="7427"/>
                      <a:pt x="6355" y="6965"/>
                      <a:pt x="6243" y="6549"/>
                    </a:cubicBezTo>
                    <a:lnTo>
                      <a:pt x="6243" y="6549"/>
                    </a:lnTo>
                    <a:cubicBezTo>
                      <a:pt x="6242" y="6544"/>
                      <a:pt x="6241" y="6539"/>
                      <a:pt x="6239" y="6534"/>
                    </a:cubicBezTo>
                    <a:lnTo>
                      <a:pt x="6239" y="6534"/>
                    </a:lnTo>
                    <a:cubicBezTo>
                      <a:pt x="6239" y="6534"/>
                      <a:pt x="6239" y="6534"/>
                      <a:pt x="6239" y="6534"/>
                    </a:cubicBezTo>
                    <a:cubicBezTo>
                      <a:pt x="6237" y="6527"/>
                      <a:pt x="6235" y="6520"/>
                      <a:pt x="6233" y="6514"/>
                    </a:cubicBezTo>
                    <a:lnTo>
                      <a:pt x="6233" y="6514"/>
                    </a:lnTo>
                    <a:cubicBezTo>
                      <a:pt x="6005" y="5795"/>
                      <a:pt x="5589" y="5186"/>
                      <a:pt x="5157" y="4563"/>
                    </a:cubicBezTo>
                    <a:cubicBezTo>
                      <a:pt x="4688" y="3899"/>
                      <a:pt x="4267" y="3220"/>
                      <a:pt x="3879" y="2509"/>
                    </a:cubicBezTo>
                    <a:cubicBezTo>
                      <a:pt x="3686" y="2138"/>
                      <a:pt x="3492" y="1750"/>
                      <a:pt x="3298" y="1363"/>
                    </a:cubicBezTo>
                    <a:cubicBezTo>
                      <a:pt x="3136" y="1055"/>
                      <a:pt x="2991" y="748"/>
                      <a:pt x="2748" y="490"/>
                    </a:cubicBezTo>
                    <a:cubicBezTo>
                      <a:pt x="2470" y="159"/>
                      <a:pt x="2085" y="0"/>
                      <a:pt x="1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645;p39"/>
              <p:cNvSpPr/>
              <p:nvPr/>
            </p:nvSpPr>
            <p:spPr>
              <a:xfrm>
                <a:off x="3623000" y="1818413"/>
                <a:ext cx="107650" cy="1660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6643" extrusionOk="0">
                    <a:moveTo>
                      <a:pt x="256" y="0"/>
                    </a:moveTo>
                    <a:cubicBezTo>
                      <a:pt x="110" y="0"/>
                      <a:pt x="1" y="227"/>
                      <a:pt x="168" y="311"/>
                    </a:cubicBezTo>
                    <a:cubicBezTo>
                      <a:pt x="387" y="426"/>
                      <a:pt x="626" y="522"/>
                      <a:pt x="870" y="580"/>
                    </a:cubicBezTo>
                    <a:lnTo>
                      <a:pt x="870" y="580"/>
                    </a:lnTo>
                    <a:cubicBezTo>
                      <a:pt x="722" y="916"/>
                      <a:pt x="575" y="1255"/>
                      <a:pt x="426" y="1604"/>
                    </a:cubicBezTo>
                    <a:cubicBezTo>
                      <a:pt x="381" y="1696"/>
                      <a:pt x="422" y="1847"/>
                      <a:pt x="552" y="1847"/>
                    </a:cubicBezTo>
                    <a:cubicBezTo>
                      <a:pt x="558" y="1847"/>
                      <a:pt x="565" y="1846"/>
                      <a:pt x="572" y="1846"/>
                    </a:cubicBezTo>
                    <a:cubicBezTo>
                      <a:pt x="649" y="1837"/>
                      <a:pt x="726" y="1833"/>
                      <a:pt x="802" y="1833"/>
                    </a:cubicBezTo>
                    <a:cubicBezTo>
                      <a:pt x="964" y="1833"/>
                      <a:pt x="1124" y="1851"/>
                      <a:pt x="1281" y="1887"/>
                    </a:cubicBezTo>
                    <a:lnTo>
                      <a:pt x="1281" y="1887"/>
                    </a:lnTo>
                    <a:cubicBezTo>
                      <a:pt x="1169" y="2099"/>
                      <a:pt x="1056" y="2309"/>
                      <a:pt x="943" y="2509"/>
                    </a:cubicBezTo>
                    <a:cubicBezTo>
                      <a:pt x="896" y="2621"/>
                      <a:pt x="960" y="2767"/>
                      <a:pt x="1090" y="2767"/>
                    </a:cubicBezTo>
                    <a:cubicBezTo>
                      <a:pt x="1212" y="2763"/>
                      <a:pt x="1334" y="2761"/>
                      <a:pt x="1456" y="2761"/>
                    </a:cubicBezTo>
                    <a:cubicBezTo>
                      <a:pt x="1692" y="2761"/>
                      <a:pt x="1928" y="2769"/>
                      <a:pt x="2165" y="2782"/>
                    </a:cubicBezTo>
                    <a:lnTo>
                      <a:pt x="2165" y="2782"/>
                    </a:lnTo>
                    <a:cubicBezTo>
                      <a:pt x="2037" y="2992"/>
                      <a:pt x="1912" y="3199"/>
                      <a:pt x="1768" y="3414"/>
                    </a:cubicBezTo>
                    <a:cubicBezTo>
                      <a:pt x="1704" y="3526"/>
                      <a:pt x="1801" y="3656"/>
                      <a:pt x="1913" y="3656"/>
                    </a:cubicBezTo>
                    <a:cubicBezTo>
                      <a:pt x="2219" y="3669"/>
                      <a:pt x="2524" y="3672"/>
                      <a:pt x="2838" y="3680"/>
                    </a:cubicBezTo>
                    <a:lnTo>
                      <a:pt x="2838" y="3680"/>
                    </a:lnTo>
                    <a:cubicBezTo>
                      <a:pt x="2695" y="3962"/>
                      <a:pt x="2525" y="4226"/>
                      <a:pt x="2333" y="4481"/>
                    </a:cubicBezTo>
                    <a:cubicBezTo>
                      <a:pt x="2253" y="4593"/>
                      <a:pt x="2366" y="4722"/>
                      <a:pt x="2479" y="4722"/>
                    </a:cubicBezTo>
                    <a:cubicBezTo>
                      <a:pt x="2761" y="4760"/>
                      <a:pt x="3053" y="4796"/>
                      <a:pt x="3347" y="4826"/>
                    </a:cubicBezTo>
                    <a:lnTo>
                      <a:pt x="3347" y="4826"/>
                    </a:lnTo>
                    <a:lnTo>
                      <a:pt x="2997" y="5386"/>
                    </a:lnTo>
                    <a:cubicBezTo>
                      <a:pt x="2935" y="5478"/>
                      <a:pt x="3005" y="5629"/>
                      <a:pt x="3123" y="5629"/>
                    </a:cubicBezTo>
                    <a:cubicBezTo>
                      <a:pt x="3129" y="5629"/>
                      <a:pt x="3135" y="5628"/>
                      <a:pt x="3141" y="5627"/>
                    </a:cubicBezTo>
                    <a:cubicBezTo>
                      <a:pt x="3303" y="5612"/>
                      <a:pt x="3449" y="5595"/>
                      <a:pt x="3611" y="5595"/>
                    </a:cubicBezTo>
                    <a:lnTo>
                      <a:pt x="3788" y="5595"/>
                    </a:lnTo>
                    <a:cubicBezTo>
                      <a:pt x="3828" y="5595"/>
                      <a:pt x="3860" y="5591"/>
                      <a:pt x="3882" y="5591"/>
                    </a:cubicBezTo>
                    <a:cubicBezTo>
                      <a:pt x="3905" y="5591"/>
                      <a:pt x="3917" y="5595"/>
                      <a:pt x="3917" y="5612"/>
                    </a:cubicBezTo>
                    <a:cubicBezTo>
                      <a:pt x="3950" y="5709"/>
                      <a:pt x="3837" y="5918"/>
                      <a:pt x="3805" y="6000"/>
                    </a:cubicBezTo>
                    <a:cubicBezTo>
                      <a:pt x="3756" y="6144"/>
                      <a:pt x="3723" y="6291"/>
                      <a:pt x="3675" y="6435"/>
                    </a:cubicBezTo>
                    <a:cubicBezTo>
                      <a:pt x="3636" y="6563"/>
                      <a:pt x="3739" y="6643"/>
                      <a:pt x="3841" y="6643"/>
                    </a:cubicBezTo>
                    <a:cubicBezTo>
                      <a:pt x="3907" y="6643"/>
                      <a:pt x="3973" y="6609"/>
                      <a:pt x="3999" y="6532"/>
                    </a:cubicBezTo>
                    <a:cubicBezTo>
                      <a:pt x="4046" y="6323"/>
                      <a:pt x="4111" y="6112"/>
                      <a:pt x="4176" y="5918"/>
                    </a:cubicBezTo>
                    <a:cubicBezTo>
                      <a:pt x="4225" y="5757"/>
                      <a:pt x="4305" y="5579"/>
                      <a:pt x="4225" y="5418"/>
                    </a:cubicBezTo>
                    <a:cubicBezTo>
                      <a:pt x="4143" y="5272"/>
                      <a:pt x="3982" y="5272"/>
                      <a:pt x="3837" y="5256"/>
                    </a:cubicBezTo>
                    <a:cubicBezTo>
                      <a:pt x="3714" y="5256"/>
                      <a:pt x="3587" y="5261"/>
                      <a:pt x="3460" y="5270"/>
                    </a:cubicBezTo>
                    <a:lnTo>
                      <a:pt x="3460" y="5270"/>
                    </a:lnTo>
                    <a:cubicBezTo>
                      <a:pt x="3562" y="5104"/>
                      <a:pt x="3662" y="4938"/>
                      <a:pt x="3756" y="4771"/>
                    </a:cubicBezTo>
                    <a:cubicBezTo>
                      <a:pt x="3837" y="4658"/>
                      <a:pt x="3740" y="4545"/>
                      <a:pt x="3626" y="4528"/>
                    </a:cubicBezTo>
                    <a:cubicBezTo>
                      <a:pt x="3339" y="4493"/>
                      <a:pt x="3052" y="4466"/>
                      <a:pt x="2772" y="4435"/>
                    </a:cubicBezTo>
                    <a:lnTo>
                      <a:pt x="2772" y="4435"/>
                    </a:lnTo>
                    <a:cubicBezTo>
                      <a:pt x="2948" y="4174"/>
                      <a:pt x="3095" y="3900"/>
                      <a:pt x="3223" y="3608"/>
                    </a:cubicBezTo>
                    <a:cubicBezTo>
                      <a:pt x="3271" y="3494"/>
                      <a:pt x="3223" y="3365"/>
                      <a:pt x="3094" y="3365"/>
                    </a:cubicBezTo>
                    <a:cubicBezTo>
                      <a:pt x="2793" y="3353"/>
                      <a:pt x="2501" y="3341"/>
                      <a:pt x="2211" y="3335"/>
                    </a:cubicBezTo>
                    <a:lnTo>
                      <a:pt x="2211" y="3335"/>
                    </a:lnTo>
                    <a:cubicBezTo>
                      <a:pt x="2337" y="3133"/>
                      <a:pt x="2461" y="2926"/>
                      <a:pt x="2576" y="2718"/>
                    </a:cubicBezTo>
                    <a:cubicBezTo>
                      <a:pt x="2657" y="2606"/>
                      <a:pt x="2560" y="2477"/>
                      <a:pt x="2447" y="2477"/>
                    </a:cubicBezTo>
                    <a:cubicBezTo>
                      <a:pt x="2088" y="2451"/>
                      <a:pt x="1729" y="2435"/>
                      <a:pt x="1370" y="2430"/>
                    </a:cubicBezTo>
                    <a:lnTo>
                      <a:pt x="1370" y="2430"/>
                    </a:lnTo>
                    <a:lnTo>
                      <a:pt x="1671" y="1862"/>
                    </a:lnTo>
                    <a:cubicBezTo>
                      <a:pt x="1719" y="1765"/>
                      <a:pt x="1671" y="1652"/>
                      <a:pt x="1574" y="1619"/>
                    </a:cubicBezTo>
                    <a:cubicBezTo>
                      <a:pt x="1348" y="1540"/>
                      <a:pt x="1113" y="1501"/>
                      <a:pt x="876" y="1501"/>
                    </a:cubicBezTo>
                    <a:cubicBezTo>
                      <a:pt x="862" y="1501"/>
                      <a:pt x="848" y="1501"/>
                      <a:pt x="834" y="1501"/>
                    </a:cubicBezTo>
                    <a:lnTo>
                      <a:pt x="834" y="1501"/>
                    </a:lnTo>
                    <a:lnTo>
                      <a:pt x="1251" y="553"/>
                    </a:lnTo>
                    <a:cubicBezTo>
                      <a:pt x="1284" y="456"/>
                      <a:pt x="1267" y="326"/>
                      <a:pt x="1154" y="311"/>
                    </a:cubicBezTo>
                    <a:cubicBezTo>
                      <a:pt x="863" y="246"/>
                      <a:pt x="588" y="165"/>
                      <a:pt x="329" y="20"/>
                    </a:cubicBezTo>
                    <a:cubicBezTo>
                      <a:pt x="305" y="6"/>
                      <a:pt x="280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646;p39"/>
              <p:cNvSpPr/>
              <p:nvPr/>
            </p:nvSpPr>
            <p:spPr>
              <a:xfrm>
                <a:off x="2855075" y="1942913"/>
                <a:ext cx="652150" cy="547850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21914" extrusionOk="0">
                    <a:moveTo>
                      <a:pt x="19184" y="1"/>
                    </a:moveTo>
                    <a:lnTo>
                      <a:pt x="4914" y="341"/>
                    </a:lnTo>
                    <a:cubicBezTo>
                      <a:pt x="4380" y="1084"/>
                      <a:pt x="4025" y="1940"/>
                      <a:pt x="3686" y="2781"/>
                    </a:cubicBezTo>
                    <a:cubicBezTo>
                      <a:pt x="1326" y="8760"/>
                      <a:pt x="66" y="15191"/>
                      <a:pt x="1" y="21623"/>
                    </a:cubicBezTo>
                    <a:cubicBezTo>
                      <a:pt x="1" y="21623"/>
                      <a:pt x="3764" y="21913"/>
                      <a:pt x="8712" y="21913"/>
                    </a:cubicBezTo>
                    <a:cubicBezTo>
                      <a:pt x="14218" y="21913"/>
                      <a:pt x="21191" y="21555"/>
                      <a:pt x="26085" y="20040"/>
                    </a:cubicBezTo>
                    <a:cubicBezTo>
                      <a:pt x="26085" y="20040"/>
                      <a:pt x="24711" y="8195"/>
                      <a:pt x="19184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3647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648;p39"/>
              <p:cNvSpPr/>
              <p:nvPr/>
            </p:nvSpPr>
            <p:spPr>
              <a:xfrm>
                <a:off x="2826000" y="2365938"/>
                <a:ext cx="71392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28557" h="5899" extrusionOk="0">
                    <a:moveTo>
                      <a:pt x="28218" y="0"/>
                    </a:moveTo>
                    <a:lnTo>
                      <a:pt x="26876" y="339"/>
                    </a:lnTo>
                    <a:cubicBezTo>
                      <a:pt x="21232" y="1781"/>
                      <a:pt x="15415" y="2211"/>
                      <a:pt x="9583" y="2211"/>
                    </a:cubicBezTo>
                    <a:cubicBezTo>
                      <a:pt x="6850" y="2211"/>
                      <a:pt x="4114" y="2117"/>
                      <a:pt x="1390" y="1987"/>
                    </a:cubicBezTo>
                    <a:lnTo>
                      <a:pt x="453" y="1826"/>
                    </a:lnTo>
                    <a:lnTo>
                      <a:pt x="0" y="5430"/>
                    </a:lnTo>
                    <a:cubicBezTo>
                      <a:pt x="0" y="5430"/>
                      <a:pt x="4170" y="5898"/>
                      <a:pt x="14464" y="5898"/>
                    </a:cubicBezTo>
                    <a:cubicBezTo>
                      <a:pt x="24760" y="5898"/>
                      <a:pt x="28557" y="3248"/>
                      <a:pt x="28557" y="3248"/>
                    </a:cubicBezTo>
                    <a:lnTo>
                      <a:pt x="282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649;p39"/>
              <p:cNvSpPr/>
              <p:nvPr/>
            </p:nvSpPr>
            <p:spPr>
              <a:xfrm>
                <a:off x="2887525" y="2402888"/>
                <a:ext cx="600250" cy="68250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2730" extrusionOk="0">
                    <a:moveTo>
                      <a:pt x="11996" y="1865"/>
                    </a:moveTo>
                    <a:cubicBezTo>
                      <a:pt x="11997" y="1865"/>
                      <a:pt x="11999" y="1866"/>
                      <a:pt x="12003" y="1870"/>
                    </a:cubicBezTo>
                    <a:lnTo>
                      <a:pt x="12003" y="1870"/>
                    </a:lnTo>
                    <a:cubicBezTo>
                      <a:pt x="11997" y="1869"/>
                      <a:pt x="11995" y="1865"/>
                      <a:pt x="11996" y="1865"/>
                    </a:cubicBezTo>
                    <a:close/>
                    <a:moveTo>
                      <a:pt x="22961" y="0"/>
                    </a:moveTo>
                    <a:cubicBezTo>
                      <a:pt x="22932" y="0"/>
                      <a:pt x="22904" y="8"/>
                      <a:pt x="22880" y="25"/>
                    </a:cubicBezTo>
                    <a:cubicBezTo>
                      <a:pt x="22540" y="283"/>
                      <a:pt x="22443" y="768"/>
                      <a:pt x="22105" y="1027"/>
                    </a:cubicBezTo>
                    <a:cubicBezTo>
                      <a:pt x="22078" y="1044"/>
                      <a:pt x="22080" y="1057"/>
                      <a:pt x="22075" y="1057"/>
                    </a:cubicBezTo>
                    <a:cubicBezTo>
                      <a:pt x="22070" y="1057"/>
                      <a:pt x="22060" y="1049"/>
                      <a:pt x="22023" y="1027"/>
                    </a:cubicBezTo>
                    <a:cubicBezTo>
                      <a:pt x="22008" y="1011"/>
                      <a:pt x="21975" y="979"/>
                      <a:pt x="21959" y="946"/>
                    </a:cubicBezTo>
                    <a:cubicBezTo>
                      <a:pt x="21894" y="882"/>
                      <a:pt x="21829" y="800"/>
                      <a:pt x="21765" y="736"/>
                    </a:cubicBezTo>
                    <a:cubicBezTo>
                      <a:pt x="21652" y="606"/>
                      <a:pt x="21571" y="397"/>
                      <a:pt x="21409" y="315"/>
                    </a:cubicBezTo>
                    <a:cubicBezTo>
                      <a:pt x="21382" y="302"/>
                      <a:pt x="21353" y="294"/>
                      <a:pt x="21324" y="294"/>
                    </a:cubicBezTo>
                    <a:cubicBezTo>
                      <a:pt x="21283" y="294"/>
                      <a:pt x="21244" y="310"/>
                      <a:pt x="21215" y="348"/>
                    </a:cubicBezTo>
                    <a:cubicBezTo>
                      <a:pt x="20989" y="542"/>
                      <a:pt x="20876" y="800"/>
                      <a:pt x="20698" y="1011"/>
                    </a:cubicBezTo>
                    <a:cubicBezTo>
                      <a:pt x="20650" y="1059"/>
                      <a:pt x="20601" y="1108"/>
                      <a:pt x="20569" y="1156"/>
                    </a:cubicBezTo>
                    <a:cubicBezTo>
                      <a:pt x="20548" y="1184"/>
                      <a:pt x="20542" y="1197"/>
                      <a:pt x="20538" y="1197"/>
                    </a:cubicBezTo>
                    <a:cubicBezTo>
                      <a:pt x="20534" y="1197"/>
                      <a:pt x="20532" y="1176"/>
                      <a:pt x="20504" y="1140"/>
                    </a:cubicBezTo>
                    <a:cubicBezTo>
                      <a:pt x="20456" y="1043"/>
                      <a:pt x="20342" y="946"/>
                      <a:pt x="20262" y="882"/>
                    </a:cubicBezTo>
                    <a:cubicBezTo>
                      <a:pt x="20176" y="784"/>
                      <a:pt x="20052" y="686"/>
                      <a:pt x="19927" y="686"/>
                    </a:cubicBezTo>
                    <a:cubicBezTo>
                      <a:pt x="19865" y="686"/>
                      <a:pt x="19803" y="710"/>
                      <a:pt x="19745" y="768"/>
                    </a:cubicBezTo>
                    <a:cubicBezTo>
                      <a:pt x="19648" y="865"/>
                      <a:pt x="19567" y="994"/>
                      <a:pt x="19502" y="1108"/>
                    </a:cubicBezTo>
                    <a:cubicBezTo>
                      <a:pt x="19472" y="1168"/>
                      <a:pt x="19449" y="1235"/>
                      <a:pt x="19425" y="1301"/>
                    </a:cubicBezTo>
                    <a:lnTo>
                      <a:pt x="19425" y="1301"/>
                    </a:lnTo>
                    <a:cubicBezTo>
                      <a:pt x="19369" y="1237"/>
                      <a:pt x="19327" y="1172"/>
                      <a:pt x="19276" y="1108"/>
                    </a:cubicBezTo>
                    <a:cubicBezTo>
                      <a:pt x="19200" y="986"/>
                      <a:pt x="19080" y="848"/>
                      <a:pt x="18930" y="848"/>
                    </a:cubicBezTo>
                    <a:cubicBezTo>
                      <a:pt x="18922" y="848"/>
                      <a:pt x="18913" y="849"/>
                      <a:pt x="18905" y="849"/>
                    </a:cubicBezTo>
                    <a:cubicBezTo>
                      <a:pt x="18759" y="865"/>
                      <a:pt x="18597" y="1076"/>
                      <a:pt x="18517" y="1188"/>
                    </a:cubicBezTo>
                    <a:cubicBezTo>
                      <a:pt x="18445" y="1273"/>
                      <a:pt x="18390" y="1410"/>
                      <a:pt x="18314" y="1502"/>
                    </a:cubicBezTo>
                    <a:lnTo>
                      <a:pt x="18314" y="1502"/>
                    </a:lnTo>
                    <a:cubicBezTo>
                      <a:pt x="18210" y="1386"/>
                      <a:pt x="18112" y="1249"/>
                      <a:pt x="18015" y="1140"/>
                    </a:cubicBezTo>
                    <a:cubicBezTo>
                      <a:pt x="17903" y="1027"/>
                      <a:pt x="17757" y="849"/>
                      <a:pt x="17595" y="849"/>
                    </a:cubicBezTo>
                    <a:cubicBezTo>
                      <a:pt x="17418" y="849"/>
                      <a:pt x="17321" y="1059"/>
                      <a:pt x="17256" y="1205"/>
                    </a:cubicBezTo>
                    <a:cubicBezTo>
                      <a:pt x="17190" y="1362"/>
                      <a:pt x="17135" y="1562"/>
                      <a:pt x="17040" y="1718"/>
                    </a:cubicBezTo>
                    <a:lnTo>
                      <a:pt x="17040" y="1718"/>
                    </a:lnTo>
                    <a:cubicBezTo>
                      <a:pt x="16982" y="1662"/>
                      <a:pt x="16921" y="1591"/>
                      <a:pt x="16901" y="1561"/>
                    </a:cubicBezTo>
                    <a:cubicBezTo>
                      <a:pt x="16804" y="1447"/>
                      <a:pt x="16707" y="1334"/>
                      <a:pt x="16610" y="1237"/>
                    </a:cubicBezTo>
                    <a:cubicBezTo>
                      <a:pt x="16487" y="1102"/>
                      <a:pt x="16388" y="943"/>
                      <a:pt x="16216" y="943"/>
                    </a:cubicBezTo>
                    <a:cubicBezTo>
                      <a:pt x="16183" y="943"/>
                      <a:pt x="16147" y="949"/>
                      <a:pt x="16108" y="962"/>
                    </a:cubicBezTo>
                    <a:cubicBezTo>
                      <a:pt x="15914" y="1027"/>
                      <a:pt x="15769" y="1237"/>
                      <a:pt x="15640" y="1399"/>
                    </a:cubicBezTo>
                    <a:cubicBezTo>
                      <a:pt x="15575" y="1479"/>
                      <a:pt x="15511" y="1561"/>
                      <a:pt x="15462" y="1641"/>
                    </a:cubicBezTo>
                    <a:cubicBezTo>
                      <a:pt x="15434" y="1688"/>
                      <a:pt x="15412" y="1745"/>
                      <a:pt x="15379" y="1795"/>
                    </a:cubicBezTo>
                    <a:lnTo>
                      <a:pt x="15379" y="1795"/>
                    </a:lnTo>
                    <a:cubicBezTo>
                      <a:pt x="15349" y="1767"/>
                      <a:pt x="15320" y="1739"/>
                      <a:pt x="15300" y="1705"/>
                    </a:cubicBezTo>
                    <a:lnTo>
                      <a:pt x="15203" y="1511"/>
                    </a:lnTo>
                    <a:cubicBezTo>
                      <a:pt x="15138" y="1382"/>
                      <a:pt x="15058" y="1237"/>
                      <a:pt x="14897" y="1220"/>
                    </a:cubicBezTo>
                    <a:cubicBezTo>
                      <a:pt x="14890" y="1220"/>
                      <a:pt x="14884" y="1220"/>
                      <a:pt x="14877" y="1220"/>
                    </a:cubicBezTo>
                    <a:cubicBezTo>
                      <a:pt x="14667" y="1220"/>
                      <a:pt x="14603" y="1468"/>
                      <a:pt x="14509" y="1608"/>
                    </a:cubicBezTo>
                    <a:cubicBezTo>
                      <a:pt x="14427" y="1722"/>
                      <a:pt x="14363" y="1819"/>
                      <a:pt x="14298" y="1932"/>
                    </a:cubicBezTo>
                    <a:cubicBezTo>
                      <a:pt x="14273" y="1982"/>
                      <a:pt x="14248" y="2037"/>
                      <a:pt x="14218" y="2088"/>
                    </a:cubicBezTo>
                    <a:lnTo>
                      <a:pt x="14218" y="2088"/>
                    </a:lnTo>
                    <a:cubicBezTo>
                      <a:pt x="14074" y="1962"/>
                      <a:pt x="13952" y="1796"/>
                      <a:pt x="13862" y="1641"/>
                    </a:cubicBezTo>
                    <a:cubicBezTo>
                      <a:pt x="13787" y="1521"/>
                      <a:pt x="13713" y="1346"/>
                      <a:pt x="13561" y="1346"/>
                    </a:cubicBezTo>
                    <a:cubicBezTo>
                      <a:pt x="13549" y="1346"/>
                      <a:pt x="13536" y="1347"/>
                      <a:pt x="13522" y="1350"/>
                    </a:cubicBezTo>
                    <a:cubicBezTo>
                      <a:pt x="13328" y="1367"/>
                      <a:pt x="13216" y="1576"/>
                      <a:pt x="13119" y="1705"/>
                    </a:cubicBezTo>
                    <a:cubicBezTo>
                      <a:pt x="13037" y="1802"/>
                      <a:pt x="12973" y="1899"/>
                      <a:pt x="12908" y="1996"/>
                    </a:cubicBezTo>
                    <a:cubicBezTo>
                      <a:pt x="12876" y="2045"/>
                      <a:pt x="12844" y="2078"/>
                      <a:pt x="12828" y="2126"/>
                    </a:cubicBezTo>
                    <a:cubicBezTo>
                      <a:pt x="12818" y="2126"/>
                      <a:pt x="12776" y="2170"/>
                      <a:pt x="12762" y="2199"/>
                    </a:cubicBezTo>
                    <a:lnTo>
                      <a:pt x="12762" y="2199"/>
                    </a:lnTo>
                    <a:cubicBezTo>
                      <a:pt x="12757" y="2190"/>
                      <a:pt x="12744" y="2187"/>
                      <a:pt x="12731" y="2175"/>
                    </a:cubicBezTo>
                    <a:cubicBezTo>
                      <a:pt x="12699" y="2142"/>
                      <a:pt x="12666" y="2110"/>
                      <a:pt x="12634" y="2061"/>
                    </a:cubicBezTo>
                    <a:cubicBezTo>
                      <a:pt x="12585" y="2013"/>
                      <a:pt x="12537" y="1948"/>
                      <a:pt x="12472" y="1899"/>
                    </a:cubicBezTo>
                    <a:cubicBezTo>
                      <a:pt x="12359" y="1787"/>
                      <a:pt x="12214" y="1544"/>
                      <a:pt x="12052" y="1528"/>
                    </a:cubicBezTo>
                    <a:cubicBezTo>
                      <a:pt x="12035" y="1525"/>
                      <a:pt x="12018" y="1524"/>
                      <a:pt x="12002" y="1524"/>
                    </a:cubicBezTo>
                    <a:cubicBezTo>
                      <a:pt x="11717" y="1524"/>
                      <a:pt x="11582" y="1967"/>
                      <a:pt x="11415" y="2213"/>
                    </a:cubicBezTo>
                    <a:lnTo>
                      <a:pt x="11415" y="2213"/>
                    </a:lnTo>
                    <a:cubicBezTo>
                      <a:pt x="11268" y="2104"/>
                      <a:pt x="11136" y="1947"/>
                      <a:pt x="11033" y="1819"/>
                    </a:cubicBezTo>
                    <a:cubicBezTo>
                      <a:pt x="10937" y="1705"/>
                      <a:pt x="10856" y="1544"/>
                      <a:pt x="10695" y="1528"/>
                    </a:cubicBezTo>
                    <a:cubicBezTo>
                      <a:pt x="10685" y="1527"/>
                      <a:pt x="10676" y="1527"/>
                      <a:pt x="10667" y="1527"/>
                    </a:cubicBezTo>
                    <a:cubicBezTo>
                      <a:pt x="10524" y="1527"/>
                      <a:pt x="10448" y="1648"/>
                      <a:pt x="10387" y="1770"/>
                    </a:cubicBezTo>
                    <a:cubicBezTo>
                      <a:pt x="10339" y="1867"/>
                      <a:pt x="10290" y="1948"/>
                      <a:pt x="10242" y="2045"/>
                    </a:cubicBezTo>
                    <a:cubicBezTo>
                      <a:pt x="10198" y="2100"/>
                      <a:pt x="10154" y="2186"/>
                      <a:pt x="10104" y="2260"/>
                    </a:cubicBezTo>
                    <a:lnTo>
                      <a:pt x="10104" y="2260"/>
                    </a:lnTo>
                    <a:cubicBezTo>
                      <a:pt x="10031" y="2161"/>
                      <a:pt x="9892" y="1921"/>
                      <a:pt x="9854" y="1884"/>
                    </a:cubicBezTo>
                    <a:cubicBezTo>
                      <a:pt x="9773" y="1770"/>
                      <a:pt x="9693" y="1641"/>
                      <a:pt x="9579" y="1528"/>
                    </a:cubicBezTo>
                    <a:cubicBezTo>
                      <a:pt x="9555" y="1491"/>
                      <a:pt x="9512" y="1473"/>
                      <a:pt x="9465" y="1473"/>
                    </a:cubicBezTo>
                    <a:cubicBezTo>
                      <a:pt x="9449" y="1473"/>
                      <a:pt x="9433" y="1475"/>
                      <a:pt x="9417" y="1479"/>
                    </a:cubicBezTo>
                    <a:cubicBezTo>
                      <a:pt x="9273" y="1528"/>
                      <a:pt x="9176" y="1657"/>
                      <a:pt x="9094" y="1787"/>
                    </a:cubicBezTo>
                    <a:cubicBezTo>
                      <a:pt x="8989" y="1915"/>
                      <a:pt x="8918" y="2052"/>
                      <a:pt x="8831" y="2186"/>
                    </a:cubicBezTo>
                    <a:lnTo>
                      <a:pt x="8831" y="2186"/>
                    </a:lnTo>
                    <a:cubicBezTo>
                      <a:pt x="8791" y="2150"/>
                      <a:pt x="8755" y="2110"/>
                      <a:pt x="8723" y="2078"/>
                    </a:cubicBezTo>
                    <a:cubicBezTo>
                      <a:pt x="8626" y="2013"/>
                      <a:pt x="8545" y="1932"/>
                      <a:pt x="8464" y="1867"/>
                    </a:cubicBezTo>
                    <a:cubicBezTo>
                      <a:pt x="8381" y="1795"/>
                      <a:pt x="8297" y="1724"/>
                      <a:pt x="8201" y="1724"/>
                    </a:cubicBezTo>
                    <a:cubicBezTo>
                      <a:pt x="8167" y="1724"/>
                      <a:pt x="8131" y="1733"/>
                      <a:pt x="8092" y="1754"/>
                    </a:cubicBezTo>
                    <a:cubicBezTo>
                      <a:pt x="7947" y="1835"/>
                      <a:pt x="7850" y="1996"/>
                      <a:pt x="7737" y="2110"/>
                    </a:cubicBezTo>
                    <a:cubicBezTo>
                      <a:pt x="7672" y="2175"/>
                      <a:pt x="7607" y="2239"/>
                      <a:pt x="7543" y="2287"/>
                    </a:cubicBezTo>
                    <a:cubicBezTo>
                      <a:pt x="7520" y="2302"/>
                      <a:pt x="7502" y="2308"/>
                      <a:pt x="7485" y="2308"/>
                    </a:cubicBezTo>
                    <a:cubicBezTo>
                      <a:pt x="7430" y="2308"/>
                      <a:pt x="7402" y="2236"/>
                      <a:pt x="7365" y="2175"/>
                    </a:cubicBezTo>
                    <a:lnTo>
                      <a:pt x="7025" y="1738"/>
                    </a:lnTo>
                    <a:cubicBezTo>
                      <a:pt x="6962" y="1648"/>
                      <a:pt x="6867" y="1578"/>
                      <a:pt x="6757" y="1578"/>
                    </a:cubicBezTo>
                    <a:cubicBezTo>
                      <a:pt x="6729" y="1578"/>
                      <a:pt x="6700" y="1583"/>
                      <a:pt x="6670" y="1593"/>
                    </a:cubicBezTo>
                    <a:cubicBezTo>
                      <a:pt x="6525" y="1625"/>
                      <a:pt x="6411" y="1754"/>
                      <a:pt x="6314" y="1851"/>
                    </a:cubicBezTo>
                    <a:cubicBezTo>
                      <a:pt x="6234" y="1932"/>
                      <a:pt x="6170" y="2029"/>
                      <a:pt x="6105" y="2110"/>
                    </a:cubicBezTo>
                    <a:cubicBezTo>
                      <a:pt x="6090" y="2125"/>
                      <a:pt x="6056" y="2169"/>
                      <a:pt x="6031" y="2211"/>
                    </a:cubicBezTo>
                    <a:lnTo>
                      <a:pt x="6031" y="2211"/>
                    </a:lnTo>
                    <a:cubicBezTo>
                      <a:pt x="6016" y="2184"/>
                      <a:pt x="6002" y="2159"/>
                      <a:pt x="5991" y="2142"/>
                    </a:cubicBezTo>
                    <a:cubicBezTo>
                      <a:pt x="5943" y="2061"/>
                      <a:pt x="5911" y="1981"/>
                      <a:pt x="5862" y="1884"/>
                    </a:cubicBezTo>
                    <a:cubicBezTo>
                      <a:pt x="5797" y="1738"/>
                      <a:pt x="5733" y="1576"/>
                      <a:pt x="5603" y="1479"/>
                    </a:cubicBezTo>
                    <a:cubicBezTo>
                      <a:pt x="5561" y="1448"/>
                      <a:pt x="5512" y="1423"/>
                      <a:pt x="5465" y="1423"/>
                    </a:cubicBezTo>
                    <a:cubicBezTo>
                      <a:pt x="5441" y="1423"/>
                      <a:pt x="5416" y="1430"/>
                      <a:pt x="5394" y="1447"/>
                    </a:cubicBezTo>
                    <a:cubicBezTo>
                      <a:pt x="5248" y="1528"/>
                      <a:pt x="5168" y="1722"/>
                      <a:pt x="5071" y="1851"/>
                    </a:cubicBezTo>
                    <a:cubicBezTo>
                      <a:pt x="5006" y="1932"/>
                      <a:pt x="4924" y="2029"/>
                      <a:pt x="4860" y="2110"/>
                    </a:cubicBezTo>
                    <a:cubicBezTo>
                      <a:pt x="4842" y="2128"/>
                      <a:pt x="4814" y="2181"/>
                      <a:pt x="4787" y="2227"/>
                    </a:cubicBezTo>
                    <a:lnTo>
                      <a:pt x="4787" y="2227"/>
                    </a:lnTo>
                    <a:cubicBezTo>
                      <a:pt x="4751" y="2183"/>
                      <a:pt x="4717" y="2136"/>
                      <a:pt x="4683" y="2093"/>
                    </a:cubicBezTo>
                    <a:cubicBezTo>
                      <a:pt x="4601" y="1996"/>
                      <a:pt x="4504" y="1932"/>
                      <a:pt x="4407" y="1851"/>
                    </a:cubicBezTo>
                    <a:cubicBezTo>
                      <a:pt x="4300" y="1728"/>
                      <a:pt x="4207" y="1575"/>
                      <a:pt x="4030" y="1575"/>
                    </a:cubicBezTo>
                    <a:cubicBezTo>
                      <a:pt x="4021" y="1575"/>
                      <a:pt x="4013" y="1575"/>
                      <a:pt x="4004" y="1576"/>
                    </a:cubicBezTo>
                    <a:cubicBezTo>
                      <a:pt x="3810" y="1608"/>
                      <a:pt x="3713" y="1851"/>
                      <a:pt x="3599" y="1981"/>
                    </a:cubicBezTo>
                    <a:cubicBezTo>
                      <a:pt x="3519" y="2078"/>
                      <a:pt x="3438" y="2142"/>
                      <a:pt x="3373" y="2239"/>
                    </a:cubicBezTo>
                    <a:cubicBezTo>
                      <a:pt x="3346" y="2267"/>
                      <a:pt x="3318" y="2294"/>
                      <a:pt x="3301" y="2321"/>
                    </a:cubicBezTo>
                    <a:lnTo>
                      <a:pt x="3301" y="2321"/>
                    </a:lnTo>
                    <a:cubicBezTo>
                      <a:pt x="3270" y="2248"/>
                      <a:pt x="3141" y="2167"/>
                      <a:pt x="3099" y="2110"/>
                    </a:cubicBezTo>
                    <a:cubicBezTo>
                      <a:pt x="3017" y="2029"/>
                      <a:pt x="2953" y="1948"/>
                      <a:pt x="2888" y="1867"/>
                    </a:cubicBezTo>
                    <a:cubicBezTo>
                      <a:pt x="2779" y="1727"/>
                      <a:pt x="2669" y="1511"/>
                      <a:pt x="2487" y="1511"/>
                    </a:cubicBezTo>
                    <a:cubicBezTo>
                      <a:pt x="2481" y="1511"/>
                      <a:pt x="2474" y="1511"/>
                      <a:pt x="2468" y="1511"/>
                    </a:cubicBezTo>
                    <a:cubicBezTo>
                      <a:pt x="2274" y="1528"/>
                      <a:pt x="2112" y="1754"/>
                      <a:pt x="2000" y="1867"/>
                    </a:cubicBezTo>
                    <a:cubicBezTo>
                      <a:pt x="1903" y="1964"/>
                      <a:pt x="1806" y="2061"/>
                      <a:pt x="1725" y="2158"/>
                    </a:cubicBezTo>
                    <a:cubicBezTo>
                      <a:pt x="1696" y="2188"/>
                      <a:pt x="1666" y="2247"/>
                      <a:pt x="1630" y="2292"/>
                    </a:cubicBezTo>
                    <a:lnTo>
                      <a:pt x="1630" y="2292"/>
                    </a:lnTo>
                    <a:cubicBezTo>
                      <a:pt x="1515" y="2129"/>
                      <a:pt x="1410" y="1958"/>
                      <a:pt x="1304" y="1787"/>
                    </a:cubicBezTo>
                    <a:cubicBezTo>
                      <a:pt x="1224" y="1657"/>
                      <a:pt x="1127" y="1414"/>
                      <a:pt x="949" y="1399"/>
                    </a:cubicBezTo>
                    <a:cubicBezTo>
                      <a:pt x="755" y="1399"/>
                      <a:pt x="642" y="1608"/>
                      <a:pt x="561" y="1738"/>
                    </a:cubicBezTo>
                    <a:cubicBezTo>
                      <a:pt x="457" y="1933"/>
                      <a:pt x="310" y="2114"/>
                      <a:pt x="160" y="2268"/>
                    </a:cubicBezTo>
                    <a:lnTo>
                      <a:pt x="160" y="2268"/>
                    </a:lnTo>
                    <a:cubicBezTo>
                      <a:pt x="154" y="2274"/>
                      <a:pt x="147" y="2280"/>
                      <a:pt x="141" y="2287"/>
                    </a:cubicBezTo>
                    <a:lnTo>
                      <a:pt x="125" y="2304"/>
                    </a:lnTo>
                    <a:cubicBezTo>
                      <a:pt x="0" y="2429"/>
                      <a:pt x="117" y="2593"/>
                      <a:pt x="243" y="2593"/>
                    </a:cubicBezTo>
                    <a:cubicBezTo>
                      <a:pt x="280" y="2593"/>
                      <a:pt x="318" y="2579"/>
                      <a:pt x="351" y="2546"/>
                    </a:cubicBezTo>
                    <a:lnTo>
                      <a:pt x="384" y="2513"/>
                    </a:lnTo>
                    <a:cubicBezTo>
                      <a:pt x="389" y="2508"/>
                      <a:pt x="394" y="2502"/>
                      <a:pt x="399" y="2496"/>
                    </a:cubicBezTo>
                    <a:lnTo>
                      <a:pt x="399" y="2496"/>
                    </a:lnTo>
                    <a:cubicBezTo>
                      <a:pt x="509" y="2376"/>
                      <a:pt x="607" y="2237"/>
                      <a:pt x="707" y="2110"/>
                    </a:cubicBezTo>
                    <a:cubicBezTo>
                      <a:pt x="755" y="2061"/>
                      <a:pt x="804" y="1996"/>
                      <a:pt x="836" y="1932"/>
                    </a:cubicBezTo>
                    <a:cubicBezTo>
                      <a:pt x="852" y="1899"/>
                      <a:pt x="869" y="1867"/>
                      <a:pt x="901" y="1835"/>
                    </a:cubicBezTo>
                    <a:cubicBezTo>
                      <a:pt x="901" y="1825"/>
                      <a:pt x="907" y="1815"/>
                      <a:pt x="915" y="1805"/>
                    </a:cubicBezTo>
                    <a:lnTo>
                      <a:pt x="915" y="1805"/>
                    </a:lnTo>
                    <a:cubicBezTo>
                      <a:pt x="946" y="1860"/>
                      <a:pt x="991" y="1919"/>
                      <a:pt x="1013" y="1964"/>
                    </a:cubicBezTo>
                    <a:cubicBezTo>
                      <a:pt x="1063" y="2029"/>
                      <a:pt x="1110" y="2110"/>
                      <a:pt x="1160" y="2175"/>
                    </a:cubicBezTo>
                    <a:cubicBezTo>
                      <a:pt x="1272" y="2336"/>
                      <a:pt x="1369" y="2498"/>
                      <a:pt x="1483" y="2627"/>
                    </a:cubicBezTo>
                    <a:cubicBezTo>
                      <a:pt x="1507" y="2663"/>
                      <a:pt x="1549" y="2681"/>
                      <a:pt x="1596" y="2681"/>
                    </a:cubicBezTo>
                    <a:cubicBezTo>
                      <a:pt x="1612" y="2681"/>
                      <a:pt x="1628" y="2679"/>
                      <a:pt x="1644" y="2675"/>
                    </a:cubicBezTo>
                    <a:cubicBezTo>
                      <a:pt x="1741" y="2659"/>
                      <a:pt x="1821" y="2595"/>
                      <a:pt x="1886" y="2498"/>
                    </a:cubicBezTo>
                    <a:cubicBezTo>
                      <a:pt x="1951" y="2401"/>
                      <a:pt x="2032" y="2319"/>
                      <a:pt x="2112" y="2222"/>
                    </a:cubicBezTo>
                    <a:lnTo>
                      <a:pt x="2306" y="2029"/>
                    </a:lnTo>
                    <a:cubicBezTo>
                      <a:pt x="2337" y="1983"/>
                      <a:pt x="2426" y="1922"/>
                      <a:pt x="2463" y="1874"/>
                    </a:cubicBezTo>
                    <a:lnTo>
                      <a:pt x="2463" y="1874"/>
                    </a:lnTo>
                    <a:cubicBezTo>
                      <a:pt x="2471" y="1885"/>
                      <a:pt x="2483" y="1899"/>
                      <a:pt x="2500" y="1916"/>
                    </a:cubicBezTo>
                    <a:cubicBezTo>
                      <a:pt x="2533" y="1948"/>
                      <a:pt x="2582" y="2013"/>
                      <a:pt x="2597" y="2045"/>
                    </a:cubicBezTo>
                    <a:cubicBezTo>
                      <a:pt x="2694" y="2158"/>
                      <a:pt x="2791" y="2272"/>
                      <a:pt x="2888" y="2369"/>
                    </a:cubicBezTo>
                    <a:cubicBezTo>
                      <a:pt x="2970" y="2466"/>
                      <a:pt x="3050" y="2578"/>
                      <a:pt x="3131" y="2659"/>
                    </a:cubicBezTo>
                    <a:cubicBezTo>
                      <a:pt x="3191" y="2708"/>
                      <a:pt x="3251" y="2730"/>
                      <a:pt x="3307" y="2730"/>
                    </a:cubicBezTo>
                    <a:cubicBezTo>
                      <a:pt x="3418" y="2730"/>
                      <a:pt x="3514" y="2648"/>
                      <a:pt x="3567" y="2530"/>
                    </a:cubicBezTo>
                    <a:cubicBezTo>
                      <a:pt x="3632" y="2416"/>
                      <a:pt x="3729" y="2336"/>
                      <a:pt x="3810" y="2255"/>
                    </a:cubicBezTo>
                    <a:cubicBezTo>
                      <a:pt x="3842" y="2207"/>
                      <a:pt x="4036" y="1932"/>
                      <a:pt x="4052" y="1932"/>
                    </a:cubicBezTo>
                    <a:cubicBezTo>
                      <a:pt x="4069" y="1932"/>
                      <a:pt x="4133" y="2045"/>
                      <a:pt x="4149" y="2045"/>
                    </a:cubicBezTo>
                    <a:cubicBezTo>
                      <a:pt x="4198" y="2093"/>
                      <a:pt x="4246" y="2142"/>
                      <a:pt x="4295" y="2175"/>
                    </a:cubicBezTo>
                    <a:cubicBezTo>
                      <a:pt x="4407" y="2272"/>
                      <a:pt x="4472" y="2384"/>
                      <a:pt x="4586" y="2498"/>
                    </a:cubicBezTo>
                    <a:cubicBezTo>
                      <a:pt x="4659" y="2578"/>
                      <a:pt x="4729" y="2614"/>
                      <a:pt x="4796" y="2614"/>
                    </a:cubicBezTo>
                    <a:cubicBezTo>
                      <a:pt x="4891" y="2614"/>
                      <a:pt x="4978" y="2540"/>
                      <a:pt x="5054" y="2416"/>
                    </a:cubicBezTo>
                    <a:cubicBezTo>
                      <a:pt x="5118" y="2287"/>
                      <a:pt x="5232" y="2175"/>
                      <a:pt x="5329" y="2061"/>
                    </a:cubicBezTo>
                    <a:cubicBezTo>
                      <a:pt x="5361" y="2013"/>
                      <a:pt x="5409" y="1964"/>
                      <a:pt x="5442" y="1916"/>
                    </a:cubicBezTo>
                    <a:cubicBezTo>
                      <a:pt x="5454" y="1897"/>
                      <a:pt x="5469" y="1870"/>
                      <a:pt x="5484" y="1842"/>
                    </a:cubicBezTo>
                    <a:lnTo>
                      <a:pt x="5484" y="1842"/>
                    </a:lnTo>
                    <a:cubicBezTo>
                      <a:pt x="5563" y="1970"/>
                      <a:pt x="5599" y="2129"/>
                      <a:pt x="5668" y="2255"/>
                    </a:cubicBezTo>
                    <a:cubicBezTo>
                      <a:pt x="5747" y="2396"/>
                      <a:pt x="5840" y="2643"/>
                      <a:pt x="6022" y="2643"/>
                    </a:cubicBezTo>
                    <a:cubicBezTo>
                      <a:pt x="6028" y="2643"/>
                      <a:pt x="6034" y="2643"/>
                      <a:pt x="6040" y="2643"/>
                    </a:cubicBezTo>
                    <a:cubicBezTo>
                      <a:pt x="6234" y="2627"/>
                      <a:pt x="6314" y="2369"/>
                      <a:pt x="6411" y="2239"/>
                    </a:cubicBezTo>
                    <a:cubicBezTo>
                      <a:pt x="6493" y="2158"/>
                      <a:pt x="6573" y="2029"/>
                      <a:pt x="6670" y="1964"/>
                    </a:cubicBezTo>
                    <a:cubicBezTo>
                      <a:pt x="6710" y="1948"/>
                      <a:pt x="6727" y="1936"/>
                      <a:pt x="6741" y="1936"/>
                    </a:cubicBezTo>
                    <a:cubicBezTo>
                      <a:pt x="6755" y="1936"/>
                      <a:pt x="6767" y="1948"/>
                      <a:pt x="6799" y="1981"/>
                    </a:cubicBezTo>
                    <a:cubicBezTo>
                      <a:pt x="6832" y="2013"/>
                      <a:pt x="6848" y="2078"/>
                      <a:pt x="6881" y="2110"/>
                    </a:cubicBezTo>
                    <a:cubicBezTo>
                      <a:pt x="7010" y="2272"/>
                      <a:pt x="7139" y="2498"/>
                      <a:pt x="7301" y="2610"/>
                    </a:cubicBezTo>
                    <a:cubicBezTo>
                      <a:pt x="7361" y="2654"/>
                      <a:pt x="7419" y="2672"/>
                      <a:pt x="7476" y="2672"/>
                    </a:cubicBezTo>
                    <a:cubicBezTo>
                      <a:pt x="7586" y="2672"/>
                      <a:pt x="7689" y="2604"/>
                      <a:pt x="7786" y="2530"/>
                    </a:cubicBezTo>
                    <a:lnTo>
                      <a:pt x="8044" y="2272"/>
                    </a:lnTo>
                    <a:cubicBezTo>
                      <a:pt x="8077" y="2239"/>
                      <a:pt x="8189" y="2078"/>
                      <a:pt x="8206" y="2078"/>
                    </a:cubicBezTo>
                    <a:cubicBezTo>
                      <a:pt x="8271" y="2078"/>
                      <a:pt x="8464" y="2304"/>
                      <a:pt x="8512" y="2336"/>
                    </a:cubicBezTo>
                    <a:cubicBezTo>
                      <a:pt x="8594" y="2416"/>
                      <a:pt x="8691" y="2513"/>
                      <a:pt x="8788" y="2563"/>
                    </a:cubicBezTo>
                    <a:cubicBezTo>
                      <a:pt x="8820" y="2578"/>
                      <a:pt x="8848" y="2585"/>
                      <a:pt x="8875" y="2585"/>
                    </a:cubicBezTo>
                    <a:cubicBezTo>
                      <a:pt x="8927" y="2585"/>
                      <a:pt x="8971" y="2557"/>
                      <a:pt x="9014" y="2513"/>
                    </a:cubicBezTo>
                    <a:cubicBezTo>
                      <a:pt x="9126" y="2369"/>
                      <a:pt x="9191" y="2207"/>
                      <a:pt x="9288" y="2061"/>
                    </a:cubicBezTo>
                    <a:cubicBezTo>
                      <a:pt x="9322" y="2016"/>
                      <a:pt x="9379" y="1917"/>
                      <a:pt x="9438" y="1855"/>
                    </a:cubicBezTo>
                    <a:lnTo>
                      <a:pt x="9438" y="1855"/>
                    </a:lnTo>
                    <a:cubicBezTo>
                      <a:pt x="9602" y="2066"/>
                      <a:pt x="9725" y="2319"/>
                      <a:pt x="9919" y="2513"/>
                    </a:cubicBezTo>
                    <a:cubicBezTo>
                      <a:pt x="9994" y="2593"/>
                      <a:pt x="10059" y="2625"/>
                      <a:pt x="10119" y="2625"/>
                    </a:cubicBezTo>
                    <a:cubicBezTo>
                      <a:pt x="10251" y="2625"/>
                      <a:pt x="10352" y="2465"/>
                      <a:pt x="10452" y="2319"/>
                    </a:cubicBezTo>
                    <a:cubicBezTo>
                      <a:pt x="10533" y="2207"/>
                      <a:pt x="10598" y="2078"/>
                      <a:pt x="10678" y="1948"/>
                    </a:cubicBezTo>
                    <a:cubicBezTo>
                      <a:pt x="10678" y="1939"/>
                      <a:pt x="10683" y="1930"/>
                      <a:pt x="10688" y="1921"/>
                    </a:cubicBezTo>
                    <a:lnTo>
                      <a:pt x="10688" y="1921"/>
                    </a:lnTo>
                    <a:cubicBezTo>
                      <a:pt x="10710" y="1950"/>
                      <a:pt x="10734" y="1978"/>
                      <a:pt x="10743" y="1996"/>
                    </a:cubicBezTo>
                    <a:cubicBezTo>
                      <a:pt x="10904" y="2207"/>
                      <a:pt x="11130" y="2449"/>
                      <a:pt x="11357" y="2578"/>
                    </a:cubicBezTo>
                    <a:cubicBezTo>
                      <a:pt x="11386" y="2590"/>
                      <a:pt x="11413" y="2595"/>
                      <a:pt x="11438" y="2595"/>
                    </a:cubicBezTo>
                    <a:cubicBezTo>
                      <a:pt x="11484" y="2595"/>
                      <a:pt x="11526" y="2577"/>
                      <a:pt x="11567" y="2546"/>
                    </a:cubicBezTo>
                    <a:cubicBezTo>
                      <a:pt x="11712" y="2433"/>
                      <a:pt x="11777" y="2222"/>
                      <a:pt x="11874" y="2078"/>
                    </a:cubicBezTo>
                    <a:cubicBezTo>
                      <a:pt x="11919" y="2019"/>
                      <a:pt x="11963" y="1918"/>
                      <a:pt x="12007" y="1877"/>
                    </a:cubicBezTo>
                    <a:lnTo>
                      <a:pt x="12007" y="1877"/>
                    </a:lnTo>
                    <a:cubicBezTo>
                      <a:pt x="12011" y="1882"/>
                      <a:pt x="12015" y="1889"/>
                      <a:pt x="12020" y="1899"/>
                    </a:cubicBezTo>
                    <a:cubicBezTo>
                      <a:pt x="12035" y="1932"/>
                      <a:pt x="12100" y="1981"/>
                      <a:pt x="12132" y="2013"/>
                    </a:cubicBezTo>
                    <a:cubicBezTo>
                      <a:pt x="12246" y="2142"/>
                      <a:pt x="12359" y="2272"/>
                      <a:pt x="12488" y="2401"/>
                    </a:cubicBezTo>
                    <a:cubicBezTo>
                      <a:pt x="12558" y="2470"/>
                      <a:pt x="12652" y="2552"/>
                      <a:pt x="12771" y="2552"/>
                    </a:cubicBezTo>
                    <a:cubicBezTo>
                      <a:pt x="12789" y="2552"/>
                      <a:pt x="12808" y="2550"/>
                      <a:pt x="12828" y="2546"/>
                    </a:cubicBezTo>
                    <a:cubicBezTo>
                      <a:pt x="12957" y="2513"/>
                      <a:pt x="13037" y="2369"/>
                      <a:pt x="13119" y="2272"/>
                    </a:cubicBezTo>
                    <a:cubicBezTo>
                      <a:pt x="13184" y="2190"/>
                      <a:pt x="13248" y="2093"/>
                      <a:pt x="13313" y="2013"/>
                    </a:cubicBezTo>
                    <a:cubicBezTo>
                      <a:pt x="13361" y="1932"/>
                      <a:pt x="13507" y="1802"/>
                      <a:pt x="13522" y="1705"/>
                    </a:cubicBezTo>
                    <a:cubicBezTo>
                      <a:pt x="13522" y="1738"/>
                      <a:pt x="13571" y="1787"/>
                      <a:pt x="13587" y="1819"/>
                    </a:cubicBezTo>
                    <a:cubicBezTo>
                      <a:pt x="13636" y="1899"/>
                      <a:pt x="13684" y="1996"/>
                      <a:pt x="13749" y="2078"/>
                    </a:cubicBezTo>
                    <a:cubicBezTo>
                      <a:pt x="13862" y="2207"/>
                      <a:pt x="14007" y="2369"/>
                      <a:pt x="14153" y="2466"/>
                    </a:cubicBezTo>
                    <a:cubicBezTo>
                      <a:pt x="14176" y="2482"/>
                      <a:pt x="14200" y="2489"/>
                      <a:pt x="14225" y="2489"/>
                    </a:cubicBezTo>
                    <a:cubicBezTo>
                      <a:pt x="14272" y="2489"/>
                      <a:pt x="14321" y="2464"/>
                      <a:pt x="14363" y="2433"/>
                    </a:cubicBezTo>
                    <a:cubicBezTo>
                      <a:pt x="14509" y="2319"/>
                      <a:pt x="14573" y="2093"/>
                      <a:pt x="14670" y="1932"/>
                    </a:cubicBezTo>
                    <a:cubicBezTo>
                      <a:pt x="14735" y="1835"/>
                      <a:pt x="14815" y="1754"/>
                      <a:pt x="14864" y="1657"/>
                    </a:cubicBezTo>
                    <a:cubicBezTo>
                      <a:pt x="14870" y="1646"/>
                      <a:pt x="14876" y="1636"/>
                      <a:pt x="14881" y="1627"/>
                    </a:cubicBezTo>
                    <a:lnTo>
                      <a:pt x="14881" y="1627"/>
                    </a:lnTo>
                    <a:cubicBezTo>
                      <a:pt x="14991" y="1793"/>
                      <a:pt x="15146" y="2185"/>
                      <a:pt x="15377" y="2185"/>
                    </a:cubicBezTo>
                    <a:cubicBezTo>
                      <a:pt x="15419" y="2185"/>
                      <a:pt x="15464" y="2172"/>
                      <a:pt x="15511" y="2142"/>
                    </a:cubicBezTo>
                    <a:cubicBezTo>
                      <a:pt x="15640" y="2061"/>
                      <a:pt x="15688" y="1899"/>
                      <a:pt x="15753" y="1770"/>
                    </a:cubicBezTo>
                    <a:cubicBezTo>
                      <a:pt x="15817" y="1673"/>
                      <a:pt x="15914" y="1576"/>
                      <a:pt x="15996" y="1496"/>
                    </a:cubicBezTo>
                    <a:cubicBezTo>
                      <a:pt x="16044" y="1447"/>
                      <a:pt x="16093" y="1350"/>
                      <a:pt x="16157" y="1317"/>
                    </a:cubicBezTo>
                    <a:cubicBezTo>
                      <a:pt x="16202" y="1295"/>
                      <a:pt x="16212" y="1283"/>
                      <a:pt x="16218" y="1283"/>
                    </a:cubicBezTo>
                    <a:cubicBezTo>
                      <a:pt x="16225" y="1283"/>
                      <a:pt x="16227" y="1299"/>
                      <a:pt x="16270" y="1334"/>
                    </a:cubicBezTo>
                    <a:cubicBezTo>
                      <a:pt x="16302" y="1350"/>
                      <a:pt x="16319" y="1414"/>
                      <a:pt x="16351" y="1447"/>
                    </a:cubicBezTo>
                    <a:cubicBezTo>
                      <a:pt x="16431" y="1544"/>
                      <a:pt x="16528" y="1641"/>
                      <a:pt x="16625" y="1738"/>
                    </a:cubicBezTo>
                    <a:cubicBezTo>
                      <a:pt x="16722" y="1867"/>
                      <a:pt x="16884" y="2045"/>
                      <a:pt x="17046" y="2093"/>
                    </a:cubicBezTo>
                    <a:cubicBezTo>
                      <a:pt x="17059" y="2098"/>
                      <a:pt x="17073" y="2100"/>
                      <a:pt x="17088" y="2100"/>
                    </a:cubicBezTo>
                    <a:cubicBezTo>
                      <a:pt x="17128" y="2100"/>
                      <a:pt x="17172" y="2084"/>
                      <a:pt x="17207" y="2061"/>
                    </a:cubicBezTo>
                    <a:cubicBezTo>
                      <a:pt x="17321" y="1916"/>
                      <a:pt x="17386" y="1754"/>
                      <a:pt x="17450" y="1576"/>
                    </a:cubicBezTo>
                    <a:cubicBezTo>
                      <a:pt x="17483" y="1511"/>
                      <a:pt x="17515" y="1447"/>
                      <a:pt x="17547" y="1367"/>
                    </a:cubicBezTo>
                    <a:cubicBezTo>
                      <a:pt x="17563" y="1334"/>
                      <a:pt x="17579" y="1285"/>
                      <a:pt x="17612" y="1237"/>
                    </a:cubicBezTo>
                    <a:cubicBezTo>
                      <a:pt x="17613" y="1234"/>
                      <a:pt x="17614" y="1230"/>
                      <a:pt x="17616" y="1227"/>
                    </a:cubicBezTo>
                    <a:lnTo>
                      <a:pt x="17616" y="1227"/>
                    </a:lnTo>
                    <a:cubicBezTo>
                      <a:pt x="17643" y="1248"/>
                      <a:pt x="17678" y="1271"/>
                      <a:pt x="17692" y="1285"/>
                    </a:cubicBezTo>
                    <a:lnTo>
                      <a:pt x="17838" y="1431"/>
                    </a:lnTo>
                    <a:cubicBezTo>
                      <a:pt x="17951" y="1561"/>
                      <a:pt x="18064" y="1722"/>
                      <a:pt x="18194" y="1835"/>
                    </a:cubicBezTo>
                    <a:cubicBezTo>
                      <a:pt x="18224" y="1866"/>
                      <a:pt x="18269" y="1884"/>
                      <a:pt x="18314" y="1884"/>
                    </a:cubicBezTo>
                    <a:cubicBezTo>
                      <a:pt x="18339" y="1884"/>
                      <a:pt x="18364" y="1878"/>
                      <a:pt x="18388" y="1867"/>
                    </a:cubicBezTo>
                    <a:cubicBezTo>
                      <a:pt x="18517" y="1802"/>
                      <a:pt x="18581" y="1690"/>
                      <a:pt x="18646" y="1576"/>
                    </a:cubicBezTo>
                    <a:cubicBezTo>
                      <a:pt x="18726" y="1447"/>
                      <a:pt x="18840" y="1350"/>
                      <a:pt x="18920" y="1220"/>
                    </a:cubicBezTo>
                    <a:cubicBezTo>
                      <a:pt x="18924" y="1218"/>
                      <a:pt x="18928" y="1216"/>
                      <a:pt x="18932" y="1213"/>
                    </a:cubicBezTo>
                    <a:lnTo>
                      <a:pt x="18932" y="1213"/>
                    </a:lnTo>
                    <a:cubicBezTo>
                      <a:pt x="18975" y="1245"/>
                      <a:pt x="19003" y="1288"/>
                      <a:pt x="19017" y="1317"/>
                    </a:cubicBezTo>
                    <a:cubicBezTo>
                      <a:pt x="19050" y="1367"/>
                      <a:pt x="19082" y="1431"/>
                      <a:pt x="19114" y="1464"/>
                    </a:cubicBezTo>
                    <a:cubicBezTo>
                      <a:pt x="19196" y="1561"/>
                      <a:pt x="19276" y="1690"/>
                      <a:pt x="19373" y="1738"/>
                    </a:cubicBezTo>
                    <a:cubicBezTo>
                      <a:pt x="19405" y="1754"/>
                      <a:pt x="19436" y="1761"/>
                      <a:pt x="19464" y="1761"/>
                    </a:cubicBezTo>
                    <a:cubicBezTo>
                      <a:pt x="19521" y="1761"/>
                      <a:pt x="19567" y="1733"/>
                      <a:pt x="19599" y="1690"/>
                    </a:cubicBezTo>
                    <a:cubicBezTo>
                      <a:pt x="19680" y="1576"/>
                      <a:pt x="19713" y="1431"/>
                      <a:pt x="19777" y="1317"/>
                    </a:cubicBezTo>
                    <a:cubicBezTo>
                      <a:pt x="19810" y="1237"/>
                      <a:pt x="19858" y="1156"/>
                      <a:pt x="19922" y="1091"/>
                    </a:cubicBezTo>
                    <a:cubicBezTo>
                      <a:pt x="19948" y="1057"/>
                      <a:pt x="19951" y="1037"/>
                      <a:pt x="19960" y="1037"/>
                    </a:cubicBezTo>
                    <a:cubicBezTo>
                      <a:pt x="19969" y="1037"/>
                      <a:pt x="19981" y="1053"/>
                      <a:pt x="20019" y="1091"/>
                    </a:cubicBezTo>
                    <a:cubicBezTo>
                      <a:pt x="20133" y="1220"/>
                      <a:pt x="20295" y="1464"/>
                      <a:pt x="20472" y="1528"/>
                    </a:cubicBezTo>
                    <a:cubicBezTo>
                      <a:pt x="20501" y="1536"/>
                      <a:pt x="20528" y="1540"/>
                      <a:pt x="20553" y="1540"/>
                    </a:cubicBezTo>
                    <a:cubicBezTo>
                      <a:pt x="20727" y="1540"/>
                      <a:pt x="20826" y="1366"/>
                      <a:pt x="20924" y="1253"/>
                    </a:cubicBezTo>
                    <a:cubicBezTo>
                      <a:pt x="21070" y="1069"/>
                      <a:pt x="21182" y="863"/>
                      <a:pt x="21332" y="688"/>
                    </a:cubicBezTo>
                    <a:lnTo>
                      <a:pt x="21332" y="688"/>
                    </a:lnTo>
                    <a:cubicBezTo>
                      <a:pt x="21370" y="745"/>
                      <a:pt x="21403" y="817"/>
                      <a:pt x="21441" y="865"/>
                    </a:cubicBezTo>
                    <a:cubicBezTo>
                      <a:pt x="21506" y="946"/>
                      <a:pt x="21603" y="1043"/>
                      <a:pt x="21668" y="1124"/>
                    </a:cubicBezTo>
                    <a:cubicBezTo>
                      <a:pt x="21771" y="1257"/>
                      <a:pt x="21901" y="1403"/>
                      <a:pt x="22070" y="1403"/>
                    </a:cubicBezTo>
                    <a:cubicBezTo>
                      <a:pt x="22087" y="1403"/>
                      <a:pt x="22103" y="1402"/>
                      <a:pt x="22120" y="1399"/>
                    </a:cubicBezTo>
                    <a:cubicBezTo>
                      <a:pt x="22314" y="1367"/>
                      <a:pt x="22460" y="1124"/>
                      <a:pt x="22573" y="979"/>
                    </a:cubicBezTo>
                    <a:cubicBezTo>
                      <a:pt x="22654" y="882"/>
                      <a:pt x="22719" y="768"/>
                      <a:pt x="22799" y="655"/>
                    </a:cubicBezTo>
                    <a:cubicBezTo>
                      <a:pt x="22847" y="583"/>
                      <a:pt x="22905" y="474"/>
                      <a:pt x="22972" y="390"/>
                    </a:cubicBezTo>
                    <a:lnTo>
                      <a:pt x="22972" y="390"/>
                    </a:lnTo>
                    <a:cubicBezTo>
                      <a:pt x="23070" y="484"/>
                      <a:pt x="23148" y="603"/>
                      <a:pt x="23236" y="703"/>
                    </a:cubicBezTo>
                    <a:cubicBezTo>
                      <a:pt x="23352" y="834"/>
                      <a:pt x="23494" y="952"/>
                      <a:pt x="23615" y="1079"/>
                    </a:cubicBezTo>
                    <a:lnTo>
                      <a:pt x="23615" y="1079"/>
                    </a:lnTo>
                    <a:cubicBezTo>
                      <a:pt x="23628" y="1094"/>
                      <a:pt x="23641" y="1109"/>
                      <a:pt x="23656" y="1124"/>
                    </a:cubicBezTo>
                    <a:cubicBezTo>
                      <a:pt x="23690" y="1161"/>
                      <a:pt x="23729" y="1177"/>
                      <a:pt x="23768" y="1177"/>
                    </a:cubicBezTo>
                    <a:cubicBezTo>
                      <a:pt x="23894" y="1177"/>
                      <a:pt x="24010" y="1009"/>
                      <a:pt x="23898" y="897"/>
                    </a:cubicBezTo>
                    <a:cubicBezTo>
                      <a:pt x="23866" y="865"/>
                      <a:pt x="23833" y="833"/>
                      <a:pt x="23818" y="785"/>
                    </a:cubicBezTo>
                    <a:cubicBezTo>
                      <a:pt x="23791" y="735"/>
                      <a:pt x="23749" y="712"/>
                      <a:pt x="23704" y="708"/>
                    </a:cubicBezTo>
                    <a:lnTo>
                      <a:pt x="23704" y="708"/>
                    </a:lnTo>
                    <a:cubicBezTo>
                      <a:pt x="23609" y="616"/>
                      <a:pt x="23516" y="526"/>
                      <a:pt x="23430" y="429"/>
                    </a:cubicBezTo>
                    <a:cubicBezTo>
                      <a:pt x="23316" y="268"/>
                      <a:pt x="23204" y="138"/>
                      <a:pt x="23042" y="25"/>
                    </a:cubicBezTo>
                    <a:cubicBezTo>
                      <a:pt x="23017" y="8"/>
                      <a:pt x="22989" y="0"/>
                      <a:pt x="22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650;p39"/>
              <p:cNvSpPr/>
              <p:nvPr/>
            </p:nvSpPr>
            <p:spPr>
              <a:xfrm>
                <a:off x="2870400" y="2327788"/>
                <a:ext cx="616763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10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7"/>
                      <a:pt x="26966" y="977"/>
                      <a:pt x="26416" y="1429"/>
                    </a:cubicBezTo>
                    <a:cubicBezTo>
                      <a:pt x="26214" y="1595"/>
                      <a:pt x="26004" y="1700"/>
                      <a:pt x="25773" y="1700"/>
                    </a:cubicBezTo>
                    <a:cubicBezTo>
                      <a:pt x="25689" y="1700"/>
                      <a:pt x="25602" y="1686"/>
                      <a:pt x="25511" y="1655"/>
                    </a:cubicBezTo>
                    <a:cubicBezTo>
                      <a:pt x="25203" y="1558"/>
                      <a:pt x="24945" y="1332"/>
                      <a:pt x="24703" y="1121"/>
                    </a:cubicBezTo>
                    <a:cubicBezTo>
                      <a:pt x="24307" y="773"/>
                      <a:pt x="23865" y="394"/>
                      <a:pt x="23316" y="394"/>
                    </a:cubicBezTo>
                    <a:cubicBezTo>
                      <a:pt x="23305" y="394"/>
                      <a:pt x="23293" y="395"/>
                      <a:pt x="23281" y="395"/>
                    </a:cubicBezTo>
                    <a:cubicBezTo>
                      <a:pt x="22715" y="410"/>
                      <a:pt x="22246" y="815"/>
                      <a:pt x="21906" y="1235"/>
                    </a:cubicBezTo>
                    <a:cubicBezTo>
                      <a:pt x="21551" y="1688"/>
                      <a:pt x="21260" y="2237"/>
                      <a:pt x="20727" y="2496"/>
                    </a:cubicBezTo>
                    <a:cubicBezTo>
                      <a:pt x="20531" y="2594"/>
                      <a:pt x="20324" y="2636"/>
                      <a:pt x="20117" y="2636"/>
                    </a:cubicBezTo>
                    <a:cubicBezTo>
                      <a:pt x="19744" y="2636"/>
                      <a:pt x="19368" y="2499"/>
                      <a:pt x="19047" y="2302"/>
                    </a:cubicBezTo>
                    <a:cubicBezTo>
                      <a:pt x="18577" y="2027"/>
                      <a:pt x="18238" y="1494"/>
                      <a:pt x="17721" y="1283"/>
                    </a:cubicBezTo>
                    <a:cubicBezTo>
                      <a:pt x="17561" y="1215"/>
                      <a:pt x="17398" y="1185"/>
                      <a:pt x="17236" y="1185"/>
                    </a:cubicBezTo>
                    <a:cubicBezTo>
                      <a:pt x="16827" y="1185"/>
                      <a:pt x="16425" y="1375"/>
                      <a:pt x="16088" y="1606"/>
                    </a:cubicBezTo>
                    <a:cubicBezTo>
                      <a:pt x="15420" y="2074"/>
                      <a:pt x="14721" y="3004"/>
                      <a:pt x="13893" y="3004"/>
                    </a:cubicBezTo>
                    <a:cubicBezTo>
                      <a:pt x="13661" y="3004"/>
                      <a:pt x="13419" y="2931"/>
                      <a:pt x="13164" y="2754"/>
                    </a:cubicBezTo>
                    <a:cubicBezTo>
                      <a:pt x="12791" y="2496"/>
                      <a:pt x="12501" y="2123"/>
                      <a:pt x="12113" y="1882"/>
                    </a:cubicBezTo>
                    <a:cubicBezTo>
                      <a:pt x="11880" y="1732"/>
                      <a:pt x="11620" y="1653"/>
                      <a:pt x="11358" y="1653"/>
                    </a:cubicBezTo>
                    <a:cubicBezTo>
                      <a:pt x="11166" y="1653"/>
                      <a:pt x="10972" y="1696"/>
                      <a:pt x="10787" y="1785"/>
                    </a:cubicBezTo>
                    <a:cubicBezTo>
                      <a:pt x="10222" y="2043"/>
                      <a:pt x="9882" y="2576"/>
                      <a:pt x="9365" y="2899"/>
                    </a:cubicBezTo>
                    <a:cubicBezTo>
                      <a:pt x="9174" y="3012"/>
                      <a:pt x="8959" y="3101"/>
                      <a:pt x="8742" y="3101"/>
                    </a:cubicBezTo>
                    <a:cubicBezTo>
                      <a:pt x="8648" y="3101"/>
                      <a:pt x="8553" y="3084"/>
                      <a:pt x="8460" y="3045"/>
                    </a:cubicBezTo>
                    <a:cubicBezTo>
                      <a:pt x="8283" y="2948"/>
                      <a:pt x="8121" y="2802"/>
                      <a:pt x="7992" y="2641"/>
                    </a:cubicBezTo>
                    <a:cubicBezTo>
                      <a:pt x="7734" y="2350"/>
                      <a:pt x="7523" y="1979"/>
                      <a:pt x="7167" y="1768"/>
                    </a:cubicBezTo>
                    <a:cubicBezTo>
                      <a:pt x="7011" y="1664"/>
                      <a:pt x="6850" y="1620"/>
                      <a:pt x="6691" y="1620"/>
                    </a:cubicBezTo>
                    <a:cubicBezTo>
                      <a:pt x="6405" y="1620"/>
                      <a:pt x="6123" y="1760"/>
                      <a:pt x="5874" y="1946"/>
                    </a:cubicBezTo>
                    <a:cubicBezTo>
                      <a:pt x="5583" y="2173"/>
                      <a:pt x="5309" y="2382"/>
                      <a:pt x="5018" y="2608"/>
                    </a:cubicBezTo>
                    <a:cubicBezTo>
                      <a:pt x="4760" y="2802"/>
                      <a:pt x="4501" y="3045"/>
                      <a:pt x="4178" y="3142"/>
                    </a:cubicBezTo>
                    <a:cubicBezTo>
                      <a:pt x="4100" y="3165"/>
                      <a:pt x="4026" y="3176"/>
                      <a:pt x="3956" y="3176"/>
                    </a:cubicBezTo>
                    <a:cubicBezTo>
                      <a:pt x="3487" y="3176"/>
                      <a:pt x="3178" y="2708"/>
                      <a:pt x="2868" y="2399"/>
                    </a:cubicBezTo>
                    <a:cubicBezTo>
                      <a:pt x="2524" y="2046"/>
                      <a:pt x="2071" y="1867"/>
                      <a:pt x="1612" y="1867"/>
                    </a:cubicBezTo>
                    <a:cubicBezTo>
                      <a:pt x="1208" y="1867"/>
                      <a:pt x="801" y="2006"/>
                      <a:pt x="461" y="2285"/>
                    </a:cubicBezTo>
                    <a:cubicBezTo>
                      <a:pt x="299" y="2431"/>
                      <a:pt x="153" y="2608"/>
                      <a:pt x="56" y="2802"/>
                    </a:cubicBezTo>
                    <a:cubicBezTo>
                      <a:pt x="1" y="2937"/>
                      <a:pt x="116" y="3064"/>
                      <a:pt x="224" y="3064"/>
                    </a:cubicBezTo>
                    <a:cubicBezTo>
                      <a:pt x="272" y="3064"/>
                      <a:pt x="318" y="3040"/>
                      <a:pt x="347" y="2981"/>
                    </a:cubicBezTo>
                    <a:cubicBezTo>
                      <a:pt x="558" y="2560"/>
                      <a:pt x="961" y="2285"/>
                      <a:pt x="1414" y="2205"/>
                    </a:cubicBezTo>
                    <a:cubicBezTo>
                      <a:pt x="1484" y="2196"/>
                      <a:pt x="1553" y="2191"/>
                      <a:pt x="1621" y="2191"/>
                    </a:cubicBezTo>
                    <a:cubicBezTo>
                      <a:pt x="2019" y="2191"/>
                      <a:pt x="2368" y="2351"/>
                      <a:pt x="2659" y="2641"/>
                    </a:cubicBezTo>
                    <a:cubicBezTo>
                      <a:pt x="2982" y="2996"/>
                      <a:pt x="3289" y="3433"/>
                      <a:pt x="3806" y="3498"/>
                    </a:cubicBezTo>
                    <a:cubicBezTo>
                      <a:pt x="3857" y="3506"/>
                      <a:pt x="3908" y="3510"/>
                      <a:pt x="3958" y="3510"/>
                    </a:cubicBezTo>
                    <a:cubicBezTo>
                      <a:pt x="4508" y="3510"/>
                      <a:pt x="4993" y="3048"/>
                      <a:pt x="5422" y="2722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1" y="2008"/>
                      <a:pt x="6530" y="1945"/>
                      <a:pt x="6683" y="1945"/>
                    </a:cubicBezTo>
                    <a:cubicBezTo>
                      <a:pt x="6768" y="1945"/>
                      <a:pt x="6855" y="1965"/>
                      <a:pt x="6941" y="2011"/>
                    </a:cubicBezTo>
                    <a:cubicBezTo>
                      <a:pt x="7281" y="2188"/>
                      <a:pt x="7507" y="2593"/>
                      <a:pt x="7766" y="2884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19"/>
                      <a:pt x="9964" y="2835"/>
                      <a:pt x="10400" y="2447"/>
                    </a:cubicBezTo>
                    <a:cubicBezTo>
                      <a:pt x="10696" y="2196"/>
                      <a:pt x="11033" y="1986"/>
                      <a:pt x="11387" y="1986"/>
                    </a:cubicBezTo>
                    <a:cubicBezTo>
                      <a:pt x="11535" y="1986"/>
                      <a:pt x="11686" y="2022"/>
                      <a:pt x="11839" y="2108"/>
                    </a:cubicBezTo>
                    <a:cubicBezTo>
                      <a:pt x="12242" y="2334"/>
                      <a:pt x="12550" y="2705"/>
                      <a:pt x="12921" y="2981"/>
                    </a:cubicBezTo>
                    <a:cubicBezTo>
                      <a:pt x="13219" y="3205"/>
                      <a:pt x="13547" y="3342"/>
                      <a:pt x="13903" y="3342"/>
                    </a:cubicBezTo>
                    <a:cubicBezTo>
                      <a:pt x="14010" y="3342"/>
                      <a:pt x="14119" y="3330"/>
                      <a:pt x="14230" y="3304"/>
                    </a:cubicBezTo>
                    <a:cubicBezTo>
                      <a:pt x="14795" y="3175"/>
                      <a:pt x="15265" y="2770"/>
                      <a:pt x="15668" y="2382"/>
                    </a:cubicBezTo>
                    <a:cubicBezTo>
                      <a:pt x="16092" y="1991"/>
                      <a:pt x="16621" y="1508"/>
                      <a:pt x="17242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58"/>
                      <a:pt x="18286" y="2188"/>
                      <a:pt x="18756" y="2511"/>
                    </a:cubicBezTo>
                    <a:cubicBezTo>
                      <a:pt x="19146" y="2787"/>
                      <a:pt x="19641" y="2971"/>
                      <a:pt x="20135" y="2971"/>
                    </a:cubicBezTo>
                    <a:cubicBezTo>
                      <a:pt x="20193" y="2971"/>
                      <a:pt x="20250" y="2969"/>
                      <a:pt x="20307" y="2964"/>
                    </a:cubicBezTo>
                    <a:cubicBezTo>
                      <a:pt x="20857" y="2899"/>
                      <a:pt x="21292" y="2560"/>
                      <a:pt x="21632" y="2140"/>
                    </a:cubicBezTo>
                    <a:cubicBezTo>
                      <a:pt x="22003" y="1688"/>
                      <a:pt x="22294" y="1138"/>
                      <a:pt x="22828" y="863"/>
                    </a:cubicBezTo>
                    <a:cubicBezTo>
                      <a:pt x="22989" y="778"/>
                      <a:pt x="23143" y="742"/>
                      <a:pt x="23291" y="742"/>
                    </a:cubicBezTo>
                    <a:cubicBezTo>
                      <a:pt x="23708" y="742"/>
                      <a:pt x="24078" y="1029"/>
                      <a:pt x="24412" y="1315"/>
                    </a:cubicBezTo>
                    <a:cubicBezTo>
                      <a:pt x="24797" y="1656"/>
                      <a:pt x="25262" y="2037"/>
                      <a:pt x="25796" y="2037"/>
                    </a:cubicBezTo>
                    <a:cubicBezTo>
                      <a:pt x="25846" y="2037"/>
                      <a:pt x="25896" y="2033"/>
                      <a:pt x="25947" y="2027"/>
                    </a:cubicBezTo>
                    <a:cubicBezTo>
                      <a:pt x="26222" y="1979"/>
                      <a:pt x="26432" y="1833"/>
                      <a:pt x="26642" y="1655"/>
                    </a:cubicBezTo>
                    <a:lnTo>
                      <a:pt x="27466" y="977"/>
                    </a:lnTo>
                    <a:cubicBezTo>
                      <a:pt x="27741" y="734"/>
                      <a:pt x="28015" y="507"/>
                      <a:pt x="28291" y="281"/>
                    </a:cubicBezTo>
                    <a:cubicBezTo>
                      <a:pt x="28419" y="166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651;p39"/>
              <p:cNvSpPr/>
              <p:nvPr/>
            </p:nvSpPr>
            <p:spPr>
              <a:xfrm>
                <a:off x="2870425" y="2267025"/>
                <a:ext cx="600238" cy="87825"/>
              </a:xfrm>
              <a:custGeom>
                <a:avLst/>
                <a:gdLst/>
                <a:ahLst/>
                <a:cxnLst/>
                <a:rect l="l" t="t" r="r" b="b"/>
                <a:pathLst>
                  <a:path w="28417" h="3513" extrusionOk="0">
                    <a:moveTo>
                      <a:pt x="28174" y="1"/>
                    </a:moveTo>
                    <a:cubicBezTo>
                      <a:pt x="28137" y="1"/>
                      <a:pt x="28099" y="14"/>
                      <a:pt x="28064" y="46"/>
                    </a:cubicBezTo>
                    <a:cubicBezTo>
                      <a:pt x="27514" y="499"/>
                      <a:pt x="26965" y="967"/>
                      <a:pt x="26415" y="1419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8" y="1690"/>
                      <a:pt x="25601" y="1676"/>
                      <a:pt x="25510" y="1645"/>
                    </a:cubicBezTo>
                    <a:cubicBezTo>
                      <a:pt x="25202" y="1548"/>
                      <a:pt x="24944" y="1339"/>
                      <a:pt x="24702" y="1128"/>
                    </a:cubicBezTo>
                    <a:cubicBezTo>
                      <a:pt x="24313" y="786"/>
                      <a:pt x="23879" y="400"/>
                      <a:pt x="23344" y="400"/>
                    </a:cubicBezTo>
                    <a:cubicBezTo>
                      <a:pt x="23322" y="400"/>
                      <a:pt x="23301" y="400"/>
                      <a:pt x="23280" y="402"/>
                    </a:cubicBezTo>
                    <a:cubicBezTo>
                      <a:pt x="22714" y="417"/>
                      <a:pt x="22245" y="822"/>
                      <a:pt x="21905" y="1242"/>
                    </a:cubicBezTo>
                    <a:cubicBezTo>
                      <a:pt x="21550" y="1678"/>
                      <a:pt x="21259" y="2244"/>
                      <a:pt x="20726" y="2503"/>
                    </a:cubicBezTo>
                    <a:cubicBezTo>
                      <a:pt x="20534" y="2593"/>
                      <a:pt x="20332" y="2632"/>
                      <a:pt x="20128" y="2632"/>
                    </a:cubicBezTo>
                    <a:cubicBezTo>
                      <a:pt x="19751" y="2632"/>
                      <a:pt x="19371" y="2498"/>
                      <a:pt x="19046" y="2309"/>
                    </a:cubicBezTo>
                    <a:cubicBezTo>
                      <a:pt x="18576" y="2018"/>
                      <a:pt x="18237" y="1501"/>
                      <a:pt x="17720" y="1274"/>
                    </a:cubicBezTo>
                    <a:cubicBezTo>
                      <a:pt x="17561" y="1211"/>
                      <a:pt x="17400" y="1183"/>
                      <a:pt x="17239" y="1183"/>
                    </a:cubicBezTo>
                    <a:cubicBezTo>
                      <a:pt x="16828" y="1183"/>
                      <a:pt x="16425" y="1365"/>
                      <a:pt x="16087" y="1598"/>
                    </a:cubicBezTo>
                    <a:cubicBezTo>
                      <a:pt x="15421" y="2075"/>
                      <a:pt x="14726" y="3003"/>
                      <a:pt x="13902" y="3003"/>
                    </a:cubicBezTo>
                    <a:cubicBezTo>
                      <a:pt x="13667" y="3003"/>
                      <a:pt x="13421" y="2928"/>
                      <a:pt x="13163" y="2744"/>
                    </a:cubicBezTo>
                    <a:cubicBezTo>
                      <a:pt x="12790" y="2486"/>
                      <a:pt x="12500" y="2130"/>
                      <a:pt x="12112" y="1889"/>
                    </a:cubicBezTo>
                    <a:cubicBezTo>
                      <a:pt x="11881" y="1731"/>
                      <a:pt x="11624" y="1648"/>
                      <a:pt x="11364" y="1648"/>
                    </a:cubicBezTo>
                    <a:cubicBezTo>
                      <a:pt x="11170" y="1648"/>
                      <a:pt x="10974" y="1695"/>
                      <a:pt x="10786" y="1792"/>
                    </a:cubicBezTo>
                    <a:cubicBezTo>
                      <a:pt x="10221" y="2050"/>
                      <a:pt x="9881" y="2583"/>
                      <a:pt x="9364" y="2891"/>
                    </a:cubicBezTo>
                    <a:cubicBezTo>
                      <a:pt x="9174" y="3003"/>
                      <a:pt x="8959" y="3092"/>
                      <a:pt x="8743" y="3092"/>
                    </a:cubicBezTo>
                    <a:cubicBezTo>
                      <a:pt x="8648" y="3092"/>
                      <a:pt x="8553" y="3075"/>
                      <a:pt x="8459" y="3035"/>
                    </a:cubicBezTo>
                    <a:cubicBezTo>
                      <a:pt x="8282" y="2955"/>
                      <a:pt x="8120" y="2794"/>
                      <a:pt x="7991" y="2647"/>
                    </a:cubicBezTo>
                    <a:cubicBezTo>
                      <a:pt x="7733" y="2341"/>
                      <a:pt x="7522" y="1985"/>
                      <a:pt x="7166" y="1759"/>
                    </a:cubicBezTo>
                    <a:cubicBezTo>
                      <a:pt x="7010" y="1661"/>
                      <a:pt x="6850" y="1618"/>
                      <a:pt x="6691" y="1618"/>
                    </a:cubicBezTo>
                    <a:cubicBezTo>
                      <a:pt x="6405" y="1618"/>
                      <a:pt x="6123" y="1756"/>
                      <a:pt x="5873" y="1953"/>
                    </a:cubicBezTo>
                    <a:cubicBezTo>
                      <a:pt x="5582" y="2163"/>
                      <a:pt x="5308" y="2389"/>
                      <a:pt x="5017" y="2600"/>
                    </a:cubicBezTo>
                    <a:cubicBezTo>
                      <a:pt x="4759" y="2809"/>
                      <a:pt x="4500" y="3035"/>
                      <a:pt x="4177" y="3132"/>
                    </a:cubicBezTo>
                    <a:cubicBezTo>
                      <a:pt x="4095" y="3159"/>
                      <a:pt x="4017" y="3171"/>
                      <a:pt x="3944" y="3171"/>
                    </a:cubicBezTo>
                    <a:cubicBezTo>
                      <a:pt x="3481" y="3171"/>
                      <a:pt x="3174" y="2696"/>
                      <a:pt x="2867" y="2389"/>
                    </a:cubicBezTo>
                    <a:cubicBezTo>
                      <a:pt x="2528" y="2041"/>
                      <a:pt x="2081" y="1867"/>
                      <a:pt x="1627" y="1867"/>
                    </a:cubicBezTo>
                    <a:cubicBezTo>
                      <a:pt x="1219" y="1867"/>
                      <a:pt x="805" y="2009"/>
                      <a:pt x="460" y="2292"/>
                    </a:cubicBezTo>
                    <a:cubicBezTo>
                      <a:pt x="298" y="2421"/>
                      <a:pt x="152" y="2600"/>
                      <a:pt x="55" y="2809"/>
                    </a:cubicBezTo>
                    <a:cubicBezTo>
                      <a:pt x="1" y="2941"/>
                      <a:pt x="110" y="3058"/>
                      <a:pt x="217" y="3058"/>
                    </a:cubicBezTo>
                    <a:cubicBezTo>
                      <a:pt x="266" y="3058"/>
                      <a:pt x="315" y="3033"/>
                      <a:pt x="346" y="2971"/>
                    </a:cubicBezTo>
                    <a:cubicBezTo>
                      <a:pt x="557" y="2550"/>
                      <a:pt x="960" y="2276"/>
                      <a:pt x="1413" y="2212"/>
                    </a:cubicBezTo>
                    <a:cubicBezTo>
                      <a:pt x="1495" y="2198"/>
                      <a:pt x="1576" y="2191"/>
                      <a:pt x="1655" y="2191"/>
                    </a:cubicBezTo>
                    <a:cubicBezTo>
                      <a:pt x="2039" y="2191"/>
                      <a:pt x="2376" y="2353"/>
                      <a:pt x="2658" y="2647"/>
                    </a:cubicBezTo>
                    <a:cubicBezTo>
                      <a:pt x="2981" y="2987"/>
                      <a:pt x="3288" y="3423"/>
                      <a:pt x="3805" y="3505"/>
                    </a:cubicBezTo>
                    <a:cubicBezTo>
                      <a:pt x="3848" y="3510"/>
                      <a:pt x="3891" y="3513"/>
                      <a:pt x="3933" y="3513"/>
                    </a:cubicBezTo>
                    <a:cubicBezTo>
                      <a:pt x="4494" y="3513"/>
                      <a:pt x="4986" y="3043"/>
                      <a:pt x="5421" y="2712"/>
                    </a:cubicBezTo>
                    <a:cubicBezTo>
                      <a:pt x="5679" y="2503"/>
                      <a:pt x="5955" y="2276"/>
                      <a:pt x="6246" y="2098"/>
                    </a:cubicBezTo>
                    <a:cubicBezTo>
                      <a:pt x="6382" y="2004"/>
                      <a:pt x="6532" y="1944"/>
                      <a:pt x="6686" y="1944"/>
                    </a:cubicBezTo>
                    <a:cubicBezTo>
                      <a:pt x="6770" y="1944"/>
                      <a:pt x="6855" y="1961"/>
                      <a:pt x="6940" y="2001"/>
                    </a:cubicBezTo>
                    <a:cubicBezTo>
                      <a:pt x="7280" y="2179"/>
                      <a:pt x="7506" y="2600"/>
                      <a:pt x="7765" y="2874"/>
                    </a:cubicBezTo>
                    <a:cubicBezTo>
                      <a:pt x="8020" y="3185"/>
                      <a:pt x="8349" y="3422"/>
                      <a:pt x="8753" y="3422"/>
                    </a:cubicBezTo>
                    <a:cubicBezTo>
                      <a:pt x="8810" y="3422"/>
                      <a:pt x="8869" y="3418"/>
                      <a:pt x="8929" y="3408"/>
                    </a:cubicBezTo>
                    <a:cubicBezTo>
                      <a:pt x="9543" y="3326"/>
                      <a:pt x="9963" y="2841"/>
                      <a:pt x="10399" y="2454"/>
                    </a:cubicBezTo>
                    <a:cubicBezTo>
                      <a:pt x="10692" y="2194"/>
                      <a:pt x="11026" y="1990"/>
                      <a:pt x="11377" y="1990"/>
                    </a:cubicBezTo>
                    <a:cubicBezTo>
                      <a:pt x="11528" y="1990"/>
                      <a:pt x="11682" y="2027"/>
                      <a:pt x="11838" y="2115"/>
                    </a:cubicBezTo>
                    <a:cubicBezTo>
                      <a:pt x="12241" y="2324"/>
                      <a:pt x="12549" y="2697"/>
                      <a:pt x="12920" y="2971"/>
                    </a:cubicBezTo>
                    <a:cubicBezTo>
                      <a:pt x="13223" y="3198"/>
                      <a:pt x="13557" y="3347"/>
                      <a:pt x="13920" y="3347"/>
                    </a:cubicBezTo>
                    <a:cubicBezTo>
                      <a:pt x="14021" y="3347"/>
                      <a:pt x="14124" y="3335"/>
                      <a:pt x="14229" y="3311"/>
                    </a:cubicBezTo>
                    <a:cubicBezTo>
                      <a:pt x="14794" y="3181"/>
                      <a:pt x="15264" y="2761"/>
                      <a:pt x="15667" y="2389"/>
                    </a:cubicBezTo>
                    <a:cubicBezTo>
                      <a:pt x="16085" y="2003"/>
                      <a:pt x="16606" y="1513"/>
                      <a:pt x="17216" y="1513"/>
                    </a:cubicBezTo>
                    <a:cubicBezTo>
                      <a:pt x="17244" y="1513"/>
                      <a:pt x="17272" y="1514"/>
                      <a:pt x="17300" y="1516"/>
                    </a:cubicBezTo>
                    <a:cubicBezTo>
                      <a:pt x="17897" y="1548"/>
                      <a:pt x="18285" y="2195"/>
                      <a:pt x="18755" y="2503"/>
                    </a:cubicBezTo>
                    <a:cubicBezTo>
                      <a:pt x="19137" y="2772"/>
                      <a:pt x="19620" y="2967"/>
                      <a:pt x="20104" y="2967"/>
                    </a:cubicBezTo>
                    <a:cubicBezTo>
                      <a:pt x="20172" y="2967"/>
                      <a:pt x="20239" y="2963"/>
                      <a:pt x="20306" y="2955"/>
                    </a:cubicBezTo>
                    <a:cubicBezTo>
                      <a:pt x="20856" y="2891"/>
                      <a:pt x="21291" y="2567"/>
                      <a:pt x="21631" y="2147"/>
                    </a:cubicBezTo>
                    <a:cubicBezTo>
                      <a:pt x="22002" y="1695"/>
                      <a:pt x="22293" y="1145"/>
                      <a:pt x="22827" y="854"/>
                    </a:cubicBezTo>
                    <a:cubicBezTo>
                      <a:pt x="22987" y="770"/>
                      <a:pt x="23141" y="734"/>
                      <a:pt x="23288" y="734"/>
                    </a:cubicBezTo>
                    <a:cubicBezTo>
                      <a:pt x="23706" y="734"/>
                      <a:pt x="24076" y="1024"/>
                      <a:pt x="24411" y="1322"/>
                    </a:cubicBezTo>
                    <a:cubicBezTo>
                      <a:pt x="24796" y="1648"/>
                      <a:pt x="25262" y="2028"/>
                      <a:pt x="25797" y="2028"/>
                    </a:cubicBezTo>
                    <a:cubicBezTo>
                      <a:pt x="25846" y="2028"/>
                      <a:pt x="25896" y="2025"/>
                      <a:pt x="25946" y="2018"/>
                    </a:cubicBezTo>
                    <a:cubicBezTo>
                      <a:pt x="26221" y="1985"/>
                      <a:pt x="26431" y="1824"/>
                      <a:pt x="26641" y="1662"/>
                    </a:cubicBezTo>
                    <a:cubicBezTo>
                      <a:pt x="26915" y="1436"/>
                      <a:pt x="27191" y="1193"/>
                      <a:pt x="27465" y="967"/>
                    </a:cubicBezTo>
                    <a:cubicBezTo>
                      <a:pt x="27740" y="740"/>
                      <a:pt x="28014" y="514"/>
                      <a:pt x="28290" y="272"/>
                    </a:cubicBezTo>
                    <a:cubicBezTo>
                      <a:pt x="28416" y="171"/>
                      <a:pt x="28306" y="1"/>
                      <a:pt x="28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652;p39"/>
              <p:cNvSpPr/>
              <p:nvPr/>
            </p:nvSpPr>
            <p:spPr>
              <a:xfrm>
                <a:off x="2870400" y="2206200"/>
                <a:ext cx="577829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09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9"/>
                      <a:pt x="26966" y="961"/>
                      <a:pt x="26416" y="1412"/>
                    </a:cubicBezTo>
                    <a:cubicBezTo>
                      <a:pt x="26211" y="1581"/>
                      <a:pt x="25996" y="1696"/>
                      <a:pt x="25760" y="1696"/>
                    </a:cubicBezTo>
                    <a:cubicBezTo>
                      <a:pt x="25680" y="1696"/>
                      <a:pt x="25597" y="1683"/>
                      <a:pt x="25511" y="1654"/>
                    </a:cubicBezTo>
                    <a:cubicBezTo>
                      <a:pt x="25203" y="1542"/>
                      <a:pt x="24945" y="1332"/>
                      <a:pt x="24703" y="1123"/>
                    </a:cubicBezTo>
                    <a:cubicBezTo>
                      <a:pt x="24306" y="774"/>
                      <a:pt x="23863" y="394"/>
                      <a:pt x="23314" y="394"/>
                    </a:cubicBezTo>
                    <a:cubicBezTo>
                      <a:pt x="23303" y="394"/>
                      <a:pt x="23292" y="395"/>
                      <a:pt x="23281" y="395"/>
                    </a:cubicBezTo>
                    <a:cubicBezTo>
                      <a:pt x="22715" y="412"/>
                      <a:pt x="22246" y="815"/>
                      <a:pt x="21906" y="1235"/>
                    </a:cubicBezTo>
                    <a:cubicBezTo>
                      <a:pt x="21551" y="1687"/>
                      <a:pt x="21260" y="2236"/>
                      <a:pt x="20727" y="2495"/>
                    </a:cubicBezTo>
                    <a:cubicBezTo>
                      <a:pt x="20535" y="2591"/>
                      <a:pt x="20334" y="2632"/>
                      <a:pt x="20131" y="2632"/>
                    </a:cubicBezTo>
                    <a:cubicBezTo>
                      <a:pt x="19753" y="2632"/>
                      <a:pt x="19372" y="2490"/>
                      <a:pt x="19047" y="2301"/>
                    </a:cubicBezTo>
                    <a:cubicBezTo>
                      <a:pt x="18577" y="2010"/>
                      <a:pt x="18238" y="1493"/>
                      <a:pt x="17721" y="1284"/>
                    </a:cubicBezTo>
                    <a:cubicBezTo>
                      <a:pt x="17556" y="1214"/>
                      <a:pt x="17389" y="1183"/>
                      <a:pt x="17223" y="1183"/>
                    </a:cubicBezTo>
                    <a:cubicBezTo>
                      <a:pt x="16818" y="1183"/>
                      <a:pt x="16421" y="1366"/>
                      <a:pt x="16088" y="1606"/>
                    </a:cubicBezTo>
                    <a:cubicBezTo>
                      <a:pt x="15420" y="2073"/>
                      <a:pt x="14721" y="3003"/>
                      <a:pt x="13893" y="3003"/>
                    </a:cubicBezTo>
                    <a:cubicBezTo>
                      <a:pt x="13661" y="3003"/>
                      <a:pt x="13419" y="2930"/>
                      <a:pt x="13164" y="2753"/>
                    </a:cubicBezTo>
                    <a:cubicBezTo>
                      <a:pt x="12791" y="2479"/>
                      <a:pt x="12501" y="2124"/>
                      <a:pt x="12113" y="1881"/>
                    </a:cubicBezTo>
                    <a:cubicBezTo>
                      <a:pt x="11880" y="1731"/>
                      <a:pt x="11620" y="1652"/>
                      <a:pt x="11358" y="1652"/>
                    </a:cubicBezTo>
                    <a:cubicBezTo>
                      <a:pt x="11166" y="1652"/>
                      <a:pt x="10972" y="1695"/>
                      <a:pt x="10787" y="1784"/>
                    </a:cubicBezTo>
                    <a:cubicBezTo>
                      <a:pt x="10222" y="2042"/>
                      <a:pt x="9882" y="2576"/>
                      <a:pt x="9365" y="2899"/>
                    </a:cubicBezTo>
                    <a:cubicBezTo>
                      <a:pt x="9180" y="3009"/>
                      <a:pt x="8972" y="3089"/>
                      <a:pt x="8761" y="3089"/>
                    </a:cubicBezTo>
                    <a:cubicBezTo>
                      <a:pt x="8661" y="3089"/>
                      <a:pt x="8560" y="3070"/>
                      <a:pt x="8460" y="3029"/>
                    </a:cubicBezTo>
                    <a:cubicBezTo>
                      <a:pt x="8283" y="2947"/>
                      <a:pt x="8121" y="2802"/>
                      <a:pt x="7992" y="2641"/>
                    </a:cubicBezTo>
                    <a:cubicBezTo>
                      <a:pt x="7734" y="2350"/>
                      <a:pt x="7523" y="1977"/>
                      <a:pt x="7167" y="1768"/>
                    </a:cubicBezTo>
                    <a:cubicBezTo>
                      <a:pt x="7011" y="1663"/>
                      <a:pt x="6849" y="1619"/>
                      <a:pt x="6689" y="1619"/>
                    </a:cubicBezTo>
                    <a:cubicBezTo>
                      <a:pt x="6404" y="1619"/>
                      <a:pt x="6123" y="1759"/>
                      <a:pt x="5874" y="1945"/>
                    </a:cubicBezTo>
                    <a:cubicBezTo>
                      <a:pt x="5583" y="2156"/>
                      <a:pt x="5309" y="2382"/>
                      <a:pt x="5018" y="2608"/>
                    </a:cubicBezTo>
                    <a:cubicBezTo>
                      <a:pt x="4760" y="2802"/>
                      <a:pt x="4501" y="3044"/>
                      <a:pt x="4178" y="3141"/>
                    </a:cubicBezTo>
                    <a:cubicBezTo>
                      <a:pt x="4100" y="3164"/>
                      <a:pt x="4026" y="3175"/>
                      <a:pt x="3956" y="3175"/>
                    </a:cubicBezTo>
                    <a:cubicBezTo>
                      <a:pt x="3487" y="3175"/>
                      <a:pt x="3177" y="2705"/>
                      <a:pt x="2868" y="2382"/>
                    </a:cubicBezTo>
                    <a:cubicBezTo>
                      <a:pt x="2526" y="2040"/>
                      <a:pt x="2075" y="1865"/>
                      <a:pt x="1619" y="1865"/>
                    </a:cubicBezTo>
                    <a:cubicBezTo>
                      <a:pt x="1213" y="1865"/>
                      <a:pt x="803" y="2003"/>
                      <a:pt x="461" y="2285"/>
                    </a:cubicBezTo>
                    <a:cubicBezTo>
                      <a:pt x="299" y="2430"/>
                      <a:pt x="153" y="2608"/>
                      <a:pt x="56" y="2802"/>
                    </a:cubicBezTo>
                    <a:cubicBezTo>
                      <a:pt x="1" y="2937"/>
                      <a:pt x="116" y="3057"/>
                      <a:pt x="224" y="3057"/>
                    </a:cubicBezTo>
                    <a:cubicBezTo>
                      <a:pt x="272" y="3057"/>
                      <a:pt x="318" y="3034"/>
                      <a:pt x="347" y="2979"/>
                    </a:cubicBezTo>
                    <a:cubicBezTo>
                      <a:pt x="558" y="2544"/>
                      <a:pt x="961" y="2285"/>
                      <a:pt x="1414" y="2204"/>
                    </a:cubicBezTo>
                    <a:cubicBezTo>
                      <a:pt x="1492" y="2191"/>
                      <a:pt x="1568" y="2185"/>
                      <a:pt x="1642" y="2185"/>
                    </a:cubicBezTo>
                    <a:cubicBezTo>
                      <a:pt x="2031" y="2185"/>
                      <a:pt x="2373" y="2355"/>
                      <a:pt x="2659" y="2641"/>
                    </a:cubicBezTo>
                    <a:cubicBezTo>
                      <a:pt x="2982" y="2979"/>
                      <a:pt x="3289" y="3416"/>
                      <a:pt x="3806" y="3497"/>
                    </a:cubicBezTo>
                    <a:cubicBezTo>
                      <a:pt x="3856" y="3505"/>
                      <a:pt x="3905" y="3508"/>
                      <a:pt x="3954" y="3508"/>
                    </a:cubicBezTo>
                    <a:cubicBezTo>
                      <a:pt x="4506" y="3508"/>
                      <a:pt x="4992" y="3033"/>
                      <a:pt x="5422" y="2721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2" y="2008"/>
                      <a:pt x="6531" y="1944"/>
                      <a:pt x="6684" y="1944"/>
                    </a:cubicBezTo>
                    <a:cubicBezTo>
                      <a:pt x="6769" y="1944"/>
                      <a:pt x="6855" y="1964"/>
                      <a:pt x="6941" y="2010"/>
                    </a:cubicBezTo>
                    <a:cubicBezTo>
                      <a:pt x="7281" y="2188"/>
                      <a:pt x="7507" y="2592"/>
                      <a:pt x="7766" y="2883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20"/>
                      <a:pt x="9964" y="2835"/>
                      <a:pt x="10400" y="2447"/>
                    </a:cubicBezTo>
                    <a:cubicBezTo>
                      <a:pt x="10696" y="2196"/>
                      <a:pt x="11034" y="1985"/>
                      <a:pt x="11388" y="1985"/>
                    </a:cubicBezTo>
                    <a:cubicBezTo>
                      <a:pt x="11536" y="1985"/>
                      <a:pt x="11687" y="2021"/>
                      <a:pt x="11839" y="2107"/>
                    </a:cubicBezTo>
                    <a:cubicBezTo>
                      <a:pt x="12242" y="2333"/>
                      <a:pt x="12550" y="2689"/>
                      <a:pt x="12921" y="2964"/>
                    </a:cubicBezTo>
                    <a:cubicBezTo>
                      <a:pt x="13220" y="3200"/>
                      <a:pt x="13548" y="3341"/>
                      <a:pt x="13905" y="3341"/>
                    </a:cubicBezTo>
                    <a:cubicBezTo>
                      <a:pt x="14011" y="3341"/>
                      <a:pt x="14119" y="3329"/>
                      <a:pt x="14230" y="3303"/>
                    </a:cubicBezTo>
                    <a:cubicBezTo>
                      <a:pt x="14795" y="3173"/>
                      <a:pt x="15265" y="2770"/>
                      <a:pt x="15668" y="2382"/>
                    </a:cubicBezTo>
                    <a:cubicBezTo>
                      <a:pt x="16092" y="1990"/>
                      <a:pt x="16621" y="1508"/>
                      <a:pt x="17241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42"/>
                      <a:pt x="18286" y="2188"/>
                      <a:pt x="18756" y="2511"/>
                    </a:cubicBezTo>
                    <a:cubicBezTo>
                      <a:pt x="19138" y="2766"/>
                      <a:pt x="19620" y="2959"/>
                      <a:pt x="20103" y="2959"/>
                    </a:cubicBezTo>
                    <a:cubicBezTo>
                      <a:pt x="20171" y="2959"/>
                      <a:pt x="20239" y="2955"/>
                      <a:pt x="20307" y="2947"/>
                    </a:cubicBezTo>
                    <a:cubicBezTo>
                      <a:pt x="20857" y="2899"/>
                      <a:pt x="21292" y="2559"/>
                      <a:pt x="21632" y="2139"/>
                    </a:cubicBezTo>
                    <a:cubicBezTo>
                      <a:pt x="22003" y="1687"/>
                      <a:pt x="22294" y="1138"/>
                      <a:pt x="22828" y="864"/>
                    </a:cubicBezTo>
                    <a:cubicBezTo>
                      <a:pt x="22993" y="773"/>
                      <a:pt x="23152" y="734"/>
                      <a:pt x="23303" y="734"/>
                    </a:cubicBezTo>
                    <a:cubicBezTo>
                      <a:pt x="23716" y="734"/>
                      <a:pt x="24081" y="1021"/>
                      <a:pt x="24412" y="1317"/>
                    </a:cubicBezTo>
                    <a:cubicBezTo>
                      <a:pt x="24797" y="1656"/>
                      <a:pt x="25263" y="2037"/>
                      <a:pt x="25798" y="2037"/>
                    </a:cubicBezTo>
                    <a:cubicBezTo>
                      <a:pt x="25847" y="2037"/>
                      <a:pt x="25897" y="2033"/>
                      <a:pt x="25947" y="2027"/>
                    </a:cubicBezTo>
                    <a:cubicBezTo>
                      <a:pt x="26222" y="1977"/>
                      <a:pt x="26432" y="1833"/>
                      <a:pt x="26642" y="1654"/>
                    </a:cubicBezTo>
                    <a:lnTo>
                      <a:pt x="27466" y="977"/>
                    </a:lnTo>
                    <a:cubicBezTo>
                      <a:pt x="27741" y="735"/>
                      <a:pt x="28015" y="509"/>
                      <a:pt x="28291" y="282"/>
                    </a:cubicBezTo>
                    <a:cubicBezTo>
                      <a:pt x="28419" y="167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653;p39"/>
              <p:cNvSpPr/>
              <p:nvPr/>
            </p:nvSpPr>
            <p:spPr>
              <a:xfrm>
                <a:off x="2891450" y="2145438"/>
                <a:ext cx="542642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3501" extrusionOk="0">
                    <a:moveTo>
                      <a:pt x="28175" y="0"/>
                    </a:moveTo>
                    <a:cubicBezTo>
                      <a:pt x="28138" y="0"/>
                      <a:pt x="28100" y="14"/>
                      <a:pt x="28065" y="45"/>
                    </a:cubicBezTo>
                    <a:cubicBezTo>
                      <a:pt x="27515" y="498"/>
                      <a:pt x="26966" y="967"/>
                      <a:pt x="26416" y="1420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9" y="1690"/>
                      <a:pt x="25602" y="1676"/>
                      <a:pt x="25511" y="1646"/>
                    </a:cubicBezTo>
                    <a:cubicBezTo>
                      <a:pt x="25203" y="1549"/>
                      <a:pt x="24945" y="1338"/>
                      <a:pt x="24703" y="1129"/>
                    </a:cubicBezTo>
                    <a:cubicBezTo>
                      <a:pt x="24307" y="780"/>
                      <a:pt x="23864" y="385"/>
                      <a:pt x="23315" y="385"/>
                    </a:cubicBezTo>
                    <a:cubicBezTo>
                      <a:pt x="23304" y="385"/>
                      <a:pt x="23292" y="385"/>
                      <a:pt x="23281" y="385"/>
                    </a:cubicBezTo>
                    <a:cubicBezTo>
                      <a:pt x="22715" y="418"/>
                      <a:pt x="22246" y="805"/>
                      <a:pt x="21906" y="1241"/>
                    </a:cubicBezTo>
                    <a:cubicBezTo>
                      <a:pt x="21551" y="1678"/>
                      <a:pt x="21260" y="2228"/>
                      <a:pt x="20727" y="2502"/>
                    </a:cubicBezTo>
                    <a:cubicBezTo>
                      <a:pt x="20535" y="2592"/>
                      <a:pt x="20333" y="2631"/>
                      <a:pt x="20129" y="2631"/>
                    </a:cubicBezTo>
                    <a:cubicBezTo>
                      <a:pt x="19752" y="2631"/>
                      <a:pt x="19372" y="2497"/>
                      <a:pt x="19047" y="2308"/>
                    </a:cubicBezTo>
                    <a:cubicBezTo>
                      <a:pt x="18577" y="2017"/>
                      <a:pt x="18238" y="1500"/>
                      <a:pt x="17721" y="1273"/>
                    </a:cubicBezTo>
                    <a:cubicBezTo>
                      <a:pt x="17561" y="1205"/>
                      <a:pt x="17398" y="1175"/>
                      <a:pt x="17236" y="1175"/>
                    </a:cubicBezTo>
                    <a:cubicBezTo>
                      <a:pt x="16827" y="1175"/>
                      <a:pt x="16425" y="1365"/>
                      <a:pt x="16088" y="1597"/>
                    </a:cubicBezTo>
                    <a:cubicBezTo>
                      <a:pt x="15421" y="2075"/>
                      <a:pt x="14724" y="2997"/>
                      <a:pt x="13898" y="2997"/>
                    </a:cubicBezTo>
                    <a:cubicBezTo>
                      <a:pt x="13664" y="2997"/>
                      <a:pt x="13420" y="2923"/>
                      <a:pt x="13164" y="2745"/>
                    </a:cubicBezTo>
                    <a:cubicBezTo>
                      <a:pt x="12791" y="2486"/>
                      <a:pt x="12501" y="2131"/>
                      <a:pt x="12113" y="1872"/>
                    </a:cubicBezTo>
                    <a:cubicBezTo>
                      <a:pt x="11880" y="1723"/>
                      <a:pt x="11620" y="1643"/>
                      <a:pt x="11358" y="1643"/>
                    </a:cubicBezTo>
                    <a:cubicBezTo>
                      <a:pt x="11166" y="1643"/>
                      <a:pt x="10972" y="1686"/>
                      <a:pt x="10787" y="1775"/>
                    </a:cubicBezTo>
                    <a:cubicBezTo>
                      <a:pt x="10222" y="2034"/>
                      <a:pt x="9882" y="2583"/>
                      <a:pt x="9365" y="2890"/>
                    </a:cubicBezTo>
                    <a:cubicBezTo>
                      <a:pt x="9174" y="3002"/>
                      <a:pt x="8959" y="3092"/>
                      <a:pt x="8742" y="3092"/>
                    </a:cubicBezTo>
                    <a:cubicBezTo>
                      <a:pt x="8648" y="3092"/>
                      <a:pt x="8553" y="3075"/>
                      <a:pt x="8460" y="3036"/>
                    </a:cubicBezTo>
                    <a:cubicBezTo>
                      <a:pt x="8283" y="2954"/>
                      <a:pt x="8121" y="2793"/>
                      <a:pt x="7992" y="2648"/>
                    </a:cubicBezTo>
                    <a:cubicBezTo>
                      <a:pt x="7734" y="2340"/>
                      <a:pt x="7523" y="1985"/>
                      <a:pt x="7167" y="1758"/>
                    </a:cubicBezTo>
                    <a:cubicBezTo>
                      <a:pt x="7011" y="1654"/>
                      <a:pt x="6850" y="1610"/>
                      <a:pt x="6691" y="1610"/>
                    </a:cubicBezTo>
                    <a:cubicBezTo>
                      <a:pt x="6405" y="1610"/>
                      <a:pt x="6123" y="1750"/>
                      <a:pt x="5874" y="1937"/>
                    </a:cubicBezTo>
                    <a:cubicBezTo>
                      <a:pt x="5583" y="2163"/>
                      <a:pt x="5309" y="2372"/>
                      <a:pt x="5018" y="2599"/>
                    </a:cubicBezTo>
                    <a:cubicBezTo>
                      <a:pt x="4760" y="2793"/>
                      <a:pt x="4501" y="3036"/>
                      <a:pt x="4178" y="3133"/>
                    </a:cubicBezTo>
                    <a:cubicBezTo>
                      <a:pt x="4096" y="3159"/>
                      <a:pt x="4018" y="3171"/>
                      <a:pt x="3945" y="3171"/>
                    </a:cubicBezTo>
                    <a:cubicBezTo>
                      <a:pt x="3482" y="3171"/>
                      <a:pt x="3175" y="2696"/>
                      <a:pt x="2868" y="2389"/>
                    </a:cubicBezTo>
                    <a:cubicBezTo>
                      <a:pt x="2524" y="2036"/>
                      <a:pt x="2071" y="1858"/>
                      <a:pt x="1612" y="1858"/>
                    </a:cubicBezTo>
                    <a:cubicBezTo>
                      <a:pt x="1208" y="1858"/>
                      <a:pt x="801" y="1996"/>
                      <a:pt x="461" y="2275"/>
                    </a:cubicBezTo>
                    <a:cubicBezTo>
                      <a:pt x="299" y="2422"/>
                      <a:pt x="153" y="2599"/>
                      <a:pt x="56" y="2809"/>
                    </a:cubicBezTo>
                    <a:cubicBezTo>
                      <a:pt x="1" y="2932"/>
                      <a:pt x="115" y="3055"/>
                      <a:pt x="223" y="3055"/>
                    </a:cubicBezTo>
                    <a:cubicBezTo>
                      <a:pt x="271" y="3055"/>
                      <a:pt x="317" y="3031"/>
                      <a:pt x="347" y="2971"/>
                    </a:cubicBezTo>
                    <a:cubicBezTo>
                      <a:pt x="558" y="2551"/>
                      <a:pt x="961" y="2275"/>
                      <a:pt x="1414" y="2211"/>
                    </a:cubicBezTo>
                    <a:cubicBezTo>
                      <a:pt x="1496" y="2197"/>
                      <a:pt x="1575" y="2191"/>
                      <a:pt x="1653" y="2191"/>
                    </a:cubicBezTo>
                    <a:cubicBezTo>
                      <a:pt x="2038" y="2191"/>
                      <a:pt x="2376" y="2352"/>
                      <a:pt x="2659" y="2648"/>
                    </a:cubicBezTo>
                    <a:cubicBezTo>
                      <a:pt x="2982" y="2987"/>
                      <a:pt x="3289" y="3424"/>
                      <a:pt x="3806" y="3488"/>
                    </a:cubicBezTo>
                    <a:cubicBezTo>
                      <a:pt x="3857" y="3496"/>
                      <a:pt x="3908" y="3500"/>
                      <a:pt x="3958" y="3500"/>
                    </a:cubicBezTo>
                    <a:cubicBezTo>
                      <a:pt x="4508" y="3500"/>
                      <a:pt x="4993" y="3038"/>
                      <a:pt x="5422" y="2712"/>
                    </a:cubicBezTo>
                    <a:cubicBezTo>
                      <a:pt x="5680" y="2502"/>
                      <a:pt x="5956" y="2275"/>
                      <a:pt x="6247" y="2098"/>
                    </a:cubicBezTo>
                    <a:cubicBezTo>
                      <a:pt x="6382" y="2004"/>
                      <a:pt x="6532" y="1943"/>
                      <a:pt x="6686" y="1943"/>
                    </a:cubicBezTo>
                    <a:cubicBezTo>
                      <a:pt x="6770" y="1943"/>
                      <a:pt x="6856" y="1961"/>
                      <a:pt x="6941" y="2001"/>
                    </a:cubicBezTo>
                    <a:cubicBezTo>
                      <a:pt x="7281" y="2178"/>
                      <a:pt x="7507" y="2583"/>
                      <a:pt x="7766" y="2874"/>
                    </a:cubicBezTo>
                    <a:cubicBezTo>
                      <a:pt x="8025" y="3191"/>
                      <a:pt x="8361" y="3417"/>
                      <a:pt x="8774" y="3417"/>
                    </a:cubicBezTo>
                    <a:cubicBezTo>
                      <a:pt x="8825" y="3417"/>
                      <a:pt x="8877" y="3414"/>
                      <a:pt x="8930" y="3407"/>
                    </a:cubicBezTo>
                    <a:cubicBezTo>
                      <a:pt x="9544" y="3327"/>
                      <a:pt x="9964" y="2825"/>
                      <a:pt x="10400" y="2437"/>
                    </a:cubicBezTo>
                    <a:cubicBezTo>
                      <a:pt x="10696" y="2186"/>
                      <a:pt x="11033" y="1976"/>
                      <a:pt x="11387" y="1976"/>
                    </a:cubicBezTo>
                    <a:cubicBezTo>
                      <a:pt x="11535" y="1976"/>
                      <a:pt x="11686" y="2013"/>
                      <a:pt x="11839" y="2098"/>
                    </a:cubicBezTo>
                    <a:cubicBezTo>
                      <a:pt x="12242" y="2325"/>
                      <a:pt x="12550" y="2696"/>
                      <a:pt x="12921" y="2971"/>
                    </a:cubicBezTo>
                    <a:cubicBezTo>
                      <a:pt x="13227" y="3201"/>
                      <a:pt x="13565" y="3340"/>
                      <a:pt x="13932" y="3340"/>
                    </a:cubicBezTo>
                    <a:cubicBezTo>
                      <a:pt x="14030" y="3340"/>
                      <a:pt x="14129" y="3330"/>
                      <a:pt x="14230" y="3310"/>
                    </a:cubicBezTo>
                    <a:cubicBezTo>
                      <a:pt x="14795" y="3181"/>
                      <a:pt x="15265" y="2760"/>
                      <a:pt x="15668" y="2389"/>
                    </a:cubicBezTo>
                    <a:cubicBezTo>
                      <a:pt x="16086" y="2003"/>
                      <a:pt x="16606" y="1513"/>
                      <a:pt x="17215" y="1513"/>
                    </a:cubicBezTo>
                    <a:cubicBezTo>
                      <a:pt x="17244" y="1513"/>
                      <a:pt x="17272" y="1514"/>
                      <a:pt x="17301" y="1517"/>
                    </a:cubicBezTo>
                    <a:cubicBezTo>
                      <a:pt x="17898" y="1549"/>
                      <a:pt x="18286" y="2195"/>
                      <a:pt x="18756" y="2502"/>
                    </a:cubicBezTo>
                    <a:cubicBezTo>
                      <a:pt x="19146" y="2777"/>
                      <a:pt x="19641" y="2962"/>
                      <a:pt x="20135" y="2962"/>
                    </a:cubicBezTo>
                    <a:cubicBezTo>
                      <a:pt x="20193" y="2962"/>
                      <a:pt x="20250" y="2959"/>
                      <a:pt x="20307" y="2954"/>
                    </a:cubicBezTo>
                    <a:cubicBezTo>
                      <a:pt x="20857" y="2890"/>
                      <a:pt x="21292" y="2566"/>
                      <a:pt x="21632" y="2131"/>
                    </a:cubicBezTo>
                    <a:cubicBezTo>
                      <a:pt x="22003" y="1678"/>
                      <a:pt x="22294" y="1144"/>
                      <a:pt x="22828" y="853"/>
                    </a:cubicBezTo>
                    <a:cubicBezTo>
                      <a:pt x="22989" y="769"/>
                      <a:pt x="23143" y="733"/>
                      <a:pt x="23291" y="733"/>
                    </a:cubicBezTo>
                    <a:cubicBezTo>
                      <a:pt x="23708" y="733"/>
                      <a:pt x="24078" y="1019"/>
                      <a:pt x="24412" y="1306"/>
                    </a:cubicBezTo>
                    <a:cubicBezTo>
                      <a:pt x="24797" y="1646"/>
                      <a:pt x="25262" y="2027"/>
                      <a:pt x="25796" y="2027"/>
                    </a:cubicBezTo>
                    <a:cubicBezTo>
                      <a:pt x="25846" y="2027"/>
                      <a:pt x="25896" y="2024"/>
                      <a:pt x="25947" y="2017"/>
                    </a:cubicBezTo>
                    <a:cubicBezTo>
                      <a:pt x="26222" y="1985"/>
                      <a:pt x="26432" y="1823"/>
                      <a:pt x="26642" y="1646"/>
                    </a:cubicBezTo>
                    <a:lnTo>
                      <a:pt x="27466" y="967"/>
                    </a:lnTo>
                    <a:cubicBezTo>
                      <a:pt x="27741" y="741"/>
                      <a:pt x="28015" y="498"/>
                      <a:pt x="28291" y="271"/>
                    </a:cubicBezTo>
                    <a:cubicBezTo>
                      <a:pt x="28417" y="170"/>
                      <a:pt x="28306" y="0"/>
                      <a:pt x="28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654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655;p39"/>
              <p:cNvSpPr/>
              <p:nvPr/>
            </p:nvSpPr>
            <p:spPr>
              <a:xfrm>
                <a:off x="2973075" y="1983338"/>
                <a:ext cx="3478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3915" h="3282" extrusionOk="0">
                    <a:moveTo>
                      <a:pt x="0" y="0"/>
                    </a:moveTo>
                    <a:cubicBezTo>
                      <a:pt x="0" y="0"/>
                      <a:pt x="1002" y="3281"/>
                      <a:pt x="7337" y="3281"/>
                    </a:cubicBezTo>
                    <a:cubicBezTo>
                      <a:pt x="13656" y="3281"/>
                      <a:pt x="13914" y="0"/>
                      <a:pt x="13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656;p39"/>
              <p:cNvSpPr/>
              <p:nvPr/>
            </p:nvSpPr>
            <p:spPr>
              <a:xfrm>
                <a:off x="2927400" y="1990438"/>
                <a:ext cx="4435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7742" h="5099" extrusionOk="0">
                    <a:moveTo>
                      <a:pt x="16782" y="1"/>
                    </a:moveTo>
                    <a:cubicBezTo>
                      <a:pt x="16618" y="1"/>
                      <a:pt x="16428" y="47"/>
                      <a:pt x="16211" y="153"/>
                    </a:cubicBezTo>
                    <a:cubicBezTo>
                      <a:pt x="15435" y="541"/>
                      <a:pt x="14836" y="1252"/>
                      <a:pt x="14061" y="1623"/>
                    </a:cubicBezTo>
                    <a:cubicBezTo>
                      <a:pt x="13043" y="2092"/>
                      <a:pt x="11976" y="2416"/>
                      <a:pt x="10861" y="2560"/>
                    </a:cubicBezTo>
                    <a:cubicBezTo>
                      <a:pt x="10182" y="2657"/>
                      <a:pt x="9520" y="2690"/>
                      <a:pt x="8841" y="2690"/>
                    </a:cubicBezTo>
                    <a:cubicBezTo>
                      <a:pt x="7434" y="2657"/>
                      <a:pt x="6029" y="2399"/>
                      <a:pt x="4719" y="1866"/>
                    </a:cubicBezTo>
                    <a:cubicBezTo>
                      <a:pt x="3411" y="1317"/>
                      <a:pt x="2295" y="395"/>
                      <a:pt x="857" y="379"/>
                    </a:cubicBezTo>
                    <a:cubicBezTo>
                      <a:pt x="849" y="379"/>
                      <a:pt x="840" y="379"/>
                      <a:pt x="832" y="379"/>
                    </a:cubicBezTo>
                    <a:cubicBezTo>
                      <a:pt x="283" y="379"/>
                      <a:pt x="32" y="904"/>
                      <a:pt x="17" y="1397"/>
                    </a:cubicBezTo>
                    <a:cubicBezTo>
                      <a:pt x="0" y="1461"/>
                      <a:pt x="17" y="1543"/>
                      <a:pt x="17" y="1608"/>
                    </a:cubicBezTo>
                    <a:cubicBezTo>
                      <a:pt x="130" y="2787"/>
                      <a:pt x="1536" y="3336"/>
                      <a:pt x="2474" y="3741"/>
                    </a:cubicBezTo>
                    <a:cubicBezTo>
                      <a:pt x="3670" y="4258"/>
                      <a:pt x="4913" y="4629"/>
                      <a:pt x="6206" y="4855"/>
                    </a:cubicBezTo>
                    <a:cubicBezTo>
                      <a:pt x="7143" y="5017"/>
                      <a:pt x="8096" y="5099"/>
                      <a:pt x="9048" y="5099"/>
                    </a:cubicBezTo>
                    <a:cubicBezTo>
                      <a:pt x="10675" y="5099"/>
                      <a:pt x="12302" y="4860"/>
                      <a:pt x="13851" y="4370"/>
                    </a:cubicBezTo>
                    <a:cubicBezTo>
                      <a:pt x="15192" y="3950"/>
                      <a:pt x="16857" y="3207"/>
                      <a:pt x="17422" y="1801"/>
                    </a:cubicBezTo>
                    <a:cubicBezTo>
                      <a:pt x="17742" y="1016"/>
                      <a:pt x="17546" y="1"/>
                      <a:pt x="167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657;p39"/>
              <p:cNvSpPr/>
              <p:nvPr/>
            </p:nvSpPr>
            <p:spPr>
              <a:xfrm>
                <a:off x="2922150" y="1985863"/>
                <a:ext cx="449700" cy="136200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5448" extrusionOk="0">
                    <a:moveTo>
                      <a:pt x="16976" y="351"/>
                    </a:moveTo>
                    <a:cubicBezTo>
                      <a:pt x="17321" y="351"/>
                      <a:pt x="17528" y="642"/>
                      <a:pt x="17584" y="982"/>
                    </a:cubicBezTo>
                    <a:cubicBezTo>
                      <a:pt x="17681" y="1467"/>
                      <a:pt x="17520" y="1952"/>
                      <a:pt x="17261" y="2356"/>
                    </a:cubicBezTo>
                    <a:cubicBezTo>
                      <a:pt x="16647" y="3310"/>
                      <a:pt x="15531" y="3859"/>
                      <a:pt x="14481" y="4230"/>
                    </a:cubicBezTo>
                    <a:cubicBezTo>
                      <a:pt x="12821" y="4829"/>
                      <a:pt x="11051" y="5116"/>
                      <a:pt x="9281" y="5116"/>
                    </a:cubicBezTo>
                    <a:cubicBezTo>
                      <a:pt x="8088" y="5116"/>
                      <a:pt x="6896" y="4985"/>
                      <a:pt x="5737" y="4732"/>
                    </a:cubicBezTo>
                    <a:cubicBezTo>
                      <a:pt x="4445" y="4441"/>
                      <a:pt x="3168" y="4004"/>
                      <a:pt x="1972" y="3422"/>
                    </a:cubicBezTo>
                    <a:cubicBezTo>
                      <a:pt x="1520" y="3213"/>
                      <a:pt x="1051" y="2937"/>
                      <a:pt x="727" y="2549"/>
                    </a:cubicBezTo>
                    <a:cubicBezTo>
                      <a:pt x="404" y="2162"/>
                      <a:pt x="259" y="1564"/>
                      <a:pt x="501" y="1095"/>
                    </a:cubicBezTo>
                    <a:cubicBezTo>
                      <a:pt x="648" y="809"/>
                      <a:pt x="911" y="719"/>
                      <a:pt x="1199" y="719"/>
                    </a:cubicBezTo>
                    <a:cubicBezTo>
                      <a:pt x="1512" y="719"/>
                      <a:pt x="1856" y="826"/>
                      <a:pt x="2117" y="901"/>
                    </a:cubicBezTo>
                    <a:cubicBezTo>
                      <a:pt x="2748" y="1095"/>
                      <a:pt x="3313" y="1435"/>
                      <a:pt x="3895" y="1726"/>
                    </a:cubicBezTo>
                    <a:cubicBezTo>
                      <a:pt x="5172" y="2388"/>
                      <a:pt x="6513" y="2808"/>
                      <a:pt x="7935" y="2970"/>
                    </a:cubicBezTo>
                    <a:cubicBezTo>
                      <a:pt x="8302" y="3002"/>
                      <a:pt x="8668" y="3018"/>
                      <a:pt x="9035" y="3034"/>
                    </a:cubicBezTo>
                    <a:lnTo>
                      <a:pt x="9035" y="3034"/>
                    </a:lnTo>
                    <a:cubicBezTo>
                      <a:pt x="9040" y="3034"/>
                      <a:pt x="9046" y="3034"/>
                      <a:pt x="9051" y="3034"/>
                    </a:cubicBezTo>
                    <a:cubicBezTo>
                      <a:pt x="9106" y="3035"/>
                      <a:pt x="9161" y="3035"/>
                      <a:pt x="9217" y="3035"/>
                    </a:cubicBezTo>
                    <a:cubicBezTo>
                      <a:pt x="10664" y="3035"/>
                      <a:pt x="12109" y="2821"/>
                      <a:pt x="13479" y="2323"/>
                    </a:cubicBezTo>
                    <a:cubicBezTo>
                      <a:pt x="14109" y="2081"/>
                      <a:pt x="14691" y="1806"/>
                      <a:pt x="15225" y="1386"/>
                    </a:cubicBezTo>
                    <a:cubicBezTo>
                      <a:pt x="15710" y="1015"/>
                      <a:pt x="16227" y="498"/>
                      <a:pt x="16824" y="368"/>
                    </a:cubicBezTo>
                    <a:cubicBezTo>
                      <a:pt x="16877" y="357"/>
                      <a:pt x="16928" y="351"/>
                      <a:pt x="16976" y="351"/>
                    </a:cubicBezTo>
                    <a:close/>
                    <a:moveTo>
                      <a:pt x="16997" y="0"/>
                    </a:moveTo>
                    <a:cubicBezTo>
                      <a:pt x="16233" y="0"/>
                      <a:pt x="15302" y="927"/>
                      <a:pt x="14820" y="1289"/>
                    </a:cubicBezTo>
                    <a:cubicBezTo>
                      <a:pt x="14190" y="1726"/>
                      <a:pt x="13463" y="2000"/>
                      <a:pt x="12736" y="2226"/>
                    </a:cubicBezTo>
                    <a:cubicBezTo>
                      <a:pt x="11943" y="2453"/>
                      <a:pt x="11135" y="2599"/>
                      <a:pt x="10295" y="2663"/>
                    </a:cubicBezTo>
                    <a:cubicBezTo>
                      <a:pt x="9999" y="2687"/>
                      <a:pt x="9694" y="2702"/>
                      <a:pt x="9386" y="2702"/>
                    </a:cubicBezTo>
                    <a:cubicBezTo>
                      <a:pt x="9275" y="2702"/>
                      <a:pt x="9163" y="2700"/>
                      <a:pt x="9051" y="2696"/>
                    </a:cubicBezTo>
                    <a:lnTo>
                      <a:pt x="9051" y="2696"/>
                    </a:lnTo>
                    <a:cubicBezTo>
                      <a:pt x="9051" y="2696"/>
                      <a:pt x="9051" y="2696"/>
                      <a:pt x="9051" y="2696"/>
                    </a:cubicBezTo>
                    <a:cubicBezTo>
                      <a:pt x="7435" y="2663"/>
                      <a:pt x="5834" y="2340"/>
                      <a:pt x="4397" y="1612"/>
                    </a:cubicBezTo>
                    <a:cubicBezTo>
                      <a:pt x="3783" y="1306"/>
                      <a:pt x="3184" y="966"/>
                      <a:pt x="2554" y="707"/>
                    </a:cubicBezTo>
                    <a:cubicBezTo>
                      <a:pt x="2214" y="578"/>
                      <a:pt x="1876" y="481"/>
                      <a:pt x="1520" y="433"/>
                    </a:cubicBezTo>
                    <a:cubicBezTo>
                      <a:pt x="1381" y="410"/>
                      <a:pt x="1238" y="390"/>
                      <a:pt x="1097" y="390"/>
                    </a:cubicBezTo>
                    <a:cubicBezTo>
                      <a:pt x="943" y="390"/>
                      <a:pt x="790" y="413"/>
                      <a:pt x="647" y="481"/>
                    </a:cubicBezTo>
                    <a:cubicBezTo>
                      <a:pt x="162" y="739"/>
                      <a:pt x="1" y="1370"/>
                      <a:pt x="65" y="1888"/>
                    </a:cubicBezTo>
                    <a:cubicBezTo>
                      <a:pt x="146" y="2420"/>
                      <a:pt x="486" y="2840"/>
                      <a:pt x="906" y="3164"/>
                    </a:cubicBezTo>
                    <a:cubicBezTo>
                      <a:pt x="1326" y="3504"/>
                      <a:pt x="1826" y="3730"/>
                      <a:pt x="2328" y="3956"/>
                    </a:cubicBezTo>
                    <a:cubicBezTo>
                      <a:pt x="2990" y="4247"/>
                      <a:pt x="3669" y="4506"/>
                      <a:pt x="4364" y="4715"/>
                    </a:cubicBezTo>
                    <a:cubicBezTo>
                      <a:pt x="5945" y="5200"/>
                      <a:pt x="7605" y="5448"/>
                      <a:pt x="9266" y="5448"/>
                    </a:cubicBezTo>
                    <a:cubicBezTo>
                      <a:pt x="10813" y="5448"/>
                      <a:pt x="12362" y="5233"/>
                      <a:pt x="13850" y="4797"/>
                    </a:cubicBezTo>
                    <a:cubicBezTo>
                      <a:pt x="14999" y="4457"/>
                      <a:pt x="16194" y="3988"/>
                      <a:pt x="17050" y="3131"/>
                    </a:cubicBezTo>
                    <a:cubicBezTo>
                      <a:pt x="17455" y="2728"/>
                      <a:pt x="17778" y="2243"/>
                      <a:pt x="17891" y="1694"/>
                    </a:cubicBezTo>
                    <a:cubicBezTo>
                      <a:pt x="17988" y="1257"/>
                      <a:pt x="17972" y="756"/>
                      <a:pt x="17697" y="384"/>
                    </a:cubicBezTo>
                    <a:cubicBezTo>
                      <a:pt x="17499" y="108"/>
                      <a:pt x="17258" y="0"/>
                      <a:pt x="16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658;p39"/>
              <p:cNvSpPr/>
              <p:nvPr/>
            </p:nvSpPr>
            <p:spPr>
              <a:xfrm>
                <a:off x="2957700" y="2015588"/>
                <a:ext cx="3918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15672" h="3160" extrusionOk="0">
                    <a:moveTo>
                      <a:pt x="14563" y="0"/>
                    </a:moveTo>
                    <a:cubicBezTo>
                      <a:pt x="14487" y="0"/>
                      <a:pt x="14398" y="47"/>
                      <a:pt x="14385" y="132"/>
                    </a:cubicBezTo>
                    <a:cubicBezTo>
                      <a:pt x="14341" y="384"/>
                      <a:pt x="14349" y="621"/>
                      <a:pt x="14408" y="853"/>
                    </a:cubicBezTo>
                    <a:lnTo>
                      <a:pt x="14408" y="853"/>
                    </a:lnTo>
                    <a:cubicBezTo>
                      <a:pt x="14282" y="816"/>
                      <a:pt x="14156" y="776"/>
                      <a:pt x="14029" y="731"/>
                    </a:cubicBezTo>
                    <a:cubicBezTo>
                      <a:pt x="13963" y="711"/>
                      <a:pt x="13893" y="696"/>
                      <a:pt x="13826" y="696"/>
                    </a:cubicBezTo>
                    <a:cubicBezTo>
                      <a:pt x="13729" y="696"/>
                      <a:pt x="13636" y="726"/>
                      <a:pt x="13560" y="811"/>
                    </a:cubicBezTo>
                    <a:cubicBezTo>
                      <a:pt x="13447" y="940"/>
                      <a:pt x="13430" y="1151"/>
                      <a:pt x="13398" y="1328"/>
                    </a:cubicBezTo>
                    <a:cubicBezTo>
                      <a:pt x="13365" y="1509"/>
                      <a:pt x="13331" y="1690"/>
                      <a:pt x="13297" y="1865"/>
                    </a:cubicBezTo>
                    <a:lnTo>
                      <a:pt x="13297" y="1865"/>
                    </a:lnTo>
                    <a:cubicBezTo>
                      <a:pt x="13052" y="1701"/>
                      <a:pt x="12827" y="1514"/>
                      <a:pt x="12622" y="1296"/>
                    </a:cubicBezTo>
                    <a:cubicBezTo>
                      <a:pt x="12586" y="1260"/>
                      <a:pt x="12544" y="1244"/>
                      <a:pt x="12503" y="1244"/>
                    </a:cubicBezTo>
                    <a:cubicBezTo>
                      <a:pt x="12433" y="1244"/>
                      <a:pt x="12369" y="1290"/>
                      <a:pt x="12348" y="1360"/>
                    </a:cubicBezTo>
                    <a:cubicBezTo>
                      <a:pt x="12208" y="1712"/>
                      <a:pt x="12079" y="2051"/>
                      <a:pt x="11953" y="2398"/>
                    </a:cubicBezTo>
                    <a:lnTo>
                      <a:pt x="11953" y="2398"/>
                    </a:lnTo>
                    <a:cubicBezTo>
                      <a:pt x="11605" y="2284"/>
                      <a:pt x="11271" y="2122"/>
                      <a:pt x="10974" y="1910"/>
                    </a:cubicBezTo>
                    <a:cubicBezTo>
                      <a:pt x="10948" y="1895"/>
                      <a:pt x="10919" y="1888"/>
                      <a:pt x="10891" y="1888"/>
                    </a:cubicBezTo>
                    <a:cubicBezTo>
                      <a:pt x="10829" y="1888"/>
                      <a:pt x="10770" y="1920"/>
                      <a:pt x="10748" y="1975"/>
                    </a:cubicBezTo>
                    <a:cubicBezTo>
                      <a:pt x="10646" y="2178"/>
                      <a:pt x="10544" y="2393"/>
                      <a:pt x="10434" y="2601"/>
                    </a:cubicBezTo>
                    <a:lnTo>
                      <a:pt x="10434" y="2601"/>
                    </a:lnTo>
                    <a:cubicBezTo>
                      <a:pt x="10302" y="2500"/>
                      <a:pt x="10170" y="2394"/>
                      <a:pt x="10037" y="2298"/>
                    </a:cubicBezTo>
                    <a:cubicBezTo>
                      <a:pt x="9924" y="2201"/>
                      <a:pt x="9762" y="2024"/>
                      <a:pt x="9601" y="2024"/>
                    </a:cubicBezTo>
                    <a:cubicBezTo>
                      <a:pt x="9455" y="2024"/>
                      <a:pt x="9390" y="2185"/>
                      <a:pt x="9310" y="2282"/>
                    </a:cubicBezTo>
                    <a:cubicBezTo>
                      <a:pt x="9208" y="2418"/>
                      <a:pt x="9113" y="2554"/>
                      <a:pt x="9016" y="2696"/>
                    </a:cubicBezTo>
                    <a:lnTo>
                      <a:pt x="9016" y="2696"/>
                    </a:lnTo>
                    <a:cubicBezTo>
                      <a:pt x="8855" y="2510"/>
                      <a:pt x="8699" y="2331"/>
                      <a:pt x="8534" y="2153"/>
                    </a:cubicBezTo>
                    <a:cubicBezTo>
                      <a:pt x="8503" y="2122"/>
                      <a:pt x="8460" y="2111"/>
                      <a:pt x="8416" y="2111"/>
                    </a:cubicBezTo>
                    <a:cubicBezTo>
                      <a:pt x="8390" y="2111"/>
                      <a:pt x="8364" y="2114"/>
                      <a:pt x="8340" y="2121"/>
                    </a:cubicBezTo>
                    <a:cubicBezTo>
                      <a:pt x="8179" y="2201"/>
                      <a:pt x="8082" y="2330"/>
                      <a:pt x="7985" y="2476"/>
                    </a:cubicBezTo>
                    <a:cubicBezTo>
                      <a:pt x="7903" y="2589"/>
                      <a:pt x="7823" y="2799"/>
                      <a:pt x="7677" y="2832"/>
                    </a:cubicBezTo>
                    <a:cubicBezTo>
                      <a:pt x="7665" y="2834"/>
                      <a:pt x="7654" y="2836"/>
                      <a:pt x="7642" y="2836"/>
                    </a:cubicBezTo>
                    <a:cubicBezTo>
                      <a:pt x="7514" y="2836"/>
                      <a:pt x="7411" y="2678"/>
                      <a:pt x="7321" y="2589"/>
                    </a:cubicBezTo>
                    <a:cubicBezTo>
                      <a:pt x="7224" y="2476"/>
                      <a:pt x="7128" y="2347"/>
                      <a:pt x="6998" y="2266"/>
                    </a:cubicBezTo>
                    <a:cubicBezTo>
                      <a:pt x="6913" y="2213"/>
                      <a:pt x="6828" y="2191"/>
                      <a:pt x="6747" y="2191"/>
                    </a:cubicBezTo>
                    <a:cubicBezTo>
                      <a:pt x="6553" y="2191"/>
                      <a:pt x="6376" y="2321"/>
                      <a:pt x="6239" y="2492"/>
                    </a:cubicBezTo>
                    <a:cubicBezTo>
                      <a:pt x="6163" y="2581"/>
                      <a:pt x="6087" y="2720"/>
                      <a:pt x="5987" y="2720"/>
                    </a:cubicBezTo>
                    <a:cubicBezTo>
                      <a:pt x="5959" y="2720"/>
                      <a:pt x="5930" y="2710"/>
                      <a:pt x="5899" y="2686"/>
                    </a:cubicBezTo>
                    <a:cubicBezTo>
                      <a:pt x="5787" y="2606"/>
                      <a:pt x="5705" y="2444"/>
                      <a:pt x="5625" y="2330"/>
                    </a:cubicBezTo>
                    <a:cubicBezTo>
                      <a:pt x="5528" y="2201"/>
                      <a:pt x="5447" y="2072"/>
                      <a:pt x="5367" y="1959"/>
                    </a:cubicBezTo>
                    <a:cubicBezTo>
                      <a:pt x="5345" y="1904"/>
                      <a:pt x="5286" y="1864"/>
                      <a:pt x="5225" y="1864"/>
                    </a:cubicBezTo>
                    <a:cubicBezTo>
                      <a:pt x="5196" y="1864"/>
                      <a:pt x="5166" y="1873"/>
                      <a:pt x="5140" y="1894"/>
                    </a:cubicBezTo>
                    <a:cubicBezTo>
                      <a:pt x="5011" y="2007"/>
                      <a:pt x="4865" y="2104"/>
                      <a:pt x="4720" y="2218"/>
                    </a:cubicBezTo>
                    <a:cubicBezTo>
                      <a:pt x="4645" y="2261"/>
                      <a:pt x="4436" y="2482"/>
                      <a:pt x="4327" y="2482"/>
                    </a:cubicBezTo>
                    <a:cubicBezTo>
                      <a:pt x="4317" y="2482"/>
                      <a:pt x="4308" y="2480"/>
                      <a:pt x="4300" y="2476"/>
                    </a:cubicBezTo>
                    <a:cubicBezTo>
                      <a:pt x="4268" y="2459"/>
                      <a:pt x="4186" y="2315"/>
                      <a:pt x="4154" y="2282"/>
                    </a:cubicBezTo>
                    <a:cubicBezTo>
                      <a:pt x="4121" y="2218"/>
                      <a:pt x="4074" y="2153"/>
                      <a:pt x="4025" y="2088"/>
                    </a:cubicBezTo>
                    <a:cubicBezTo>
                      <a:pt x="3912" y="1942"/>
                      <a:pt x="3815" y="1797"/>
                      <a:pt x="3701" y="1651"/>
                    </a:cubicBezTo>
                    <a:cubicBezTo>
                      <a:pt x="3669" y="1596"/>
                      <a:pt x="3620" y="1571"/>
                      <a:pt x="3561" y="1571"/>
                    </a:cubicBezTo>
                    <a:cubicBezTo>
                      <a:pt x="3535" y="1571"/>
                      <a:pt x="3506" y="1577"/>
                      <a:pt x="3475" y="1587"/>
                    </a:cubicBezTo>
                    <a:cubicBezTo>
                      <a:pt x="3208" y="1734"/>
                      <a:pt x="2941" y="1870"/>
                      <a:pt x="2665" y="2004"/>
                    </a:cubicBezTo>
                    <a:lnTo>
                      <a:pt x="2665" y="2004"/>
                    </a:lnTo>
                    <a:cubicBezTo>
                      <a:pt x="2612" y="1860"/>
                      <a:pt x="2563" y="1720"/>
                      <a:pt x="2505" y="1571"/>
                    </a:cubicBezTo>
                    <a:cubicBezTo>
                      <a:pt x="2441" y="1425"/>
                      <a:pt x="2408" y="1231"/>
                      <a:pt x="2264" y="1134"/>
                    </a:cubicBezTo>
                    <a:cubicBezTo>
                      <a:pt x="2219" y="1107"/>
                      <a:pt x="2173" y="1096"/>
                      <a:pt x="2126" y="1096"/>
                    </a:cubicBezTo>
                    <a:cubicBezTo>
                      <a:pt x="2036" y="1096"/>
                      <a:pt x="1944" y="1135"/>
                      <a:pt x="1859" y="1167"/>
                    </a:cubicBezTo>
                    <a:lnTo>
                      <a:pt x="1473" y="1328"/>
                    </a:lnTo>
                    <a:lnTo>
                      <a:pt x="1473" y="1328"/>
                    </a:lnTo>
                    <a:cubicBezTo>
                      <a:pt x="1462" y="1141"/>
                      <a:pt x="1450" y="960"/>
                      <a:pt x="1439" y="779"/>
                    </a:cubicBezTo>
                    <a:cubicBezTo>
                      <a:pt x="1439" y="704"/>
                      <a:pt x="1370" y="615"/>
                      <a:pt x="1295" y="615"/>
                    </a:cubicBezTo>
                    <a:cubicBezTo>
                      <a:pt x="1289" y="615"/>
                      <a:pt x="1283" y="616"/>
                      <a:pt x="1277" y="617"/>
                    </a:cubicBezTo>
                    <a:cubicBezTo>
                      <a:pt x="922" y="634"/>
                      <a:pt x="566" y="649"/>
                      <a:pt x="227" y="666"/>
                    </a:cubicBezTo>
                    <a:cubicBezTo>
                      <a:pt x="1" y="682"/>
                      <a:pt x="1" y="1005"/>
                      <a:pt x="227" y="1005"/>
                    </a:cubicBezTo>
                    <a:cubicBezTo>
                      <a:pt x="513" y="978"/>
                      <a:pt x="811" y="962"/>
                      <a:pt x="1110" y="948"/>
                    </a:cubicBezTo>
                    <a:lnTo>
                      <a:pt x="1110" y="948"/>
                    </a:lnTo>
                    <a:cubicBezTo>
                      <a:pt x="1123" y="1151"/>
                      <a:pt x="1136" y="1356"/>
                      <a:pt x="1148" y="1571"/>
                    </a:cubicBezTo>
                    <a:cubicBezTo>
                      <a:pt x="1148" y="1650"/>
                      <a:pt x="1223" y="1729"/>
                      <a:pt x="1304" y="1729"/>
                    </a:cubicBezTo>
                    <a:cubicBezTo>
                      <a:pt x="1322" y="1729"/>
                      <a:pt x="1341" y="1725"/>
                      <a:pt x="1359" y="1716"/>
                    </a:cubicBezTo>
                    <a:cubicBezTo>
                      <a:pt x="1503" y="1668"/>
                      <a:pt x="1633" y="1619"/>
                      <a:pt x="1779" y="1554"/>
                    </a:cubicBezTo>
                    <a:cubicBezTo>
                      <a:pt x="1824" y="1540"/>
                      <a:pt x="2057" y="1424"/>
                      <a:pt x="2097" y="1424"/>
                    </a:cubicBezTo>
                    <a:cubicBezTo>
                      <a:pt x="2099" y="1424"/>
                      <a:pt x="2101" y="1424"/>
                      <a:pt x="2102" y="1425"/>
                    </a:cubicBezTo>
                    <a:cubicBezTo>
                      <a:pt x="2150" y="1457"/>
                      <a:pt x="2214" y="1733"/>
                      <a:pt x="2247" y="1813"/>
                    </a:cubicBezTo>
                    <a:cubicBezTo>
                      <a:pt x="2296" y="1975"/>
                      <a:pt x="2361" y="2121"/>
                      <a:pt x="2408" y="2282"/>
                    </a:cubicBezTo>
                    <a:cubicBezTo>
                      <a:pt x="2444" y="2353"/>
                      <a:pt x="2506" y="2398"/>
                      <a:pt x="2581" y="2398"/>
                    </a:cubicBezTo>
                    <a:cubicBezTo>
                      <a:pt x="2608" y="2398"/>
                      <a:pt x="2637" y="2392"/>
                      <a:pt x="2667" y="2379"/>
                    </a:cubicBezTo>
                    <a:cubicBezTo>
                      <a:pt x="2945" y="2226"/>
                      <a:pt x="3222" y="2085"/>
                      <a:pt x="3511" y="1946"/>
                    </a:cubicBezTo>
                    <a:lnTo>
                      <a:pt x="3511" y="1946"/>
                    </a:lnTo>
                    <a:cubicBezTo>
                      <a:pt x="3613" y="2090"/>
                      <a:pt x="3717" y="2242"/>
                      <a:pt x="3831" y="2395"/>
                    </a:cubicBezTo>
                    <a:cubicBezTo>
                      <a:pt x="3928" y="2541"/>
                      <a:pt x="4041" y="2750"/>
                      <a:pt x="4218" y="2832"/>
                    </a:cubicBezTo>
                    <a:cubicBezTo>
                      <a:pt x="4249" y="2843"/>
                      <a:pt x="4279" y="2848"/>
                      <a:pt x="4309" y="2848"/>
                    </a:cubicBezTo>
                    <a:cubicBezTo>
                      <a:pt x="4452" y="2848"/>
                      <a:pt x="4583" y="2734"/>
                      <a:pt x="4703" y="2653"/>
                    </a:cubicBezTo>
                    <a:cubicBezTo>
                      <a:pt x="4857" y="2525"/>
                      <a:pt x="5022" y="2397"/>
                      <a:pt x="5188" y="2277"/>
                    </a:cubicBezTo>
                    <a:lnTo>
                      <a:pt x="5188" y="2277"/>
                    </a:lnTo>
                    <a:cubicBezTo>
                      <a:pt x="5319" y="2487"/>
                      <a:pt x="5456" y="2698"/>
                      <a:pt x="5625" y="2880"/>
                    </a:cubicBezTo>
                    <a:cubicBezTo>
                      <a:pt x="5724" y="2991"/>
                      <a:pt x="5850" y="3064"/>
                      <a:pt x="5990" y="3064"/>
                    </a:cubicBezTo>
                    <a:cubicBezTo>
                      <a:pt x="6034" y="3064"/>
                      <a:pt x="6079" y="3057"/>
                      <a:pt x="6126" y="3041"/>
                    </a:cubicBezTo>
                    <a:cubicBezTo>
                      <a:pt x="6337" y="2962"/>
                      <a:pt x="6517" y="2535"/>
                      <a:pt x="6744" y="2535"/>
                    </a:cubicBezTo>
                    <a:cubicBezTo>
                      <a:pt x="6794" y="2535"/>
                      <a:pt x="6846" y="2556"/>
                      <a:pt x="6901" y="2606"/>
                    </a:cubicBezTo>
                    <a:cubicBezTo>
                      <a:pt x="7130" y="2818"/>
                      <a:pt x="7286" y="3159"/>
                      <a:pt x="7640" y="3159"/>
                    </a:cubicBezTo>
                    <a:cubicBezTo>
                      <a:pt x="7662" y="3159"/>
                      <a:pt x="7685" y="3158"/>
                      <a:pt x="7709" y="3155"/>
                    </a:cubicBezTo>
                    <a:cubicBezTo>
                      <a:pt x="8093" y="3112"/>
                      <a:pt x="8152" y="2708"/>
                      <a:pt x="8391" y="2490"/>
                    </a:cubicBezTo>
                    <a:lnTo>
                      <a:pt x="8391" y="2490"/>
                    </a:lnTo>
                    <a:cubicBezTo>
                      <a:pt x="8560" y="2685"/>
                      <a:pt x="8739" y="2879"/>
                      <a:pt x="8905" y="3074"/>
                    </a:cubicBezTo>
                    <a:cubicBezTo>
                      <a:pt x="8938" y="3107"/>
                      <a:pt x="8979" y="3121"/>
                      <a:pt x="9020" y="3121"/>
                    </a:cubicBezTo>
                    <a:cubicBezTo>
                      <a:pt x="9081" y="3121"/>
                      <a:pt x="9142" y="3090"/>
                      <a:pt x="9181" y="3041"/>
                    </a:cubicBezTo>
                    <a:cubicBezTo>
                      <a:pt x="9261" y="2929"/>
                      <a:pt x="9342" y="2799"/>
                      <a:pt x="9439" y="2686"/>
                    </a:cubicBezTo>
                    <a:cubicBezTo>
                      <a:pt x="9491" y="2608"/>
                      <a:pt x="9564" y="2458"/>
                      <a:pt x="9631" y="2376"/>
                    </a:cubicBezTo>
                    <a:lnTo>
                      <a:pt x="9631" y="2376"/>
                    </a:lnTo>
                    <a:cubicBezTo>
                      <a:pt x="9740" y="2442"/>
                      <a:pt x="9879" y="2587"/>
                      <a:pt x="9972" y="2653"/>
                    </a:cubicBezTo>
                    <a:lnTo>
                      <a:pt x="10409" y="2993"/>
                    </a:lnTo>
                    <a:cubicBezTo>
                      <a:pt x="10430" y="3009"/>
                      <a:pt x="10457" y="3016"/>
                      <a:pt x="10485" y="3016"/>
                    </a:cubicBezTo>
                    <a:cubicBezTo>
                      <a:pt x="10546" y="3016"/>
                      <a:pt x="10613" y="2983"/>
                      <a:pt x="10635" y="2929"/>
                    </a:cubicBezTo>
                    <a:cubicBezTo>
                      <a:pt x="10739" y="2722"/>
                      <a:pt x="10842" y="2515"/>
                      <a:pt x="10946" y="2299"/>
                    </a:cubicBezTo>
                    <a:lnTo>
                      <a:pt x="10946" y="2299"/>
                    </a:lnTo>
                    <a:cubicBezTo>
                      <a:pt x="11275" y="2505"/>
                      <a:pt x="11630" y="2653"/>
                      <a:pt x="12008" y="2750"/>
                    </a:cubicBezTo>
                    <a:cubicBezTo>
                      <a:pt x="12029" y="2757"/>
                      <a:pt x="12048" y="2760"/>
                      <a:pt x="12067" y="2760"/>
                    </a:cubicBezTo>
                    <a:cubicBezTo>
                      <a:pt x="12137" y="2760"/>
                      <a:pt x="12193" y="2714"/>
                      <a:pt x="12219" y="2638"/>
                    </a:cubicBezTo>
                    <a:cubicBezTo>
                      <a:pt x="12333" y="2332"/>
                      <a:pt x="12448" y="2015"/>
                      <a:pt x="12563" y="1704"/>
                    </a:cubicBezTo>
                    <a:lnTo>
                      <a:pt x="12563" y="1704"/>
                    </a:lnTo>
                    <a:cubicBezTo>
                      <a:pt x="12794" y="1922"/>
                      <a:pt x="13051" y="2117"/>
                      <a:pt x="13318" y="2282"/>
                    </a:cubicBezTo>
                    <a:cubicBezTo>
                      <a:pt x="13344" y="2295"/>
                      <a:pt x="13372" y="2301"/>
                      <a:pt x="13400" y="2301"/>
                    </a:cubicBezTo>
                    <a:cubicBezTo>
                      <a:pt x="13476" y="2301"/>
                      <a:pt x="13548" y="2256"/>
                      <a:pt x="13560" y="2185"/>
                    </a:cubicBezTo>
                    <a:cubicBezTo>
                      <a:pt x="13624" y="1845"/>
                      <a:pt x="13689" y="1490"/>
                      <a:pt x="13770" y="1151"/>
                    </a:cubicBezTo>
                    <a:cubicBezTo>
                      <a:pt x="13791" y="1068"/>
                      <a:pt x="13832" y="1041"/>
                      <a:pt x="13884" y="1041"/>
                    </a:cubicBezTo>
                    <a:cubicBezTo>
                      <a:pt x="13953" y="1041"/>
                      <a:pt x="14042" y="1090"/>
                      <a:pt x="14126" y="1119"/>
                    </a:cubicBezTo>
                    <a:cubicBezTo>
                      <a:pt x="14288" y="1167"/>
                      <a:pt x="14449" y="1216"/>
                      <a:pt x="14626" y="1264"/>
                    </a:cubicBezTo>
                    <a:cubicBezTo>
                      <a:pt x="14645" y="1270"/>
                      <a:pt x="14662" y="1273"/>
                      <a:pt x="14679" y="1273"/>
                    </a:cubicBezTo>
                    <a:cubicBezTo>
                      <a:pt x="14794" y="1273"/>
                      <a:pt x="14861" y="1135"/>
                      <a:pt x="14805" y="1022"/>
                    </a:cubicBezTo>
                    <a:cubicBezTo>
                      <a:pt x="14714" y="815"/>
                      <a:pt x="14675" y="598"/>
                      <a:pt x="14688" y="379"/>
                    </a:cubicBezTo>
                    <a:lnTo>
                      <a:pt x="14688" y="379"/>
                    </a:lnTo>
                    <a:cubicBezTo>
                      <a:pt x="14802" y="412"/>
                      <a:pt x="14916" y="446"/>
                      <a:pt x="15031" y="488"/>
                    </a:cubicBezTo>
                    <a:cubicBezTo>
                      <a:pt x="15125" y="511"/>
                      <a:pt x="15237" y="561"/>
                      <a:pt x="15341" y="561"/>
                    </a:cubicBezTo>
                    <a:cubicBezTo>
                      <a:pt x="15379" y="561"/>
                      <a:pt x="15416" y="554"/>
                      <a:pt x="15451" y="537"/>
                    </a:cubicBezTo>
                    <a:cubicBezTo>
                      <a:pt x="15672" y="457"/>
                      <a:pt x="15600" y="164"/>
                      <a:pt x="15386" y="164"/>
                    </a:cubicBezTo>
                    <a:cubicBezTo>
                      <a:pt x="15381" y="164"/>
                      <a:pt x="15375" y="164"/>
                      <a:pt x="15370" y="165"/>
                    </a:cubicBezTo>
                    <a:cubicBezTo>
                      <a:pt x="15332" y="165"/>
                      <a:pt x="15288" y="182"/>
                      <a:pt x="15255" y="209"/>
                    </a:cubicBezTo>
                    <a:lnTo>
                      <a:pt x="15255" y="209"/>
                    </a:lnTo>
                    <a:cubicBezTo>
                      <a:pt x="15172" y="187"/>
                      <a:pt x="15082" y="153"/>
                      <a:pt x="14999" y="132"/>
                    </a:cubicBezTo>
                    <a:cubicBezTo>
                      <a:pt x="14869" y="84"/>
                      <a:pt x="14723" y="52"/>
                      <a:pt x="14594" y="3"/>
                    </a:cubicBezTo>
                    <a:cubicBezTo>
                      <a:pt x="14584" y="1"/>
                      <a:pt x="14574" y="0"/>
                      <a:pt x="14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659;p39"/>
              <p:cNvSpPr/>
              <p:nvPr/>
            </p:nvSpPr>
            <p:spPr>
              <a:xfrm>
                <a:off x="3242150" y="1389388"/>
                <a:ext cx="2271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10409" extrusionOk="0">
                    <a:moveTo>
                      <a:pt x="8728" y="1"/>
                    </a:moveTo>
                    <a:cubicBezTo>
                      <a:pt x="8243" y="518"/>
                      <a:pt x="7483" y="664"/>
                      <a:pt x="6788" y="729"/>
                    </a:cubicBezTo>
                    <a:cubicBezTo>
                      <a:pt x="5592" y="858"/>
                      <a:pt x="4347" y="858"/>
                      <a:pt x="3248" y="1326"/>
                    </a:cubicBezTo>
                    <a:cubicBezTo>
                      <a:pt x="1923" y="1892"/>
                      <a:pt x="970" y="3185"/>
                      <a:pt x="307" y="4397"/>
                    </a:cubicBezTo>
                    <a:cubicBezTo>
                      <a:pt x="178" y="4607"/>
                      <a:pt x="65" y="4834"/>
                      <a:pt x="33" y="5075"/>
                    </a:cubicBezTo>
                    <a:cubicBezTo>
                      <a:pt x="1" y="5172"/>
                      <a:pt x="1" y="5286"/>
                      <a:pt x="48" y="5383"/>
                    </a:cubicBezTo>
                    <a:cubicBezTo>
                      <a:pt x="81" y="5448"/>
                      <a:pt x="145" y="5496"/>
                      <a:pt x="227" y="5545"/>
                    </a:cubicBezTo>
                    <a:cubicBezTo>
                      <a:pt x="760" y="5965"/>
                      <a:pt x="6627" y="10393"/>
                      <a:pt x="6610" y="10409"/>
                    </a:cubicBezTo>
                    <a:cubicBezTo>
                      <a:pt x="7338" y="9424"/>
                      <a:pt x="8114" y="8340"/>
                      <a:pt x="8114" y="7112"/>
                    </a:cubicBezTo>
                    <a:cubicBezTo>
                      <a:pt x="8114" y="6385"/>
                      <a:pt x="7838" y="5657"/>
                      <a:pt x="7952" y="4946"/>
                    </a:cubicBezTo>
                    <a:cubicBezTo>
                      <a:pt x="8049" y="4381"/>
                      <a:pt x="8372" y="3896"/>
                      <a:pt x="8582" y="3362"/>
                    </a:cubicBezTo>
                    <a:cubicBezTo>
                      <a:pt x="9034" y="2313"/>
                      <a:pt x="9083" y="1100"/>
                      <a:pt x="8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660;p39"/>
              <p:cNvSpPr/>
              <p:nvPr/>
            </p:nvSpPr>
            <p:spPr>
              <a:xfrm>
                <a:off x="3296675" y="1442338"/>
                <a:ext cx="129750" cy="160825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433" extrusionOk="0">
                    <a:moveTo>
                      <a:pt x="5189" y="1"/>
                    </a:moveTo>
                    <a:lnTo>
                      <a:pt x="5189" y="1"/>
                    </a:lnTo>
                    <a:cubicBezTo>
                      <a:pt x="4413" y="469"/>
                      <a:pt x="3427" y="372"/>
                      <a:pt x="2554" y="598"/>
                    </a:cubicBezTo>
                    <a:cubicBezTo>
                      <a:pt x="1213" y="938"/>
                      <a:pt x="147" y="2166"/>
                      <a:pt x="1" y="3539"/>
                    </a:cubicBezTo>
                    <a:lnTo>
                      <a:pt x="2780" y="6433"/>
                    </a:lnTo>
                    <a:cubicBezTo>
                      <a:pt x="3524" y="5851"/>
                      <a:pt x="3993" y="4929"/>
                      <a:pt x="4058" y="3992"/>
                    </a:cubicBezTo>
                    <a:cubicBezTo>
                      <a:pt x="4090" y="3556"/>
                      <a:pt x="4026" y="3119"/>
                      <a:pt x="4058" y="2683"/>
                    </a:cubicBezTo>
                    <a:cubicBezTo>
                      <a:pt x="4138" y="1714"/>
                      <a:pt x="4672" y="841"/>
                      <a:pt x="5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661;p39"/>
              <p:cNvSpPr/>
              <p:nvPr/>
            </p:nvSpPr>
            <p:spPr>
              <a:xfrm>
                <a:off x="2771050" y="1414338"/>
                <a:ext cx="216975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679" h="10559" extrusionOk="0">
                    <a:moveTo>
                      <a:pt x="2646" y="0"/>
                    </a:moveTo>
                    <a:cubicBezTo>
                      <a:pt x="1134" y="0"/>
                      <a:pt x="0" y="539"/>
                      <a:pt x="0" y="539"/>
                    </a:cubicBezTo>
                    <a:cubicBezTo>
                      <a:pt x="356" y="716"/>
                      <a:pt x="501" y="1136"/>
                      <a:pt x="598" y="1524"/>
                    </a:cubicBezTo>
                    <a:cubicBezTo>
                      <a:pt x="905" y="2752"/>
                      <a:pt x="986" y="4045"/>
                      <a:pt x="808" y="5306"/>
                    </a:cubicBezTo>
                    <a:cubicBezTo>
                      <a:pt x="727" y="5920"/>
                      <a:pt x="582" y="6534"/>
                      <a:pt x="647" y="7148"/>
                    </a:cubicBezTo>
                    <a:cubicBezTo>
                      <a:pt x="727" y="8038"/>
                      <a:pt x="1229" y="8861"/>
                      <a:pt x="1923" y="9428"/>
                    </a:cubicBezTo>
                    <a:cubicBezTo>
                      <a:pt x="2602" y="9993"/>
                      <a:pt x="3442" y="10348"/>
                      <a:pt x="4315" y="10559"/>
                    </a:cubicBezTo>
                    <a:lnTo>
                      <a:pt x="8678" y="4773"/>
                    </a:lnTo>
                    <a:cubicBezTo>
                      <a:pt x="7081" y="863"/>
                      <a:pt x="4560" y="0"/>
                      <a:pt x="26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662;p39"/>
              <p:cNvSpPr/>
              <p:nvPr/>
            </p:nvSpPr>
            <p:spPr>
              <a:xfrm>
                <a:off x="2826375" y="1447988"/>
                <a:ext cx="1212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6869" extrusionOk="0">
                    <a:moveTo>
                      <a:pt x="1" y="1"/>
                    </a:moveTo>
                    <a:cubicBezTo>
                      <a:pt x="632" y="615"/>
                      <a:pt x="744" y="1568"/>
                      <a:pt x="664" y="2441"/>
                    </a:cubicBezTo>
                    <a:cubicBezTo>
                      <a:pt x="600" y="3313"/>
                      <a:pt x="373" y="4186"/>
                      <a:pt x="503" y="5043"/>
                    </a:cubicBezTo>
                    <a:cubicBezTo>
                      <a:pt x="632" y="5916"/>
                      <a:pt x="1229" y="6789"/>
                      <a:pt x="2102" y="6869"/>
                    </a:cubicBezTo>
                    <a:lnTo>
                      <a:pt x="4849" y="4170"/>
                    </a:lnTo>
                    <a:cubicBezTo>
                      <a:pt x="4332" y="1940"/>
                      <a:pt x="2280" y="178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663;p39"/>
              <p:cNvSpPr/>
              <p:nvPr/>
            </p:nvSpPr>
            <p:spPr>
              <a:xfrm>
                <a:off x="2754875" y="1490313"/>
                <a:ext cx="754350" cy="509525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20381" extrusionOk="0">
                    <a:moveTo>
                      <a:pt x="15563" y="1"/>
                    </a:moveTo>
                    <a:cubicBezTo>
                      <a:pt x="15407" y="1"/>
                      <a:pt x="15251" y="2"/>
                      <a:pt x="15096" y="4"/>
                    </a:cubicBezTo>
                    <a:cubicBezTo>
                      <a:pt x="14029" y="21"/>
                      <a:pt x="12978" y="101"/>
                      <a:pt x="11928" y="183"/>
                    </a:cubicBezTo>
                    <a:cubicBezTo>
                      <a:pt x="10861" y="263"/>
                      <a:pt x="9810" y="489"/>
                      <a:pt x="8793" y="829"/>
                    </a:cubicBezTo>
                    <a:cubicBezTo>
                      <a:pt x="7095" y="1394"/>
                      <a:pt x="5479" y="2364"/>
                      <a:pt x="4509" y="3851"/>
                    </a:cubicBezTo>
                    <a:cubicBezTo>
                      <a:pt x="3798" y="4902"/>
                      <a:pt x="3475" y="6162"/>
                      <a:pt x="3184" y="7391"/>
                    </a:cubicBezTo>
                    <a:cubicBezTo>
                      <a:pt x="2376" y="10735"/>
                      <a:pt x="1" y="16764"/>
                      <a:pt x="3895" y="19042"/>
                    </a:cubicBezTo>
                    <a:cubicBezTo>
                      <a:pt x="6061" y="20303"/>
                      <a:pt x="8679" y="20335"/>
                      <a:pt x="11120" y="20367"/>
                    </a:cubicBezTo>
                    <a:cubicBezTo>
                      <a:pt x="12328" y="20374"/>
                      <a:pt x="13536" y="20381"/>
                      <a:pt x="14744" y="20381"/>
                    </a:cubicBezTo>
                    <a:cubicBezTo>
                      <a:pt x="16494" y="20381"/>
                      <a:pt x="18243" y="20367"/>
                      <a:pt x="19992" y="20320"/>
                    </a:cubicBezTo>
                    <a:cubicBezTo>
                      <a:pt x="22093" y="20270"/>
                      <a:pt x="24420" y="20126"/>
                      <a:pt x="26279" y="19042"/>
                    </a:cubicBezTo>
                    <a:cubicBezTo>
                      <a:pt x="30174" y="16764"/>
                      <a:pt x="27782" y="10735"/>
                      <a:pt x="26990" y="7391"/>
                    </a:cubicBezTo>
                    <a:cubicBezTo>
                      <a:pt x="26700" y="6162"/>
                      <a:pt x="26360" y="4902"/>
                      <a:pt x="25665" y="3851"/>
                    </a:cubicBezTo>
                    <a:cubicBezTo>
                      <a:pt x="24696" y="2364"/>
                      <a:pt x="23063" y="1394"/>
                      <a:pt x="21382" y="829"/>
                    </a:cubicBezTo>
                    <a:cubicBezTo>
                      <a:pt x="19510" y="200"/>
                      <a:pt x="17540" y="1"/>
                      <a:pt x="155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664;p39"/>
              <p:cNvSpPr/>
              <p:nvPr/>
            </p:nvSpPr>
            <p:spPr>
              <a:xfrm>
                <a:off x="3221950" y="1670213"/>
                <a:ext cx="14952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981" extrusionOk="0">
                    <a:moveTo>
                      <a:pt x="2990" y="1"/>
                    </a:moveTo>
                    <a:cubicBezTo>
                      <a:pt x="1341" y="1"/>
                      <a:pt x="1" y="1341"/>
                      <a:pt x="1" y="2990"/>
                    </a:cubicBezTo>
                    <a:cubicBezTo>
                      <a:pt x="1" y="4638"/>
                      <a:pt x="1341" y="5980"/>
                      <a:pt x="2990" y="5980"/>
                    </a:cubicBezTo>
                    <a:cubicBezTo>
                      <a:pt x="4638" y="5980"/>
                      <a:pt x="5980" y="4638"/>
                      <a:pt x="5980" y="2990"/>
                    </a:cubicBezTo>
                    <a:cubicBezTo>
                      <a:pt x="5980" y="1341"/>
                      <a:pt x="4638" y="1"/>
                      <a:pt x="29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665;p39"/>
              <p:cNvSpPr/>
              <p:nvPr/>
            </p:nvSpPr>
            <p:spPr>
              <a:xfrm>
                <a:off x="325185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94" y="0"/>
                    </a:moveTo>
                    <a:cubicBezTo>
                      <a:pt x="792" y="0"/>
                      <a:pt x="0" y="793"/>
                      <a:pt x="0" y="1778"/>
                    </a:cubicBezTo>
                    <a:cubicBezTo>
                      <a:pt x="0" y="2780"/>
                      <a:pt x="792" y="3572"/>
                      <a:pt x="1794" y="3572"/>
                    </a:cubicBezTo>
                    <a:cubicBezTo>
                      <a:pt x="2780" y="3572"/>
                      <a:pt x="3571" y="2780"/>
                      <a:pt x="3571" y="1778"/>
                    </a:cubicBezTo>
                    <a:cubicBezTo>
                      <a:pt x="3571" y="793"/>
                      <a:pt x="2780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666;p39"/>
              <p:cNvSpPr/>
              <p:nvPr/>
            </p:nvSpPr>
            <p:spPr>
              <a:xfrm>
                <a:off x="3274050" y="1694038"/>
                <a:ext cx="44900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96" extrusionOk="0">
                    <a:moveTo>
                      <a:pt x="906" y="0"/>
                    </a:moveTo>
                    <a:cubicBezTo>
                      <a:pt x="405" y="0"/>
                      <a:pt x="1" y="405"/>
                      <a:pt x="1" y="906"/>
                    </a:cubicBezTo>
                    <a:cubicBezTo>
                      <a:pt x="1" y="1390"/>
                      <a:pt x="405" y="1795"/>
                      <a:pt x="906" y="1795"/>
                    </a:cubicBezTo>
                    <a:cubicBezTo>
                      <a:pt x="1391" y="1795"/>
                      <a:pt x="1795" y="1390"/>
                      <a:pt x="1795" y="906"/>
                    </a:cubicBezTo>
                    <a:cubicBezTo>
                      <a:pt x="1795" y="405"/>
                      <a:pt x="1391" y="0"/>
                      <a:pt x="9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667;p39"/>
              <p:cNvSpPr/>
              <p:nvPr/>
            </p:nvSpPr>
            <p:spPr>
              <a:xfrm>
                <a:off x="3232850" y="1666163"/>
                <a:ext cx="142650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3331" extrusionOk="0">
                    <a:moveTo>
                      <a:pt x="2554" y="1"/>
                    </a:moveTo>
                    <a:cubicBezTo>
                      <a:pt x="1569" y="1"/>
                      <a:pt x="664" y="454"/>
                      <a:pt x="49" y="1229"/>
                    </a:cubicBezTo>
                    <a:cubicBezTo>
                      <a:pt x="0" y="1294"/>
                      <a:pt x="17" y="1406"/>
                      <a:pt x="82" y="1456"/>
                    </a:cubicBezTo>
                    <a:cubicBezTo>
                      <a:pt x="117" y="1476"/>
                      <a:pt x="155" y="1488"/>
                      <a:pt x="192" y="1488"/>
                    </a:cubicBezTo>
                    <a:cubicBezTo>
                      <a:pt x="240" y="1488"/>
                      <a:pt x="287" y="1468"/>
                      <a:pt x="323" y="1423"/>
                    </a:cubicBezTo>
                    <a:cubicBezTo>
                      <a:pt x="857" y="728"/>
                      <a:pt x="1666" y="340"/>
                      <a:pt x="2554" y="340"/>
                    </a:cubicBezTo>
                    <a:cubicBezTo>
                      <a:pt x="4105" y="340"/>
                      <a:pt x="5366" y="1600"/>
                      <a:pt x="5366" y="3152"/>
                    </a:cubicBezTo>
                    <a:cubicBezTo>
                      <a:pt x="5366" y="3249"/>
                      <a:pt x="5447" y="3330"/>
                      <a:pt x="5544" y="3330"/>
                    </a:cubicBezTo>
                    <a:cubicBezTo>
                      <a:pt x="5624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668;p39"/>
              <p:cNvSpPr/>
              <p:nvPr/>
            </p:nvSpPr>
            <p:spPr>
              <a:xfrm>
                <a:off x="2887000" y="1670213"/>
                <a:ext cx="1495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5981" extrusionOk="0">
                    <a:moveTo>
                      <a:pt x="2991" y="1"/>
                    </a:moveTo>
                    <a:cubicBezTo>
                      <a:pt x="1342" y="1"/>
                      <a:pt x="0" y="1341"/>
                      <a:pt x="0" y="2990"/>
                    </a:cubicBezTo>
                    <a:cubicBezTo>
                      <a:pt x="0" y="4638"/>
                      <a:pt x="1342" y="5980"/>
                      <a:pt x="2991" y="5980"/>
                    </a:cubicBezTo>
                    <a:cubicBezTo>
                      <a:pt x="4655" y="5980"/>
                      <a:pt x="5980" y="4638"/>
                      <a:pt x="5980" y="2990"/>
                    </a:cubicBezTo>
                    <a:cubicBezTo>
                      <a:pt x="5980" y="1341"/>
                      <a:pt x="4655" y="1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669;p39"/>
              <p:cNvSpPr/>
              <p:nvPr/>
            </p:nvSpPr>
            <p:spPr>
              <a:xfrm>
                <a:off x="291730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79" y="0"/>
                    </a:moveTo>
                    <a:cubicBezTo>
                      <a:pt x="792" y="0"/>
                      <a:pt x="1" y="793"/>
                      <a:pt x="1" y="1778"/>
                    </a:cubicBezTo>
                    <a:cubicBezTo>
                      <a:pt x="1" y="2780"/>
                      <a:pt x="792" y="3572"/>
                      <a:pt x="1779" y="3572"/>
                    </a:cubicBezTo>
                    <a:cubicBezTo>
                      <a:pt x="2781" y="3572"/>
                      <a:pt x="3572" y="2780"/>
                      <a:pt x="3572" y="1778"/>
                    </a:cubicBezTo>
                    <a:cubicBezTo>
                      <a:pt x="3572" y="793"/>
                      <a:pt x="2781" y="0"/>
                      <a:pt x="1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670;p39"/>
              <p:cNvSpPr/>
              <p:nvPr/>
            </p:nvSpPr>
            <p:spPr>
              <a:xfrm>
                <a:off x="2939525" y="1694038"/>
                <a:ext cx="4487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96" extrusionOk="0">
                    <a:moveTo>
                      <a:pt x="890" y="0"/>
                    </a:moveTo>
                    <a:cubicBezTo>
                      <a:pt x="405" y="0"/>
                      <a:pt x="0" y="405"/>
                      <a:pt x="0" y="906"/>
                    </a:cubicBezTo>
                    <a:cubicBezTo>
                      <a:pt x="0" y="1390"/>
                      <a:pt x="405" y="1795"/>
                      <a:pt x="890" y="1795"/>
                    </a:cubicBezTo>
                    <a:cubicBezTo>
                      <a:pt x="1390" y="1795"/>
                      <a:pt x="1795" y="1390"/>
                      <a:pt x="1795" y="906"/>
                    </a:cubicBezTo>
                    <a:cubicBezTo>
                      <a:pt x="1795" y="405"/>
                      <a:pt x="1390" y="0"/>
                      <a:pt x="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671;p39"/>
              <p:cNvSpPr/>
              <p:nvPr/>
            </p:nvSpPr>
            <p:spPr>
              <a:xfrm>
                <a:off x="2898300" y="1666163"/>
                <a:ext cx="1426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3331" extrusionOk="0">
                    <a:moveTo>
                      <a:pt x="2539" y="1"/>
                    </a:moveTo>
                    <a:cubicBezTo>
                      <a:pt x="1569" y="1"/>
                      <a:pt x="664" y="454"/>
                      <a:pt x="50" y="1229"/>
                    </a:cubicBezTo>
                    <a:cubicBezTo>
                      <a:pt x="1" y="1294"/>
                      <a:pt x="17" y="1406"/>
                      <a:pt x="82" y="1456"/>
                    </a:cubicBezTo>
                    <a:cubicBezTo>
                      <a:pt x="110" y="1476"/>
                      <a:pt x="148" y="1488"/>
                      <a:pt x="185" y="1488"/>
                    </a:cubicBezTo>
                    <a:cubicBezTo>
                      <a:pt x="233" y="1488"/>
                      <a:pt x="281" y="1468"/>
                      <a:pt x="308" y="1423"/>
                    </a:cubicBezTo>
                    <a:cubicBezTo>
                      <a:pt x="858" y="728"/>
                      <a:pt x="1666" y="340"/>
                      <a:pt x="2539" y="340"/>
                    </a:cubicBezTo>
                    <a:cubicBezTo>
                      <a:pt x="4106" y="340"/>
                      <a:pt x="5366" y="1600"/>
                      <a:pt x="5366" y="3152"/>
                    </a:cubicBezTo>
                    <a:cubicBezTo>
                      <a:pt x="5366" y="3249"/>
                      <a:pt x="5448" y="3330"/>
                      <a:pt x="5528" y="3330"/>
                    </a:cubicBezTo>
                    <a:cubicBezTo>
                      <a:pt x="5625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672;p39"/>
              <p:cNvSpPr/>
              <p:nvPr/>
            </p:nvSpPr>
            <p:spPr>
              <a:xfrm>
                <a:off x="2852250" y="1812438"/>
                <a:ext cx="10345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138" extrusionOk="0">
                    <a:moveTo>
                      <a:pt x="2069" y="0"/>
                    </a:moveTo>
                    <a:cubicBezTo>
                      <a:pt x="922" y="0"/>
                      <a:pt x="0" y="921"/>
                      <a:pt x="0" y="2069"/>
                    </a:cubicBezTo>
                    <a:cubicBezTo>
                      <a:pt x="0" y="3216"/>
                      <a:pt x="922" y="4138"/>
                      <a:pt x="2069" y="4138"/>
                    </a:cubicBezTo>
                    <a:cubicBezTo>
                      <a:pt x="3217" y="4138"/>
                      <a:pt x="4138" y="3216"/>
                      <a:pt x="4138" y="2069"/>
                    </a:cubicBezTo>
                    <a:cubicBezTo>
                      <a:pt x="4138" y="921"/>
                      <a:pt x="3217" y="0"/>
                      <a:pt x="2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673;p39"/>
              <p:cNvSpPr/>
              <p:nvPr/>
            </p:nvSpPr>
            <p:spPr>
              <a:xfrm>
                <a:off x="3319300" y="1812438"/>
                <a:ext cx="1038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4138" extrusionOk="0">
                    <a:moveTo>
                      <a:pt x="2086" y="0"/>
                    </a:moveTo>
                    <a:cubicBezTo>
                      <a:pt x="938" y="0"/>
                      <a:pt x="1" y="921"/>
                      <a:pt x="1" y="2069"/>
                    </a:cubicBezTo>
                    <a:cubicBezTo>
                      <a:pt x="1" y="3216"/>
                      <a:pt x="938" y="4138"/>
                      <a:pt x="2086" y="4138"/>
                    </a:cubicBezTo>
                    <a:cubicBezTo>
                      <a:pt x="3218" y="4138"/>
                      <a:pt x="4155" y="3216"/>
                      <a:pt x="4155" y="2069"/>
                    </a:cubicBezTo>
                    <a:cubicBezTo>
                      <a:pt x="4155" y="921"/>
                      <a:pt x="3218" y="0"/>
                      <a:pt x="2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674;p39"/>
              <p:cNvSpPr/>
              <p:nvPr/>
            </p:nvSpPr>
            <p:spPr>
              <a:xfrm>
                <a:off x="2985575" y="1514063"/>
                <a:ext cx="2703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6145" extrusionOk="0">
                    <a:moveTo>
                      <a:pt x="8488" y="994"/>
                    </a:moveTo>
                    <a:cubicBezTo>
                      <a:pt x="8996" y="994"/>
                      <a:pt x="9219" y="1601"/>
                      <a:pt x="9294" y="2045"/>
                    </a:cubicBezTo>
                    <a:cubicBezTo>
                      <a:pt x="9302" y="2087"/>
                      <a:pt x="9309" y="2131"/>
                      <a:pt x="9315" y="2175"/>
                    </a:cubicBezTo>
                    <a:lnTo>
                      <a:pt x="9315" y="2175"/>
                    </a:lnTo>
                    <a:cubicBezTo>
                      <a:pt x="9259" y="2182"/>
                      <a:pt x="9202" y="2185"/>
                      <a:pt x="9145" y="2185"/>
                    </a:cubicBezTo>
                    <a:cubicBezTo>
                      <a:pt x="8976" y="2185"/>
                      <a:pt x="8807" y="2154"/>
                      <a:pt x="8647" y="2092"/>
                    </a:cubicBezTo>
                    <a:cubicBezTo>
                      <a:pt x="8389" y="1996"/>
                      <a:pt x="8130" y="1802"/>
                      <a:pt x="8033" y="1543"/>
                    </a:cubicBezTo>
                    <a:cubicBezTo>
                      <a:pt x="7920" y="1269"/>
                      <a:pt x="8081" y="1058"/>
                      <a:pt x="8340" y="1010"/>
                    </a:cubicBezTo>
                    <a:cubicBezTo>
                      <a:pt x="8392" y="999"/>
                      <a:pt x="8441" y="994"/>
                      <a:pt x="8488" y="994"/>
                    </a:cubicBezTo>
                    <a:close/>
                    <a:moveTo>
                      <a:pt x="2418" y="1509"/>
                    </a:moveTo>
                    <a:cubicBezTo>
                      <a:pt x="2763" y="1509"/>
                      <a:pt x="2743" y="1907"/>
                      <a:pt x="2603" y="2142"/>
                    </a:cubicBezTo>
                    <a:cubicBezTo>
                      <a:pt x="2506" y="2336"/>
                      <a:pt x="2345" y="2465"/>
                      <a:pt x="2151" y="2545"/>
                    </a:cubicBezTo>
                    <a:cubicBezTo>
                      <a:pt x="1987" y="2620"/>
                      <a:pt x="1801" y="2661"/>
                      <a:pt x="1615" y="2661"/>
                    </a:cubicBezTo>
                    <a:cubicBezTo>
                      <a:pt x="1526" y="2661"/>
                      <a:pt x="1438" y="2652"/>
                      <a:pt x="1352" y="2633"/>
                    </a:cubicBezTo>
                    <a:lnTo>
                      <a:pt x="1352" y="2633"/>
                    </a:lnTo>
                    <a:cubicBezTo>
                      <a:pt x="1359" y="2603"/>
                      <a:pt x="1367" y="2574"/>
                      <a:pt x="1375" y="2545"/>
                    </a:cubicBezTo>
                    <a:cubicBezTo>
                      <a:pt x="1520" y="2109"/>
                      <a:pt x="1892" y="1543"/>
                      <a:pt x="2377" y="1511"/>
                    </a:cubicBezTo>
                    <a:cubicBezTo>
                      <a:pt x="2391" y="1509"/>
                      <a:pt x="2405" y="1509"/>
                      <a:pt x="2418" y="1509"/>
                    </a:cubicBezTo>
                    <a:close/>
                    <a:moveTo>
                      <a:pt x="7425" y="3095"/>
                    </a:moveTo>
                    <a:cubicBezTo>
                      <a:pt x="7637" y="3095"/>
                      <a:pt x="7815" y="3364"/>
                      <a:pt x="7887" y="3579"/>
                    </a:cubicBezTo>
                    <a:cubicBezTo>
                      <a:pt x="7952" y="3838"/>
                      <a:pt x="7920" y="4113"/>
                      <a:pt x="7839" y="4372"/>
                    </a:cubicBezTo>
                    <a:cubicBezTo>
                      <a:pt x="7822" y="4426"/>
                      <a:pt x="7802" y="4480"/>
                      <a:pt x="7780" y="4531"/>
                    </a:cubicBezTo>
                    <a:lnTo>
                      <a:pt x="7780" y="4531"/>
                    </a:lnTo>
                    <a:cubicBezTo>
                      <a:pt x="7695" y="4518"/>
                      <a:pt x="7612" y="4492"/>
                      <a:pt x="7532" y="4452"/>
                    </a:cubicBezTo>
                    <a:cubicBezTo>
                      <a:pt x="7111" y="4243"/>
                      <a:pt x="6788" y="3579"/>
                      <a:pt x="7193" y="3208"/>
                    </a:cubicBezTo>
                    <a:cubicBezTo>
                      <a:pt x="7272" y="3128"/>
                      <a:pt x="7351" y="3095"/>
                      <a:pt x="7425" y="3095"/>
                    </a:cubicBezTo>
                    <a:close/>
                    <a:moveTo>
                      <a:pt x="4156" y="3126"/>
                    </a:moveTo>
                    <a:cubicBezTo>
                      <a:pt x="4406" y="3126"/>
                      <a:pt x="4585" y="3418"/>
                      <a:pt x="4558" y="3676"/>
                    </a:cubicBezTo>
                    <a:cubicBezTo>
                      <a:pt x="4542" y="3984"/>
                      <a:pt x="4299" y="4275"/>
                      <a:pt x="4058" y="4452"/>
                    </a:cubicBezTo>
                    <a:cubicBezTo>
                      <a:pt x="3922" y="4554"/>
                      <a:pt x="3770" y="4632"/>
                      <a:pt x="3609" y="4687"/>
                    </a:cubicBezTo>
                    <a:lnTo>
                      <a:pt x="3609" y="4687"/>
                    </a:lnTo>
                    <a:cubicBezTo>
                      <a:pt x="3608" y="4684"/>
                      <a:pt x="3606" y="4681"/>
                      <a:pt x="3605" y="4678"/>
                    </a:cubicBezTo>
                    <a:cubicBezTo>
                      <a:pt x="3379" y="4193"/>
                      <a:pt x="3443" y="3385"/>
                      <a:pt x="4008" y="3159"/>
                    </a:cubicBezTo>
                    <a:cubicBezTo>
                      <a:pt x="4060" y="3136"/>
                      <a:pt x="4109" y="3126"/>
                      <a:pt x="4156" y="3126"/>
                    </a:cubicBezTo>
                    <a:close/>
                    <a:moveTo>
                      <a:pt x="10489" y="1"/>
                    </a:moveTo>
                    <a:cubicBezTo>
                      <a:pt x="10383" y="1"/>
                      <a:pt x="10273" y="118"/>
                      <a:pt x="10328" y="250"/>
                    </a:cubicBezTo>
                    <a:cubicBezTo>
                      <a:pt x="10555" y="735"/>
                      <a:pt x="10458" y="1366"/>
                      <a:pt x="10117" y="1769"/>
                    </a:cubicBezTo>
                    <a:cubicBezTo>
                      <a:pt x="9983" y="1916"/>
                      <a:pt x="9818" y="2025"/>
                      <a:pt x="9639" y="2094"/>
                    </a:cubicBezTo>
                    <a:lnTo>
                      <a:pt x="9639" y="2094"/>
                    </a:lnTo>
                    <a:cubicBezTo>
                      <a:pt x="9568" y="1542"/>
                      <a:pt x="9366" y="984"/>
                      <a:pt x="8889" y="752"/>
                    </a:cubicBezTo>
                    <a:cubicBezTo>
                      <a:pt x="8768" y="693"/>
                      <a:pt x="8632" y="665"/>
                      <a:pt x="8495" y="665"/>
                    </a:cubicBezTo>
                    <a:cubicBezTo>
                      <a:pt x="8031" y="665"/>
                      <a:pt x="7565" y="986"/>
                      <a:pt x="7678" y="1511"/>
                    </a:cubicBezTo>
                    <a:cubicBezTo>
                      <a:pt x="7804" y="2176"/>
                      <a:pt x="8526" y="2518"/>
                      <a:pt x="9159" y="2518"/>
                    </a:cubicBezTo>
                    <a:cubicBezTo>
                      <a:pt x="9223" y="2518"/>
                      <a:pt x="9286" y="2515"/>
                      <a:pt x="9347" y="2508"/>
                    </a:cubicBezTo>
                    <a:lnTo>
                      <a:pt x="9347" y="2508"/>
                    </a:lnTo>
                    <a:cubicBezTo>
                      <a:pt x="9371" y="3000"/>
                      <a:pt x="9284" y="3515"/>
                      <a:pt x="9003" y="3919"/>
                    </a:cubicBezTo>
                    <a:cubicBezTo>
                      <a:pt x="8811" y="4202"/>
                      <a:pt x="8486" y="4440"/>
                      <a:pt x="8144" y="4516"/>
                    </a:cubicBezTo>
                    <a:lnTo>
                      <a:pt x="8144" y="4516"/>
                    </a:lnTo>
                    <a:cubicBezTo>
                      <a:pt x="8342" y="3930"/>
                      <a:pt x="8315" y="3108"/>
                      <a:pt x="7678" y="2804"/>
                    </a:cubicBezTo>
                    <a:cubicBezTo>
                      <a:pt x="7600" y="2767"/>
                      <a:pt x="7520" y="2750"/>
                      <a:pt x="7441" y="2750"/>
                    </a:cubicBezTo>
                    <a:cubicBezTo>
                      <a:pt x="7173" y="2750"/>
                      <a:pt x="6913" y="2942"/>
                      <a:pt x="6788" y="3191"/>
                    </a:cubicBezTo>
                    <a:cubicBezTo>
                      <a:pt x="6627" y="3482"/>
                      <a:pt x="6659" y="3822"/>
                      <a:pt x="6788" y="4113"/>
                    </a:cubicBezTo>
                    <a:cubicBezTo>
                      <a:pt x="6952" y="4496"/>
                      <a:pt x="7265" y="4734"/>
                      <a:pt x="7625" y="4821"/>
                    </a:cubicBezTo>
                    <a:lnTo>
                      <a:pt x="7625" y="4821"/>
                    </a:lnTo>
                    <a:cubicBezTo>
                      <a:pt x="7196" y="5472"/>
                      <a:pt x="6381" y="5812"/>
                      <a:pt x="5589" y="5812"/>
                    </a:cubicBezTo>
                    <a:cubicBezTo>
                      <a:pt x="5364" y="5812"/>
                      <a:pt x="5142" y="5785"/>
                      <a:pt x="4930" y="5729"/>
                    </a:cubicBezTo>
                    <a:cubicBezTo>
                      <a:pt x="4492" y="5600"/>
                      <a:pt x="4063" y="5348"/>
                      <a:pt x="3785" y="4980"/>
                    </a:cubicBezTo>
                    <a:lnTo>
                      <a:pt x="3785" y="4980"/>
                    </a:lnTo>
                    <a:cubicBezTo>
                      <a:pt x="3845" y="4957"/>
                      <a:pt x="3903" y="4932"/>
                      <a:pt x="3961" y="4905"/>
                    </a:cubicBezTo>
                    <a:cubicBezTo>
                      <a:pt x="4575" y="4598"/>
                      <a:pt x="5221" y="3773"/>
                      <a:pt x="4736" y="3111"/>
                    </a:cubicBezTo>
                    <a:cubicBezTo>
                      <a:pt x="4591" y="2911"/>
                      <a:pt x="4370" y="2794"/>
                      <a:pt x="4140" y="2794"/>
                    </a:cubicBezTo>
                    <a:cubicBezTo>
                      <a:pt x="4037" y="2794"/>
                      <a:pt x="3932" y="2818"/>
                      <a:pt x="3831" y="2868"/>
                    </a:cubicBezTo>
                    <a:cubicBezTo>
                      <a:pt x="3491" y="3030"/>
                      <a:pt x="3282" y="3385"/>
                      <a:pt x="3200" y="3741"/>
                    </a:cubicBezTo>
                    <a:cubicBezTo>
                      <a:pt x="3115" y="4098"/>
                      <a:pt x="3157" y="4448"/>
                      <a:pt x="3289" y="4765"/>
                    </a:cubicBezTo>
                    <a:lnTo>
                      <a:pt x="3289" y="4765"/>
                    </a:lnTo>
                    <a:cubicBezTo>
                      <a:pt x="3195" y="4780"/>
                      <a:pt x="3099" y="4787"/>
                      <a:pt x="3004" y="4787"/>
                    </a:cubicBezTo>
                    <a:cubicBezTo>
                      <a:pt x="2896" y="4787"/>
                      <a:pt x="2788" y="4778"/>
                      <a:pt x="2683" y="4760"/>
                    </a:cubicBezTo>
                    <a:cubicBezTo>
                      <a:pt x="2183" y="4678"/>
                      <a:pt x="1746" y="4404"/>
                      <a:pt x="1504" y="3952"/>
                    </a:cubicBezTo>
                    <a:cubicBezTo>
                      <a:pt x="1333" y="3656"/>
                      <a:pt x="1275" y="3303"/>
                      <a:pt x="1300" y="2962"/>
                    </a:cubicBezTo>
                    <a:lnTo>
                      <a:pt x="1300" y="2962"/>
                    </a:lnTo>
                    <a:cubicBezTo>
                      <a:pt x="1408" y="2987"/>
                      <a:pt x="1520" y="2999"/>
                      <a:pt x="1636" y="2999"/>
                    </a:cubicBezTo>
                    <a:cubicBezTo>
                      <a:pt x="1661" y="2999"/>
                      <a:pt x="1687" y="2999"/>
                      <a:pt x="1714" y="2998"/>
                    </a:cubicBezTo>
                    <a:cubicBezTo>
                      <a:pt x="2295" y="2950"/>
                      <a:pt x="2926" y="2577"/>
                      <a:pt x="3023" y="1963"/>
                    </a:cubicBezTo>
                    <a:cubicBezTo>
                      <a:pt x="3071" y="1608"/>
                      <a:pt x="2926" y="1237"/>
                      <a:pt x="2538" y="1187"/>
                    </a:cubicBezTo>
                    <a:cubicBezTo>
                      <a:pt x="2496" y="1179"/>
                      <a:pt x="2453" y="1176"/>
                      <a:pt x="2411" y="1176"/>
                    </a:cubicBezTo>
                    <a:cubicBezTo>
                      <a:pt x="2115" y="1176"/>
                      <a:pt x="1829" y="1360"/>
                      <a:pt x="1617" y="1543"/>
                    </a:cubicBezTo>
                    <a:cubicBezTo>
                      <a:pt x="1333" y="1809"/>
                      <a:pt x="1142" y="2150"/>
                      <a:pt x="1045" y="2515"/>
                    </a:cubicBezTo>
                    <a:lnTo>
                      <a:pt x="1045" y="2515"/>
                    </a:lnTo>
                    <a:cubicBezTo>
                      <a:pt x="996" y="2486"/>
                      <a:pt x="949" y="2453"/>
                      <a:pt x="906" y="2416"/>
                    </a:cubicBezTo>
                    <a:cubicBezTo>
                      <a:pt x="502" y="2092"/>
                      <a:pt x="388" y="1511"/>
                      <a:pt x="518" y="1026"/>
                    </a:cubicBezTo>
                    <a:cubicBezTo>
                      <a:pt x="582" y="767"/>
                      <a:pt x="696" y="541"/>
                      <a:pt x="858" y="347"/>
                    </a:cubicBezTo>
                    <a:cubicBezTo>
                      <a:pt x="967" y="225"/>
                      <a:pt x="864" y="65"/>
                      <a:pt x="745" y="65"/>
                    </a:cubicBezTo>
                    <a:cubicBezTo>
                      <a:pt x="706" y="65"/>
                      <a:pt x="667" y="82"/>
                      <a:pt x="631" y="121"/>
                    </a:cubicBezTo>
                    <a:cubicBezTo>
                      <a:pt x="162" y="638"/>
                      <a:pt x="0" y="1414"/>
                      <a:pt x="259" y="2060"/>
                    </a:cubicBezTo>
                    <a:cubicBezTo>
                      <a:pt x="404" y="2416"/>
                      <a:pt x="662" y="2691"/>
                      <a:pt x="983" y="2850"/>
                    </a:cubicBezTo>
                    <a:lnTo>
                      <a:pt x="983" y="2850"/>
                    </a:lnTo>
                    <a:cubicBezTo>
                      <a:pt x="895" y="3662"/>
                      <a:pt x="1243" y="4515"/>
                      <a:pt x="2021" y="4889"/>
                    </a:cubicBezTo>
                    <a:cubicBezTo>
                      <a:pt x="2328" y="5038"/>
                      <a:pt x="2673" y="5115"/>
                      <a:pt x="3017" y="5115"/>
                    </a:cubicBezTo>
                    <a:cubicBezTo>
                      <a:pt x="3164" y="5115"/>
                      <a:pt x="3310" y="5101"/>
                      <a:pt x="3452" y="5073"/>
                    </a:cubicBezTo>
                    <a:lnTo>
                      <a:pt x="3452" y="5073"/>
                    </a:lnTo>
                    <a:cubicBezTo>
                      <a:pt x="3594" y="5291"/>
                      <a:pt x="3779" y="5486"/>
                      <a:pt x="3993" y="5648"/>
                    </a:cubicBezTo>
                    <a:cubicBezTo>
                      <a:pt x="4451" y="5983"/>
                      <a:pt x="5022" y="6145"/>
                      <a:pt x="5597" y="6145"/>
                    </a:cubicBezTo>
                    <a:cubicBezTo>
                      <a:pt x="6550" y="6145"/>
                      <a:pt x="7514" y="5699"/>
                      <a:pt x="7990" y="4856"/>
                    </a:cubicBezTo>
                    <a:lnTo>
                      <a:pt x="7990" y="4856"/>
                    </a:lnTo>
                    <a:cubicBezTo>
                      <a:pt x="8161" y="4850"/>
                      <a:pt x="8334" y="4812"/>
                      <a:pt x="8501" y="4743"/>
                    </a:cubicBezTo>
                    <a:cubicBezTo>
                      <a:pt x="9277" y="4420"/>
                      <a:pt x="9633" y="3612"/>
                      <a:pt x="9665" y="2820"/>
                    </a:cubicBezTo>
                    <a:cubicBezTo>
                      <a:pt x="9671" y="2701"/>
                      <a:pt x="9672" y="2572"/>
                      <a:pt x="9667" y="2438"/>
                    </a:cubicBezTo>
                    <a:lnTo>
                      <a:pt x="9667" y="2438"/>
                    </a:lnTo>
                    <a:cubicBezTo>
                      <a:pt x="10251" y="2244"/>
                      <a:pt x="10665" y="1718"/>
                      <a:pt x="10764" y="1090"/>
                    </a:cubicBezTo>
                    <a:cubicBezTo>
                      <a:pt x="10813" y="752"/>
                      <a:pt x="10764" y="412"/>
                      <a:pt x="10619" y="88"/>
                    </a:cubicBezTo>
                    <a:cubicBezTo>
                      <a:pt x="10588" y="27"/>
                      <a:pt x="10539" y="1"/>
                      <a:pt x="10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675;p39"/>
              <p:cNvSpPr/>
              <p:nvPr/>
            </p:nvSpPr>
            <p:spPr>
              <a:xfrm>
                <a:off x="2846100" y="1962238"/>
                <a:ext cx="571925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22877" h="1766" extrusionOk="0">
                    <a:moveTo>
                      <a:pt x="246" y="0"/>
                    </a:moveTo>
                    <a:cubicBezTo>
                      <a:pt x="94" y="0"/>
                      <a:pt x="0" y="214"/>
                      <a:pt x="166" y="311"/>
                    </a:cubicBezTo>
                    <a:cubicBezTo>
                      <a:pt x="2687" y="1766"/>
                      <a:pt x="5758" y="1637"/>
                      <a:pt x="8585" y="1652"/>
                    </a:cubicBezTo>
                    <a:cubicBezTo>
                      <a:pt x="9755" y="1664"/>
                      <a:pt x="10933" y="1675"/>
                      <a:pt x="12108" y="1675"/>
                    </a:cubicBezTo>
                    <a:cubicBezTo>
                      <a:pt x="12589" y="1675"/>
                      <a:pt x="13069" y="1673"/>
                      <a:pt x="13548" y="1669"/>
                    </a:cubicBezTo>
                    <a:cubicBezTo>
                      <a:pt x="15099" y="1652"/>
                      <a:pt x="16651" y="1652"/>
                      <a:pt x="18185" y="1523"/>
                    </a:cubicBezTo>
                    <a:cubicBezTo>
                      <a:pt x="19754" y="1393"/>
                      <a:pt x="21337" y="1103"/>
                      <a:pt x="22711" y="311"/>
                    </a:cubicBezTo>
                    <a:cubicBezTo>
                      <a:pt x="22876" y="214"/>
                      <a:pt x="22771" y="0"/>
                      <a:pt x="22626" y="0"/>
                    </a:cubicBezTo>
                    <a:cubicBezTo>
                      <a:pt x="22601" y="0"/>
                      <a:pt x="22575" y="6"/>
                      <a:pt x="22549" y="20"/>
                    </a:cubicBezTo>
                    <a:cubicBezTo>
                      <a:pt x="21337" y="715"/>
                      <a:pt x="19948" y="1022"/>
                      <a:pt x="18573" y="1167"/>
                    </a:cubicBezTo>
                    <a:cubicBezTo>
                      <a:pt x="17086" y="1313"/>
                      <a:pt x="15600" y="1313"/>
                      <a:pt x="14129" y="1329"/>
                    </a:cubicBezTo>
                    <a:cubicBezTo>
                      <a:pt x="13321" y="1337"/>
                      <a:pt x="12513" y="1341"/>
                      <a:pt x="11705" y="1341"/>
                    </a:cubicBezTo>
                    <a:cubicBezTo>
                      <a:pt x="10897" y="1341"/>
                      <a:pt x="10089" y="1337"/>
                      <a:pt x="9281" y="1329"/>
                    </a:cubicBezTo>
                    <a:cubicBezTo>
                      <a:pt x="8946" y="1329"/>
                      <a:pt x="8609" y="1330"/>
                      <a:pt x="8272" y="1330"/>
                    </a:cubicBezTo>
                    <a:cubicBezTo>
                      <a:pt x="7132" y="1330"/>
                      <a:pt x="5984" y="1320"/>
                      <a:pt x="4836" y="1232"/>
                    </a:cubicBezTo>
                    <a:cubicBezTo>
                      <a:pt x="3269" y="1119"/>
                      <a:pt x="1701" y="812"/>
                      <a:pt x="328" y="20"/>
                    </a:cubicBezTo>
                    <a:cubicBezTo>
                      <a:pt x="299" y="6"/>
                      <a:pt x="272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676;p39"/>
              <p:cNvSpPr/>
              <p:nvPr/>
            </p:nvSpPr>
            <p:spPr>
              <a:xfrm>
                <a:off x="3522125" y="1228588"/>
                <a:ext cx="489725" cy="943975"/>
              </a:xfrm>
              <a:custGeom>
                <a:avLst/>
                <a:gdLst/>
                <a:ahLst/>
                <a:cxnLst/>
                <a:rect l="l" t="t" r="r" b="b"/>
                <a:pathLst>
                  <a:path w="19589" h="37759" extrusionOk="0">
                    <a:moveTo>
                      <a:pt x="2037" y="1"/>
                    </a:moveTo>
                    <a:lnTo>
                      <a:pt x="1" y="1003"/>
                    </a:lnTo>
                    <a:lnTo>
                      <a:pt x="14805" y="30255"/>
                    </a:lnTo>
                    <a:cubicBezTo>
                      <a:pt x="14805" y="30255"/>
                      <a:pt x="16470" y="33552"/>
                      <a:pt x="13658" y="34941"/>
                    </a:cubicBezTo>
                    <a:cubicBezTo>
                      <a:pt x="13257" y="35142"/>
                      <a:pt x="12874" y="35227"/>
                      <a:pt x="12514" y="35227"/>
                    </a:cubicBezTo>
                    <a:cubicBezTo>
                      <a:pt x="10523" y="35227"/>
                      <a:pt x="9213" y="32631"/>
                      <a:pt x="9213" y="32631"/>
                    </a:cubicBezTo>
                    <a:lnTo>
                      <a:pt x="7532" y="34133"/>
                    </a:lnTo>
                    <a:cubicBezTo>
                      <a:pt x="7532" y="34133"/>
                      <a:pt x="9459" y="37758"/>
                      <a:pt x="12561" y="37758"/>
                    </a:cubicBezTo>
                    <a:cubicBezTo>
                      <a:pt x="13323" y="37758"/>
                      <a:pt x="14155" y="37539"/>
                      <a:pt x="15048" y="36995"/>
                    </a:cubicBezTo>
                    <a:cubicBezTo>
                      <a:pt x="19588" y="34247"/>
                      <a:pt x="17084" y="29237"/>
                      <a:pt x="17084" y="29237"/>
                    </a:cubicBezTo>
                    <a:lnTo>
                      <a:pt x="20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677;p39"/>
              <p:cNvSpPr/>
              <p:nvPr/>
            </p:nvSpPr>
            <p:spPr>
              <a:xfrm>
                <a:off x="3125800" y="940188"/>
                <a:ext cx="926050" cy="643750"/>
              </a:xfrm>
              <a:custGeom>
                <a:avLst/>
                <a:gdLst/>
                <a:ahLst/>
                <a:cxnLst/>
                <a:rect l="l" t="t" r="r" b="b"/>
                <a:pathLst>
                  <a:path w="37042" h="25750" extrusionOk="0">
                    <a:moveTo>
                      <a:pt x="18407" y="0"/>
                    </a:moveTo>
                    <a:cubicBezTo>
                      <a:pt x="16161" y="0"/>
                      <a:pt x="13927" y="425"/>
                      <a:pt x="11813" y="1404"/>
                    </a:cubicBezTo>
                    <a:cubicBezTo>
                      <a:pt x="11701" y="1452"/>
                      <a:pt x="11604" y="1501"/>
                      <a:pt x="11490" y="1549"/>
                    </a:cubicBezTo>
                    <a:cubicBezTo>
                      <a:pt x="7385" y="3570"/>
                      <a:pt x="4185" y="7222"/>
                      <a:pt x="2375" y="11343"/>
                    </a:cubicBezTo>
                    <a:cubicBezTo>
                      <a:pt x="662" y="15271"/>
                      <a:pt x="0" y="19617"/>
                      <a:pt x="177" y="23901"/>
                    </a:cubicBezTo>
                    <a:cubicBezTo>
                      <a:pt x="177" y="23901"/>
                      <a:pt x="1170" y="25750"/>
                      <a:pt x="3287" y="25750"/>
                    </a:cubicBezTo>
                    <a:cubicBezTo>
                      <a:pt x="3586" y="25750"/>
                      <a:pt x="3906" y="25713"/>
                      <a:pt x="4250" y="25629"/>
                    </a:cubicBezTo>
                    <a:cubicBezTo>
                      <a:pt x="7030" y="24951"/>
                      <a:pt x="6400" y="21477"/>
                      <a:pt x="6400" y="21476"/>
                    </a:cubicBezTo>
                    <a:lnTo>
                      <a:pt x="6400" y="21476"/>
                    </a:lnTo>
                    <a:cubicBezTo>
                      <a:pt x="6400" y="21477"/>
                      <a:pt x="7660" y="23770"/>
                      <a:pt x="9685" y="23770"/>
                    </a:cubicBezTo>
                    <a:cubicBezTo>
                      <a:pt x="10077" y="23770"/>
                      <a:pt x="10496" y="23684"/>
                      <a:pt x="10941" y="23480"/>
                    </a:cubicBezTo>
                    <a:cubicBezTo>
                      <a:pt x="13705" y="22220"/>
                      <a:pt x="12105" y="18842"/>
                      <a:pt x="12104" y="18842"/>
                    </a:cubicBezTo>
                    <a:lnTo>
                      <a:pt x="12104" y="18842"/>
                    </a:lnTo>
                    <a:cubicBezTo>
                      <a:pt x="12105" y="18842"/>
                      <a:pt x="13649" y="21275"/>
                      <a:pt x="15742" y="21275"/>
                    </a:cubicBezTo>
                    <a:cubicBezTo>
                      <a:pt x="16109" y="21275"/>
                      <a:pt x="16493" y="21200"/>
                      <a:pt x="16888" y="21024"/>
                    </a:cubicBezTo>
                    <a:cubicBezTo>
                      <a:pt x="19538" y="19828"/>
                      <a:pt x="18020" y="15885"/>
                      <a:pt x="18019" y="15885"/>
                    </a:cubicBezTo>
                    <a:lnTo>
                      <a:pt x="18019" y="15885"/>
                    </a:lnTo>
                    <a:cubicBezTo>
                      <a:pt x="18020" y="15885"/>
                      <a:pt x="19470" y="18699"/>
                      <a:pt x="21609" y="18699"/>
                    </a:cubicBezTo>
                    <a:cubicBezTo>
                      <a:pt x="21933" y="18699"/>
                      <a:pt x="22273" y="18635"/>
                      <a:pt x="22626" y="18486"/>
                    </a:cubicBezTo>
                    <a:cubicBezTo>
                      <a:pt x="25309" y="17372"/>
                      <a:pt x="24323" y="13509"/>
                      <a:pt x="24322" y="13508"/>
                    </a:cubicBezTo>
                    <a:lnTo>
                      <a:pt x="24322" y="13508"/>
                    </a:lnTo>
                    <a:cubicBezTo>
                      <a:pt x="24323" y="13509"/>
                      <a:pt x="25323" y="16068"/>
                      <a:pt x="27383" y="16068"/>
                    </a:cubicBezTo>
                    <a:cubicBezTo>
                      <a:pt x="27724" y="16068"/>
                      <a:pt x="28093" y="15998"/>
                      <a:pt x="28492" y="15836"/>
                    </a:cubicBezTo>
                    <a:cubicBezTo>
                      <a:pt x="31304" y="14689"/>
                      <a:pt x="30141" y="11149"/>
                      <a:pt x="30140" y="11149"/>
                    </a:cubicBezTo>
                    <a:lnTo>
                      <a:pt x="30140" y="11149"/>
                    </a:lnTo>
                    <a:cubicBezTo>
                      <a:pt x="30141" y="11149"/>
                      <a:pt x="31435" y="12891"/>
                      <a:pt x="33148" y="12891"/>
                    </a:cubicBezTo>
                    <a:cubicBezTo>
                      <a:pt x="33617" y="12891"/>
                      <a:pt x="34119" y="12760"/>
                      <a:pt x="34633" y="12426"/>
                    </a:cubicBezTo>
                    <a:cubicBezTo>
                      <a:pt x="37042" y="10858"/>
                      <a:pt x="36169" y="8256"/>
                      <a:pt x="36169" y="8256"/>
                    </a:cubicBezTo>
                    <a:cubicBezTo>
                      <a:pt x="33163" y="5201"/>
                      <a:pt x="29526" y="2712"/>
                      <a:pt x="25486" y="1290"/>
                    </a:cubicBezTo>
                    <a:cubicBezTo>
                      <a:pt x="23202" y="482"/>
                      <a:pt x="20798" y="0"/>
                      <a:pt x="18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678;p39"/>
              <p:cNvSpPr/>
              <p:nvPr/>
            </p:nvSpPr>
            <p:spPr>
              <a:xfrm>
                <a:off x="3256025" y="1000112"/>
                <a:ext cx="126273" cy="489646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3623" extrusionOk="0">
                    <a:moveTo>
                      <a:pt x="4162" y="1"/>
                    </a:moveTo>
                    <a:cubicBezTo>
                      <a:pt x="4111" y="1"/>
                      <a:pt x="4059" y="23"/>
                      <a:pt x="4025" y="78"/>
                    </a:cubicBezTo>
                    <a:cubicBezTo>
                      <a:pt x="2376" y="2744"/>
                      <a:pt x="1261" y="5718"/>
                      <a:pt x="647" y="8788"/>
                    </a:cubicBezTo>
                    <a:cubicBezTo>
                      <a:pt x="340" y="10357"/>
                      <a:pt x="178" y="11941"/>
                      <a:pt x="82" y="13524"/>
                    </a:cubicBezTo>
                    <a:cubicBezTo>
                      <a:pt x="0" y="15076"/>
                      <a:pt x="17" y="16643"/>
                      <a:pt x="146" y="18194"/>
                    </a:cubicBezTo>
                    <a:cubicBezTo>
                      <a:pt x="308" y="19989"/>
                      <a:pt x="631" y="21750"/>
                      <a:pt x="1051" y="23512"/>
                    </a:cubicBezTo>
                    <a:cubicBezTo>
                      <a:pt x="1070" y="23588"/>
                      <a:pt x="1132" y="23622"/>
                      <a:pt x="1196" y="23622"/>
                    </a:cubicBezTo>
                    <a:cubicBezTo>
                      <a:pt x="1296" y="23622"/>
                      <a:pt x="1403" y="23542"/>
                      <a:pt x="1374" y="23415"/>
                    </a:cubicBezTo>
                    <a:cubicBezTo>
                      <a:pt x="647" y="20377"/>
                      <a:pt x="275" y="17306"/>
                      <a:pt x="388" y="14171"/>
                    </a:cubicBezTo>
                    <a:cubicBezTo>
                      <a:pt x="502" y="11035"/>
                      <a:pt x="987" y="7916"/>
                      <a:pt x="2053" y="4959"/>
                    </a:cubicBezTo>
                    <a:cubicBezTo>
                      <a:pt x="2635" y="3310"/>
                      <a:pt x="3394" y="1727"/>
                      <a:pt x="4316" y="240"/>
                    </a:cubicBezTo>
                    <a:cubicBezTo>
                      <a:pt x="4394" y="116"/>
                      <a:pt x="4278" y="1"/>
                      <a:pt x="4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679;p39"/>
              <p:cNvSpPr/>
              <p:nvPr/>
            </p:nvSpPr>
            <p:spPr>
              <a:xfrm>
                <a:off x="3366175" y="1001987"/>
                <a:ext cx="77478" cy="425848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20857" extrusionOk="0">
                    <a:moveTo>
                      <a:pt x="650" y="1"/>
                    </a:moveTo>
                    <a:cubicBezTo>
                      <a:pt x="587" y="1"/>
                      <a:pt x="530" y="36"/>
                      <a:pt x="518" y="118"/>
                    </a:cubicBezTo>
                    <a:cubicBezTo>
                      <a:pt x="114" y="2737"/>
                      <a:pt x="0" y="5403"/>
                      <a:pt x="194" y="8037"/>
                    </a:cubicBezTo>
                    <a:cubicBezTo>
                      <a:pt x="405" y="10833"/>
                      <a:pt x="922" y="13612"/>
                      <a:pt x="1795" y="16280"/>
                    </a:cubicBezTo>
                    <a:cubicBezTo>
                      <a:pt x="2312" y="17831"/>
                      <a:pt x="2942" y="19334"/>
                      <a:pt x="3685" y="20773"/>
                    </a:cubicBezTo>
                    <a:cubicBezTo>
                      <a:pt x="3715" y="20832"/>
                      <a:pt x="3763" y="20857"/>
                      <a:pt x="3813" y="20857"/>
                    </a:cubicBezTo>
                    <a:cubicBezTo>
                      <a:pt x="3923" y="20857"/>
                      <a:pt x="4039" y="20734"/>
                      <a:pt x="3961" y="20611"/>
                    </a:cubicBezTo>
                    <a:cubicBezTo>
                      <a:pt x="2668" y="18090"/>
                      <a:pt x="1746" y="15390"/>
                      <a:pt x="1164" y="12627"/>
                    </a:cubicBezTo>
                    <a:cubicBezTo>
                      <a:pt x="615" y="9977"/>
                      <a:pt x="373" y="7245"/>
                      <a:pt x="453" y="4530"/>
                    </a:cubicBezTo>
                    <a:cubicBezTo>
                      <a:pt x="485" y="3075"/>
                      <a:pt x="615" y="1638"/>
                      <a:pt x="841" y="215"/>
                    </a:cubicBezTo>
                    <a:cubicBezTo>
                      <a:pt x="861" y="87"/>
                      <a:pt x="748" y="1"/>
                      <a:pt x="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680;p39"/>
              <p:cNvSpPr/>
              <p:nvPr/>
            </p:nvSpPr>
            <p:spPr>
              <a:xfrm>
                <a:off x="3390825" y="993264"/>
                <a:ext cx="193147" cy="366834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20062" extrusionOk="0">
                    <a:moveTo>
                      <a:pt x="200" y="1"/>
                    </a:moveTo>
                    <a:cubicBezTo>
                      <a:pt x="98" y="1"/>
                      <a:pt x="1" y="76"/>
                      <a:pt x="49" y="192"/>
                    </a:cubicBezTo>
                    <a:cubicBezTo>
                      <a:pt x="1148" y="2810"/>
                      <a:pt x="2361" y="5396"/>
                      <a:pt x="3621" y="7950"/>
                    </a:cubicBezTo>
                    <a:cubicBezTo>
                      <a:pt x="4930" y="10585"/>
                      <a:pt x="6287" y="13203"/>
                      <a:pt x="7677" y="15804"/>
                    </a:cubicBezTo>
                    <a:cubicBezTo>
                      <a:pt x="8420" y="17194"/>
                      <a:pt x="9164" y="18584"/>
                      <a:pt x="9924" y="19974"/>
                    </a:cubicBezTo>
                    <a:cubicBezTo>
                      <a:pt x="9955" y="20036"/>
                      <a:pt x="10006" y="20061"/>
                      <a:pt x="10057" y="20061"/>
                    </a:cubicBezTo>
                    <a:cubicBezTo>
                      <a:pt x="10167" y="20061"/>
                      <a:pt x="10281" y="19944"/>
                      <a:pt x="10215" y="19812"/>
                    </a:cubicBezTo>
                    <a:cubicBezTo>
                      <a:pt x="8857" y="17323"/>
                      <a:pt x="7515" y="14819"/>
                      <a:pt x="6207" y="12313"/>
                    </a:cubicBezTo>
                    <a:cubicBezTo>
                      <a:pt x="4849" y="9712"/>
                      <a:pt x="3540" y="7094"/>
                      <a:pt x="2296" y="4443"/>
                    </a:cubicBezTo>
                    <a:cubicBezTo>
                      <a:pt x="1617" y="3004"/>
                      <a:pt x="971" y="1567"/>
                      <a:pt x="372" y="112"/>
                    </a:cubicBezTo>
                    <a:cubicBezTo>
                      <a:pt x="340" y="34"/>
                      <a:pt x="269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681;p39"/>
              <p:cNvSpPr/>
              <p:nvPr/>
            </p:nvSpPr>
            <p:spPr>
              <a:xfrm>
                <a:off x="3390300" y="979889"/>
                <a:ext cx="359224" cy="298619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16664" extrusionOk="0">
                    <a:moveTo>
                      <a:pt x="250" y="1"/>
                    </a:moveTo>
                    <a:cubicBezTo>
                      <a:pt x="96" y="1"/>
                      <a:pt x="0" y="226"/>
                      <a:pt x="167" y="296"/>
                    </a:cubicBezTo>
                    <a:cubicBezTo>
                      <a:pt x="2866" y="1507"/>
                      <a:pt x="5388" y="3108"/>
                      <a:pt x="7586" y="5079"/>
                    </a:cubicBezTo>
                    <a:cubicBezTo>
                      <a:pt x="9734" y="7019"/>
                      <a:pt x="11544" y="9329"/>
                      <a:pt x="12902" y="11883"/>
                    </a:cubicBezTo>
                    <a:cubicBezTo>
                      <a:pt x="13678" y="13370"/>
                      <a:pt x="14309" y="14938"/>
                      <a:pt x="14777" y="16554"/>
                    </a:cubicBezTo>
                    <a:cubicBezTo>
                      <a:pt x="14802" y="16630"/>
                      <a:pt x="14865" y="16664"/>
                      <a:pt x="14929" y="16664"/>
                    </a:cubicBezTo>
                    <a:cubicBezTo>
                      <a:pt x="15028" y="16664"/>
                      <a:pt x="15130" y="16584"/>
                      <a:pt x="15100" y="16457"/>
                    </a:cubicBezTo>
                    <a:cubicBezTo>
                      <a:pt x="14260" y="13596"/>
                      <a:pt x="12934" y="10898"/>
                      <a:pt x="11157" y="8506"/>
                    </a:cubicBezTo>
                    <a:cubicBezTo>
                      <a:pt x="9396" y="6162"/>
                      <a:pt x="7230" y="4125"/>
                      <a:pt x="4789" y="2494"/>
                    </a:cubicBezTo>
                    <a:cubicBezTo>
                      <a:pt x="3384" y="1539"/>
                      <a:pt x="1897" y="716"/>
                      <a:pt x="328" y="20"/>
                    </a:cubicBezTo>
                    <a:cubicBezTo>
                      <a:pt x="301" y="7"/>
                      <a:pt x="275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682;p39"/>
              <p:cNvSpPr/>
              <p:nvPr/>
            </p:nvSpPr>
            <p:spPr>
              <a:xfrm>
                <a:off x="3423175" y="975563"/>
                <a:ext cx="461002" cy="244472"/>
              </a:xfrm>
              <a:custGeom>
                <a:avLst/>
                <a:gdLst/>
                <a:ahLst/>
                <a:cxnLst/>
                <a:rect l="l" t="t" r="r" b="b"/>
                <a:pathLst>
                  <a:path w="19638" h="13451" extrusionOk="0">
                    <a:moveTo>
                      <a:pt x="1365" y="1"/>
                    </a:moveTo>
                    <a:cubicBezTo>
                      <a:pt x="981" y="1"/>
                      <a:pt x="595" y="21"/>
                      <a:pt x="209" y="65"/>
                    </a:cubicBezTo>
                    <a:cubicBezTo>
                      <a:pt x="9" y="81"/>
                      <a:pt x="0" y="390"/>
                      <a:pt x="182" y="390"/>
                    </a:cubicBezTo>
                    <a:cubicBezTo>
                      <a:pt x="191" y="390"/>
                      <a:pt x="200" y="389"/>
                      <a:pt x="209" y="388"/>
                    </a:cubicBezTo>
                    <a:cubicBezTo>
                      <a:pt x="586" y="346"/>
                      <a:pt x="962" y="327"/>
                      <a:pt x="1338" y="327"/>
                    </a:cubicBezTo>
                    <a:cubicBezTo>
                      <a:pt x="2721" y="327"/>
                      <a:pt x="4092" y="588"/>
                      <a:pt x="5413" y="970"/>
                    </a:cubicBezTo>
                    <a:cubicBezTo>
                      <a:pt x="7029" y="1422"/>
                      <a:pt x="8613" y="1989"/>
                      <a:pt x="10117" y="2715"/>
                    </a:cubicBezTo>
                    <a:cubicBezTo>
                      <a:pt x="11539" y="3411"/>
                      <a:pt x="12864" y="4283"/>
                      <a:pt x="13996" y="5398"/>
                    </a:cubicBezTo>
                    <a:cubicBezTo>
                      <a:pt x="15062" y="6449"/>
                      <a:pt x="15967" y="7677"/>
                      <a:pt x="16791" y="8938"/>
                    </a:cubicBezTo>
                    <a:cubicBezTo>
                      <a:pt x="17713" y="10360"/>
                      <a:pt x="18521" y="11862"/>
                      <a:pt x="19280" y="13366"/>
                    </a:cubicBezTo>
                    <a:cubicBezTo>
                      <a:pt x="19315" y="13426"/>
                      <a:pt x="19365" y="13450"/>
                      <a:pt x="19415" y="13450"/>
                    </a:cubicBezTo>
                    <a:cubicBezTo>
                      <a:pt x="19527" y="13450"/>
                      <a:pt x="19638" y="13327"/>
                      <a:pt x="19571" y="13205"/>
                    </a:cubicBezTo>
                    <a:cubicBezTo>
                      <a:pt x="18181" y="10473"/>
                      <a:pt x="16678" y="7725"/>
                      <a:pt x="14545" y="5495"/>
                    </a:cubicBezTo>
                    <a:cubicBezTo>
                      <a:pt x="12266" y="3103"/>
                      <a:pt x="9212" y="1778"/>
                      <a:pt x="6109" y="825"/>
                    </a:cubicBezTo>
                    <a:cubicBezTo>
                      <a:pt x="4569" y="355"/>
                      <a:pt x="2977" y="1"/>
                      <a:pt x="1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683;p39"/>
              <p:cNvSpPr/>
              <p:nvPr/>
            </p:nvSpPr>
            <p:spPr>
              <a:xfrm>
                <a:off x="3232850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50" y="1083"/>
                    </a:cubicBezTo>
                    <a:cubicBezTo>
                      <a:pt x="841" y="1083"/>
                      <a:pt x="1084" y="841"/>
                      <a:pt x="1084" y="534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684;p39"/>
              <p:cNvSpPr/>
              <p:nvPr/>
            </p:nvSpPr>
            <p:spPr>
              <a:xfrm>
                <a:off x="3186400" y="1281113"/>
                <a:ext cx="270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1" y="1084"/>
                      <a:pt x="1082" y="841"/>
                      <a:pt x="1082" y="535"/>
                    </a:cubicBezTo>
                    <a:cubicBezTo>
                      <a:pt x="1082" y="244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685;p39"/>
              <p:cNvSpPr/>
              <p:nvPr/>
            </p:nvSpPr>
            <p:spPr>
              <a:xfrm>
                <a:off x="3223950" y="13542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686;p39"/>
              <p:cNvSpPr/>
              <p:nvPr/>
            </p:nvSpPr>
            <p:spPr>
              <a:xfrm>
                <a:off x="3260750" y="110981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34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82" y="841"/>
                      <a:pt x="1082" y="534"/>
                    </a:cubicBezTo>
                    <a:cubicBezTo>
                      <a:pt x="1082" y="243"/>
                      <a:pt x="840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687;p39"/>
              <p:cNvSpPr/>
              <p:nvPr/>
            </p:nvSpPr>
            <p:spPr>
              <a:xfrm>
                <a:off x="3327800" y="115063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3" y="0"/>
                      <a:pt x="1" y="242"/>
                      <a:pt x="1" y="550"/>
                    </a:cubicBezTo>
                    <a:cubicBezTo>
                      <a:pt x="1" y="840"/>
                      <a:pt x="243" y="1082"/>
                      <a:pt x="533" y="1082"/>
                    </a:cubicBezTo>
                    <a:cubicBezTo>
                      <a:pt x="841" y="1082"/>
                      <a:pt x="1083" y="840"/>
                      <a:pt x="1083" y="550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688;p39"/>
              <p:cNvSpPr/>
              <p:nvPr/>
            </p:nvSpPr>
            <p:spPr>
              <a:xfrm>
                <a:off x="3313650" y="1252838"/>
                <a:ext cx="27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7" extrusionOk="0">
                    <a:moveTo>
                      <a:pt x="534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25"/>
                      <a:pt x="244" y="1067"/>
                      <a:pt x="534" y="1067"/>
                    </a:cubicBezTo>
                    <a:cubicBezTo>
                      <a:pt x="841" y="1067"/>
                      <a:pt x="1084" y="825"/>
                      <a:pt x="1084" y="534"/>
                    </a:cubicBezTo>
                    <a:cubicBezTo>
                      <a:pt x="1084" y="243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689;p39"/>
              <p:cNvSpPr/>
              <p:nvPr/>
            </p:nvSpPr>
            <p:spPr>
              <a:xfrm>
                <a:off x="3352050" y="1320713"/>
                <a:ext cx="270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8" extrusionOk="0">
                    <a:moveTo>
                      <a:pt x="550" y="0"/>
                    </a:moveTo>
                    <a:cubicBezTo>
                      <a:pt x="242" y="0"/>
                      <a:pt x="0" y="227"/>
                      <a:pt x="0" y="534"/>
                    </a:cubicBezTo>
                    <a:cubicBezTo>
                      <a:pt x="0" y="825"/>
                      <a:pt x="242" y="1067"/>
                      <a:pt x="550" y="1067"/>
                    </a:cubicBezTo>
                    <a:cubicBezTo>
                      <a:pt x="841" y="1067"/>
                      <a:pt x="1083" y="825"/>
                      <a:pt x="1083" y="534"/>
                    </a:cubicBezTo>
                    <a:cubicBezTo>
                      <a:pt x="1083" y="227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690;p39"/>
              <p:cNvSpPr/>
              <p:nvPr/>
            </p:nvSpPr>
            <p:spPr>
              <a:xfrm>
                <a:off x="3495075" y="140313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1" y="243"/>
                      <a:pt x="1" y="534"/>
                    </a:cubicBezTo>
                    <a:cubicBezTo>
                      <a:pt x="1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34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691;p39"/>
              <p:cNvSpPr/>
              <p:nvPr/>
            </p:nvSpPr>
            <p:spPr>
              <a:xfrm>
                <a:off x="3508825" y="13154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1"/>
                    </a:moveTo>
                    <a:cubicBezTo>
                      <a:pt x="242" y="1"/>
                      <a:pt x="0" y="243"/>
                      <a:pt x="0" y="534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82" y="841"/>
                      <a:pt x="1082" y="534"/>
                    </a:cubicBezTo>
                    <a:cubicBezTo>
                      <a:pt x="1082" y="243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692;p39"/>
              <p:cNvSpPr/>
              <p:nvPr/>
            </p:nvSpPr>
            <p:spPr>
              <a:xfrm>
                <a:off x="34284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693;p39"/>
              <p:cNvSpPr/>
              <p:nvPr/>
            </p:nvSpPr>
            <p:spPr>
              <a:xfrm>
                <a:off x="3448200" y="1208388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1" y="244"/>
                      <a:pt x="1" y="550"/>
                    </a:cubicBezTo>
                    <a:cubicBezTo>
                      <a:pt x="1" y="841"/>
                      <a:pt x="243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694;p39"/>
              <p:cNvSpPr/>
              <p:nvPr/>
            </p:nvSpPr>
            <p:spPr>
              <a:xfrm>
                <a:off x="3461950" y="1027813"/>
                <a:ext cx="2707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7" extrusionOk="0">
                    <a:moveTo>
                      <a:pt x="533" y="0"/>
                    </a:moveTo>
                    <a:cubicBezTo>
                      <a:pt x="242" y="0"/>
                      <a:pt x="0" y="242"/>
                      <a:pt x="0" y="533"/>
                    </a:cubicBezTo>
                    <a:cubicBezTo>
                      <a:pt x="0" y="824"/>
                      <a:pt x="242" y="1067"/>
                      <a:pt x="533" y="1067"/>
                    </a:cubicBezTo>
                    <a:cubicBezTo>
                      <a:pt x="841" y="1067"/>
                      <a:pt x="1083" y="824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695;p39"/>
              <p:cNvSpPr/>
              <p:nvPr/>
            </p:nvSpPr>
            <p:spPr>
              <a:xfrm>
                <a:off x="3540725" y="109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50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696;p39"/>
              <p:cNvSpPr/>
              <p:nvPr/>
            </p:nvSpPr>
            <p:spPr>
              <a:xfrm>
                <a:off x="3535875" y="11861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1" y="1082"/>
                      <a:pt x="1084" y="841"/>
                      <a:pt x="1084" y="550"/>
                    </a:cubicBezTo>
                    <a:cubicBezTo>
                      <a:pt x="1084" y="242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697;p39"/>
              <p:cNvSpPr/>
              <p:nvPr/>
            </p:nvSpPr>
            <p:spPr>
              <a:xfrm>
                <a:off x="3625575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34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0" y="1083"/>
                      <a:pt x="1084" y="841"/>
                      <a:pt x="1084" y="534"/>
                    </a:cubicBezTo>
                    <a:cubicBezTo>
                      <a:pt x="1084" y="243"/>
                      <a:pt x="840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698;p39"/>
              <p:cNvSpPr/>
              <p:nvPr/>
            </p:nvSpPr>
            <p:spPr>
              <a:xfrm>
                <a:off x="3527400" y="9772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699;p39"/>
              <p:cNvSpPr/>
              <p:nvPr/>
            </p:nvSpPr>
            <p:spPr>
              <a:xfrm>
                <a:off x="3612250" y="1004363"/>
                <a:ext cx="267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3" extrusionOk="0">
                    <a:moveTo>
                      <a:pt x="533" y="1"/>
                    </a:moveTo>
                    <a:cubicBezTo>
                      <a:pt x="242" y="1"/>
                      <a:pt x="0" y="242"/>
                      <a:pt x="0" y="533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67" y="841"/>
                      <a:pt x="1067" y="533"/>
                    </a:cubicBezTo>
                    <a:cubicBezTo>
                      <a:pt x="1067" y="242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700;p39"/>
              <p:cNvSpPr/>
              <p:nvPr/>
            </p:nvSpPr>
            <p:spPr>
              <a:xfrm>
                <a:off x="3641725" y="10774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35" y="0"/>
                    </a:moveTo>
                    <a:cubicBezTo>
                      <a:pt x="244" y="0"/>
                      <a:pt x="1" y="243"/>
                      <a:pt x="1" y="550"/>
                    </a:cubicBezTo>
                    <a:cubicBezTo>
                      <a:pt x="1" y="841"/>
                      <a:pt x="244" y="1084"/>
                      <a:pt x="535" y="1084"/>
                    </a:cubicBezTo>
                    <a:cubicBezTo>
                      <a:pt x="841" y="1084"/>
                      <a:pt x="1084" y="841"/>
                      <a:pt x="1084" y="550"/>
                    </a:cubicBezTo>
                    <a:cubicBezTo>
                      <a:pt x="1084" y="243"/>
                      <a:pt x="841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701;p39"/>
              <p:cNvSpPr/>
              <p:nvPr/>
            </p:nvSpPr>
            <p:spPr>
              <a:xfrm>
                <a:off x="3720525" y="107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702;p39"/>
              <p:cNvSpPr/>
              <p:nvPr/>
            </p:nvSpPr>
            <p:spPr>
              <a:xfrm>
                <a:off x="3706800" y="9748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703;p39"/>
              <p:cNvSpPr/>
              <p:nvPr/>
            </p:nvSpPr>
            <p:spPr>
              <a:xfrm>
                <a:off x="3793650" y="1014063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3" y="1"/>
                      <a:pt x="0" y="242"/>
                      <a:pt x="0" y="550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2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704;p39"/>
              <p:cNvSpPr/>
              <p:nvPr/>
            </p:nvSpPr>
            <p:spPr>
              <a:xfrm>
                <a:off x="3840125" y="1077488"/>
                <a:ext cx="267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24" y="1084"/>
                      <a:pt x="1067" y="841"/>
                      <a:pt x="1067" y="550"/>
                    </a:cubicBezTo>
                    <a:cubicBezTo>
                      <a:pt x="1067" y="243"/>
                      <a:pt x="824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705;p39"/>
              <p:cNvSpPr/>
              <p:nvPr/>
            </p:nvSpPr>
            <p:spPr>
              <a:xfrm>
                <a:off x="3917275" y="11045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1"/>
                    </a:moveTo>
                    <a:cubicBezTo>
                      <a:pt x="244" y="1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706;p39"/>
              <p:cNvSpPr/>
              <p:nvPr/>
            </p:nvSpPr>
            <p:spPr>
              <a:xfrm>
                <a:off x="3931025" y="1186188"/>
                <a:ext cx="266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0" y="1082"/>
                      <a:pt x="1067" y="841"/>
                      <a:pt x="1067" y="550"/>
                    </a:cubicBezTo>
                    <a:cubicBezTo>
                      <a:pt x="1067" y="242"/>
                      <a:pt x="840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707;p39"/>
              <p:cNvSpPr/>
              <p:nvPr/>
            </p:nvSpPr>
            <p:spPr>
              <a:xfrm>
                <a:off x="3706800" y="115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708;p39"/>
              <p:cNvSpPr/>
              <p:nvPr/>
            </p:nvSpPr>
            <p:spPr>
              <a:xfrm>
                <a:off x="3793650" y="117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34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34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709;p39"/>
              <p:cNvSpPr/>
              <p:nvPr/>
            </p:nvSpPr>
            <p:spPr>
              <a:xfrm>
                <a:off x="3754850" y="12338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2"/>
                      <a:pt x="550" y="1082"/>
                    </a:cubicBezTo>
                    <a:cubicBezTo>
                      <a:pt x="841" y="1082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710;p39"/>
              <p:cNvSpPr/>
              <p:nvPr/>
            </p:nvSpPr>
            <p:spPr>
              <a:xfrm>
                <a:off x="3820725" y="126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33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711;p39"/>
              <p:cNvSpPr/>
              <p:nvPr/>
            </p:nvSpPr>
            <p:spPr>
              <a:xfrm>
                <a:off x="3593675" y="1281113"/>
                <a:ext cx="266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67" y="841"/>
                      <a:pt x="1067" y="535"/>
                    </a:cubicBezTo>
                    <a:cubicBezTo>
                      <a:pt x="1067" y="244"/>
                      <a:pt x="840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712;p39"/>
              <p:cNvSpPr/>
              <p:nvPr/>
            </p:nvSpPr>
            <p:spPr>
              <a:xfrm>
                <a:off x="36781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0" y="1084"/>
                      <a:pt x="1084" y="841"/>
                      <a:pt x="1084" y="535"/>
                    </a:cubicBezTo>
                    <a:cubicBezTo>
                      <a:pt x="1084" y="244"/>
                      <a:pt x="840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713;p39"/>
              <p:cNvSpPr/>
              <p:nvPr/>
            </p:nvSpPr>
            <p:spPr>
              <a:xfrm>
                <a:off x="3655075" y="134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50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50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714;p39"/>
              <p:cNvSpPr/>
              <p:nvPr/>
            </p:nvSpPr>
            <p:spPr>
              <a:xfrm>
                <a:off x="3409425" y="11178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715;p39"/>
              <p:cNvSpPr/>
              <p:nvPr/>
            </p:nvSpPr>
            <p:spPr>
              <a:xfrm>
                <a:off x="3313650" y="14023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34" y="1"/>
                    </a:moveTo>
                    <a:cubicBezTo>
                      <a:pt x="244" y="1"/>
                      <a:pt x="1" y="244"/>
                      <a:pt x="1" y="535"/>
                    </a:cubicBezTo>
                    <a:cubicBezTo>
                      <a:pt x="1" y="841"/>
                      <a:pt x="244" y="1084"/>
                      <a:pt x="534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716;p39"/>
              <p:cNvSpPr/>
              <p:nvPr/>
            </p:nvSpPr>
            <p:spPr>
              <a:xfrm>
                <a:off x="3382325" y="14479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1"/>
                    </a:moveTo>
                    <a:cubicBezTo>
                      <a:pt x="244" y="1"/>
                      <a:pt x="1" y="243"/>
                      <a:pt x="1" y="550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717;p39"/>
              <p:cNvSpPr/>
              <p:nvPr/>
            </p:nvSpPr>
            <p:spPr>
              <a:xfrm>
                <a:off x="3165775" y="14277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4" y="1"/>
                      <a:pt x="0" y="243"/>
                      <a:pt x="0" y="550"/>
                    </a:cubicBezTo>
                    <a:cubicBezTo>
                      <a:pt x="0" y="841"/>
                      <a:pt x="244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718;p39"/>
              <p:cNvSpPr/>
              <p:nvPr/>
            </p:nvSpPr>
            <p:spPr>
              <a:xfrm>
                <a:off x="3223950" y="1490413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41"/>
                      <a:pt x="244" y="1084"/>
                      <a:pt x="550" y="1084"/>
                    </a:cubicBezTo>
                    <a:cubicBezTo>
                      <a:pt x="841" y="1084"/>
                      <a:pt x="1084" y="841"/>
                      <a:pt x="1084" y="534"/>
                    </a:cubicBezTo>
                    <a:cubicBezTo>
                      <a:pt x="1084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719;p39"/>
              <p:cNvSpPr/>
              <p:nvPr/>
            </p:nvSpPr>
            <p:spPr>
              <a:xfrm>
                <a:off x="3738700" y="1684763"/>
                <a:ext cx="155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4242" extrusionOk="0">
                    <a:moveTo>
                      <a:pt x="5383" y="0"/>
                    </a:moveTo>
                    <a:lnTo>
                      <a:pt x="33" y="2651"/>
                    </a:lnTo>
                    <a:cubicBezTo>
                      <a:pt x="17" y="2666"/>
                      <a:pt x="0" y="2699"/>
                      <a:pt x="17" y="2731"/>
                    </a:cubicBezTo>
                    <a:lnTo>
                      <a:pt x="744" y="4218"/>
                    </a:lnTo>
                    <a:cubicBezTo>
                      <a:pt x="756" y="4230"/>
                      <a:pt x="775" y="4241"/>
                      <a:pt x="797" y="4241"/>
                    </a:cubicBezTo>
                    <a:cubicBezTo>
                      <a:pt x="806" y="4241"/>
                      <a:pt x="816" y="4239"/>
                      <a:pt x="825" y="4235"/>
                    </a:cubicBezTo>
                    <a:lnTo>
                      <a:pt x="6158" y="1584"/>
                    </a:lnTo>
                    <a:cubicBezTo>
                      <a:pt x="6191" y="1584"/>
                      <a:pt x="6206" y="1535"/>
                      <a:pt x="6191" y="1520"/>
                    </a:cubicBezTo>
                    <a:lnTo>
                      <a:pt x="5447" y="33"/>
                    </a:lnTo>
                    <a:cubicBezTo>
                      <a:pt x="5447" y="0"/>
                      <a:pt x="5398" y="0"/>
                      <a:pt x="5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720;p39"/>
              <p:cNvSpPr/>
              <p:nvPr/>
            </p:nvSpPr>
            <p:spPr>
              <a:xfrm>
                <a:off x="3740725" y="1687638"/>
                <a:ext cx="15072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023" extrusionOk="0">
                    <a:moveTo>
                      <a:pt x="4946" y="338"/>
                    </a:moveTo>
                    <a:cubicBezTo>
                      <a:pt x="5205" y="338"/>
                      <a:pt x="5463" y="483"/>
                      <a:pt x="5593" y="741"/>
                    </a:cubicBezTo>
                    <a:cubicBezTo>
                      <a:pt x="5673" y="903"/>
                      <a:pt x="5690" y="1097"/>
                      <a:pt x="5625" y="1275"/>
                    </a:cubicBezTo>
                    <a:cubicBezTo>
                      <a:pt x="5576" y="1469"/>
                      <a:pt x="5446" y="1614"/>
                      <a:pt x="5269" y="1695"/>
                    </a:cubicBezTo>
                    <a:lnTo>
                      <a:pt x="1406" y="3603"/>
                    </a:lnTo>
                    <a:cubicBezTo>
                      <a:pt x="1303" y="3654"/>
                      <a:pt x="1195" y="3678"/>
                      <a:pt x="1088" y="3678"/>
                    </a:cubicBezTo>
                    <a:cubicBezTo>
                      <a:pt x="828" y="3678"/>
                      <a:pt x="579" y="3532"/>
                      <a:pt x="453" y="3279"/>
                    </a:cubicBezTo>
                    <a:cubicBezTo>
                      <a:pt x="356" y="3101"/>
                      <a:pt x="356" y="2907"/>
                      <a:pt x="404" y="2730"/>
                    </a:cubicBezTo>
                    <a:cubicBezTo>
                      <a:pt x="469" y="2551"/>
                      <a:pt x="598" y="2407"/>
                      <a:pt x="760" y="2325"/>
                    </a:cubicBezTo>
                    <a:lnTo>
                      <a:pt x="4638" y="403"/>
                    </a:lnTo>
                    <a:cubicBezTo>
                      <a:pt x="4735" y="353"/>
                      <a:pt x="4849" y="338"/>
                      <a:pt x="4946" y="338"/>
                    </a:cubicBezTo>
                    <a:close/>
                    <a:moveTo>
                      <a:pt x="4958" y="1"/>
                    </a:moveTo>
                    <a:cubicBezTo>
                      <a:pt x="4803" y="1"/>
                      <a:pt x="4644" y="36"/>
                      <a:pt x="4494" y="112"/>
                    </a:cubicBezTo>
                    <a:lnTo>
                      <a:pt x="615" y="2019"/>
                    </a:lnTo>
                    <a:cubicBezTo>
                      <a:pt x="372" y="2148"/>
                      <a:pt x="178" y="2357"/>
                      <a:pt x="98" y="2633"/>
                    </a:cubicBezTo>
                    <a:cubicBezTo>
                      <a:pt x="1" y="2891"/>
                      <a:pt x="33" y="3182"/>
                      <a:pt x="162" y="3441"/>
                    </a:cubicBezTo>
                    <a:cubicBezTo>
                      <a:pt x="339" y="3796"/>
                      <a:pt x="712" y="4023"/>
                      <a:pt x="1100" y="4023"/>
                    </a:cubicBezTo>
                    <a:cubicBezTo>
                      <a:pt x="1245" y="4023"/>
                      <a:pt x="1406" y="3974"/>
                      <a:pt x="1552" y="3909"/>
                    </a:cubicBezTo>
                    <a:lnTo>
                      <a:pt x="5414" y="1986"/>
                    </a:lnTo>
                    <a:cubicBezTo>
                      <a:pt x="5673" y="1873"/>
                      <a:pt x="5851" y="1646"/>
                      <a:pt x="5948" y="1388"/>
                    </a:cubicBezTo>
                    <a:cubicBezTo>
                      <a:pt x="6028" y="1129"/>
                      <a:pt x="6013" y="838"/>
                      <a:pt x="5883" y="580"/>
                    </a:cubicBezTo>
                    <a:cubicBezTo>
                      <a:pt x="5700" y="213"/>
                      <a:pt x="5338" y="1"/>
                      <a:pt x="4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721;p39"/>
              <p:cNvSpPr/>
              <p:nvPr/>
            </p:nvSpPr>
            <p:spPr>
              <a:xfrm>
                <a:off x="3762550" y="1731438"/>
                <a:ext cx="1466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684" extrusionOk="0">
                    <a:moveTo>
                      <a:pt x="4860" y="0"/>
                    </a:moveTo>
                    <a:cubicBezTo>
                      <a:pt x="4731" y="0"/>
                      <a:pt x="4601" y="29"/>
                      <a:pt x="4477" y="88"/>
                    </a:cubicBezTo>
                    <a:lnTo>
                      <a:pt x="615" y="2012"/>
                    </a:lnTo>
                    <a:cubicBezTo>
                      <a:pt x="178" y="2222"/>
                      <a:pt x="0" y="2756"/>
                      <a:pt x="210" y="3191"/>
                    </a:cubicBezTo>
                    <a:cubicBezTo>
                      <a:pt x="372" y="3504"/>
                      <a:pt x="683" y="3684"/>
                      <a:pt x="1007" y="3684"/>
                    </a:cubicBezTo>
                    <a:cubicBezTo>
                      <a:pt x="1136" y="3684"/>
                      <a:pt x="1266" y="3655"/>
                      <a:pt x="1390" y="3596"/>
                    </a:cubicBezTo>
                    <a:lnTo>
                      <a:pt x="5252" y="1672"/>
                    </a:lnTo>
                    <a:cubicBezTo>
                      <a:pt x="5689" y="1463"/>
                      <a:pt x="5866" y="929"/>
                      <a:pt x="5657" y="493"/>
                    </a:cubicBezTo>
                    <a:cubicBezTo>
                      <a:pt x="5495" y="180"/>
                      <a:pt x="5184" y="0"/>
                      <a:pt x="4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722;p39"/>
              <p:cNvSpPr/>
              <p:nvPr/>
            </p:nvSpPr>
            <p:spPr>
              <a:xfrm>
                <a:off x="3757700" y="1727238"/>
                <a:ext cx="15637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4023" extrusionOk="0">
                    <a:moveTo>
                      <a:pt x="5058" y="338"/>
                    </a:moveTo>
                    <a:cubicBezTo>
                      <a:pt x="5317" y="338"/>
                      <a:pt x="5576" y="483"/>
                      <a:pt x="5705" y="741"/>
                    </a:cubicBezTo>
                    <a:cubicBezTo>
                      <a:pt x="5883" y="1097"/>
                      <a:pt x="5737" y="1517"/>
                      <a:pt x="5382" y="1695"/>
                    </a:cubicBezTo>
                    <a:lnTo>
                      <a:pt x="1520" y="3618"/>
                    </a:lnTo>
                    <a:cubicBezTo>
                      <a:pt x="1422" y="3662"/>
                      <a:pt x="1318" y="3684"/>
                      <a:pt x="1214" y="3684"/>
                    </a:cubicBezTo>
                    <a:cubicBezTo>
                      <a:pt x="943" y="3684"/>
                      <a:pt x="678" y="3537"/>
                      <a:pt x="550" y="3279"/>
                    </a:cubicBezTo>
                    <a:cubicBezTo>
                      <a:pt x="372" y="2924"/>
                      <a:pt x="518" y="2503"/>
                      <a:pt x="873" y="2325"/>
                    </a:cubicBezTo>
                    <a:lnTo>
                      <a:pt x="4735" y="402"/>
                    </a:lnTo>
                    <a:cubicBezTo>
                      <a:pt x="4849" y="353"/>
                      <a:pt x="4946" y="338"/>
                      <a:pt x="5058" y="338"/>
                    </a:cubicBezTo>
                    <a:close/>
                    <a:moveTo>
                      <a:pt x="5058" y="1"/>
                    </a:moveTo>
                    <a:cubicBezTo>
                      <a:pt x="4901" y="1"/>
                      <a:pt x="4741" y="36"/>
                      <a:pt x="4590" y="111"/>
                    </a:cubicBezTo>
                    <a:lnTo>
                      <a:pt x="727" y="2019"/>
                    </a:lnTo>
                    <a:cubicBezTo>
                      <a:pt x="210" y="2277"/>
                      <a:pt x="1" y="2907"/>
                      <a:pt x="259" y="3441"/>
                    </a:cubicBezTo>
                    <a:cubicBezTo>
                      <a:pt x="436" y="3796"/>
                      <a:pt x="809" y="4023"/>
                      <a:pt x="1196" y="4023"/>
                    </a:cubicBezTo>
                    <a:cubicBezTo>
                      <a:pt x="1358" y="4023"/>
                      <a:pt x="1520" y="3973"/>
                      <a:pt x="1664" y="3909"/>
                    </a:cubicBezTo>
                    <a:lnTo>
                      <a:pt x="5528" y="1986"/>
                    </a:lnTo>
                    <a:cubicBezTo>
                      <a:pt x="6045" y="1728"/>
                      <a:pt x="6254" y="1113"/>
                      <a:pt x="5996" y="580"/>
                    </a:cubicBezTo>
                    <a:cubicBezTo>
                      <a:pt x="5812" y="213"/>
                      <a:pt x="5442" y="1"/>
                      <a:pt x="5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723;p39"/>
              <p:cNvSpPr/>
              <p:nvPr/>
            </p:nvSpPr>
            <p:spPr>
              <a:xfrm>
                <a:off x="3781950" y="1771038"/>
                <a:ext cx="1470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3684" extrusionOk="0">
                    <a:moveTo>
                      <a:pt x="4862" y="0"/>
                    </a:moveTo>
                    <a:cubicBezTo>
                      <a:pt x="4732" y="0"/>
                      <a:pt x="4600" y="29"/>
                      <a:pt x="4476" y="88"/>
                    </a:cubicBezTo>
                    <a:lnTo>
                      <a:pt x="614" y="2012"/>
                    </a:lnTo>
                    <a:cubicBezTo>
                      <a:pt x="177" y="2221"/>
                      <a:pt x="0" y="2755"/>
                      <a:pt x="226" y="3191"/>
                    </a:cubicBezTo>
                    <a:cubicBezTo>
                      <a:pt x="376" y="3504"/>
                      <a:pt x="693" y="3684"/>
                      <a:pt x="1020" y="3684"/>
                    </a:cubicBezTo>
                    <a:cubicBezTo>
                      <a:pt x="1150" y="3684"/>
                      <a:pt x="1282" y="3655"/>
                      <a:pt x="1406" y="3596"/>
                    </a:cubicBezTo>
                    <a:lnTo>
                      <a:pt x="5269" y="1672"/>
                    </a:lnTo>
                    <a:cubicBezTo>
                      <a:pt x="5705" y="1462"/>
                      <a:pt x="5883" y="928"/>
                      <a:pt x="5672" y="493"/>
                    </a:cubicBezTo>
                    <a:lnTo>
                      <a:pt x="5657" y="493"/>
                    </a:lnTo>
                    <a:cubicBezTo>
                      <a:pt x="5506" y="180"/>
                      <a:pt x="5190" y="0"/>
                      <a:pt x="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724;p39"/>
              <p:cNvSpPr/>
              <p:nvPr/>
            </p:nvSpPr>
            <p:spPr>
              <a:xfrm>
                <a:off x="3777475" y="1766838"/>
                <a:ext cx="1564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23" extrusionOk="0">
                    <a:moveTo>
                      <a:pt x="5043" y="338"/>
                    </a:moveTo>
                    <a:cubicBezTo>
                      <a:pt x="5125" y="338"/>
                      <a:pt x="5205" y="338"/>
                      <a:pt x="5286" y="370"/>
                    </a:cubicBezTo>
                    <a:cubicBezTo>
                      <a:pt x="5463" y="435"/>
                      <a:pt x="5609" y="564"/>
                      <a:pt x="5690" y="741"/>
                    </a:cubicBezTo>
                    <a:cubicBezTo>
                      <a:pt x="5868" y="1096"/>
                      <a:pt x="5722" y="1517"/>
                      <a:pt x="5366" y="1695"/>
                    </a:cubicBezTo>
                    <a:lnTo>
                      <a:pt x="1504" y="3618"/>
                    </a:lnTo>
                    <a:cubicBezTo>
                      <a:pt x="1406" y="3662"/>
                      <a:pt x="1304" y="3683"/>
                      <a:pt x="1202" y="3683"/>
                    </a:cubicBezTo>
                    <a:cubicBezTo>
                      <a:pt x="936" y="3683"/>
                      <a:pt x="680" y="3536"/>
                      <a:pt x="550" y="3279"/>
                    </a:cubicBezTo>
                    <a:cubicBezTo>
                      <a:pt x="373" y="2923"/>
                      <a:pt x="518" y="2503"/>
                      <a:pt x="873" y="2325"/>
                    </a:cubicBezTo>
                    <a:lnTo>
                      <a:pt x="4737" y="402"/>
                    </a:lnTo>
                    <a:cubicBezTo>
                      <a:pt x="4834" y="353"/>
                      <a:pt x="4946" y="338"/>
                      <a:pt x="5043" y="338"/>
                    </a:cubicBezTo>
                    <a:close/>
                    <a:moveTo>
                      <a:pt x="5040" y="0"/>
                    </a:moveTo>
                    <a:cubicBezTo>
                      <a:pt x="4885" y="0"/>
                      <a:pt x="4730" y="37"/>
                      <a:pt x="4591" y="111"/>
                    </a:cubicBezTo>
                    <a:lnTo>
                      <a:pt x="729" y="2034"/>
                    </a:lnTo>
                    <a:cubicBezTo>
                      <a:pt x="212" y="2277"/>
                      <a:pt x="1" y="2907"/>
                      <a:pt x="259" y="3441"/>
                    </a:cubicBezTo>
                    <a:cubicBezTo>
                      <a:pt x="438" y="3796"/>
                      <a:pt x="809" y="4022"/>
                      <a:pt x="1197" y="4022"/>
                    </a:cubicBezTo>
                    <a:cubicBezTo>
                      <a:pt x="1343" y="4022"/>
                      <a:pt x="1504" y="3973"/>
                      <a:pt x="1649" y="3909"/>
                    </a:cubicBezTo>
                    <a:lnTo>
                      <a:pt x="5528" y="1986"/>
                    </a:lnTo>
                    <a:cubicBezTo>
                      <a:pt x="6030" y="1727"/>
                      <a:pt x="6256" y="1113"/>
                      <a:pt x="5980" y="579"/>
                    </a:cubicBezTo>
                    <a:cubicBezTo>
                      <a:pt x="5868" y="338"/>
                      <a:pt x="5642" y="144"/>
                      <a:pt x="5383" y="62"/>
                    </a:cubicBezTo>
                    <a:cubicBezTo>
                      <a:pt x="5273" y="21"/>
                      <a:pt x="5156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725;p39"/>
              <p:cNvSpPr/>
              <p:nvPr/>
            </p:nvSpPr>
            <p:spPr>
              <a:xfrm>
                <a:off x="3801725" y="1810788"/>
                <a:ext cx="147100" cy="92200"/>
              </a:xfrm>
              <a:custGeom>
                <a:avLst/>
                <a:gdLst/>
                <a:ahLst/>
                <a:cxnLst/>
                <a:rect l="l" t="t" r="r" b="b"/>
                <a:pathLst>
                  <a:path w="5884" h="3688" extrusionOk="0">
                    <a:moveTo>
                      <a:pt x="4880" y="0"/>
                    </a:moveTo>
                    <a:cubicBezTo>
                      <a:pt x="4744" y="0"/>
                      <a:pt x="4607" y="32"/>
                      <a:pt x="4478" y="99"/>
                    </a:cubicBezTo>
                    <a:lnTo>
                      <a:pt x="615" y="2006"/>
                    </a:lnTo>
                    <a:cubicBezTo>
                      <a:pt x="179" y="2232"/>
                      <a:pt x="0" y="2749"/>
                      <a:pt x="211" y="3185"/>
                    </a:cubicBezTo>
                    <a:lnTo>
                      <a:pt x="227" y="3202"/>
                    </a:lnTo>
                    <a:cubicBezTo>
                      <a:pt x="375" y="3509"/>
                      <a:pt x="683" y="3688"/>
                      <a:pt x="1006" y="3688"/>
                    </a:cubicBezTo>
                    <a:cubicBezTo>
                      <a:pt x="1141" y="3688"/>
                      <a:pt x="1278" y="3656"/>
                      <a:pt x="1407" y="3590"/>
                    </a:cubicBezTo>
                    <a:lnTo>
                      <a:pt x="5269" y="1683"/>
                    </a:lnTo>
                    <a:cubicBezTo>
                      <a:pt x="5706" y="1456"/>
                      <a:pt x="5883" y="939"/>
                      <a:pt x="5657" y="502"/>
                    </a:cubicBezTo>
                    <a:lnTo>
                      <a:pt x="5657" y="487"/>
                    </a:lnTo>
                    <a:cubicBezTo>
                      <a:pt x="5510" y="179"/>
                      <a:pt x="5201" y="0"/>
                      <a:pt x="4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726;p39"/>
              <p:cNvSpPr/>
              <p:nvPr/>
            </p:nvSpPr>
            <p:spPr>
              <a:xfrm>
                <a:off x="3796875" y="1806538"/>
                <a:ext cx="15640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19" extrusionOk="0">
                    <a:moveTo>
                      <a:pt x="5060" y="333"/>
                    </a:moveTo>
                    <a:cubicBezTo>
                      <a:pt x="5318" y="333"/>
                      <a:pt x="5577" y="478"/>
                      <a:pt x="5706" y="737"/>
                    </a:cubicBezTo>
                    <a:cubicBezTo>
                      <a:pt x="5883" y="1092"/>
                      <a:pt x="5738" y="1529"/>
                      <a:pt x="5383" y="1691"/>
                    </a:cubicBezTo>
                    <a:lnTo>
                      <a:pt x="1520" y="3613"/>
                    </a:lnTo>
                    <a:cubicBezTo>
                      <a:pt x="1426" y="3661"/>
                      <a:pt x="1321" y="3686"/>
                      <a:pt x="1211" y="3686"/>
                    </a:cubicBezTo>
                    <a:cubicBezTo>
                      <a:pt x="1133" y="3686"/>
                      <a:pt x="1051" y="3673"/>
                      <a:pt x="970" y="3646"/>
                    </a:cubicBezTo>
                    <a:cubicBezTo>
                      <a:pt x="793" y="3598"/>
                      <a:pt x="647" y="3469"/>
                      <a:pt x="567" y="3275"/>
                    </a:cubicBezTo>
                    <a:cubicBezTo>
                      <a:pt x="388" y="2935"/>
                      <a:pt x="535" y="2499"/>
                      <a:pt x="890" y="2321"/>
                    </a:cubicBezTo>
                    <a:lnTo>
                      <a:pt x="4752" y="414"/>
                    </a:lnTo>
                    <a:cubicBezTo>
                      <a:pt x="4849" y="366"/>
                      <a:pt x="4963" y="333"/>
                      <a:pt x="5060" y="333"/>
                    </a:cubicBezTo>
                    <a:close/>
                    <a:moveTo>
                      <a:pt x="5073" y="1"/>
                    </a:moveTo>
                    <a:cubicBezTo>
                      <a:pt x="4912" y="1"/>
                      <a:pt x="4751" y="39"/>
                      <a:pt x="4607" y="107"/>
                    </a:cubicBezTo>
                    <a:lnTo>
                      <a:pt x="728" y="2030"/>
                    </a:lnTo>
                    <a:cubicBezTo>
                      <a:pt x="227" y="2288"/>
                      <a:pt x="1" y="2919"/>
                      <a:pt x="276" y="3436"/>
                    </a:cubicBezTo>
                    <a:cubicBezTo>
                      <a:pt x="388" y="3695"/>
                      <a:pt x="615" y="3872"/>
                      <a:pt x="873" y="3969"/>
                    </a:cubicBezTo>
                    <a:cubicBezTo>
                      <a:pt x="987" y="4001"/>
                      <a:pt x="1100" y="4018"/>
                      <a:pt x="1213" y="4018"/>
                    </a:cubicBezTo>
                    <a:cubicBezTo>
                      <a:pt x="1358" y="4018"/>
                      <a:pt x="1520" y="3986"/>
                      <a:pt x="1666" y="3904"/>
                    </a:cubicBezTo>
                    <a:lnTo>
                      <a:pt x="5528" y="1997"/>
                    </a:lnTo>
                    <a:cubicBezTo>
                      <a:pt x="6045" y="1739"/>
                      <a:pt x="6256" y="1109"/>
                      <a:pt x="5997" y="575"/>
                    </a:cubicBezTo>
                    <a:cubicBezTo>
                      <a:pt x="5883" y="333"/>
                      <a:pt x="5657" y="139"/>
                      <a:pt x="5398" y="58"/>
                    </a:cubicBezTo>
                    <a:cubicBezTo>
                      <a:pt x="5294" y="19"/>
                      <a:pt x="5183" y="1"/>
                      <a:pt x="5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727;p39"/>
              <p:cNvSpPr/>
              <p:nvPr/>
            </p:nvSpPr>
            <p:spPr>
              <a:xfrm>
                <a:off x="2992750" y="1732350"/>
                <a:ext cx="276300" cy="196200"/>
              </a:xfrm>
              <a:prstGeom prst="roundRect">
                <a:avLst>
                  <a:gd name="adj" fmla="val 43693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728;p39"/>
              <p:cNvSpPr/>
              <p:nvPr/>
            </p:nvSpPr>
            <p:spPr>
              <a:xfrm>
                <a:off x="2983150" y="1722738"/>
                <a:ext cx="297000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11880" h="8567" extrusionOk="0">
                    <a:moveTo>
                      <a:pt x="7613" y="339"/>
                    </a:moveTo>
                    <a:cubicBezTo>
                      <a:pt x="9778" y="339"/>
                      <a:pt x="11539" y="2102"/>
                      <a:pt x="11539" y="4250"/>
                    </a:cubicBezTo>
                    <a:lnTo>
                      <a:pt x="11539" y="4315"/>
                    </a:lnTo>
                    <a:cubicBezTo>
                      <a:pt x="11539" y="6481"/>
                      <a:pt x="9778" y="8243"/>
                      <a:pt x="7613" y="8243"/>
                    </a:cubicBezTo>
                    <a:lnTo>
                      <a:pt x="4251" y="8243"/>
                    </a:lnTo>
                    <a:cubicBezTo>
                      <a:pt x="2086" y="8243"/>
                      <a:pt x="323" y="6481"/>
                      <a:pt x="323" y="4315"/>
                    </a:cubicBezTo>
                    <a:lnTo>
                      <a:pt x="323" y="4250"/>
                    </a:lnTo>
                    <a:cubicBezTo>
                      <a:pt x="323" y="2102"/>
                      <a:pt x="2086" y="339"/>
                      <a:pt x="4251" y="339"/>
                    </a:cubicBezTo>
                    <a:close/>
                    <a:moveTo>
                      <a:pt x="4251" y="1"/>
                    </a:moveTo>
                    <a:cubicBezTo>
                      <a:pt x="1907" y="1"/>
                      <a:pt x="0" y="1908"/>
                      <a:pt x="0" y="4250"/>
                    </a:cubicBezTo>
                    <a:lnTo>
                      <a:pt x="0" y="4315"/>
                    </a:lnTo>
                    <a:cubicBezTo>
                      <a:pt x="0" y="6659"/>
                      <a:pt x="1907" y="8566"/>
                      <a:pt x="4251" y="8566"/>
                    </a:cubicBezTo>
                    <a:lnTo>
                      <a:pt x="7613" y="8566"/>
                    </a:lnTo>
                    <a:cubicBezTo>
                      <a:pt x="9972" y="8566"/>
                      <a:pt x="11879" y="6659"/>
                      <a:pt x="11879" y="4315"/>
                    </a:cubicBezTo>
                    <a:lnTo>
                      <a:pt x="11879" y="4250"/>
                    </a:lnTo>
                    <a:cubicBezTo>
                      <a:pt x="11879" y="1908"/>
                      <a:pt x="9972" y="1"/>
                      <a:pt x="7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729;p39"/>
              <p:cNvSpPr/>
              <p:nvPr/>
            </p:nvSpPr>
            <p:spPr>
              <a:xfrm>
                <a:off x="3076500" y="1767563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36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36" y="890"/>
                    </a:cubicBezTo>
                    <a:cubicBezTo>
                      <a:pt x="679" y="890"/>
                      <a:pt x="889" y="696"/>
                      <a:pt x="889" y="453"/>
                    </a:cubicBezTo>
                    <a:cubicBezTo>
                      <a:pt x="889" y="195"/>
                      <a:pt x="679" y="1"/>
                      <a:pt x="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730;p39"/>
              <p:cNvSpPr/>
              <p:nvPr/>
            </p:nvSpPr>
            <p:spPr>
              <a:xfrm>
                <a:off x="3160125" y="1767563"/>
                <a:ext cx="222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91" extrusionOk="0">
                    <a:moveTo>
                      <a:pt x="453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53" y="890"/>
                    </a:cubicBezTo>
                    <a:cubicBezTo>
                      <a:pt x="696" y="890"/>
                      <a:pt x="890" y="696"/>
                      <a:pt x="890" y="453"/>
                    </a:cubicBezTo>
                    <a:cubicBezTo>
                      <a:pt x="890" y="195"/>
                      <a:pt x="696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731;p39"/>
              <p:cNvSpPr/>
              <p:nvPr/>
            </p:nvSpPr>
            <p:spPr>
              <a:xfrm>
                <a:off x="3050225" y="1823738"/>
                <a:ext cx="16285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3234" extrusionOk="0">
                    <a:moveTo>
                      <a:pt x="65" y="1"/>
                    </a:moveTo>
                    <a:cubicBezTo>
                      <a:pt x="65" y="1"/>
                      <a:pt x="0" y="3233"/>
                      <a:pt x="3265" y="3233"/>
                    </a:cubicBezTo>
                    <a:cubicBezTo>
                      <a:pt x="6514" y="3233"/>
                      <a:pt x="6449" y="1"/>
                      <a:pt x="6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732;p39"/>
              <p:cNvSpPr/>
              <p:nvPr/>
            </p:nvSpPr>
            <p:spPr>
              <a:xfrm>
                <a:off x="3073663" y="1859488"/>
                <a:ext cx="10872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2914" extrusionOk="0">
                    <a:moveTo>
                      <a:pt x="1777" y="0"/>
                    </a:moveTo>
                    <a:cubicBezTo>
                      <a:pt x="1755" y="0"/>
                      <a:pt x="1734" y="2"/>
                      <a:pt x="1714" y="5"/>
                    </a:cubicBezTo>
                    <a:cubicBezTo>
                      <a:pt x="1455" y="5"/>
                      <a:pt x="1213" y="117"/>
                      <a:pt x="1002" y="279"/>
                    </a:cubicBezTo>
                    <a:cubicBezTo>
                      <a:pt x="808" y="440"/>
                      <a:pt x="647" y="651"/>
                      <a:pt x="502" y="860"/>
                    </a:cubicBezTo>
                    <a:cubicBezTo>
                      <a:pt x="308" y="1136"/>
                      <a:pt x="146" y="1410"/>
                      <a:pt x="0" y="1701"/>
                    </a:cubicBezTo>
                    <a:cubicBezTo>
                      <a:pt x="0" y="1701"/>
                      <a:pt x="711" y="2914"/>
                      <a:pt x="2877" y="2914"/>
                    </a:cubicBezTo>
                    <a:cubicBezTo>
                      <a:pt x="5060" y="2914"/>
                      <a:pt x="5528" y="1927"/>
                      <a:pt x="5528" y="1927"/>
                    </a:cubicBezTo>
                    <a:cubicBezTo>
                      <a:pt x="5528" y="1862"/>
                      <a:pt x="5495" y="1798"/>
                      <a:pt x="5463" y="1733"/>
                    </a:cubicBezTo>
                    <a:cubicBezTo>
                      <a:pt x="5172" y="1313"/>
                      <a:pt x="4898" y="877"/>
                      <a:pt x="4558" y="489"/>
                    </a:cubicBezTo>
                    <a:cubicBezTo>
                      <a:pt x="4429" y="343"/>
                      <a:pt x="4299" y="214"/>
                      <a:pt x="4138" y="134"/>
                    </a:cubicBezTo>
                    <a:cubicBezTo>
                      <a:pt x="4010" y="57"/>
                      <a:pt x="3861" y="10"/>
                      <a:pt x="3717" y="10"/>
                    </a:cubicBezTo>
                    <a:cubicBezTo>
                      <a:pt x="3679" y="10"/>
                      <a:pt x="3642" y="13"/>
                      <a:pt x="3605" y="20"/>
                    </a:cubicBezTo>
                    <a:cubicBezTo>
                      <a:pt x="3427" y="52"/>
                      <a:pt x="3282" y="166"/>
                      <a:pt x="3168" y="279"/>
                    </a:cubicBezTo>
                    <a:cubicBezTo>
                      <a:pt x="2959" y="473"/>
                      <a:pt x="2797" y="699"/>
                      <a:pt x="2683" y="942"/>
                    </a:cubicBezTo>
                    <a:cubicBezTo>
                      <a:pt x="2603" y="748"/>
                      <a:pt x="2506" y="554"/>
                      <a:pt x="2377" y="376"/>
                    </a:cubicBezTo>
                    <a:cubicBezTo>
                      <a:pt x="2295" y="263"/>
                      <a:pt x="2198" y="134"/>
                      <a:pt x="2069" y="69"/>
                    </a:cubicBezTo>
                    <a:cubicBezTo>
                      <a:pt x="1977" y="29"/>
                      <a:pt x="1874" y="0"/>
                      <a:pt x="1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34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8"/>
    </mc:Choice>
    <mc:Fallback xmlns="">
      <p:transition spd="slow" advTm="1504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9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464</Words>
  <Application>Microsoft Office PowerPoint</Application>
  <PresentationFormat>On-screen Show (16:9)</PresentationFormat>
  <Paragraphs>53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Livvic Bold</vt:lpstr>
      <vt:lpstr>方正大标宋简体</vt:lpstr>
      <vt:lpstr>Livvic</vt:lpstr>
      <vt:lpstr>方正少儿简体</vt:lpstr>
      <vt:lpstr>Montserrat Semi</vt:lpstr>
      <vt:lpstr>Itim</vt:lpstr>
      <vt:lpstr>Oxygen</vt:lpstr>
      <vt:lpstr>Arial</vt:lpstr>
      <vt:lpstr>Calibri</vt:lpstr>
      <vt:lpstr>Times New Roman</vt:lpstr>
      <vt:lpstr>Livvic Bold Bold</vt:lpstr>
      <vt:lpstr>宋体</vt:lpstr>
      <vt:lpstr>微软雅黑</vt:lpstr>
      <vt:lpstr>Placeholder 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</cp:revision>
  <dcterms:modified xsi:type="dcterms:W3CDTF">2022-04-11T15:46:24Z</dcterms:modified>
</cp:coreProperties>
</file>