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5" r:id="rId2"/>
    <p:sldId id="324" r:id="rId3"/>
    <p:sldId id="301" r:id="rId4"/>
    <p:sldId id="309" r:id="rId5"/>
    <p:sldId id="322" r:id="rId6"/>
    <p:sldId id="321" r:id="rId7"/>
    <p:sldId id="323" r:id="rId8"/>
    <p:sldId id="326" r:id="rId9"/>
    <p:sldId id="311" r:id="rId10"/>
    <p:sldId id="327" r:id="rId11"/>
    <p:sldId id="328" r:id="rId12"/>
    <p:sldId id="329" r:id="rId13"/>
    <p:sldId id="314" r:id="rId14"/>
    <p:sldId id="316" r:id="rId15"/>
    <p:sldId id="317" r:id="rId16"/>
    <p:sldId id="318" r:id="rId17"/>
    <p:sldId id="274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ivvic Bold Bold" panose="020B0604020202020204" charset="0"/>
      <p:regular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宋体" panose="02010600030101010101" pitchFamily="2" charset="-12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59" d="100"/>
          <a:sy n="59" d="100"/>
        </p:scale>
        <p:origin x="50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30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4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xmlns="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1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21DBD6AE-8C59-4C06-B4D8-3680937A5208}"/>
              </a:ext>
            </a:extLst>
          </p:cNvPr>
          <p:cNvSpPr/>
          <p:nvPr/>
        </p:nvSpPr>
        <p:spPr>
          <a:xfrm>
            <a:off x="2170781" y="5254704"/>
            <a:ext cx="13946447" cy="22903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6000" dirty="0">
                <a:solidFill>
                  <a:srgbClr val="7030A0"/>
                </a:solidFill>
                <a:latin typeface="Livvic Bold Bold"/>
              </a:rPr>
              <a:t>BÀI 1: CÂY TRONG SÂN TRƯỜNG EM</a:t>
            </a:r>
            <a:endParaRPr lang="en-US" sz="6000" dirty="0">
              <a:solidFill>
                <a:srgbClr val="7030A0"/>
              </a:solidFill>
              <a:latin typeface="Livvic Bold Bold"/>
            </a:endParaRPr>
          </a:p>
          <a:p>
            <a:pPr algn="ctr"/>
            <a:r>
              <a:rPr lang="en-US" sz="60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2</a:t>
            </a:r>
            <a:r>
              <a:rPr lang="vi-VN" sz="60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Hoàn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thành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A2346C1C-55CF-4F9C-9B78-27E08D97659C}"/>
              </a:ext>
            </a:extLst>
          </p:cNvPr>
          <p:cNvSpPr/>
          <p:nvPr/>
        </p:nvSpPr>
        <p:spPr>
          <a:xfrm>
            <a:off x="4556855" y="4143970"/>
            <a:ext cx="91743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: </a:t>
            </a:r>
            <a:r>
              <a:rPr lang="vi-VN" sz="6000" dirty="0">
                <a:solidFill>
                  <a:srgbClr val="002060"/>
                </a:solidFill>
                <a:latin typeface="Livvic Bold Bold"/>
              </a:rPr>
              <a:t>NHÀ TRƯỜNG</a:t>
            </a:r>
            <a:endParaRPr lang="vi-VN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932">
        <p14:doors dir="vert"/>
      </p:transition>
    </mc:Choice>
    <mc:Fallback xmlns="">
      <p:transition spd="slow" advTm="11932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ẽ Tranh Công Viên Xanh Trường Em Đẹp, Độc Đáo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62100"/>
            <a:ext cx="11430000" cy="803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6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8"/>
    </mc:Choice>
    <mc:Fallback>
      <p:transition spd="slow" advTm="967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em hơn 100 ảnh về hình vẽ vườn cây ăn quả - daotaonec.edu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2222" r="7500"/>
          <a:stretch/>
        </p:blipFill>
        <p:spPr bwMode="auto">
          <a:xfrm>
            <a:off x="4038600" y="1943100"/>
            <a:ext cx="102108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05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8"/>
    </mc:Choice>
    <mc:Fallback>
      <p:transition spd="slow" advTm="96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" y="-2951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ẽ Tranh Công Viên Xanh Trường Em Đơn Giản,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56386"/>
            <a:ext cx="9753600" cy="73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7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8"/>
    </mc:Choice>
    <mc:Fallback>
      <p:transition spd="slow" advTm="96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11728091" y="84057"/>
            <a:ext cx="5957017" cy="4719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8001000" y="5350608"/>
            <a:ext cx="6705600" cy="4789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"/>
    </mc:Choice>
    <mc:Fallback xmlns="">
      <p:transition spd="slow" advTm="1217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356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tặng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4"/>
    </mc:Choice>
    <mc:Fallback xmlns="">
      <p:transition spd="slow" advTm="1124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xmlns="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"/>
    </mc:Choice>
    <mc:Fallback xmlns="">
      <p:transition spd="slow" advTm="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" y="16370"/>
            <a:ext cx="18433032" cy="10287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" y="252704"/>
            <a:ext cx="18646186" cy="10034296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026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12555" y="187591"/>
            <a:ext cx="5777866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8250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8250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xmlns="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2" y="6352142"/>
            <a:ext cx="2663352" cy="26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xmlns="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54" y="3478526"/>
            <a:ext cx="1863200" cy="18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xmlns="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24" y="7100093"/>
            <a:ext cx="2388436" cy="17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xmlns="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475" y="2765719"/>
            <a:ext cx="302895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xmlns="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809" y="6369747"/>
            <a:ext cx="3731058" cy="32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xmlns="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97" y="6525807"/>
            <a:ext cx="3870146" cy="31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xmlns="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288" y="3416613"/>
            <a:ext cx="3633688" cy="27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xmlns="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2" y="1858866"/>
            <a:ext cx="2548928" cy="35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xmlns="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8" y="5821418"/>
            <a:ext cx="2548928" cy="35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67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0" y="952500"/>
            <a:ext cx="8153400" cy="119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96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00200" y="2466716"/>
            <a:ext cx="14782800" cy="6520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548517"/>
            <a:ext cx="13563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981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them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5981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-B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iết cách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cây từ nét, chấm, 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tiết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1.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ra vẻ đẹp tạo hình của cây và có ý thức chăm sóc, bảo vệ cây.</a:t>
            </a:r>
            <a:endParaRPr lang="en-GB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2"/>
    </mc:Choice>
    <mc:Fallback xmlns="">
      <p:transition spd="slow" advTm="1581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81000" y="419100"/>
            <a:ext cx="17907000" cy="9601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rot="21419819">
            <a:off x="452541" y="184715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1658331" y="511896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4361" y="3180484"/>
            <a:ext cx="5496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-</a:t>
            </a:r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hình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dáng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bộ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phận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cây</a:t>
            </a:r>
            <a:r>
              <a:rPr lang="en-US" sz="4000" dirty="0">
                <a:solidFill>
                  <a:srgbClr val="002060"/>
                </a:solidFill>
              </a:rPr>
              <a:t>?</a:t>
            </a:r>
            <a:endParaRPr lang="vi-VN" sz="4000" dirty="0">
              <a:solidFill>
                <a:srgbClr val="002060"/>
              </a:solidFill>
            </a:endParaRPr>
          </a:p>
          <a:p>
            <a:pPr algn="just"/>
            <a:r>
              <a:rPr lang="en-US" sz="4000" dirty="0">
                <a:solidFill>
                  <a:srgbClr val="002060"/>
                </a:solidFill>
              </a:rPr>
              <a:t>-</a:t>
            </a:r>
            <a:r>
              <a:rPr lang="en-US" sz="4000" dirty="0" err="1">
                <a:solidFill>
                  <a:srgbClr val="002060"/>
                </a:solidFill>
              </a:rPr>
              <a:t>Màu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sắc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thân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lá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hoa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quả</a:t>
            </a:r>
            <a:r>
              <a:rPr lang="en-US" sz="4000" dirty="0">
                <a:solidFill>
                  <a:srgbClr val="002060"/>
                </a:solidFill>
              </a:rPr>
              <a:t>..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</a:rPr>
              <a:t>-</a:t>
            </a:r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tên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loại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biết</a:t>
            </a:r>
            <a:r>
              <a:rPr lang="en-US" sz="40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026" name="Picture 2" descr="Top 10 Bài văn tả cây bàng hay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28" y="1594204"/>
            <a:ext cx="4336191" cy="3331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AutoShape 4" descr="Thiết kế sân vườn trường mầm non - Những lưu ý không thể bỏ q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Cây xanh trong trường học và nỗi ám ảnh gãy, đổ vào mùa mư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34" y="5941868"/>
            <a:ext cx="5125633" cy="3281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Hoa phượng nở rực rỡ nhưng sân trường vắng bóng học trò vì Covid-19 - 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786" y="1810654"/>
            <a:ext cx="4992629" cy="3332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6"/>
    </mc:Choice>
    <mc:Fallback xmlns="">
      <p:transition spd="slow" advTm="214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81000" y="419100"/>
            <a:ext cx="17907000" cy="9601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rot="21419819">
            <a:off x="452541" y="184715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1658331" y="511896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707" y="3180484"/>
            <a:ext cx="5496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Mỗi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dáng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vẻ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đẹp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riêng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gồm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Vòm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thân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cành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nhiều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hoa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phú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thay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đổi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op 10 Bài văn tả cây bàng hay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28" y="1594204"/>
            <a:ext cx="4336191" cy="3331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AutoShape 4" descr="Thiết kế sân vườn trường mầm non - Những lưu ý không thể bỏ q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Cây xanh trong trường học và nỗi ám ảnh gãy, đổ vào mùa mư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843" y="5791199"/>
            <a:ext cx="5125633" cy="3281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Hoa phượng nở rực rỡ nhưng sân trường vắng bóng học trò vì Covid-19 - 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843" y="1514061"/>
            <a:ext cx="4992629" cy="3332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c Loại Cây Trồng Trong Trường Học Phổ Biến Nhất Hiện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19" y="5791199"/>
            <a:ext cx="4506998" cy="33622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978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6"/>
    </mc:Choice>
    <mc:Fallback xmlns="">
      <p:transition spd="slow" advTm="300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</a:t>
            </a:r>
            <a:r>
              <a:rPr lang="en-US" sz="5400" dirty="0" err="1" smtClean="0">
                <a:solidFill>
                  <a:srgbClr val="002060"/>
                </a:solidFill>
              </a:rPr>
              <a:t>Kết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hợp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các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nét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thể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tạo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thành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hình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ảnh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cây</a:t>
            </a:r>
            <a:r>
              <a:rPr lang="en-US" sz="5400" dirty="0" smtClean="0">
                <a:solidFill>
                  <a:srgbClr val="002060"/>
                </a:solidFill>
              </a:rPr>
              <a:t>.</a:t>
            </a:r>
            <a:endParaRPr lang="en-US" sz="5400" dirty="0">
              <a:solidFill>
                <a:srgbClr val="002060"/>
              </a:solidFill>
            </a:endParaRPr>
          </a:p>
          <a:p>
            <a:r>
              <a:rPr lang="en-US" sz="5400" dirty="0">
                <a:solidFill>
                  <a:srgbClr val="002060"/>
                </a:solidFill>
              </a:rPr>
              <a:t>-</a:t>
            </a:r>
            <a:r>
              <a:rPr lang="en-US" sz="5400" dirty="0" err="1">
                <a:solidFill>
                  <a:srgbClr val="002060"/>
                </a:solidFill>
              </a:rPr>
              <a:t>Sắp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xếp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xen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kẽ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chấm</a:t>
            </a:r>
            <a:r>
              <a:rPr lang="en-US" sz="5400" dirty="0">
                <a:solidFill>
                  <a:srgbClr val="002060"/>
                </a:solidFill>
              </a:rPr>
              <a:t>, </a:t>
            </a:r>
            <a:r>
              <a:rPr lang="en-US" sz="5400" dirty="0" err="1">
                <a:solidFill>
                  <a:srgbClr val="002060"/>
                </a:solidFill>
              </a:rPr>
              <a:t>nét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bằng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giấy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thể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tạo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được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bức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tranh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về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cây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trong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sân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trường</a:t>
            </a:r>
            <a:r>
              <a:rPr lang="en-US" sz="5400" dirty="0" smtClean="0">
                <a:solidFill>
                  <a:srgbClr val="002060"/>
                </a:solidFill>
              </a:rPr>
              <a:t>.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5"/>
    </mc:Choice>
    <mc:Fallback xmlns="">
      <p:transition spd="slow" advTm="1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762000" y="1570690"/>
            <a:ext cx="15849600" cy="43847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871" y="2839760"/>
            <a:ext cx="1220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3765522"/>
            <a:ext cx="1013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8"/>
    </mc:Choice>
    <mc:Fallback xmlns="">
      <p:transition spd="slow" advTm="96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:a16="http://schemas.microsoft.com/office/drawing/2014/main" xmlns="" id="{9D7DBAF4-6631-4C80-8C08-EFC31BF1936B}"/>
              </a:ext>
            </a:extLst>
          </p:cNvPr>
          <p:cNvSpPr/>
          <p:nvPr/>
        </p:nvSpPr>
        <p:spPr bwMode="auto">
          <a:xfrm>
            <a:off x="110837" y="249382"/>
            <a:ext cx="11416146" cy="6848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144000" tIns="64800" rIns="144000" bIns="648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sz="36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 KIẾN TẠO KIẾN THỨC KĨ NĂNG</a:t>
            </a:r>
            <a:endParaRPr sz="36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14" t="5846" r="17685" b="8803"/>
          <a:stretch/>
        </p:blipFill>
        <p:spPr>
          <a:xfrm rot="10800000">
            <a:off x="2382973" y="1380022"/>
            <a:ext cx="5597238" cy="4835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328" t="7715" r="22471" b="3218"/>
          <a:stretch/>
        </p:blipFill>
        <p:spPr>
          <a:xfrm rot="10800000">
            <a:off x="10571017" y="1366453"/>
            <a:ext cx="5546614" cy="4963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3816917" y="6763361"/>
            <a:ext cx="2729346" cy="54032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Bước</a:t>
            </a:r>
            <a:r>
              <a:rPr lang="en-US" sz="3600" dirty="0"/>
              <a:t> 1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12060379" y="6813723"/>
            <a:ext cx="2729346" cy="54032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Bước</a:t>
            </a:r>
            <a:r>
              <a:rPr lang="en-US" sz="3600" dirty="0"/>
              <a:t> 2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71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6"/>
    </mc:Choice>
    <mc:Fallback xmlns="">
      <p:transition spd="slow" advTm="18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7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1049</TotalTime>
  <Words>432</Words>
  <Application>Microsoft Office PowerPoint</Application>
  <PresentationFormat>Custom</PresentationFormat>
  <Paragraphs>44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Calibri</vt:lpstr>
      <vt:lpstr>方正大标宋简体</vt:lpstr>
      <vt:lpstr>Livvic Bold Bold</vt:lpstr>
      <vt:lpstr>Times New Roman</vt:lpstr>
      <vt:lpstr>Arial</vt:lpstr>
      <vt:lpstr>微软雅黑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Administrator</cp:lastModifiedBy>
  <cp:revision>167</cp:revision>
  <dcterms:created xsi:type="dcterms:W3CDTF">2006-08-16T00:00:00Z</dcterms:created>
  <dcterms:modified xsi:type="dcterms:W3CDTF">2023-03-19T09:12:41Z</dcterms:modified>
  <dc:identifier>DAEwasUvSSg</dc:identifier>
</cp:coreProperties>
</file>