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6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6820</TotalTime>
  <Words>131</Words>
  <Application>Microsoft Office PowerPoint</Application>
  <PresentationFormat>Custom</PresentationFormat>
  <Paragraphs>36</Paragraphs>
  <Slides>17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572</cp:revision>
  <dcterms:created xsi:type="dcterms:W3CDTF">2010-04-30T20:19:48Z</dcterms:created>
  <dcterms:modified xsi:type="dcterms:W3CDTF">2021-09-02T10:16:00Z</dcterms:modified>
  <dc:language>en-US</dc:language>
</cp:coreProperties>
</file>