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sldIdLst>
    <p:sldId id="256" r:id="rId3"/>
    <p:sldId id="258" r:id="rId4"/>
    <p:sldId id="260" r:id="rId5"/>
    <p:sldId id="263" r:id="rId6"/>
    <p:sldId id="264" r:id="rId7"/>
    <p:sldId id="265" r:id="rId8"/>
    <p:sldId id="266" r:id="rId9"/>
    <p:sldId id="271" r:id="rId10"/>
    <p:sldId id="267" r:id="rId11"/>
    <p:sldId id="268" r:id="rId12"/>
    <p:sldId id="269" r:id="rId13"/>
    <p:sldId id="270" r:id="rId14"/>
    <p:sldId id="261" r:id="rId15"/>
    <p:sldId id="272" r:id="rId16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#9Slide05 Bodega Script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Fredoka One" panose="020B0604020202020204" charset="0"/>
      <p:regular r:id="rId28"/>
    </p:embeddedFont>
    <p:embeddedFont>
      <p:font typeface="#9Slide07 HoneyCream" panose="020B0604020202020204" charset="0"/>
      <p:regular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C7C"/>
    <a:srgbClr val="C5DCED"/>
    <a:srgbClr val="D8E1B5"/>
    <a:srgbClr val="99AF46"/>
    <a:srgbClr val="FAB334"/>
    <a:srgbClr val="FBC562"/>
    <a:srgbClr val="FCCA64"/>
    <a:srgbClr val="36AB71"/>
    <a:srgbClr val="1F4866"/>
    <a:srgbClr val="FCC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11" Type="http://schemas.openxmlformats.org/officeDocument/2006/relationships/image" Target="../media/image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776ED-4586-4722-C00C-F5B747F0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01FC7D-CC13-A64A-9A46-6E6585684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9AF45-B8BD-E2B9-6ED6-42DBBBE9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1E8566-FB54-5FF5-1955-6ABE5C34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F2F3CD-489F-58CB-E5BE-E429D3E3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4A73AA31-B12E-C961-FD90-6451800EA0C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37268FAC-0F02-382D-09F4-BEC271AF86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100320"/>
          </a:xfrm>
          <a:prstGeom prst="rect">
            <a:avLst/>
          </a:prstGeom>
        </p:spPr>
      </p:pic>
      <p:pic>
        <p:nvPicPr>
          <p:cNvPr id="9" name="图片 7" descr="3">
            <a:extLst>
              <a:ext uri="{FF2B5EF4-FFF2-40B4-BE49-F238E27FC236}">
                <a16:creationId xmlns:a16="http://schemas.microsoft.com/office/drawing/2014/main" id="{D4822E20-07A3-0D9A-9229-A4775819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84DB0335-5532-5E35-C8A3-9E09638813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21920"/>
            <a:ext cx="3279140" cy="1738630"/>
          </a:xfrm>
          <a:prstGeom prst="rect">
            <a:avLst/>
          </a:prstGeom>
        </p:spPr>
      </p:pic>
      <p:pic>
        <p:nvPicPr>
          <p:cNvPr id="11" name="图片 12" descr="千库网_开学季笔返校学生背书包_元素编号12897046">
            <a:extLst>
              <a:ext uri="{FF2B5EF4-FFF2-40B4-BE49-F238E27FC236}">
                <a16:creationId xmlns:a16="http://schemas.microsoft.com/office/drawing/2014/main" id="{F0E99FD2-57DD-98F4-4189-8D668722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0"/>
            <a:ext cx="3075305" cy="2644775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86BBF0C-AFBA-0C04-63E7-2B2D56D8F1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3A9B816E-9ACF-ACB3-D86B-5F1FD47D6F8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5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17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4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40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84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A95DC17-FA81-45BD-7EE8-EE0E7F9089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8040CCB8-7C50-A60F-CC52-C15B01E1148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A95DC17-FA81-45BD-7EE8-EE0E7F9089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8040CCB8-7C50-A60F-CC52-C15B01E1148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A95DC17-FA81-45BD-7EE8-EE0E7F9089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8040CCB8-7C50-A60F-CC52-C15B01E1148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7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13716000"/>
            <a:ext cx="4993005" cy="2484120"/>
          </a:xfrm>
          <a:prstGeom prst="rect">
            <a:avLst/>
          </a:prstGeom>
        </p:spPr>
      </p:pic>
      <p:sp>
        <p:nvSpPr>
          <p:cNvPr id="14" name="椭圆 10">
            <a:extLst>
              <a:ext uri="{FF2B5EF4-FFF2-40B4-BE49-F238E27FC236}">
                <a16:creationId xmlns:a16="http://schemas.microsoft.com/office/drawing/2014/main" id="{8C44C33F-7D42-7FF8-80CA-074F2372EC92}"/>
              </a:ext>
            </a:extLst>
          </p:cNvPr>
          <p:cNvSpPr/>
          <p:nvPr userDrawn="1"/>
        </p:nvSpPr>
        <p:spPr>
          <a:xfrm>
            <a:off x="9965690" y="13716000"/>
            <a:ext cx="2110740" cy="2110740"/>
          </a:xfrm>
          <a:prstGeom prst="ellipse">
            <a:avLst/>
          </a:prstGeom>
          <a:solidFill>
            <a:srgbClr val="EA9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1371600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13716000"/>
            <a:ext cx="3376930" cy="4879975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AA95DC17-FA81-45BD-7EE8-EE0E7F9089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8040CCB8-7C50-A60F-CC52-C15B01E1148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6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F58C51-1504-5020-431C-261E381C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AFC1994-24D5-68AE-DA3B-54E31E8D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A792C33-02FA-8A12-810A-FDD4ABD50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3A79B9-4FE2-660F-168C-CFBF87A67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0C29B5-2CEE-B46F-F583-AE78D4A4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FEB286CA-8754-AC26-6587-29A134BDE5E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-635"/>
            <a:ext cx="12323445" cy="6858635"/>
          </a:xfrm>
          <a:prstGeom prst="rect">
            <a:avLst/>
          </a:prstGeom>
        </p:spPr>
      </p:pic>
      <p:pic>
        <p:nvPicPr>
          <p:cNvPr id="8" name="图片 4" descr="2">
            <a:extLst>
              <a:ext uri="{FF2B5EF4-FFF2-40B4-BE49-F238E27FC236}">
                <a16:creationId xmlns:a16="http://schemas.microsoft.com/office/drawing/2014/main" id="{6F8547F7-0A27-3F15-66E4-B1502ACAA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9" name="图片 5" descr="2">
            <a:extLst>
              <a:ext uri="{FF2B5EF4-FFF2-40B4-BE49-F238E27FC236}">
                <a16:creationId xmlns:a16="http://schemas.microsoft.com/office/drawing/2014/main" id="{BF82806E-7B02-A580-6468-11BAA5D734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6" descr="白板">
            <a:extLst>
              <a:ext uri="{FF2B5EF4-FFF2-40B4-BE49-F238E27FC236}">
                <a16:creationId xmlns:a16="http://schemas.microsoft.com/office/drawing/2014/main" id="{FB5FFBBC-29B2-A1BA-F1AD-E6086F37C2E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878840"/>
            <a:ext cx="10937875" cy="5381625"/>
          </a:xfrm>
          <a:prstGeom prst="rect">
            <a:avLst/>
          </a:prstGeom>
        </p:spPr>
      </p:pic>
      <p:pic>
        <p:nvPicPr>
          <p:cNvPr id="11" name="图片 8" descr="2">
            <a:extLst>
              <a:ext uri="{FF2B5EF4-FFF2-40B4-BE49-F238E27FC236}">
                <a16:creationId xmlns:a16="http://schemas.microsoft.com/office/drawing/2014/main" id="{7AADFC15-6F6D-B0B7-7451-D64D88B5F5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297B01A3-B234-53BD-B7A6-6831169FDE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342265"/>
            <a:ext cx="3850005" cy="2041525"/>
          </a:xfrm>
          <a:prstGeom prst="rect">
            <a:avLst/>
          </a:prstGeom>
        </p:spPr>
      </p:pic>
      <p:pic>
        <p:nvPicPr>
          <p:cNvPr id="13" name="图片 11" descr="千库网_儿童节卡通植物装饰清新边框_元素编号12228134">
            <a:extLst>
              <a:ext uri="{FF2B5EF4-FFF2-40B4-BE49-F238E27FC236}">
                <a16:creationId xmlns:a16="http://schemas.microsoft.com/office/drawing/2014/main" id="{39F583EE-9C7D-4A66-3E3B-830A91D4F8E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585" r="107" b="282"/>
          <a:stretch>
            <a:fillRect/>
          </a:stretch>
        </p:blipFill>
        <p:spPr>
          <a:xfrm>
            <a:off x="3850005" y="4374515"/>
            <a:ext cx="4993005" cy="2484120"/>
          </a:xfrm>
          <a:prstGeom prst="rect">
            <a:avLst/>
          </a:prstGeom>
        </p:spPr>
      </p:pic>
      <p:sp>
        <p:nvSpPr>
          <p:cNvPr id="15" name="椭圆 10">
            <a:extLst>
              <a:ext uri="{FF2B5EF4-FFF2-40B4-BE49-F238E27FC236}">
                <a16:creationId xmlns:a16="http://schemas.microsoft.com/office/drawing/2014/main" id="{1805C542-9409-CF04-F179-566AD178B048}"/>
              </a:ext>
            </a:extLst>
          </p:cNvPr>
          <p:cNvSpPr/>
          <p:nvPr userDrawn="1"/>
        </p:nvSpPr>
        <p:spPr>
          <a:xfrm>
            <a:off x="9965690" y="2372995"/>
            <a:ext cx="2110740" cy="2110740"/>
          </a:xfrm>
          <a:prstGeom prst="ellipse">
            <a:avLst/>
          </a:prstGeom>
          <a:solidFill>
            <a:srgbClr val="25A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4446CD0-F08E-AC2C-FF2D-079EAEBAA237}"/>
              </a:ext>
            </a:extLst>
          </p:cNvPr>
          <p:cNvSpPr/>
          <p:nvPr userDrawn="1"/>
        </p:nvSpPr>
        <p:spPr>
          <a:xfrm rot="5400000" flipH="1">
            <a:off x="11561445" y="3166110"/>
            <a:ext cx="490855" cy="3524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" descr="千库网_儿童读书日读书教育掉落书本_元素编号13394323">
            <a:extLst>
              <a:ext uri="{FF2B5EF4-FFF2-40B4-BE49-F238E27FC236}">
                <a16:creationId xmlns:a16="http://schemas.microsoft.com/office/drawing/2014/main" id="{16DE3604-71A2-B339-DE86-B7C28D149C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7245" y="2134808"/>
            <a:ext cx="3376930" cy="4879975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F6792AD-A30F-9346-42F3-39CBD723619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8" name="Picture 21">
            <a:extLst>
              <a:ext uri="{FF2B5EF4-FFF2-40B4-BE49-F238E27FC236}">
                <a16:creationId xmlns:a16="http://schemas.microsoft.com/office/drawing/2014/main" id="{0C4E5CA1-09FD-8C17-5435-9A86B090ED7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9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2192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615188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42545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93980"/>
            <a:ext cx="497205" cy="655320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410117A8-1D13-2D8F-182C-80DD523BA7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EB785307-ECC0-701B-7CE7-8E810DAD8D3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B1776ED-4586-4722-C00C-F5B747F09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501FC7D-CC13-A64A-9A46-6E6585684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89AF45-B8BD-E2B9-6ED6-42DBBBE9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1E8566-FB54-5FF5-1955-6ABE5C34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F2F3CD-489F-58CB-E5BE-E429D3E3E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 descr="2">
            <a:extLst>
              <a:ext uri="{FF2B5EF4-FFF2-40B4-BE49-F238E27FC236}">
                <a16:creationId xmlns:a16="http://schemas.microsoft.com/office/drawing/2014/main" id="{4A73AA31-B12E-C961-FD90-6451800EA0C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8" name="图片 6" descr="白板">
            <a:extLst>
              <a:ext uri="{FF2B5EF4-FFF2-40B4-BE49-F238E27FC236}">
                <a16:creationId xmlns:a16="http://schemas.microsoft.com/office/drawing/2014/main" id="{37268FAC-0F02-382D-09F4-BEC271AF86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2" t="6683" r="4106" b="6126"/>
          <a:stretch>
            <a:fillRect/>
          </a:stretch>
        </p:blipFill>
        <p:spPr>
          <a:xfrm>
            <a:off x="692785" y="13716000"/>
            <a:ext cx="10937875" cy="5100320"/>
          </a:xfrm>
          <a:prstGeom prst="rect">
            <a:avLst/>
          </a:prstGeom>
        </p:spPr>
      </p:pic>
      <p:pic>
        <p:nvPicPr>
          <p:cNvPr id="9" name="图片 7" descr="3">
            <a:extLst>
              <a:ext uri="{FF2B5EF4-FFF2-40B4-BE49-F238E27FC236}">
                <a16:creationId xmlns:a16="http://schemas.microsoft.com/office/drawing/2014/main" id="{D4822E20-07A3-0D9A-9229-A477581987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13716000"/>
            <a:ext cx="12345035" cy="2603500"/>
          </a:xfrm>
          <a:prstGeom prst="rect">
            <a:avLst/>
          </a:prstGeom>
        </p:spPr>
      </p:pic>
      <p:pic>
        <p:nvPicPr>
          <p:cNvPr id="10" name="图片 9" descr="千库网_儿童节卡通植物装饰清新边框_元素编号12228134">
            <a:extLst>
              <a:ext uri="{FF2B5EF4-FFF2-40B4-BE49-F238E27FC236}">
                <a16:creationId xmlns:a16="http://schemas.microsoft.com/office/drawing/2014/main" id="{84DB0335-5532-5E35-C8A3-9E09638813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325" b="78917"/>
          <a:stretch>
            <a:fillRect/>
          </a:stretch>
        </p:blipFill>
        <p:spPr>
          <a:xfrm>
            <a:off x="0" y="13716000"/>
            <a:ext cx="3279140" cy="1738630"/>
          </a:xfrm>
          <a:prstGeom prst="rect">
            <a:avLst/>
          </a:prstGeom>
        </p:spPr>
      </p:pic>
      <p:pic>
        <p:nvPicPr>
          <p:cNvPr id="11" name="图片 12" descr="千库网_开学季笔返校学生背书包_元素编号12897046">
            <a:extLst>
              <a:ext uri="{FF2B5EF4-FFF2-40B4-BE49-F238E27FC236}">
                <a16:creationId xmlns:a16="http://schemas.microsoft.com/office/drawing/2014/main" id="{F0E99FD2-57DD-98F4-4189-8D668722E7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4" r="13688"/>
          <a:stretch>
            <a:fillRect/>
          </a:stretch>
        </p:blipFill>
        <p:spPr>
          <a:xfrm>
            <a:off x="9258935" y="13716000"/>
            <a:ext cx="3075305" cy="2644775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86BBF0C-AFBA-0C04-63E7-2B2D56D8F1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3A9B816E-9ACF-ACB3-D86B-5F1FD47D6F8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8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90E0FC-CDEC-C7F2-E82B-7FD6AEF16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5A9FAE-D0C9-E9C6-1D52-75733CAF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DE05680-7399-C61C-C709-41231D7C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7BDD9C4-AA49-6710-35CE-61D41BDB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AC53404-580B-76CF-05A1-2C2F43DA8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B5898D-0C91-B247-22B8-38662A9DB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3" descr="2">
            <a:extLst>
              <a:ext uri="{FF2B5EF4-FFF2-40B4-BE49-F238E27FC236}">
                <a16:creationId xmlns:a16="http://schemas.microsoft.com/office/drawing/2014/main" id="{E6136597-126F-88A3-CA48-628AEF52F93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445"/>
          <a:stretch>
            <a:fillRect/>
          </a:stretch>
        </p:blipFill>
        <p:spPr>
          <a:xfrm>
            <a:off x="0" y="13716000"/>
            <a:ext cx="12323445" cy="6858635"/>
          </a:xfrm>
          <a:prstGeom prst="rect">
            <a:avLst/>
          </a:prstGeom>
        </p:spPr>
      </p:pic>
      <p:pic>
        <p:nvPicPr>
          <p:cNvPr id="9" name="图片 8" descr="2">
            <a:extLst>
              <a:ext uri="{FF2B5EF4-FFF2-40B4-BE49-F238E27FC236}">
                <a16:creationId xmlns:a16="http://schemas.microsoft.com/office/drawing/2014/main" id="{A6E8626A-964D-6EA2-A295-2E528F507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 flipH="1">
            <a:off x="6442075" y="13716000"/>
            <a:ext cx="5749925" cy="627380"/>
          </a:xfrm>
          <a:prstGeom prst="rect">
            <a:avLst/>
          </a:prstGeom>
        </p:spPr>
      </p:pic>
      <p:pic>
        <p:nvPicPr>
          <p:cNvPr id="12" name="图片 5" descr="2">
            <a:extLst>
              <a:ext uri="{FF2B5EF4-FFF2-40B4-BE49-F238E27FC236}">
                <a16:creationId xmlns:a16="http://schemas.microsoft.com/office/drawing/2014/main" id="{70EF8D32-4957-4B54-1102-7D6E637616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1" t="90702" r="26318" b="-2592"/>
          <a:stretch>
            <a:fillRect/>
          </a:stretch>
        </p:blipFill>
        <p:spPr>
          <a:xfrm>
            <a:off x="573405" y="13716000"/>
            <a:ext cx="6472555" cy="706120"/>
          </a:xfrm>
          <a:prstGeom prst="rect">
            <a:avLst/>
          </a:prstGeom>
        </p:spPr>
      </p:pic>
      <p:pic>
        <p:nvPicPr>
          <p:cNvPr id="10" name="图片 7" descr="3">
            <a:extLst>
              <a:ext uri="{FF2B5EF4-FFF2-40B4-BE49-F238E27FC236}">
                <a16:creationId xmlns:a16="http://schemas.microsoft.com/office/drawing/2014/main" id="{CE83FE9E-EBE1-B01E-D924-519548D167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/>
          <a:stretch>
            <a:fillRect/>
          </a:stretch>
        </p:blipFill>
        <p:spPr>
          <a:xfrm>
            <a:off x="-10795" y="13716000"/>
            <a:ext cx="12345035" cy="2603500"/>
          </a:xfrm>
          <a:prstGeom prst="rect">
            <a:avLst/>
          </a:prstGeom>
        </p:spPr>
      </p:pic>
      <p:pic>
        <p:nvPicPr>
          <p:cNvPr id="13" name="图片 4" descr="2">
            <a:extLst>
              <a:ext uri="{FF2B5EF4-FFF2-40B4-BE49-F238E27FC236}">
                <a16:creationId xmlns:a16="http://schemas.microsoft.com/office/drawing/2014/main" id="{FBDF29C2-CADF-2E9A-66CA-5E36A38D32E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6" t="3060" r="94796" b="86591"/>
          <a:stretch>
            <a:fillRect/>
          </a:stretch>
        </p:blipFill>
        <p:spPr>
          <a:xfrm>
            <a:off x="4043045" y="13716000"/>
            <a:ext cx="497205" cy="655320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410117A8-1D13-2D8F-182C-80DD523BA73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EB785307-ECC0-701B-7CE7-8E810DAD8D3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664462-84AF-D74C-C4B7-AF15439E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F3BF703-51E3-4CF7-9878-D52455C76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6626B38-4F5C-3F70-E004-C9E7311D5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226B6A3-CDFA-D8A2-15A5-24F898C8D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E69677E-D563-1371-1C1A-1129905BF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74F6651-E9F0-D1A7-3D18-5BB864C66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A64ED3C-8A4E-6560-423D-83C9F48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9DA1B2-A115-4550-4544-FD85190D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19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0BFD4-E497-6CBB-442A-E45716BF7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38DA86A-4F31-4EEA-D486-DBB45B45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F6F6082-F586-1118-CA39-BB28B217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78D55E3-25E5-D6C8-C06B-C2B162E9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37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A117C16-616E-CCD2-10CF-EEFEA5E06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092980D-0F08-0087-6FE5-EDC9B9FE0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4E138CE-85D7-393D-9417-411750EB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51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03FBD0-CF6F-4320-5621-7140A4E7B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603BFFD-1781-ABB9-F1F7-8AC02BD8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B589BFE-0295-E30F-1197-5BD070163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F4BF0B8-47C4-5930-1EE0-F8B131C7A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50DE0D-E9C2-44E7-E3C7-EEE47E6D6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245C29F-F5D5-6B5A-8FA7-A4BEBF4CC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997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763C94-CEFB-1853-F954-589B45F87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54A6CA5-8E78-123F-EE95-264762623C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B58CAA7-6C2C-73BA-EB28-C55BA3FDB6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C4541E-0C2E-204D-A7CF-A29E6E1B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5FA5B79-99AF-FFBF-F814-6E7E6BC6D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BFA0E2-73AC-E2CD-24AA-11B2C113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48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CE9860-1DE9-FA8A-280E-3688308BA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9F80B4-8FFB-2644-9ADA-BCC61ABA4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D2B0F27-08C4-9A1D-8729-462A5CF2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B9C12D5-B173-5E91-F6B7-055CC1C3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72A51CE-3BA6-125F-BF23-F8240831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75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6243AE5-8AE7-FC75-7529-54EC73AEB1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A18228-094E-046D-BFFC-2C2D9CE50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BBC306-C91D-99C7-27CB-02EEC91DF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8DEE6A-287F-A8F2-9AA1-27DC5BEC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84422EB-9B72-9302-FC19-D7F82097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78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11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46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56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6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4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48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67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E77427-E834-E72F-FB5C-0EEABF21C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7E81BD-EF23-FC96-32F1-CD84809B6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56EF1E-60C0-EA9B-2FEF-75BC40E9C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4451E3-DC71-DEE6-3266-77F7CCB9F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08C88B4-139F-2C79-5DB8-97703C1D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473A2424-1D05-009B-34B6-2AF53E7C23B7}"/>
              </a:ext>
            </a:extLst>
          </p:cNvPr>
          <p:cNvSpPr/>
          <p:nvPr userDrawn="1"/>
        </p:nvSpPr>
        <p:spPr>
          <a:xfrm>
            <a:off x="420370" y="408940"/>
            <a:ext cx="11351895" cy="6064250"/>
          </a:xfrm>
          <a:prstGeom prst="rect">
            <a:avLst/>
          </a:prstGeom>
          <a:solidFill>
            <a:schemeClr val="bg1"/>
          </a:solidFill>
          <a:ln w="8890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3">
            <a:extLst>
              <a:ext uri="{FF2B5EF4-FFF2-40B4-BE49-F238E27FC236}">
                <a16:creationId xmlns:a16="http://schemas.microsoft.com/office/drawing/2014/main" id="{4B363B79-592A-18A7-AA78-431350B78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710" r="68253"/>
          <a:stretch>
            <a:fillRect/>
          </a:stretch>
        </p:blipFill>
        <p:spPr>
          <a:xfrm flipH="1">
            <a:off x="9687560" y="5269230"/>
            <a:ext cx="2504440" cy="1663700"/>
          </a:xfrm>
          <a:prstGeom prst="rect">
            <a:avLst/>
          </a:prstGeom>
        </p:spPr>
      </p:pic>
      <p:pic>
        <p:nvPicPr>
          <p:cNvPr id="9" name="图片 5" descr="3">
            <a:extLst>
              <a:ext uri="{FF2B5EF4-FFF2-40B4-BE49-F238E27FC236}">
                <a16:creationId xmlns:a16="http://schemas.microsoft.com/office/drawing/2014/main" id="{24F17B9B-26BD-94AC-F158-43D604D1C9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592" t="77304" r="20807"/>
          <a:stretch>
            <a:fillRect/>
          </a:stretch>
        </p:blipFill>
        <p:spPr>
          <a:xfrm flipH="1" flipV="1">
            <a:off x="0" y="0"/>
            <a:ext cx="1308735" cy="13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5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D9D1888-B8AC-2DF2-7BD1-D7F75F67F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F98DD1D-B3E8-B2DF-87E3-3DE2EC9AF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CED2C5-22CB-D996-D662-35436464C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EBF30-F49D-47AF-B2EF-36BCEB650768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78B2BEC-A28A-23AF-C611-39F2EAD70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CC20B-06CE-D1D8-D91C-1BAF51624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56978-45E9-4078-BBDB-59B094CD95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696A4A46-D2D9-66F0-A59C-E6CC87DE7121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736F75E-B6DE-AF56-781B-3734C48793E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56C8EFEE-6DFD-F895-B5FA-7F70CB4FD105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3ADC350E-8209-F41A-E23A-F74CC6E5F3EC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52758EA3-4631-C2CC-6E26-3BD633F71848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8EC38FD8-A4CD-CBAC-83E4-FF60CA6074E1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54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78" r:id="rId4"/>
    <p:sldLayoutId id="2147483676" r:id="rId5"/>
    <p:sldLayoutId id="2147483675" r:id="rId6"/>
    <p:sldLayoutId id="2147483674" r:id="rId7"/>
    <p:sldLayoutId id="2147483673" r:id="rId8"/>
    <p:sldLayoutId id="2147483672" r:id="rId9"/>
    <p:sldLayoutId id="2147483671" r:id="rId10"/>
    <p:sldLayoutId id="2147483670" r:id="rId11"/>
    <p:sldLayoutId id="2147483669" r:id="rId12"/>
    <p:sldLayoutId id="2147483668" r:id="rId13"/>
    <p:sldLayoutId id="2147483651" r:id="rId14"/>
    <p:sldLayoutId id="2147483677" r:id="rId15"/>
    <p:sldLayoutId id="2147483667" r:id="rId16"/>
    <p:sldLayoutId id="2147483666" r:id="rId17"/>
    <p:sldLayoutId id="2147483660" r:id="rId18"/>
    <p:sldLayoutId id="2147483652" r:id="rId19"/>
    <p:sldLayoutId id="2147483665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8570910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11" Type="http://schemas.openxmlformats.org/officeDocument/2006/relationships/image" Target="../media/image45.png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microsoft.com/office/2007/relationships/hdphoto" Target="../media/hdphoto8.wdp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6.wdp"/><Relationship Id="rId7" Type="http://schemas.microsoft.com/office/2007/relationships/hdphoto" Target="../media/hdphoto9.wdp"/><Relationship Id="rId12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microsoft.com/office/2007/relationships/hdphoto" Target="../media/hdphoto7.wdp"/><Relationship Id="rId5" Type="http://schemas.microsoft.com/office/2007/relationships/hdphoto" Target="../media/hdphoto8.wdp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3.wdp"/><Relationship Id="rId7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5.png"/><Relationship Id="rId3" Type="http://schemas.microsoft.com/office/2007/relationships/hdphoto" Target="../media/hdphoto6.wdp"/><Relationship Id="rId7" Type="http://schemas.openxmlformats.org/officeDocument/2006/relationships/image" Target="../media/image42.png"/><Relationship Id="rId12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FF8A294-020C-BC5E-424A-579316AF9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212" y="1772476"/>
            <a:ext cx="1993565" cy="85961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F382128-E2EE-6664-AD0E-AC9C4C8AB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33" y="2418039"/>
            <a:ext cx="11376122" cy="259712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966D9890-234B-0FF7-B6BB-E6E4BFA32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445" y="4528833"/>
            <a:ext cx="158509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FECE5B9-26BD-9C2E-2FCB-CB903A836D2B}"/>
              </a:ext>
            </a:extLst>
          </p:cNvPr>
          <p:cNvSpPr txBox="1"/>
          <p:nvPr/>
        </p:nvSpPr>
        <p:spPr>
          <a:xfrm>
            <a:off x="2327563" y="491734"/>
            <a:ext cx="9222392" cy="1055608"/>
          </a:xfrm>
          <a:prstGeom prst="roundRect">
            <a:avLst/>
          </a:prstGeom>
          <a:noFill/>
          <a:ln w="19050">
            <a:solidFill>
              <a:srgbClr val="FCC963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1kg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8BDDF7D-B015-4595-F4FA-08AC464741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1" r="33464"/>
          <a:stretch/>
        </p:blipFill>
        <p:spPr>
          <a:xfrm>
            <a:off x="9734210" y="1655619"/>
            <a:ext cx="1815745" cy="3819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A9986D09-D757-3232-FC08-0737CDAFE98D}"/>
              </a:ext>
            </a:extLst>
          </p:cNvPr>
          <p:cNvGrpSpPr/>
          <p:nvPr/>
        </p:nvGrpSpPr>
        <p:grpSpPr>
          <a:xfrm>
            <a:off x="513196" y="4580206"/>
            <a:ext cx="3140804" cy="2274845"/>
            <a:chOff x="513196" y="4580206"/>
            <a:chExt cx="3140804" cy="2274845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A4F1DEA8-36E6-4339-3DD7-C126962DD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513196" y="4955310"/>
              <a:ext cx="957548" cy="1045864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ED491AB1-C587-CDF1-A55B-F66B54D88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513196" y="5683128"/>
              <a:ext cx="957548" cy="1045864"/>
            </a:xfrm>
            <a:prstGeom prst="rect">
              <a:avLst/>
            </a:prstGeom>
          </p:spPr>
        </p:pic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94BA0AC9-066F-C91C-BFB1-3E7E15CC9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1403893" y="4789468"/>
              <a:ext cx="1109387" cy="1211706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7061C546-D2D1-9D73-214E-D8DB5661F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1403892" y="5561163"/>
              <a:ext cx="1109387" cy="1211706"/>
            </a:xfrm>
            <a:prstGeom prst="rect">
              <a:avLst/>
            </a:prstGeom>
          </p:spPr>
        </p:pic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39617C05-6E22-5ED0-F983-A5564A4C0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2316158" y="5393819"/>
              <a:ext cx="1337842" cy="1461232"/>
            </a:xfrm>
            <a:prstGeom prst="rect">
              <a:avLst/>
            </a:prstGeom>
          </p:spPr>
        </p:pic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1B4451EC-A95F-531B-C0BC-8E4B09AC9F01}"/>
                </a:ext>
              </a:extLst>
            </p:cNvPr>
            <p:cNvSpPr txBox="1"/>
            <p:nvPr/>
          </p:nvSpPr>
          <p:spPr>
            <a:xfrm>
              <a:off x="660542" y="4580206"/>
              <a:ext cx="697627" cy="369332"/>
            </a:xfrm>
            <a:prstGeom prst="rect">
              <a:avLst/>
            </a:prstGeom>
            <a:solidFill>
              <a:srgbClr val="C5DCED"/>
            </a:solidFill>
            <a:ln w="19050">
              <a:solidFill>
                <a:srgbClr val="1F4866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100 g</a:t>
              </a: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2FAF47DB-8817-265A-4702-8697C5EB44B2}"/>
                </a:ext>
              </a:extLst>
            </p:cNvPr>
            <p:cNvSpPr txBox="1"/>
            <p:nvPr/>
          </p:nvSpPr>
          <p:spPr>
            <a:xfrm>
              <a:off x="1656675" y="4580206"/>
              <a:ext cx="697627" cy="369332"/>
            </a:xfrm>
            <a:prstGeom prst="rect">
              <a:avLst/>
            </a:prstGeom>
            <a:solidFill>
              <a:srgbClr val="C5DCED"/>
            </a:solidFill>
            <a:ln w="19050">
              <a:solidFill>
                <a:srgbClr val="1F4866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200 g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D059C14A-ED68-1CCA-C885-ED79CF7C855E}"/>
                </a:ext>
              </a:extLst>
            </p:cNvPr>
            <p:cNvSpPr txBox="1"/>
            <p:nvPr/>
          </p:nvSpPr>
          <p:spPr>
            <a:xfrm>
              <a:off x="2674409" y="4580206"/>
              <a:ext cx="697627" cy="369332"/>
            </a:xfrm>
            <a:prstGeom prst="rect">
              <a:avLst/>
            </a:prstGeom>
            <a:solidFill>
              <a:srgbClr val="C5DCED"/>
            </a:solidFill>
            <a:ln w="19050">
              <a:solidFill>
                <a:srgbClr val="1F4866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500 g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57FEBFA-C151-259A-991C-D939662AEC80}"/>
              </a:ext>
            </a:extLst>
          </p:cNvPr>
          <p:cNvGrpSpPr/>
          <p:nvPr/>
        </p:nvGrpSpPr>
        <p:grpSpPr>
          <a:xfrm>
            <a:off x="840739" y="1567949"/>
            <a:ext cx="1506682" cy="2349884"/>
            <a:chOff x="840739" y="1567949"/>
            <a:chExt cx="1506682" cy="2349884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4895BDF5-5714-DDF4-42AA-2F74D7E2A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78" t="48350" r="14579" b="20405"/>
            <a:stretch/>
          </p:blipFill>
          <p:spPr>
            <a:xfrm>
              <a:off x="840739" y="1567949"/>
              <a:ext cx="1506682" cy="194194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1F45ED66-2402-08F0-58BE-D3DC61C07944}"/>
                </a:ext>
              </a:extLst>
            </p:cNvPr>
            <p:cNvSpPr txBox="1"/>
            <p:nvPr/>
          </p:nvSpPr>
          <p:spPr>
            <a:xfrm>
              <a:off x="1113018" y="3548501"/>
              <a:ext cx="962123" cy="369332"/>
            </a:xfrm>
            <a:prstGeom prst="rect">
              <a:avLst/>
            </a:prstGeom>
            <a:solidFill>
              <a:srgbClr val="C5DCED"/>
            </a:solidFill>
            <a:ln w="19050">
              <a:solidFill>
                <a:srgbClr val="1F4866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 kg </a:t>
              </a:r>
              <a:r>
                <a:rPr lang="en-US" dirty="0" err="1"/>
                <a:t>gạo</a:t>
              </a:r>
              <a:endParaRPr lang="en-US" dirty="0"/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2113E3F-615B-4604-E3DA-D82ECC913904}"/>
              </a:ext>
            </a:extLst>
          </p:cNvPr>
          <p:cNvSpPr txBox="1"/>
          <p:nvPr/>
        </p:nvSpPr>
        <p:spPr>
          <a:xfrm>
            <a:off x="2354302" y="2202288"/>
            <a:ext cx="3011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kg = 1 000g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DC5D9B8-D646-57EA-B481-94AA55B67800}"/>
              </a:ext>
            </a:extLst>
          </p:cNvPr>
          <p:cNvSpPr txBox="1"/>
          <p:nvPr/>
        </p:nvSpPr>
        <p:spPr>
          <a:xfrm>
            <a:off x="2354302" y="3025006"/>
            <a:ext cx="73151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500 g + 200 g + 200 g + 100 g = 1000 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CCA7E22-21F8-38A6-5532-D1CEA12E842D}"/>
              </a:ext>
            </a:extLst>
          </p:cNvPr>
          <p:cNvSpPr txBox="1"/>
          <p:nvPr/>
        </p:nvSpPr>
        <p:spPr>
          <a:xfrm>
            <a:off x="3505123" y="3808725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đĩa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cân 500 g, 200 g, 200 g, 100 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F04401B-2E47-7DCA-754D-06522EF77A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6320" y="484807"/>
            <a:ext cx="103031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0871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FECE5B9-26BD-9C2E-2FCB-CB903A836D2B}"/>
              </a:ext>
            </a:extLst>
          </p:cNvPr>
          <p:cNvSpPr txBox="1"/>
          <p:nvPr/>
        </p:nvSpPr>
        <p:spPr>
          <a:xfrm>
            <a:off x="2327563" y="491734"/>
            <a:ext cx="9222392" cy="1055608"/>
          </a:xfrm>
          <a:prstGeom prst="roundRect">
            <a:avLst/>
          </a:prstGeom>
          <a:noFill/>
          <a:ln w="19050">
            <a:solidFill>
              <a:srgbClr val="FCC963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1kg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40EE5DE-DFA2-A723-6BD8-000BAFD40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094" y1="17785" x2="35853" y2="19927"/>
                        <a14:foregroundMark x1="28335" y1="17785" x2="24939" y2="18432"/>
                        <a14:backgroundMark x1="29386" y1="38642" x2="31164" y2="42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10640" r="13367" b="67946"/>
          <a:stretch/>
        </p:blipFill>
        <p:spPr>
          <a:xfrm>
            <a:off x="3032795" y="3630643"/>
            <a:ext cx="6126409" cy="181396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1">
            <a:extLst>
              <a:ext uri="{FF2B5EF4-FFF2-40B4-BE49-F238E27FC236}">
                <a16:creationId xmlns:a16="http://schemas.microsoft.com/office/drawing/2014/main" id="{D7E95939-79E4-9718-14DF-CA9B6130EF03}"/>
              </a:ext>
            </a:extLst>
          </p:cNvPr>
          <p:cNvGrpSpPr/>
          <p:nvPr/>
        </p:nvGrpSpPr>
        <p:grpSpPr>
          <a:xfrm>
            <a:off x="513196" y="4955310"/>
            <a:ext cx="957548" cy="1773682"/>
            <a:chOff x="513196" y="4955310"/>
            <a:chExt cx="957548" cy="1773682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A4F1DEA8-36E6-4339-3DD7-C126962DD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513196" y="4955310"/>
              <a:ext cx="957548" cy="1045864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ED491AB1-C587-CDF1-A55B-F66B54D88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513196" y="5683128"/>
              <a:ext cx="957548" cy="1045864"/>
            </a:xfrm>
            <a:prstGeom prst="rect">
              <a:avLst/>
            </a:prstGeom>
          </p:spPr>
        </p:pic>
      </p:grpSp>
      <p:grpSp>
        <p:nvGrpSpPr>
          <p:cNvPr id="31" name="2">
            <a:extLst>
              <a:ext uri="{FF2B5EF4-FFF2-40B4-BE49-F238E27FC236}">
                <a16:creationId xmlns:a16="http://schemas.microsoft.com/office/drawing/2014/main" id="{E34FB17B-67EC-965C-460E-80E5CB98CF09}"/>
              </a:ext>
            </a:extLst>
          </p:cNvPr>
          <p:cNvGrpSpPr/>
          <p:nvPr/>
        </p:nvGrpSpPr>
        <p:grpSpPr>
          <a:xfrm>
            <a:off x="1403892" y="4804038"/>
            <a:ext cx="1109387" cy="1968831"/>
            <a:chOff x="1403892" y="4804038"/>
            <a:chExt cx="1109387" cy="1968831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94BA0AC9-066F-C91C-BFB1-3E7E15CC9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1403892" y="4804038"/>
              <a:ext cx="1109387" cy="1211706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7061C546-D2D1-9D73-214E-D8DB5661F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1403892" y="5561163"/>
              <a:ext cx="1109387" cy="1211706"/>
            </a:xfrm>
            <a:prstGeom prst="rect">
              <a:avLst/>
            </a:prstGeom>
          </p:spPr>
        </p:pic>
      </p:grpSp>
      <p:pic>
        <p:nvPicPr>
          <p:cNvPr id="18" name="3">
            <a:extLst>
              <a:ext uri="{FF2B5EF4-FFF2-40B4-BE49-F238E27FC236}">
                <a16:creationId xmlns:a16="http://schemas.microsoft.com/office/drawing/2014/main" id="{39617C05-6E22-5ED0-F983-A5564A4C0E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163" y1="74484" x2="27659" y2="74484"/>
                        <a14:backgroundMark x1="50950" y1="90093" x2="52163" y2="87141"/>
                        <a14:backgroundMark x1="49858" y1="85402" x2="48120" y2="77315"/>
                        <a14:backgroundMark x1="25071" y1="70441" x2="25071" y2="70441"/>
                        <a14:backgroundMark x1="46098" y1="45127" x2="46098" y2="45127"/>
                        <a14:backgroundMark x1="27254" y1="27618" x2="50789" y2="38374"/>
                        <a14:backgroundMark x1="81399" y1="49980" x2="59968" y2="42539"/>
                        <a14:backgroundMark x1="19167" y1="26122" x2="40315" y2="38374"/>
                        <a14:backgroundMark x1="25233" y1="22887" x2="31419" y2="27052"/>
                        <a14:backgroundMark x1="38011" y1="41731" x2="49454" y2="46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6" t="66128" r="68182" b="18720"/>
          <a:stretch/>
        </p:blipFill>
        <p:spPr>
          <a:xfrm>
            <a:off x="2303561" y="5379202"/>
            <a:ext cx="1337842" cy="146123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4451EC-A95F-531B-C0BC-8E4B09AC9F01}"/>
              </a:ext>
            </a:extLst>
          </p:cNvPr>
          <p:cNvSpPr txBox="1"/>
          <p:nvPr/>
        </p:nvSpPr>
        <p:spPr>
          <a:xfrm>
            <a:off x="693925" y="4664487"/>
            <a:ext cx="697627" cy="369332"/>
          </a:xfrm>
          <a:prstGeom prst="rect">
            <a:avLst/>
          </a:prstGeom>
          <a:solidFill>
            <a:srgbClr val="C5DCED"/>
          </a:solidFill>
          <a:ln w="19050">
            <a:solidFill>
              <a:srgbClr val="1F4866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100 g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FAF47DB-8817-265A-4702-8697C5EB44B2}"/>
              </a:ext>
            </a:extLst>
          </p:cNvPr>
          <p:cNvSpPr txBox="1"/>
          <p:nvPr/>
        </p:nvSpPr>
        <p:spPr>
          <a:xfrm>
            <a:off x="1656675" y="4580206"/>
            <a:ext cx="697627" cy="369332"/>
          </a:xfrm>
          <a:prstGeom prst="rect">
            <a:avLst/>
          </a:prstGeom>
          <a:solidFill>
            <a:srgbClr val="C5DCED"/>
          </a:solidFill>
          <a:ln w="19050">
            <a:solidFill>
              <a:srgbClr val="1F4866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200 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059C14A-ED68-1CCA-C885-ED79CF7C855E}"/>
              </a:ext>
            </a:extLst>
          </p:cNvPr>
          <p:cNvSpPr txBox="1"/>
          <p:nvPr/>
        </p:nvSpPr>
        <p:spPr>
          <a:xfrm>
            <a:off x="2593463" y="4593845"/>
            <a:ext cx="697627" cy="369332"/>
          </a:xfrm>
          <a:prstGeom prst="rect">
            <a:avLst/>
          </a:prstGeom>
          <a:solidFill>
            <a:srgbClr val="C5DCED"/>
          </a:solidFill>
          <a:ln w="19050">
            <a:solidFill>
              <a:srgbClr val="1F4866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500 g</a:t>
            </a:r>
          </a:p>
        </p:txBody>
      </p:sp>
      <p:grpSp>
        <p:nvGrpSpPr>
          <p:cNvPr id="32" name="4">
            <a:extLst>
              <a:ext uri="{FF2B5EF4-FFF2-40B4-BE49-F238E27FC236}">
                <a16:creationId xmlns:a16="http://schemas.microsoft.com/office/drawing/2014/main" id="{129A7F59-C4B7-B82C-47B1-6EB467CA5F18}"/>
              </a:ext>
            </a:extLst>
          </p:cNvPr>
          <p:cNvGrpSpPr/>
          <p:nvPr/>
        </p:nvGrpSpPr>
        <p:grpSpPr>
          <a:xfrm>
            <a:off x="9598537" y="3370693"/>
            <a:ext cx="1506682" cy="2476881"/>
            <a:chOff x="9598537" y="3370693"/>
            <a:chExt cx="1506682" cy="2476881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4895BDF5-5714-DDF4-42AA-2F74D7E2A1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78" t="48350" r="14579" b="20405"/>
            <a:stretch/>
          </p:blipFill>
          <p:spPr>
            <a:xfrm>
              <a:off x="9598537" y="3370693"/>
              <a:ext cx="1506682" cy="194194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1F45ED66-2402-08F0-58BE-D3DC61C07944}"/>
                </a:ext>
              </a:extLst>
            </p:cNvPr>
            <p:cNvSpPr txBox="1"/>
            <p:nvPr/>
          </p:nvSpPr>
          <p:spPr>
            <a:xfrm>
              <a:off x="9984241" y="5478242"/>
              <a:ext cx="962123" cy="369332"/>
            </a:xfrm>
            <a:prstGeom prst="rect">
              <a:avLst/>
            </a:prstGeom>
            <a:solidFill>
              <a:srgbClr val="C5DCED"/>
            </a:solidFill>
            <a:ln w="19050">
              <a:solidFill>
                <a:srgbClr val="1F4866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 kg </a:t>
              </a:r>
              <a:r>
                <a:rPr lang="en-US" dirty="0" err="1"/>
                <a:t>gạo</a:t>
              </a:r>
              <a:endParaRPr lang="en-US" dirty="0"/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E7DFAA4-5B5D-CF48-3A99-1B7B5CE1815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78" t="48350" r="14579" b="20405"/>
          <a:stretch/>
        </p:blipFill>
        <p:spPr>
          <a:xfrm>
            <a:off x="7455236" y="2336328"/>
            <a:ext cx="1139418" cy="14685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D1708F6F-293E-D666-3EAF-F4A0B315510D}"/>
              </a:ext>
            </a:extLst>
          </p:cNvPr>
          <p:cNvGrpSpPr/>
          <p:nvPr/>
        </p:nvGrpSpPr>
        <p:grpSpPr>
          <a:xfrm>
            <a:off x="3865785" y="2811420"/>
            <a:ext cx="1155164" cy="1261706"/>
            <a:chOff x="3467284" y="2562147"/>
            <a:chExt cx="1337842" cy="1461232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4220FD6B-F8EF-D691-59A3-8B6CA3C3B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3467284" y="2562147"/>
              <a:ext cx="1337842" cy="1461232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DF2CED8C-05A5-E9E3-AEA4-F906AD0B41CE}"/>
                </a:ext>
              </a:extLst>
            </p:cNvPr>
            <p:cNvSpPr txBox="1"/>
            <p:nvPr/>
          </p:nvSpPr>
          <p:spPr>
            <a:xfrm>
              <a:off x="3787391" y="3185638"/>
              <a:ext cx="764953" cy="369332"/>
            </a:xfrm>
            <a:prstGeom prst="rect">
              <a:avLst/>
            </a:prstGeom>
            <a:noFill/>
            <a:ln w="19050">
              <a:noFill/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500 g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DE51D44-3D61-B62F-107F-BC54B6CA2F37}"/>
              </a:ext>
            </a:extLst>
          </p:cNvPr>
          <p:cNvGrpSpPr/>
          <p:nvPr/>
        </p:nvGrpSpPr>
        <p:grpSpPr>
          <a:xfrm>
            <a:off x="3032795" y="2854560"/>
            <a:ext cx="1276804" cy="1218566"/>
            <a:chOff x="3103800" y="2757980"/>
            <a:chExt cx="1276804" cy="1218566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EBF735-7969-7453-522A-00C927E8BF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3271217" y="2757980"/>
              <a:ext cx="1109387" cy="1211706"/>
            </a:xfrm>
            <a:prstGeom prst="rect">
              <a:avLst/>
            </a:prstGeom>
          </p:spPr>
        </p:pic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D6ADED29-C14C-9790-263C-ADCB6D0272DB}"/>
                </a:ext>
              </a:extLst>
            </p:cNvPr>
            <p:cNvGrpSpPr/>
            <p:nvPr/>
          </p:nvGrpSpPr>
          <p:grpSpPr>
            <a:xfrm>
              <a:off x="3103800" y="2764840"/>
              <a:ext cx="1109387" cy="1211706"/>
              <a:chOff x="3894319" y="2613342"/>
              <a:chExt cx="1109387" cy="1211706"/>
            </a:xfrm>
          </p:grpSpPr>
          <p:pic>
            <p:nvPicPr>
              <p:cNvPr id="23" name="Hình ảnh 22">
                <a:extLst>
                  <a:ext uri="{FF2B5EF4-FFF2-40B4-BE49-F238E27FC236}">
                    <a16:creationId xmlns:a16="http://schemas.microsoft.com/office/drawing/2014/main" id="{B1050683-EE47-59DD-832E-5281956631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6163" y1="74484" x2="27659" y2="74484"/>
                            <a14:backgroundMark x1="50950" y1="90093" x2="52163" y2="87141"/>
                            <a14:backgroundMark x1="49858" y1="85402" x2="48120" y2="77315"/>
                            <a14:backgroundMark x1="25071" y1="70441" x2="25071" y2="70441"/>
                            <a14:backgroundMark x1="46098" y1="45127" x2="46098" y2="45127"/>
                            <a14:backgroundMark x1="27254" y1="27618" x2="50789" y2="38374"/>
                            <a14:backgroundMark x1="81399" y1="49980" x2="59968" y2="42539"/>
                            <a14:backgroundMark x1="19167" y1="26122" x2="40315" y2="38374"/>
                            <a14:backgroundMark x1="25233" y1="22887" x2="31419" y2="27052"/>
                            <a14:backgroundMark x1="38011" y1="41731" x2="49454" y2="4698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46" t="66128" r="68182" b="18720"/>
              <a:stretch/>
            </p:blipFill>
            <p:spPr>
              <a:xfrm>
                <a:off x="3894319" y="2613342"/>
                <a:ext cx="1109387" cy="1211706"/>
              </a:xfrm>
              <a:prstGeom prst="rect">
                <a:avLst/>
              </a:prstGeom>
            </p:spPr>
          </p:pic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7C56E27C-0042-86D4-2E56-97452F5B6C14}"/>
                  </a:ext>
                </a:extLst>
              </p:cNvPr>
              <p:cNvSpPr txBox="1"/>
              <p:nvPr/>
            </p:nvSpPr>
            <p:spPr>
              <a:xfrm>
                <a:off x="4113637" y="3122714"/>
                <a:ext cx="764953" cy="369332"/>
              </a:xfrm>
              <a:prstGeom prst="rect">
                <a:avLst/>
              </a:prstGeom>
              <a:noFill/>
              <a:ln w="19050">
                <a:noFill/>
                <a:prstDash val="sysDash"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200 g</a:t>
                </a:r>
              </a:p>
            </p:txBody>
          </p:sp>
        </p:grp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5D9E3AD9-CE36-3341-BDC7-FDB20E0CFC2B}"/>
              </a:ext>
            </a:extLst>
          </p:cNvPr>
          <p:cNvGrpSpPr/>
          <p:nvPr/>
        </p:nvGrpSpPr>
        <p:grpSpPr>
          <a:xfrm>
            <a:off x="3571941" y="2266382"/>
            <a:ext cx="957548" cy="1045864"/>
            <a:chOff x="3642946" y="2169802"/>
            <a:chExt cx="957548" cy="1045864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822DF055-9FF8-D19B-DEEA-0A7D3A121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3642946" y="2169802"/>
              <a:ext cx="957548" cy="1045864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85B56938-DD32-0E35-6181-901ADEDDDE14}"/>
                </a:ext>
              </a:extLst>
            </p:cNvPr>
            <p:cNvSpPr txBox="1"/>
            <p:nvPr/>
          </p:nvSpPr>
          <p:spPr>
            <a:xfrm>
              <a:off x="3772413" y="2551744"/>
              <a:ext cx="764953" cy="369332"/>
            </a:xfrm>
            <a:prstGeom prst="rect">
              <a:avLst/>
            </a:prstGeom>
            <a:noFill/>
            <a:ln w="19050">
              <a:noFill/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g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63A87ED-8F8A-FAD9-3649-C270698C79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6320" y="484807"/>
            <a:ext cx="103031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96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1D993ED-C808-7454-E45B-7C265D9FA084}"/>
              </a:ext>
            </a:extLst>
          </p:cNvPr>
          <p:cNvSpPr txBox="1"/>
          <p:nvPr/>
        </p:nvSpPr>
        <p:spPr>
          <a:xfrm>
            <a:off x="2327563" y="532948"/>
            <a:ext cx="8295262" cy="954107"/>
          </a:xfrm>
          <a:prstGeom prst="rect">
            <a:avLst/>
          </a:prstGeom>
          <a:noFill/>
          <a:ln w="19050">
            <a:solidFill>
              <a:srgbClr val="C5DCED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9" name="Bảng 9">
            <a:extLst>
              <a:ext uri="{FF2B5EF4-FFF2-40B4-BE49-F238E27FC236}">
                <a16:creationId xmlns:a16="http://schemas.microsoft.com/office/drawing/2014/main" id="{99BD1299-7C30-CAF2-1FA4-32B167879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944161"/>
              </p:ext>
            </p:extLst>
          </p:nvPr>
        </p:nvGraphicFramePr>
        <p:xfrm>
          <a:off x="1867711" y="2558191"/>
          <a:ext cx="8112868" cy="1644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8217">
                  <a:extLst>
                    <a:ext uri="{9D8B030D-6E8A-4147-A177-3AD203B41FA5}">
                      <a16:colId xmlns:a16="http://schemas.microsoft.com/office/drawing/2014/main" val="3617517010"/>
                    </a:ext>
                  </a:extLst>
                </a:gridCol>
                <a:gridCol w="2028217">
                  <a:extLst>
                    <a:ext uri="{9D8B030D-6E8A-4147-A177-3AD203B41FA5}">
                      <a16:colId xmlns:a16="http://schemas.microsoft.com/office/drawing/2014/main" val="4006977640"/>
                    </a:ext>
                  </a:extLst>
                </a:gridCol>
                <a:gridCol w="2028217">
                  <a:extLst>
                    <a:ext uri="{9D8B030D-6E8A-4147-A177-3AD203B41FA5}">
                      <a16:colId xmlns:a16="http://schemas.microsoft.com/office/drawing/2014/main" val="3996799955"/>
                    </a:ext>
                  </a:extLst>
                </a:gridCol>
                <a:gridCol w="2028217">
                  <a:extLst>
                    <a:ext uri="{9D8B030D-6E8A-4147-A177-3AD203B41FA5}">
                      <a16:colId xmlns:a16="http://schemas.microsoft.com/office/drawing/2014/main" val="1323820744"/>
                    </a:ext>
                  </a:extLst>
                </a:gridCol>
              </a:tblGrid>
              <a:tr h="8220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5DC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Hai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5DC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Ba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5DC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5DC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202835"/>
                  </a:ext>
                </a:extLst>
              </a:tr>
              <a:tr h="82207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5DCE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en-US" sz="2800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r>
                        <a:rPr lang="en-US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2800" baseline="30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5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 </a:t>
                      </a:r>
                      <a:r>
                        <a:rPr lang="en-US" sz="2800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r>
                        <a:rPr lang="en-US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2800" baseline="30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5D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30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     </a:t>
                      </a:r>
                      <a:r>
                        <a:rPr lang="en-US" sz="2800" baseline="30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</a:t>
                      </a:r>
                      <a:r>
                        <a:rPr lang="en-US" sz="28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</a:t>
                      </a:r>
                      <a:endParaRPr lang="en-US" sz="2800" baseline="30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C5DC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837753"/>
                  </a:ext>
                </a:extLst>
              </a:tr>
            </a:tbl>
          </a:graphicData>
        </a:graphic>
      </p:graphicFrame>
      <p:pic>
        <p:nvPicPr>
          <p:cNvPr id="3" name="Hình ảnh 2">
            <a:extLst>
              <a:ext uri="{FF2B5EF4-FFF2-40B4-BE49-F238E27FC236}">
                <a16:creationId xmlns:a16="http://schemas.microsoft.com/office/drawing/2014/main" id="{1EAA2356-3381-9549-76A6-3DED6AF06D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3" y="4664364"/>
            <a:ext cx="2575658" cy="182418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58AC2BB-056F-3E73-8991-ADD9ED27F7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8" t="52157" r="20381"/>
          <a:stretch/>
        </p:blipFill>
        <p:spPr>
          <a:xfrm>
            <a:off x="9241282" y="3629387"/>
            <a:ext cx="1994730" cy="285915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39DD55EA-B77E-E973-4483-F1F240CEE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098" y="532948"/>
            <a:ext cx="1030313" cy="1286367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00AA308D-1196-A66F-1CE1-7C4D016C64B4}"/>
              </a:ext>
            </a:extLst>
          </p:cNvPr>
          <p:cNvGrpSpPr/>
          <p:nvPr/>
        </p:nvGrpSpPr>
        <p:grpSpPr>
          <a:xfrm>
            <a:off x="4683967" y="3431588"/>
            <a:ext cx="4382277" cy="429208"/>
            <a:chOff x="4683967" y="3431588"/>
            <a:chExt cx="4382277" cy="429208"/>
          </a:xfrm>
        </p:grpSpPr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064DDB59-9A6C-F1E2-A5F7-4706705248FC}"/>
                </a:ext>
              </a:extLst>
            </p:cNvPr>
            <p:cNvSpPr/>
            <p:nvPr/>
          </p:nvSpPr>
          <p:spPr>
            <a:xfrm>
              <a:off x="4683967" y="3431588"/>
              <a:ext cx="345233" cy="429208"/>
            </a:xfrm>
            <a:prstGeom prst="roundRect">
              <a:avLst/>
            </a:prstGeom>
            <a:solidFill>
              <a:srgbClr val="F37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4CA1D835-4B5E-03B3-7953-1A620612755E}"/>
                </a:ext>
              </a:extLst>
            </p:cNvPr>
            <p:cNvSpPr/>
            <p:nvPr/>
          </p:nvSpPr>
          <p:spPr>
            <a:xfrm>
              <a:off x="6702489" y="3431588"/>
              <a:ext cx="345233" cy="429208"/>
            </a:xfrm>
            <a:prstGeom prst="roundRect">
              <a:avLst/>
            </a:prstGeom>
            <a:solidFill>
              <a:srgbClr val="F37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2C3D1765-4BE6-50A1-B61A-EBF2C47A1E85}"/>
                </a:ext>
              </a:extLst>
            </p:cNvPr>
            <p:cNvSpPr/>
            <p:nvPr/>
          </p:nvSpPr>
          <p:spPr>
            <a:xfrm>
              <a:off x="8721011" y="3431588"/>
              <a:ext cx="345233" cy="429208"/>
            </a:xfrm>
            <a:prstGeom prst="roundRect">
              <a:avLst/>
            </a:prstGeom>
            <a:solidFill>
              <a:srgbClr val="F37C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89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64558C9-F8D7-8464-2D00-25D2E1B1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386" y="1877433"/>
            <a:ext cx="715122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9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2CDE954-E6E1-985B-4DCB-B1A1EA3F3411}"/>
              </a:ext>
            </a:extLst>
          </p:cNvPr>
          <p:cNvSpPr txBox="1"/>
          <p:nvPr/>
        </p:nvSpPr>
        <p:spPr>
          <a:xfrm>
            <a:off x="3177309" y="556039"/>
            <a:ext cx="5517857" cy="523220"/>
          </a:xfrm>
          <a:prstGeom prst="rect">
            <a:avLst/>
          </a:prstGeom>
          <a:solidFill>
            <a:srgbClr val="FCCA64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06F65FA-7D25-81C4-3641-828F08544787}"/>
              </a:ext>
            </a:extLst>
          </p:cNvPr>
          <p:cNvSpPr txBox="1"/>
          <p:nvPr/>
        </p:nvSpPr>
        <p:spPr>
          <a:xfrm>
            <a:off x="665187" y="1226980"/>
            <a:ext cx="10630716" cy="954107"/>
          </a:xfrm>
          <a:prstGeom prst="rect">
            <a:avLst/>
          </a:prstGeom>
          <a:noFill/>
          <a:ln w="19050">
            <a:solidFill>
              <a:srgbClr val="FCCA64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180g,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tẩy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15 g,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250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FAF4BA5B-8C7D-1467-9B56-663656B13C17}"/>
              </a:ext>
            </a:extLst>
          </p:cNvPr>
          <p:cNvGrpSpPr/>
          <p:nvPr/>
        </p:nvGrpSpPr>
        <p:grpSpPr>
          <a:xfrm>
            <a:off x="5603391" y="2818688"/>
            <a:ext cx="6130621" cy="2992978"/>
            <a:chOff x="5603391" y="2818688"/>
            <a:chExt cx="6130621" cy="2992978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48EE098-2B81-C15F-4C62-A918C9DBF9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47" t="59529" r="13636" b="14343"/>
            <a:stretch/>
          </p:blipFill>
          <p:spPr>
            <a:xfrm>
              <a:off x="10273278" y="3761758"/>
              <a:ext cx="1460734" cy="1089933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1C9F3B04-965D-4A2C-8A24-77B6B109A8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52850" y1="21150" x2="50650" y2="27450"/>
                          <a14:foregroundMark x1="54600" y1="14800" x2="56200" y2="16450"/>
                          <a14:backgroundMark x1="50250" y1="64900" x2="44750" y2="77150"/>
                          <a14:backgroundMark x1="54700" y1="82150" x2="42450" y2="75550"/>
                          <a14:backgroundMark x1="41500" y1="72750" x2="54950" y2="73950"/>
                          <a14:backgroundMark x1="54950" y1="73950" x2="58550" y2="84650"/>
                          <a14:backgroundMark x1="58550" y1="84650" x2="37950" y2="77650"/>
                          <a14:backgroundMark x1="37950" y1="77650" x2="48750" y2="68050"/>
                          <a14:backgroundMark x1="48750" y1="68050" x2="61400" y2="76050"/>
                          <a14:backgroundMark x1="61400" y1="76050" x2="59700" y2="81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21" t="10101" r="38418" b="62020"/>
            <a:stretch/>
          </p:blipFill>
          <p:spPr>
            <a:xfrm>
              <a:off x="10191910" y="2818688"/>
              <a:ext cx="1150266" cy="1408907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F0B1BAF3-C0E6-C4C2-C4DF-F471A4A3D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93856" l="9973" r="89993">
                          <a14:foregroundMark x1="76774" y1="74495" x2="76774" y2="74495"/>
                          <a14:foregroundMark x1="77878" y1="68674" x2="80656" y2="76112"/>
                          <a14:foregroundMark x1="73527" y1="70695" x2="78313" y2="68553"/>
                          <a14:foregroundMark x1="86245" y1="67866" x2="88153" y2="71908"/>
                          <a14:foregroundMark x1="83467" y1="82417" x2="84572" y2="87955"/>
                          <a14:foregroundMark x1="70515" y1="88359" x2="75636" y2="93856"/>
                          <a14:foregroundMark x1="72189" y1="86176" x2="74632" y2="861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16" t="50000" r="7627" b="4377"/>
            <a:stretch/>
          </p:blipFill>
          <p:spPr>
            <a:xfrm>
              <a:off x="9497985" y="3429000"/>
              <a:ext cx="1068898" cy="1408907"/>
            </a:xfrm>
            <a:prstGeom prst="rect">
              <a:avLst/>
            </a:prstGeom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684DD24F-5220-3EEB-B1D6-D15F90017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9250" y1="76750" x2="48795" y2="76750"/>
                          <a14:foregroundMark x1="42341" y1="69958" x2="44705" y2="76625"/>
                          <a14:foregroundMark x1="42727" y1="83292" x2="45482" y2="83429"/>
                          <a14:foregroundMark x1="53597" y1="80515" x2="53023" y2="81083"/>
                          <a14:foregroundMark x1="40977" y1="70792" x2="39614" y2="65917"/>
                          <a14:foregroundMark x1="41591" y1="63833" x2="52659" y2="68417"/>
                          <a14:foregroundMark x1="61295" y1="58833" x2="55295" y2="68833"/>
                          <a14:foregroundMark x1="47886" y1="69000" x2="52341" y2="73167"/>
                          <a14:foregroundMark x1="50256" y1="84479" x2="53612" y2="85030"/>
                          <a14:foregroundMark x1="41659" y1="70792" x2="41818" y2="66083"/>
                          <a14:foregroundMark x1="39750" y1="62875" x2="39159" y2="62875"/>
                          <a14:backgroundMark x1="53477" y1="85458" x2="55591" y2="84833"/>
                          <a14:backgroundMark x1="55955" y1="80750" x2="52432" y2="85458"/>
                          <a14:backgroundMark x1="40455" y1="80750" x2="43727" y2="84167"/>
                          <a14:backgroundMark x1="55841" y1="78583" x2="53955" y2="80958"/>
                          <a14:backgroundMark x1="46091" y1="84417" x2="50205" y2="84625"/>
                          <a14:backgroundMark x1="53023" y1="79875" x2="55955" y2="79458"/>
                          <a14:backgroundMark x1="44318" y1="82875" x2="46545" y2="86125"/>
                          <a14:backgroundMark x1="44682" y1="82042" x2="51136" y2="86125"/>
                          <a14:backgroundMark x1="52659" y1="84833" x2="50659" y2="84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7" t="43160" r="34056" b="10038"/>
            <a:stretch/>
          </p:blipFill>
          <p:spPr>
            <a:xfrm>
              <a:off x="5603391" y="3433997"/>
              <a:ext cx="1754209" cy="1587197"/>
            </a:xfrm>
            <a:prstGeom prst="rect">
              <a:avLst/>
            </a:prstGeom>
          </p:spPr>
        </p:pic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0189E336-BD04-F2B7-F67B-2BD365044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88" b="91063" l="9988" r="89972">
                          <a14:foregroundMark x1="23736" y1="78771" x2="26041" y2="79175"/>
                          <a14:foregroundMark x1="56854" y1="77032" x2="66316" y2="79054"/>
                          <a14:foregroundMark x1="51355" y1="84189" x2="56733" y2="91063"/>
                          <a14:foregroundMark x1="50101" y1="79394" x2="45983" y2="84444"/>
                          <a14:foregroundMark x1="45983" y1="84444" x2="48769" y2="89374"/>
                          <a14:foregroundMark x1="48769" y1="89374" x2="55470" y2="89333"/>
                          <a14:foregroundMark x1="55470" y1="89333" x2="55672" y2="89333"/>
                          <a14:backgroundMark x1="22806" y1="70966" x2="28467" y2="71937"/>
                          <a14:backgroundMark x1="45006" y1="42822" x2="48241" y2="46583"/>
                          <a14:backgroundMark x1="26567" y1="25596" x2="31419" y2="29074"/>
                          <a14:backgroundMark x1="77881" y1="47392" x2="75981" y2="47392"/>
                          <a14:backgroundMark x1="21836" y1="73797" x2="24424" y2="73393"/>
                          <a14:backgroundMark x1="71128" y1="74606" x2="73837" y2="74484"/>
                          <a14:backgroundMark x1="41529" y1="40679" x2="45168" y2="44157"/>
                          <a14:backgroundMark x1="30206" y1="30691" x2="39507" y2="35423"/>
                          <a14:backgroundMark x1="74646" y1="72584" x2="79903" y2="742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76875" r="16360" b="10492"/>
            <a:stretch/>
          </p:blipFill>
          <p:spPr>
            <a:xfrm>
              <a:off x="5754254" y="4721732"/>
              <a:ext cx="5606473" cy="1089934"/>
            </a:xfrm>
            <a:prstGeom prst="rect">
              <a:avLst/>
            </a:prstGeom>
          </p:spPr>
        </p:pic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08DE196-323F-58FB-EDBA-FF41F3BC0D0F}"/>
              </a:ext>
            </a:extLst>
          </p:cNvPr>
          <p:cNvSpPr txBox="1"/>
          <p:nvPr/>
        </p:nvSpPr>
        <p:spPr>
          <a:xfrm>
            <a:off x="768456" y="3035809"/>
            <a:ext cx="47641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250 + 250 = 500 g</a:t>
            </a: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500 – 180 – 15 =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305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  <a:p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305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g.</a:t>
            </a:r>
          </a:p>
        </p:txBody>
      </p:sp>
    </p:spTree>
    <p:extLst>
      <p:ext uri="{BB962C8B-B14F-4D97-AF65-F5344CB8AC3E}">
        <p14:creationId xmlns:p14="http://schemas.microsoft.com/office/powerpoint/2010/main" val="235633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188A15B-2FFE-2409-1274-0865C8F0C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193" y="1877433"/>
            <a:ext cx="7175614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23FAF7C-AD00-0A48-5A7A-FEFF3ABE5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538" y="1877433"/>
            <a:ext cx="7510923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5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3BE5D2-5AA3-533A-D60D-14141B8687D6}"/>
              </a:ext>
            </a:extLst>
          </p:cNvPr>
          <p:cNvSpPr txBox="1"/>
          <p:nvPr/>
        </p:nvSpPr>
        <p:spPr>
          <a:xfrm>
            <a:off x="2281382" y="1092929"/>
            <a:ext cx="9063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mi-li-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13B6D00-BE56-386F-1E54-AEA219EE2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76" y="1840070"/>
            <a:ext cx="10081047" cy="351584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D73FC8D-E6D9-A8E0-5A0C-6ADE347BB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069" y="410965"/>
            <a:ext cx="1030313" cy="128636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BB120926-64ED-4B30-FDEB-F023220D5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252" y="410965"/>
            <a:ext cx="128636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3BE5D2-5AA3-533A-D60D-14141B8687D6}"/>
              </a:ext>
            </a:extLst>
          </p:cNvPr>
          <p:cNvSpPr txBox="1"/>
          <p:nvPr/>
        </p:nvSpPr>
        <p:spPr>
          <a:xfrm>
            <a:off x="2281382" y="1092929"/>
            <a:ext cx="6106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mi-li-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663EC45-0A48-79A9-9D24-937F7C22C1B8}"/>
              </a:ext>
            </a:extLst>
          </p:cNvPr>
          <p:cNvSpPr/>
          <p:nvPr/>
        </p:nvSpPr>
        <p:spPr>
          <a:xfrm>
            <a:off x="1293090" y="521717"/>
            <a:ext cx="942110" cy="89620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13B6D00-BE56-386F-1E54-AEA219EE2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182" b="89681" l="42331" r="73350">
                        <a14:foregroundMark x1="50214" y1="20393" x2="48072" y2="18182"/>
                        <a14:foregroundMark x1="45073" y1="40786" x2="42502" y2="49877"/>
                        <a14:foregroundMark x1="42502" y1="41769" x2="43016" y2="74939"/>
                        <a14:foregroundMark x1="43188" y1="43980" x2="42416" y2="39558"/>
                        <a14:foregroundMark x1="48307" y1="64984" x2="48537" y2="64843"/>
                        <a14:foregroundMark x1="44810" y1="67132" x2="47159" y2="65689"/>
                        <a14:foregroundMark x1="43702" y1="67813" x2="44546" y2="67294"/>
                        <a14:foregroundMark x1="52089" y1="65198" x2="55184" y2="66585"/>
                        <a14:foregroundMark x1="70346" y1="66363" x2="71979" y2="66339"/>
                        <a14:foregroundMark x1="69270" y1="66379" x2="69854" y2="66370"/>
                        <a14:foregroundMark x1="65985" y1="66427" x2="66287" y2="66423"/>
                        <a14:foregroundMark x1="64486" y1="66449" x2="64703" y2="66446"/>
                        <a14:foregroundMark x1="62784" y1="66474" x2="63268" y2="66467"/>
                        <a14:foregroundMark x1="57017" y1="66558" x2="62607" y2="66477"/>
                        <a14:foregroundMark x1="56503" y1="66566" x2="56761" y2="66562"/>
                        <a14:foregroundMark x1="55184" y1="66585" x2="55353" y2="66583"/>
                        <a14:foregroundMark x1="71037" y1="66830" x2="71808" y2="66830"/>
                        <a14:foregroundMark x1="63783" y1="70665" x2="63582" y2="70762"/>
                        <a14:foregroundMark x1="71722" y1="66830" x2="70018" y2="67653"/>
                        <a14:foregroundMark x1="62690" y1="66990" x2="56912" y2="65167"/>
                        <a14:foregroundMark x1="63470" y1="67236" x2="62877" y2="67049"/>
                        <a14:foregroundMark x1="43775" y1="65909" x2="43445" y2="65848"/>
                        <a14:foregroundMark x1="44299" y1="66007" x2="43803" y2="65915"/>
                        <a14:foregroundMark x1="47377" y1="66579" x2="44605" y2="66064"/>
                        <a14:foregroundMark x1="49174" y1="66913" x2="48886" y2="66859"/>
                        <a14:foregroundMark x1="52699" y1="67568" x2="50604" y2="67179"/>
                        <a14:foregroundMark x1="42759" y1="64865" x2="44644" y2="69287"/>
                        <a14:foregroundMark x1="62548" y1="65015" x2="62877" y2="64981"/>
                        <a14:foregroundMark x1="61611" y1="65111" x2="62374" y2="65033"/>
                        <a14:foregroundMark x1="66135" y1="65736" x2="65638" y2="65602"/>
                        <a14:foregroundMark x1="69765" y1="66718" x2="69317" y2="66597"/>
                        <a14:foregroundMark x1="69297" y1="65615" x2="69580" y2="65602"/>
                        <a14:foregroundMark x1="67413" y1="65700" x2="67945" y2="65676"/>
                        <a14:foregroundMark x1="64326" y1="65841" x2="66140" y2="65758"/>
                        <a14:foregroundMark x1="70357" y1="66318" x2="71979" y2="67813"/>
                        <a14:foregroundMark x1="69580" y1="65602" x2="69960" y2="65952"/>
                        <a14:foregroundMark x1="72922" y1="75921" x2="72665" y2="40541"/>
                        <a14:foregroundMark x1="72665" y1="40541" x2="72751" y2="52580"/>
                        <a14:foregroundMark x1="73350" y1="44472" x2="72322" y2="39066"/>
                        <a14:backgroundMark x1="64010" y1="71253" x2="64610" y2="71499"/>
                        <a14:backgroundMark x1="51585" y1="63145" x2="49871" y2="63882"/>
                        <a14:backgroundMark x1="44045" y1="63145" x2="43702" y2="62899"/>
                        <a14:backgroundMark x1="43359" y1="62162" x2="43359" y2="61916"/>
                        <a14:backgroundMark x1="63753" y1="70762" x2="64096" y2="71253"/>
                        <a14:backgroundMark x1="65039" y1="68550" x2="64010" y2="69287"/>
                        <a14:backgroundMark x1="64781" y1="70516" x2="65981" y2="70762"/>
                        <a14:backgroundMark x1="66838" y1="69779" x2="67438" y2="70270"/>
                        <a14:backgroundMark x1="68209" y1="69287" x2="66924" y2="69287"/>
                        <a14:backgroundMark x1="63239" y1="69287" x2="62982" y2="68796"/>
                        <a14:backgroundMark x1="67781" y1="68059" x2="68295" y2="68796"/>
                        <a14:backgroundMark x1="69237" y1="68796" x2="69666" y2="69042"/>
                        <a14:backgroundMark x1="69837" y1="69042" x2="68552" y2="68796"/>
                        <a14:backgroundMark x1="66838" y1="70270" x2="65553" y2="70270"/>
                        <a14:backgroundMark x1="66238" y1="70270" x2="66667" y2="70516"/>
                        <a14:backgroundMark x1="56641" y1="64865" x2="56384" y2="64865"/>
                        <a14:backgroundMark x1="55784" y1="65111" x2="56641" y2="66093"/>
                        <a14:backgroundMark x1="49871" y1="63882" x2="48500" y2="63882"/>
                        <a14:backgroundMark x1="47729" y1="64865" x2="47386" y2="64865"/>
                        <a14:backgroundMark x1="48415" y1="65356" x2="49186" y2="65602"/>
                        <a14:backgroundMark x1="48158" y1="64373" x2="46958" y2="64865"/>
                      </a14:backgroundRemoval>
                    </a14:imgEffect>
                  </a14:imgLayer>
                </a14:imgProps>
              </a:ext>
            </a:extLst>
          </a:blip>
          <a:srcRect l="40471" t="14917" r="23797" b="1542"/>
          <a:stretch/>
        </p:blipFill>
        <p:spPr>
          <a:xfrm>
            <a:off x="3796949" y="1683331"/>
            <a:ext cx="4598101" cy="374922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5A30639-A6A9-B9FC-5648-875D2ACB54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1" t="46734" r="50000" b="10169"/>
          <a:stretch/>
        </p:blipFill>
        <p:spPr>
          <a:xfrm rot="5400000">
            <a:off x="5589828" y="2182600"/>
            <a:ext cx="1678700" cy="587102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54401E1-033C-A8B2-5A8B-5DE852307E1C}"/>
              </a:ext>
            </a:extLst>
          </p:cNvPr>
          <p:cNvSpPr txBox="1"/>
          <p:nvPr/>
        </p:nvSpPr>
        <p:spPr>
          <a:xfrm>
            <a:off x="8387541" y="3429000"/>
            <a:ext cx="1550462" cy="646986"/>
          </a:xfrm>
          <a:prstGeom prst="roundRect">
            <a:avLst/>
          </a:prstGeom>
          <a:solidFill>
            <a:srgbClr val="FCC863"/>
          </a:solidFill>
          <a:ln w="28575">
            <a:solidFill>
              <a:srgbClr val="ED924C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45 mm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7CD54A3-8CC8-B77B-BA34-9B595653F5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8" t="52157" r="20381"/>
          <a:stretch/>
        </p:blipFill>
        <p:spPr>
          <a:xfrm>
            <a:off x="1131755" y="2589650"/>
            <a:ext cx="1994730" cy="28591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045C5CF-5AD6-5BD5-5AD9-D55EE8D5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069" y="410965"/>
            <a:ext cx="1030313" cy="128636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87D3B23-7F6E-B1CF-91BD-216B68A10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9252" y="410965"/>
            <a:ext cx="128636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1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3BE5D2-5AA3-533A-D60D-14141B8687D6}"/>
              </a:ext>
            </a:extLst>
          </p:cNvPr>
          <p:cNvSpPr txBox="1"/>
          <p:nvPr/>
        </p:nvSpPr>
        <p:spPr>
          <a:xfrm>
            <a:off x="2281382" y="1092929"/>
            <a:ext cx="6106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mi-li-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6663EC45-0A48-79A9-9D24-937F7C22C1B8}"/>
              </a:ext>
            </a:extLst>
          </p:cNvPr>
          <p:cNvSpPr/>
          <p:nvPr/>
        </p:nvSpPr>
        <p:spPr>
          <a:xfrm>
            <a:off x="1293090" y="521717"/>
            <a:ext cx="942110" cy="89620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813B6D00-BE56-386F-1E54-AEA219EE2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61" b="84767" l="78149" r="98800">
                        <a14:foregroundMark x1="78663" y1="67076" x2="78835" y2="65602"/>
                        <a14:foregroundMark x1="78578" y1="62654" x2="78320" y2="59951"/>
                        <a14:foregroundMark x1="91345" y1="43980" x2="94859" y2="41278"/>
                        <a14:foregroundMark x1="92545" y1="44717" x2="91260" y2="50860"/>
                        <a14:foregroundMark x1="92202" y1="53563" x2="92459" y2="57740"/>
                        <a14:foregroundMark x1="78406" y1="70516" x2="78578" y2="74939"/>
                        <a14:foregroundMark x1="96230" y1="47912" x2="97601" y2="48157"/>
                        <a14:foregroundMark x1="98629" y1="59705" x2="98458" y2="55774"/>
                        <a14:foregroundMark x1="92374" y1="39803" x2="92545" y2="37346"/>
                        <a14:foregroundMark x1="98715" y1="59951" x2="98886" y2="75676"/>
                        <a14:foregroundMark x1="78320" y1="69779" x2="78320" y2="68059"/>
                        <a14:foregroundMark x1="78406" y1="64865" x2="78149" y2="63145"/>
                      </a14:backgroundRemoval>
                    </a14:imgEffect>
                  </a14:imgLayer>
                </a14:imgProps>
              </a:ext>
            </a:extLst>
          </a:blip>
          <a:srcRect l="76662" t="27263" b="8373"/>
          <a:stretch/>
        </p:blipFill>
        <p:spPr>
          <a:xfrm>
            <a:off x="4609670" y="1999421"/>
            <a:ext cx="2972660" cy="285915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E6F2043-B0A0-2184-74DB-A14AC98B55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1" t="46734" r="50000" b="10169"/>
          <a:stretch/>
        </p:blipFill>
        <p:spPr>
          <a:xfrm rot="5400000">
            <a:off x="6347209" y="1923066"/>
            <a:ext cx="1678700" cy="587102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32370AE-E1F3-0706-37B0-163533DA173D}"/>
              </a:ext>
            </a:extLst>
          </p:cNvPr>
          <p:cNvSpPr txBox="1"/>
          <p:nvPr/>
        </p:nvSpPr>
        <p:spPr>
          <a:xfrm>
            <a:off x="8156632" y="3105507"/>
            <a:ext cx="1550462" cy="646986"/>
          </a:xfrm>
          <a:prstGeom prst="roundRect">
            <a:avLst/>
          </a:prstGeom>
          <a:solidFill>
            <a:srgbClr val="FCC863"/>
          </a:solidFill>
          <a:ln w="28575">
            <a:solidFill>
              <a:srgbClr val="ED924C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30 mm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B718A66-05A2-4FE1-E98B-CA4CAB542D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8" t="52157" r="20381"/>
          <a:stretch/>
        </p:blipFill>
        <p:spPr>
          <a:xfrm>
            <a:off x="1131755" y="2589650"/>
            <a:ext cx="1994730" cy="2859158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010FE3D-2690-178D-C3C4-48020DBA49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1069" y="410965"/>
            <a:ext cx="1030313" cy="128636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D61FA84-9006-E919-5B71-BF28296375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9252" y="410965"/>
            <a:ext cx="128636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9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FECE5B9-26BD-9C2E-2FCB-CB903A836D2B}"/>
              </a:ext>
            </a:extLst>
          </p:cNvPr>
          <p:cNvSpPr txBox="1"/>
          <p:nvPr/>
        </p:nvSpPr>
        <p:spPr>
          <a:xfrm>
            <a:off x="2327563" y="774383"/>
            <a:ext cx="8186857" cy="578882"/>
          </a:xfrm>
          <a:prstGeom prst="roundRect">
            <a:avLst/>
          </a:prstGeom>
          <a:noFill/>
          <a:ln w="19050">
            <a:solidFill>
              <a:srgbClr val="35AA6E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94ABDDB-2D76-86FD-024B-2E2051B76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7" t="59529" r="13636" b="14343"/>
          <a:stretch/>
        </p:blipFill>
        <p:spPr>
          <a:xfrm>
            <a:off x="825908" y="3093288"/>
            <a:ext cx="2600768" cy="19405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EE2B3DB-6754-7F08-DF01-1BE148FA8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21" y1="64514" x2="15043" y2="56722"/>
                        <a14:foregroundMark x1="15043" y1="56722" x2="21878" y2="47517"/>
                        <a14:foregroundMark x1="21878" y1="47517" x2="33262" y2="42309"/>
                        <a14:foregroundMark x1="14720" y1="71700" x2="13105" y2="73678"/>
                        <a14:backgroundMark x1="11948" y1="66088" x2="11868" y2="74606"/>
                        <a14:backgroundMark x1="11868" y1="74606" x2="11948" y2="74970"/>
                        <a14:backgroundMark x1="15312" y1="78280" x2="32723" y2="81227"/>
                        <a14:backgroundMark x1="32723" y1="81227" x2="38617" y2="77998"/>
                        <a14:backgroundMark x1="47228" y1="54905" x2="47605" y2="54057"/>
                        <a14:backgroundMark x1="49139" y1="52200" x2="50484" y2="50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25950" r="45699" b="22007"/>
          <a:stretch/>
        </p:blipFill>
        <p:spPr>
          <a:xfrm rot="10800000">
            <a:off x="8301895" y="2384322"/>
            <a:ext cx="3248060" cy="2649540"/>
          </a:xfrm>
          <a:prstGeom prst="rect">
            <a:avLst/>
          </a:prstGeom>
          <a:ln>
            <a:noFill/>
          </a:ln>
          <a:effectLst>
            <a:outerShdw blurRad="50800" dist="38100" dir="6300000" sx="99000" sy="99000" algn="tr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79C7E5E-6121-665A-0452-02A1B22EE5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1181" y1="65224" x2="61181" y2="65224"/>
                        <a14:foregroundMark x1="54307" y1="47877" x2="58593" y2="63526"/>
                        <a14:foregroundMark x1="56450" y1="56935" x2="78528" y2="54751"/>
                        <a14:foregroundMark x1="80954" y1="67812" x2="80833" y2="77275"/>
                        <a14:foregroundMark x1="81399" y1="85888" x2="81399" y2="86575"/>
                        <a14:foregroundMark x1="81116" y1="85888" x2="81278" y2="77113"/>
                        <a14:foregroundMark x1="81278" y1="77113" x2="83987" y2="71816"/>
                        <a14:foregroundMark x1="81965" y1="67651" x2="82127" y2="72099"/>
                        <a14:foregroundMark x1="82814" y1="67246" x2="82248" y2="69956"/>
                        <a14:foregroundMark x1="82410" y1="78407" x2="81399" y2="74404"/>
                        <a14:backgroundMark x1="41812" y1="37849" x2="27780" y2="47149"/>
                        <a14:backgroundMark x1="27052" y1="71128" x2="20461" y2="58957"/>
                        <a14:backgroundMark x1="20461" y1="58957" x2="20623" y2="40962"/>
                        <a14:backgroundMark x1="20623" y1="40962" x2="21917" y2="39992"/>
                        <a14:backgroundMark x1="39385" y1="39709" x2="39992" y2="50910"/>
                        <a14:backgroundMark x1="39992" y1="50910" x2="35423" y2="68864"/>
                        <a14:backgroundMark x1="35423" y1="68864" x2="18277" y2="69268"/>
                        <a14:backgroundMark x1="18277" y1="69268" x2="12414" y2="44844"/>
                        <a14:backgroundMark x1="12414" y1="44844" x2="21755" y2="29640"/>
                        <a14:backgroundMark x1="21755" y1="29640" x2="37727" y2="28467"/>
                        <a14:backgroundMark x1="37727" y1="28467" x2="43672" y2="30813"/>
                        <a14:backgroundMark x1="48120" y1="34412" x2="45774" y2="46664"/>
                        <a14:backgroundMark x1="45774" y1="46664" x2="47109" y2="72503"/>
                        <a14:backgroundMark x1="47109" y1="72503" x2="30975" y2="80631"/>
                        <a14:backgroundMark x1="30975" y1="80631" x2="20340" y2="81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39" t="41290" r="11634" b="8817"/>
          <a:stretch/>
        </p:blipFill>
        <p:spPr>
          <a:xfrm>
            <a:off x="4423203" y="1718186"/>
            <a:ext cx="2882165" cy="34216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214790E-DD4C-CC24-E5AE-46B81CC90C71}"/>
              </a:ext>
            </a:extLst>
          </p:cNvPr>
          <p:cNvSpPr txBox="1"/>
          <p:nvPr/>
        </p:nvSpPr>
        <p:spPr>
          <a:xfrm>
            <a:off x="1555588" y="5139812"/>
            <a:ext cx="1141408" cy="578882"/>
          </a:xfrm>
          <a:prstGeom prst="flowChartAlternateProcess">
            <a:avLst/>
          </a:prstGeom>
          <a:solidFill>
            <a:srgbClr val="73A2B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kg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14E18C5B-7D9E-8C6F-B261-A5A92A01775C}"/>
              </a:ext>
            </a:extLst>
          </p:cNvPr>
          <p:cNvSpPr txBox="1"/>
          <p:nvPr/>
        </p:nvSpPr>
        <p:spPr>
          <a:xfrm>
            <a:off x="1555588" y="5892575"/>
            <a:ext cx="1141408" cy="578882"/>
          </a:xfrm>
          <a:prstGeom prst="flowChartAlternateProcess">
            <a:avLst/>
          </a:prstGeom>
          <a:solidFill>
            <a:srgbClr val="73A2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g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CB6E8A15-2642-0DF8-E4C4-97CA98E4EB51}"/>
              </a:ext>
            </a:extLst>
          </p:cNvPr>
          <p:cNvSpPr txBox="1"/>
          <p:nvPr/>
        </p:nvSpPr>
        <p:spPr>
          <a:xfrm>
            <a:off x="5217806" y="5139812"/>
            <a:ext cx="1141409" cy="578882"/>
          </a:xfrm>
          <a:prstGeom prst="flowChartAlternateProcess">
            <a:avLst/>
          </a:prstGeom>
          <a:solidFill>
            <a:srgbClr val="695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g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585A27A-C4E9-F783-544C-53596D04A67E}"/>
              </a:ext>
            </a:extLst>
          </p:cNvPr>
          <p:cNvSpPr txBox="1"/>
          <p:nvPr/>
        </p:nvSpPr>
        <p:spPr>
          <a:xfrm>
            <a:off x="5217806" y="5892575"/>
            <a:ext cx="1141408" cy="578882"/>
          </a:xfrm>
          <a:prstGeom prst="flowChartAlternateProcess">
            <a:avLst/>
          </a:prstGeom>
          <a:solidFill>
            <a:srgbClr val="695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1D61056B-D8B7-CE61-1A60-8FFDB96DCC10}"/>
              </a:ext>
            </a:extLst>
          </p:cNvPr>
          <p:cNvSpPr txBox="1"/>
          <p:nvPr/>
        </p:nvSpPr>
        <p:spPr>
          <a:xfrm>
            <a:off x="9031575" y="5139812"/>
            <a:ext cx="1141407" cy="578882"/>
          </a:xfrm>
          <a:prstGeom prst="flowChartAlternateProcess">
            <a:avLst/>
          </a:prstGeom>
          <a:solidFill>
            <a:srgbClr val="AAD4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kg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A4E05FD-CFBE-29D3-C4D3-C829D7332060}"/>
              </a:ext>
            </a:extLst>
          </p:cNvPr>
          <p:cNvSpPr txBox="1"/>
          <p:nvPr/>
        </p:nvSpPr>
        <p:spPr>
          <a:xfrm>
            <a:off x="9031575" y="5892575"/>
            <a:ext cx="1141408" cy="578882"/>
          </a:xfrm>
          <a:prstGeom prst="flowChartAlternateProcess">
            <a:avLst/>
          </a:prstGeom>
          <a:solidFill>
            <a:srgbClr val="AAD4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g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256328FF-DFE9-FF6B-C03D-6DC08585D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423" y="386543"/>
            <a:ext cx="103031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2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FECE5B9-26BD-9C2E-2FCB-CB903A836D2B}"/>
              </a:ext>
            </a:extLst>
          </p:cNvPr>
          <p:cNvSpPr txBox="1"/>
          <p:nvPr/>
        </p:nvSpPr>
        <p:spPr>
          <a:xfrm>
            <a:off x="2327563" y="774383"/>
            <a:ext cx="8186857" cy="578882"/>
          </a:xfrm>
          <a:prstGeom prst="roundRect">
            <a:avLst/>
          </a:prstGeom>
          <a:noFill/>
          <a:ln w="19050">
            <a:solidFill>
              <a:srgbClr val="35AA6E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15" name="1">
            <a:extLst>
              <a:ext uri="{FF2B5EF4-FFF2-40B4-BE49-F238E27FC236}">
                <a16:creationId xmlns:a16="http://schemas.microsoft.com/office/drawing/2014/main" id="{794ABDDB-2D76-86FD-024B-2E2051B76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7" t="59529" r="13636" b="14343"/>
          <a:stretch/>
        </p:blipFill>
        <p:spPr>
          <a:xfrm>
            <a:off x="825908" y="3093288"/>
            <a:ext cx="2600768" cy="19405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3">
            <a:extLst>
              <a:ext uri="{FF2B5EF4-FFF2-40B4-BE49-F238E27FC236}">
                <a16:creationId xmlns:a16="http://schemas.microsoft.com/office/drawing/2014/main" id="{8EE2B3DB-6754-7F08-DF01-1BE148FA8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2621" y1="64514" x2="15043" y2="56722"/>
                        <a14:foregroundMark x1="15043" y1="56722" x2="21878" y2="47517"/>
                        <a14:foregroundMark x1="21878" y1="47517" x2="33262" y2="42309"/>
                        <a14:foregroundMark x1="14720" y1="71700" x2="13105" y2="73678"/>
                        <a14:backgroundMark x1="11948" y1="66088" x2="11868" y2="74606"/>
                        <a14:backgroundMark x1="11868" y1="74606" x2="11948" y2="74970"/>
                        <a14:backgroundMark x1="15312" y1="78280" x2="32723" y2="81227"/>
                        <a14:backgroundMark x1="32723" y1="81227" x2="38617" y2="77998"/>
                        <a14:backgroundMark x1="47228" y1="54905" x2="47605" y2="54057"/>
                        <a14:backgroundMark x1="49139" y1="52200" x2="50484" y2="50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25950" r="45699" b="22007"/>
          <a:stretch/>
        </p:blipFill>
        <p:spPr>
          <a:xfrm rot="10800000">
            <a:off x="8301895" y="2384322"/>
            <a:ext cx="3248060" cy="2649540"/>
          </a:xfrm>
          <a:prstGeom prst="rect">
            <a:avLst/>
          </a:prstGeom>
          <a:ln>
            <a:noFill/>
          </a:ln>
          <a:effectLst>
            <a:outerShdw blurRad="50800" dist="38100" dir="6300000" sx="99000" sy="99000" algn="tr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27" name="2">
            <a:extLst>
              <a:ext uri="{FF2B5EF4-FFF2-40B4-BE49-F238E27FC236}">
                <a16:creationId xmlns:a16="http://schemas.microsoft.com/office/drawing/2014/main" id="{679C7E5E-6121-665A-0452-02A1B22EE5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1181" y1="65224" x2="61181" y2="65224"/>
                        <a14:foregroundMark x1="54307" y1="47877" x2="58593" y2="63526"/>
                        <a14:foregroundMark x1="56450" y1="56935" x2="78528" y2="54751"/>
                        <a14:foregroundMark x1="80954" y1="67812" x2="80833" y2="77275"/>
                        <a14:foregroundMark x1="81399" y1="85888" x2="81399" y2="86575"/>
                        <a14:foregroundMark x1="81116" y1="85888" x2="81278" y2="77113"/>
                        <a14:foregroundMark x1="81278" y1="77113" x2="83987" y2="71816"/>
                        <a14:foregroundMark x1="81965" y1="67651" x2="82127" y2="72099"/>
                        <a14:foregroundMark x1="82814" y1="67246" x2="82248" y2="69956"/>
                        <a14:foregroundMark x1="82410" y1="78407" x2="81399" y2="74404"/>
                        <a14:backgroundMark x1="41812" y1="37849" x2="27780" y2="47149"/>
                        <a14:backgroundMark x1="27052" y1="71128" x2="20461" y2="58957"/>
                        <a14:backgroundMark x1="20461" y1="58957" x2="20623" y2="40962"/>
                        <a14:backgroundMark x1="20623" y1="40962" x2="21917" y2="39992"/>
                        <a14:backgroundMark x1="39385" y1="39709" x2="39992" y2="50910"/>
                        <a14:backgroundMark x1="39992" y1="50910" x2="35423" y2="68864"/>
                        <a14:backgroundMark x1="35423" y1="68864" x2="18277" y2="69268"/>
                        <a14:backgroundMark x1="18277" y1="69268" x2="12414" y2="44844"/>
                        <a14:backgroundMark x1="12414" y1="44844" x2="21755" y2="29640"/>
                        <a14:backgroundMark x1="21755" y1="29640" x2="37727" y2="28467"/>
                        <a14:backgroundMark x1="37727" y1="28467" x2="43672" y2="30813"/>
                        <a14:backgroundMark x1="48120" y1="34412" x2="45774" y2="46664"/>
                        <a14:backgroundMark x1="45774" y1="46664" x2="47109" y2="72503"/>
                        <a14:backgroundMark x1="47109" y1="72503" x2="30975" y2="80631"/>
                        <a14:backgroundMark x1="30975" y1="80631" x2="20340" y2="81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39" t="41290" r="11634" b="8817"/>
          <a:stretch/>
        </p:blipFill>
        <p:spPr>
          <a:xfrm>
            <a:off x="4423203" y="1718186"/>
            <a:ext cx="2882165" cy="34216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1214790E-DD4C-CC24-E5AE-46B81CC90C71}"/>
              </a:ext>
            </a:extLst>
          </p:cNvPr>
          <p:cNvSpPr txBox="1"/>
          <p:nvPr/>
        </p:nvSpPr>
        <p:spPr>
          <a:xfrm>
            <a:off x="1555588" y="5139812"/>
            <a:ext cx="1141408" cy="578882"/>
          </a:xfrm>
          <a:prstGeom prst="flowChartAlternateProcess">
            <a:avLst/>
          </a:prstGeom>
          <a:solidFill>
            <a:srgbClr val="73A2B4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kg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14E18C5B-7D9E-8C6F-B261-A5A92A01775C}"/>
              </a:ext>
            </a:extLst>
          </p:cNvPr>
          <p:cNvSpPr txBox="1"/>
          <p:nvPr/>
        </p:nvSpPr>
        <p:spPr>
          <a:xfrm>
            <a:off x="1555588" y="5892575"/>
            <a:ext cx="1141408" cy="578882"/>
          </a:xfrm>
          <a:prstGeom prst="flowChartAlternateProcess">
            <a:avLst/>
          </a:prstGeom>
          <a:solidFill>
            <a:srgbClr val="73A2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g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CB6E8A15-2642-0DF8-E4C4-97CA98E4EB51}"/>
              </a:ext>
            </a:extLst>
          </p:cNvPr>
          <p:cNvSpPr txBox="1"/>
          <p:nvPr/>
        </p:nvSpPr>
        <p:spPr>
          <a:xfrm>
            <a:off x="5217806" y="5139812"/>
            <a:ext cx="1141409" cy="578882"/>
          </a:xfrm>
          <a:prstGeom prst="flowChartAlternateProcess">
            <a:avLst/>
          </a:prstGeom>
          <a:solidFill>
            <a:srgbClr val="695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g</a:t>
            </a: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585A27A-C4E9-F783-544C-53596D04A67E}"/>
              </a:ext>
            </a:extLst>
          </p:cNvPr>
          <p:cNvSpPr txBox="1"/>
          <p:nvPr/>
        </p:nvSpPr>
        <p:spPr>
          <a:xfrm>
            <a:off x="5217806" y="5892575"/>
            <a:ext cx="1141408" cy="578882"/>
          </a:xfrm>
          <a:prstGeom prst="flowChartAlternateProcess">
            <a:avLst/>
          </a:prstGeom>
          <a:solidFill>
            <a:srgbClr val="69569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1D61056B-D8B7-CE61-1A60-8FFDB96DCC10}"/>
              </a:ext>
            </a:extLst>
          </p:cNvPr>
          <p:cNvSpPr txBox="1"/>
          <p:nvPr/>
        </p:nvSpPr>
        <p:spPr>
          <a:xfrm>
            <a:off x="9031575" y="5139812"/>
            <a:ext cx="1141407" cy="578882"/>
          </a:xfrm>
          <a:prstGeom prst="flowChartAlternateProcess">
            <a:avLst/>
          </a:prstGeom>
          <a:solidFill>
            <a:srgbClr val="AAD4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kg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BA4E05FD-CFBE-29D3-C4D3-C829D7332060}"/>
              </a:ext>
            </a:extLst>
          </p:cNvPr>
          <p:cNvSpPr txBox="1"/>
          <p:nvPr/>
        </p:nvSpPr>
        <p:spPr>
          <a:xfrm>
            <a:off x="9031575" y="5892575"/>
            <a:ext cx="1141408" cy="578882"/>
          </a:xfrm>
          <a:prstGeom prst="flowChartAlternateProcess">
            <a:avLst/>
          </a:prstGeom>
          <a:solidFill>
            <a:srgbClr val="AAD4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g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9D14C75-462B-2F50-FD06-A2EDA4DE1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423" y="386543"/>
            <a:ext cx="103031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1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FECE5B9-26BD-9C2E-2FCB-CB903A836D2B}"/>
              </a:ext>
            </a:extLst>
          </p:cNvPr>
          <p:cNvSpPr txBox="1"/>
          <p:nvPr/>
        </p:nvSpPr>
        <p:spPr>
          <a:xfrm>
            <a:off x="2327563" y="491734"/>
            <a:ext cx="9222392" cy="1055608"/>
          </a:xfrm>
          <a:prstGeom prst="roundRect">
            <a:avLst/>
          </a:prstGeom>
          <a:noFill/>
          <a:ln w="19050">
            <a:solidFill>
              <a:srgbClr val="FCC963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cân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1kg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40EE5DE-DFA2-A723-6BD8-000BAFD402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2094" y1="17785" x2="35853" y2="19927"/>
                        <a14:foregroundMark x1="28335" y1="17785" x2="24939" y2="18432"/>
                        <a14:backgroundMark x1="29386" y1="38642" x2="31164" y2="42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10640" r="13367" b="67946"/>
          <a:stretch/>
        </p:blipFill>
        <p:spPr>
          <a:xfrm>
            <a:off x="3371273" y="3565237"/>
            <a:ext cx="4959927" cy="14685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895BDF5-5714-DDF4-42AA-2F74D7E2A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78" t="48350" r="14579" b="20405"/>
          <a:stretch/>
        </p:blipFill>
        <p:spPr>
          <a:xfrm>
            <a:off x="8136081" y="3632200"/>
            <a:ext cx="1506682" cy="19419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8BDDF7D-B015-4595-F4FA-08AC464741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1" r="33464"/>
          <a:stretch/>
        </p:blipFill>
        <p:spPr>
          <a:xfrm>
            <a:off x="9734210" y="1655619"/>
            <a:ext cx="1815745" cy="3819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9659B960-DE32-21A3-E9BA-01C23F6566E2}"/>
              </a:ext>
            </a:extLst>
          </p:cNvPr>
          <p:cNvGrpSpPr/>
          <p:nvPr/>
        </p:nvGrpSpPr>
        <p:grpSpPr>
          <a:xfrm>
            <a:off x="513196" y="4955310"/>
            <a:ext cx="957548" cy="1773682"/>
            <a:chOff x="513196" y="4955310"/>
            <a:chExt cx="957548" cy="1773682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A4F1DEA8-36E6-4339-3DD7-C126962DD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513196" y="4955310"/>
              <a:ext cx="957548" cy="1045864"/>
            </a:xfrm>
            <a:prstGeom prst="rect">
              <a:avLst/>
            </a:prstGeom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ED491AB1-C587-CDF1-A55B-F66B54D88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513196" y="5683128"/>
              <a:ext cx="957548" cy="1045864"/>
            </a:xfrm>
            <a:prstGeom prst="rect">
              <a:avLst/>
            </a:prstGeom>
          </p:spPr>
        </p:pic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77694E8C-F349-F851-9498-50FD6DE0744D}"/>
              </a:ext>
            </a:extLst>
          </p:cNvPr>
          <p:cNvGrpSpPr/>
          <p:nvPr/>
        </p:nvGrpSpPr>
        <p:grpSpPr>
          <a:xfrm>
            <a:off x="1403892" y="4789468"/>
            <a:ext cx="1109388" cy="1983401"/>
            <a:chOff x="1403892" y="4789468"/>
            <a:chExt cx="1109388" cy="1983401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94BA0AC9-066F-C91C-BFB1-3E7E15CC9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1403893" y="4789468"/>
              <a:ext cx="1109387" cy="1211706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7061C546-D2D1-9D73-214E-D8DB5661F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26163" y1="74484" x2="27659" y2="74484"/>
                          <a14:backgroundMark x1="50950" y1="90093" x2="52163" y2="87141"/>
                          <a14:backgroundMark x1="49858" y1="85402" x2="48120" y2="77315"/>
                          <a14:backgroundMark x1="25071" y1="70441" x2="25071" y2="70441"/>
                          <a14:backgroundMark x1="46098" y1="45127" x2="46098" y2="45127"/>
                          <a14:backgroundMark x1="27254" y1="27618" x2="50789" y2="38374"/>
                          <a14:backgroundMark x1="81399" y1="49980" x2="59968" y2="42539"/>
                          <a14:backgroundMark x1="19167" y1="26122" x2="40315" y2="38374"/>
                          <a14:backgroundMark x1="25233" y1="22887" x2="31419" y2="27052"/>
                          <a14:backgroundMark x1="38011" y1="41731" x2="49454" y2="469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46" t="66128" r="68182" b="18720"/>
            <a:stretch/>
          </p:blipFill>
          <p:spPr>
            <a:xfrm>
              <a:off x="1403892" y="5561163"/>
              <a:ext cx="1109387" cy="1211706"/>
            </a:xfrm>
            <a:prstGeom prst="rect">
              <a:avLst/>
            </a:prstGeom>
          </p:spPr>
        </p:pic>
      </p:grp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9617C05-6E22-5ED0-F983-A5564A4C0E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6163" y1="74484" x2="27659" y2="74484"/>
                        <a14:foregroundMark x1="23527" y1="70178" x2="26634" y2="69855"/>
                        <a14:backgroundMark x1="50950" y1="90093" x2="52163" y2="87141"/>
                        <a14:backgroundMark x1="49858" y1="85402" x2="48120" y2="77315"/>
                        <a14:backgroundMark x1="46098" y1="45127" x2="46098" y2="45127"/>
                        <a14:backgroundMark x1="27254" y1="27618" x2="50789" y2="38374"/>
                        <a14:backgroundMark x1="81399" y1="49980" x2="59968" y2="42539"/>
                        <a14:backgroundMark x1="19167" y1="26122" x2="40315" y2="38374"/>
                        <a14:backgroundMark x1="25233" y1="22887" x2="31419" y2="27052"/>
                        <a14:backgroundMark x1="38011" y1="41731" x2="49454" y2="46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6" t="66128" r="68182" b="18720"/>
          <a:stretch/>
        </p:blipFill>
        <p:spPr>
          <a:xfrm>
            <a:off x="2327563" y="5395321"/>
            <a:ext cx="1337842" cy="146123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4451EC-A95F-531B-C0BC-8E4B09AC9F01}"/>
              </a:ext>
            </a:extLst>
          </p:cNvPr>
          <p:cNvSpPr txBox="1"/>
          <p:nvPr/>
        </p:nvSpPr>
        <p:spPr>
          <a:xfrm>
            <a:off x="706265" y="4580206"/>
            <a:ext cx="697627" cy="369332"/>
          </a:xfrm>
          <a:prstGeom prst="rect">
            <a:avLst/>
          </a:prstGeom>
          <a:solidFill>
            <a:srgbClr val="C5DCED"/>
          </a:solidFill>
          <a:ln w="19050">
            <a:solidFill>
              <a:srgbClr val="1F4866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100 g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FAF47DB-8817-265A-4702-8697C5EB44B2}"/>
              </a:ext>
            </a:extLst>
          </p:cNvPr>
          <p:cNvSpPr txBox="1"/>
          <p:nvPr/>
        </p:nvSpPr>
        <p:spPr>
          <a:xfrm>
            <a:off x="1656675" y="4580206"/>
            <a:ext cx="697627" cy="369332"/>
          </a:xfrm>
          <a:prstGeom prst="rect">
            <a:avLst/>
          </a:prstGeom>
          <a:solidFill>
            <a:srgbClr val="C5DCED"/>
          </a:solidFill>
          <a:ln w="19050">
            <a:solidFill>
              <a:srgbClr val="1F4866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200 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D059C14A-ED68-1CCA-C885-ED79CF7C855E}"/>
              </a:ext>
            </a:extLst>
          </p:cNvPr>
          <p:cNvSpPr txBox="1"/>
          <p:nvPr/>
        </p:nvSpPr>
        <p:spPr>
          <a:xfrm>
            <a:off x="2661270" y="4604802"/>
            <a:ext cx="697627" cy="369332"/>
          </a:xfrm>
          <a:prstGeom prst="rect">
            <a:avLst/>
          </a:prstGeom>
          <a:solidFill>
            <a:srgbClr val="C5DCED"/>
          </a:solidFill>
          <a:ln w="19050">
            <a:solidFill>
              <a:srgbClr val="1F4866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500 g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1F45ED66-2402-08F0-58BE-D3DC61C07944}"/>
              </a:ext>
            </a:extLst>
          </p:cNvPr>
          <p:cNvSpPr txBox="1"/>
          <p:nvPr/>
        </p:nvSpPr>
        <p:spPr>
          <a:xfrm>
            <a:off x="8408360" y="5836728"/>
            <a:ext cx="962123" cy="369332"/>
          </a:xfrm>
          <a:prstGeom prst="rect">
            <a:avLst/>
          </a:prstGeom>
          <a:solidFill>
            <a:srgbClr val="C5DCED"/>
          </a:solidFill>
          <a:ln w="19050">
            <a:solidFill>
              <a:srgbClr val="1F4866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dirty="0"/>
              <a:t>1 kg </a:t>
            </a:r>
            <a:r>
              <a:rPr lang="en-US" dirty="0" err="1"/>
              <a:t>gạo</a:t>
            </a:r>
            <a:endParaRPr lang="en-US" dirty="0"/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3A849E3-4D88-53F0-08AF-5FCEE884BF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6320" y="484807"/>
            <a:ext cx="103031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9002619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1,&quot;width&quot;:19407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343</Words>
  <Application>Microsoft Office PowerPoint</Application>
  <PresentationFormat>Widescreen</PresentationFormat>
  <Paragraphs>61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Calibri Light</vt:lpstr>
      <vt:lpstr>Times New Roman</vt:lpstr>
      <vt:lpstr>SVN-Ready</vt:lpstr>
      <vt:lpstr>SVN-Dancing Script</vt:lpstr>
      <vt:lpstr>#9Slide05 Bodega Script</vt:lpstr>
      <vt:lpstr>Calibri</vt:lpstr>
      <vt:lpstr>等线</vt:lpstr>
      <vt:lpstr>Arial</vt:lpstr>
      <vt:lpstr>Cambria</vt:lpstr>
      <vt:lpstr>SVN-Newton</vt:lpstr>
      <vt:lpstr>M PLUS Rounded 1c</vt:lpstr>
      <vt:lpstr>UTM Avo</vt:lpstr>
      <vt:lpstr>Fredoka One</vt:lpstr>
      <vt:lpstr>#9Slide07 HoneyCream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user</cp:lastModifiedBy>
  <cp:revision>14</cp:revision>
  <dcterms:created xsi:type="dcterms:W3CDTF">2022-11-01T13:15:25Z</dcterms:created>
  <dcterms:modified xsi:type="dcterms:W3CDTF">2024-12-05T13:29:59Z</dcterms:modified>
</cp:coreProperties>
</file>