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5" name="Footer Placeholder 4">
            <a:extLst>
              <a:ext uri="{FF2B5EF4-FFF2-40B4-BE49-F238E27FC236}">
                <a16:creationId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5" name="Footer Placeholder 4">
            <a:extLst>
              <a:ext uri="{FF2B5EF4-FFF2-40B4-BE49-F238E27FC236}">
                <a16:creationId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5" name="Footer Placeholder 4">
            <a:extLst>
              <a:ext uri="{FF2B5EF4-FFF2-40B4-BE49-F238E27FC236}">
                <a16:creationId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5" name="Footer Placeholder 4">
            <a:extLst>
              <a:ext uri="{FF2B5EF4-FFF2-40B4-BE49-F238E27FC236}">
                <a16:creationId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4/18/2024</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5" name="Footer Placeholder 4">
            <a:extLst>
              <a:ext uri="{FF2B5EF4-FFF2-40B4-BE49-F238E27FC236}">
                <a16:creationId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2024/4/18</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6" name="Footer Placeholder 5">
            <a:extLst>
              <a:ext uri="{FF2B5EF4-FFF2-40B4-BE49-F238E27FC236}">
                <a16:creationId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8" name="Footer Placeholder 7">
            <a:extLst>
              <a:ext uri="{FF2B5EF4-FFF2-40B4-BE49-F238E27FC236}">
                <a16:creationId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4" name="Footer Placeholder 3">
            <a:extLst>
              <a:ext uri="{FF2B5EF4-FFF2-40B4-BE49-F238E27FC236}">
                <a16:creationId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3" name="Footer Placeholder 2">
            <a:extLst>
              <a:ext uri="{FF2B5EF4-FFF2-40B4-BE49-F238E27FC236}">
                <a16:creationId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6" name="Footer Placeholder 5">
            <a:extLst>
              <a:ext uri="{FF2B5EF4-FFF2-40B4-BE49-F238E27FC236}">
                <a16:creationId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18/04/2024</a:t>
            </a:fld>
            <a:endParaRPr lang="vi-VN"/>
          </a:p>
        </p:txBody>
      </p:sp>
      <p:sp>
        <p:nvSpPr>
          <p:cNvPr id="6" name="Footer Placeholder 5">
            <a:extLst>
              <a:ext uri="{FF2B5EF4-FFF2-40B4-BE49-F238E27FC236}">
                <a16:creationId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4/18/2024</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id="{51A5026B-0771-B9B3-CD87-2BB54669FB44}"/>
              </a:ext>
            </a:extLst>
          </p:cNvPr>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B0D62E52-F522-E186-E86A-8B41A4A45E03}"/>
              </a:ext>
            </a:extLst>
          </p:cNvPr>
          <p:cNvSpPr txBox="1"/>
          <p:nvPr/>
        </p:nvSpPr>
        <p:spPr>
          <a:xfrm>
            <a:off x="2110154" y="1292932"/>
            <a:ext cx="78211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a16="http://schemas.microsoft.com/office/drawing/2014/main"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a:extLst>
              <a:ext uri="{FF2B5EF4-FFF2-40B4-BE49-F238E27FC236}">
                <a16:creationId xmlns:a16="http://schemas.microsoft.com/office/drawing/2014/main" id="{30029A22-586C-6012-FB68-540AF8158E7D}"/>
              </a:ext>
            </a:extLst>
          </p:cNvPr>
          <p:cNvSpPr txBox="1"/>
          <p:nvPr/>
        </p:nvSpPr>
        <p:spPr>
          <a:xfrm>
            <a:off x="2738804" y="4512382"/>
            <a:ext cx="705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900" decel="100000" fill="hold"/>
                                        <p:tgtEl>
                                          <p:spTgt spid="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500"/>
                            </p:stCondLst>
                            <p:childTnLst>
                              <p:par>
                                <p:cTn id="26" presetID="3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900" decel="100000" fill="hold"/>
                                        <p:tgtEl>
                                          <p:spTgt spid="1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id="{7A118D6F-B9D8-DD02-94D1-B4C83A0B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68BBF60-12F3-8C0F-AF3D-DC59AEAAEED7}"/>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id="{D45F2A83-6BEC-937A-E061-D7D36314D3EB}"/>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a16="http://schemas.microsoft.com/office/drawing/2014/main"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a16="http://schemas.microsoft.com/office/drawing/2014/main" id="{90896D98-85FB-314C-9399-D2CDF07FD2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a16="http://schemas.microsoft.com/office/drawing/2014/main" id="{E66865C0-91E7-BDEB-8E0F-319273F137C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a16="http://schemas.microsoft.com/office/drawing/2014/main"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a16="http://schemas.microsoft.com/office/drawing/2014/main" id="{352AD914-0975-61FA-B3BD-C27306A5B5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a16="http://schemas.microsoft.com/office/drawing/2014/main" id="{51EBE9FE-76E8-B960-7A6A-4DF3AD6B2E69}"/>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a16="http://schemas.microsoft.com/office/drawing/2014/main"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a16="http://schemas.microsoft.com/office/drawing/2014/main" id="{B41A6B85-899D-7ED6-21A5-6E4FD0CA46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a16="http://schemas.microsoft.com/office/drawing/2014/main" id="{84FA277D-A38F-1C44-DA51-1D16F4F62A61}"/>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05187A1-F506-B41E-0725-FE74C69EDF0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a16="http://schemas.microsoft.com/office/drawing/2014/main"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val="359487070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5D0C2B-AF92-FE6B-04A6-079B403C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91BD972-0717-E9DB-D78B-5A88EE6FF130}"/>
              </a:ext>
            </a:extLst>
          </p:cNvPr>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FEF2F421-48D8-E4BB-5C77-3AEC34AC0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val="1084630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a16="http://schemas.microsoft.com/office/drawing/2014/main" id="{C7DD55F9-0319-24AF-26C6-03DC5CC6D5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a:extLst>
              <a:ext uri="{FF2B5EF4-FFF2-40B4-BE49-F238E27FC236}">
                <a16:creationId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a:rPr>
              <a:t>Bướ</a:t>
            </a:r>
            <a:r>
              <a:rPr lang="en-US" altLang="en-US" sz="36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nhất</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hai</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nhân</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giữa</a:t>
            </a:r>
            <a:r>
              <a:rPr lang="en-US" altLang="en-US" sz="3600" b="1" kern="0" dirty="0">
                <a:solidFill>
                  <a:srgbClr val="000000"/>
                </a:solidFill>
                <a:latin typeface="Calibri" panose="020F0502020204030204" pitchFamily="34" charset="0"/>
                <a:cs typeface="Calibri" panose="020F0502020204030204" pitchFamily="34" charset="0"/>
                <a:sym typeface="Arial"/>
              </a:rPr>
              <a:t> 2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kẻ</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ngang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thay</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cho</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Lưu</a:t>
            </a:r>
            <a:r>
              <a:rPr lang="en-US" altLang="en-US" sz="3600" b="1" kern="0" dirty="0">
                <a:solidFill>
                  <a:srgbClr val="000000"/>
                </a:solidFill>
                <a:latin typeface="Calibri" panose="020F0502020204030204" pitchFamily="34" charset="0"/>
                <a:cs typeface="Calibri" panose="020F0502020204030204" pitchFamily="34" charset="0"/>
                <a:sym typeface="Arial"/>
              </a:rPr>
              <a:t> ý: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các</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chữ</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cùng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thẳng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cột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với</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nhau</a:t>
            </a:r>
            <a:r>
              <a:rPr lang="en-US" altLang="en-US" sz="36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6132041"/>
      </p:ext>
    </p:extLst>
  </p:cSld>
  <p:clrMapOvr>
    <a:masterClrMapping/>
  </p:clrMapOvr>
  <p:transition spd="slow"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Ta </a:t>
            </a:r>
            <a:r>
              <a:rPr lang="en-US" sz="3200" b="1" kern="0" dirty="0" err="1">
                <a:solidFill>
                  <a:srgbClr val="000000"/>
                </a:solidFill>
                <a:latin typeface="Calibri" panose="020F0502020204030204" pitchFamily="34" charset="0"/>
                <a:cs typeface="Calibri" panose="020F0502020204030204" pitchFamily="34" charset="0"/>
                <a:sym typeface="Arial"/>
              </a:rPr>
              <a:t>lấy</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hai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với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nhất</a:t>
            </a:r>
            <a:r>
              <a:rPr lang="en-US" sz="3200" b="1" kern="0" dirty="0">
                <a:solidFill>
                  <a:srgbClr val="000000"/>
                </a:solidFill>
                <a:latin typeface="Calibri" panose="020F0502020204030204" pitchFamily="34"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theo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tự</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bắt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đầu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sang </a:t>
            </a:r>
            <a:r>
              <a:rPr lang="en-US" sz="3200" b="1" kern="0" dirty="0" err="1">
                <a:solidFill>
                  <a:srgbClr val="000000"/>
                </a:solidFill>
                <a:latin typeface="Calibri" panose="020F0502020204030204" pitchFamily="34" charset="0"/>
                <a:cs typeface="Calibri" panose="020F0502020204030204" pitchFamily="34" charset="0"/>
                <a:sym typeface="Arial"/>
              </a:rPr>
              <a:t>trái</a:t>
            </a:r>
            <a:r>
              <a:rPr lang="en-US" sz="32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libri" panose="020F0502020204030204" pitchFamily="34" charset="0"/>
                <a:cs typeface="Calibri" panose="020F0502020204030204" pitchFamily="34" charset="0"/>
                <a:sym typeface="Arial"/>
              </a:rPr>
              <a:t>Lưu</a:t>
            </a:r>
            <a:r>
              <a:rPr lang="en-US" altLang="en-US" sz="4267" b="1" kern="0" dirty="0">
                <a:solidFill>
                  <a:srgbClr val="FF0000"/>
                </a:solidFill>
                <a:latin typeface="Calibri" panose="020F0502020204030204" pitchFamily="34"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a:rPr>
              <a:t>Khi </a:t>
            </a:r>
            <a:r>
              <a:rPr lang="en-US" altLang="en-US" sz="3600" kern="0" dirty="0" err="1">
                <a:solidFill>
                  <a:srgbClr val="0070C0"/>
                </a:solidFill>
                <a:latin typeface="Calibri" panose="020F0502020204030204" pitchFamily="34" charset="0"/>
                <a:cs typeface="Calibri" panose="020F0502020204030204" pitchFamily="34" charset="0"/>
                <a:sym typeface="Arial"/>
              </a:rPr>
              <a:t>thực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hiện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các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phép</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có</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cộng</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thêm</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số</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vào</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kết</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quả</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của</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liền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sau</a:t>
            </a:r>
            <a:r>
              <a:rPr lang="en-US" altLang="en-US" sz="3600" kern="0" dirty="0">
                <a:solidFill>
                  <a:srgbClr val="0070C0"/>
                </a:solidFill>
                <a:latin typeface="Calibri" panose="020F0502020204030204" pitchFamily="34" charset="0"/>
                <a:cs typeface="Calibri" panose="020F0502020204030204" pitchFamily="34" charset="0"/>
                <a:sym typeface="Arial"/>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518</Words>
  <Application>Microsoft Office PowerPoint</Application>
  <PresentationFormat>Widescreen</PresentationFormat>
  <Paragraphs>94</Paragraphs>
  <Slides>17</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等线</vt:lpstr>
      <vt:lpstr>Arial</vt:lpstr>
      <vt:lpstr>Calibri</vt:lpstr>
      <vt:lpstr>Calibri Light</vt:lpstr>
      <vt:lpstr>Comfortaa</vt:lpstr>
      <vt:lpstr>Permanent Marker</vt:lpstr>
      <vt:lpstr>Public Sans</vt:lpstr>
      <vt:lpstr>Satisfy</vt:lpstr>
      <vt:lpstr>Times New Roman</vt: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13</cp:revision>
  <dcterms:created xsi:type="dcterms:W3CDTF">2023-02-05T12:11:11Z</dcterms:created>
  <dcterms:modified xsi:type="dcterms:W3CDTF">2024-04-18T10:34:04Z</dcterms:modified>
</cp:coreProperties>
</file>