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28"/>
  </p:notesMasterIdLst>
  <p:sldIdLst>
    <p:sldId id="257" r:id="rId4"/>
    <p:sldId id="258" r:id="rId5"/>
    <p:sldId id="259" r:id="rId6"/>
    <p:sldId id="261" r:id="rId7"/>
    <p:sldId id="291" r:id="rId8"/>
    <p:sldId id="267" r:id="rId9"/>
    <p:sldId id="295" r:id="rId10"/>
    <p:sldId id="296" r:id="rId11"/>
    <p:sldId id="297" r:id="rId12"/>
    <p:sldId id="423" r:id="rId13"/>
    <p:sldId id="424" r:id="rId14"/>
    <p:sldId id="425" r:id="rId15"/>
    <p:sldId id="426" r:id="rId16"/>
    <p:sldId id="420" r:id="rId17"/>
    <p:sldId id="421" r:id="rId18"/>
    <p:sldId id="260" r:id="rId19"/>
    <p:sldId id="270" r:id="rId20"/>
    <p:sldId id="272" r:id="rId21"/>
    <p:sldId id="429" r:id="rId22"/>
    <p:sldId id="427" r:id="rId23"/>
    <p:sldId id="430" r:id="rId24"/>
    <p:sldId id="428" r:id="rId25"/>
    <p:sldId id="273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13FA2-C278-4013-BF3C-DC75EB79F4FC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3E53F-7B0F-4DA9-9F69-0F8F11489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6E72AB-09D5-4B1F-AF10-43A92D138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88FB07-E763-4365-A853-D888F0F0A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3F2A90-C8E6-474D-8A63-F815A66B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446B10-3908-4280-98F4-C6ABEF46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CA1761-F062-4BB8-8E8D-173BCD12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E81A4B-D1DC-4D26-89C3-BA61F528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34281E-EA15-4EC8-9E93-132D52E8D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2EA158-C5B8-4104-94CF-918B1012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49463E-E94D-44C8-B90D-D0158D9D3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BD597E-C2D5-4001-B6AA-CA360637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5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608C0A-87DF-46E5-96CB-7141954E0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469663-1E19-4362-ACA5-62E356AFF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31481-F08A-4FEA-8E89-C8EAB3AC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6574EF-021B-4E69-A628-FEC632E8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03183-B830-407F-B80A-F164A429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0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2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5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50BFB-556A-4E3E-B5F1-7CFB709C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ED2E3B-C936-4A87-A027-993A45AE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9CDD09-A095-411E-A299-4949928D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4C105E-8F5C-4E5E-98D3-53214189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48D20C-2BB6-49EF-8D34-4AAD56EE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2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3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0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A41E77-2B67-44AD-9770-22D55715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A9A830-FB2F-4078-826D-E9E752EFD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99598B-E7FA-4F25-8975-96E1543E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5977EA-7B13-4458-9FF0-01906228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5B418A-4736-429E-AB5D-D456E767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F52A4B-26E5-49B8-A8CE-DE2B06F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6AE9CE-00EA-427D-B990-2A99AA4CB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39F0A77-F77F-4643-960E-B5E6A3C09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016470-87C8-4647-9547-CCA0AD9C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3DBE10-22F3-408F-B216-72919A7ED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65B470-19F2-4E68-AD8B-D6EEB10A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385742-0710-4CF6-A495-8F921D950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58B6E2-BC94-4925-94D8-110E3A42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F5EFEE-FDD4-4BA1-8198-0E7203D6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F16F5BF-9238-45D4-AD2E-07BA4FC46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B0D4BC-6A0C-4E67-A201-1FF68DAF7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20E1C4F-95ED-4D41-85D7-4F684FFF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9611F1-C929-4508-91BE-08D258E8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C51BBD9-BBBA-42F1-B2B6-2F603DB6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B67B0-438F-4817-A7A9-CD5C4F06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C90F2C-BC14-4B70-92DB-3C63FBA2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CB67D12-780A-4E8D-BBB6-0CA164BC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5A020D-E87D-4774-94D9-58DAD0FD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9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C0A5CC-2869-4C61-8766-F76019F8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3B115E-21CB-418D-A3A0-EAC1A199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A82569-DC53-48B7-8BB3-91E2DB58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E977C-D30E-4657-B7A6-52E707D9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304D6-A97F-4A38-B35A-8B963E54B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1D9D2-6E29-41FC-B7F2-45EE92443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CD1CBD-64B3-41D0-8AA8-F33695A9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947036-2BB3-4316-B249-8F536D7B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8C34A0-3022-4558-91F3-43A15351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97F70-11C8-438F-BF04-C056F6D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8A27305-6507-47E4-8186-55DAE6F28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1108A1-9522-4F11-A9FC-54ACC5AB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7E61BD-58FE-467B-A2FB-87CFBF51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76AAFC-6293-4865-BF3D-7F1B535C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F83C13-DBF1-4A8C-89B3-663C7E58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5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FA3DA6-3017-41C8-8086-C51CADE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E64602-709B-42C9-8BEB-2270F7488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01FC5A-B9C2-4A5A-A5E9-2945A4AFB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15F3-7132-432C-A6D4-B2FA13419931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3A2224-646B-46C2-8D05-91E7DF54F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F50A55-F1DF-42D8-8D24-8593C9BA5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9C6F47C-357C-4068-BDBB-422AA5881D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704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ADDFC44-0A1C-4957-A0B1-12779B89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B9CA7D-C228-46F6-A51F-B096258E3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9C797A-D330-4A5D-977B-F3B26B299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22" y="3892131"/>
            <a:ext cx="2253337" cy="1431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9F66B2-C008-41D2-A3FC-A8E3BBC24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4997131"/>
            <a:ext cx="4731358" cy="18608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6088F1B-4D7D-4338-BE88-C5DC9FC20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9E70959-D3E2-4B26-98C5-3F91551F4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0B2A8B1B-8270-4737-9558-B797D8B9F62B}"/>
              </a:ext>
            </a:extLst>
          </p:cNvPr>
          <p:cNvGrpSpPr/>
          <p:nvPr/>
        </p:nvGrpSpPr>
        <p:grpSpPr>
          <a:xfrm>
            <a:off x="7185736" y="3337225"/>
            <a:ext cx="4829266" cy="2098503"/>
            <a:chOff x="7185736" y="3212683"/>
            <a:chExt cx="5115875" cy="222304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2E0D011-484F-41CF-BCA3-3E1D26A9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6139" y="3212683"/>
              <a:ext cx="1715472" cy="2223045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FB1C59EC-1301-43E9-A363-D80B7228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049" y="3212683"/>
              <a:ext cx="1715471" cy="2223045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7E87605A-1ED5-4F16-9079-A2F33FCF8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736" y="3212683"/>
              <a:ext cx="1715471" cy="2223045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B201055-C81A-4DB1-9EF1-B74268B6C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D33B7A-584F-4B1B-A014-DEE1E0F9DC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6868B5-20D9-4886-86A7-C14A8E7A62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sp>
        <p:nvSpPr>
          <p:cNvPr id="44" name="Google Shape;961;p9">
            <a:extLst>
              <a:ext uri="{FF2B5EF4-FFF2-40B4-BE49-F238E27FC236}">
                <a16:creationId xmlns:a16="http://schemas.microsoft.com/office/drawing/2014/main" id="{B274EA3C-C8BD-4243-A5F2-B3637A36D9DB}"/>
              </a:ext>
            </a:extLst>
          </p:cNvPr>
          <p:cNvSpPr/>
          <p:nvPr/>
        </p:nvSpPr>
        <p:spPr>
          <a:xfrm>
            <a:off x="3100582" y="6533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2023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3D4DA65-36ED-4860-B90B-5FDB044840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48910" y="1211807"/>
            <a:ext cx="3395766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B1D31-F8BB-47DA-9220-63883419A1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32506" y="1864152"/>
            <a:ext cx="6431837" cy="1853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0D7A98-0DEC-0385-5A78-DA542E2C61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Chọn một que gỗ dài khoảng 15 cm và trang trí que gỗ bằng màu trắng và đỏ như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8.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51426-045D-4BDA-9039-092259AE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3576637"/>
            <a:ext cx="6978695" cy="1481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549BC8-2920-F454-4468-F1EAB7208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D4150-DB80-4F3E-B6D0-328779FE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305174"/>
            <a:ext cx="3257550" cy="2855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67C99C-05EB-818A-C854-729A63F11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962650" cy="584775"/>
            <a:chOff x="190500" y="1285875"/>
            <a:chExt cx="5962650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430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44166-1B07-4D10-9659-F32F828E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667000"/>
            <a:ext cx="4114800" cy="4095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B0352C-C594-0C88-9C7E-F507EABFDF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0" y="1343025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4A70A-3808-4C55-95D6-90572BECC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2090737"/>
            <a:ext cx="1543050" cy="4314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DE1388-AE87-D2CC-5AA4-0BA630063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248025" y="355112"/>
            <a:ext cx="5362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Quy trình làm biển báo gồm mấy bước?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305174" y="1123950"/>
            <a:ext cx="4467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FF00"/>
                </a:solidFill>
                <a:ea typeface="SimSun" panose="02010600030101010101" pitchFamily="2" charset="-122"/>
              </a:rPr>
              <a:t>Quy trình gồm 4 bước: Làm biển báo; Làm cột biển báo; Làm đế biển báo; Hoàn thiện sản phẩm.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114675" y="659912"/>
            <a:ext cx="5362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Có bước nào mà em thấy khó và chưa hiểu?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0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4267200" y="1266825"/>
            <a:ext cx="68675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……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Biển cấm đi ngược chiều - Thiết Bị An Toàn Giao Thông">
            <a:extLst>
              <a:ext uri="{FF2B5EF4-FFF2-40B4-BE49-F238E27FC236}">
                <a16:creationId xmlns:a16="http://schemas.microsoft.com/office/drawing/2014/main" id="{F0205581-EA2E-41D6-956B-2253F589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1647824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F2F455-A9A7-80CA-6D20-B57E495BF3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90FDC53D-E7EE-4CF7-B1CE-C6643FFF0B2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908597AD-06AF-47A2-8EF1-30E71870F7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等腰三角形 41">
              <a:extLst>
                <a:ext uri="{FF2B5EF4-FFF2-40B4-BE49-F238E27FC236}">
                  <a16:creationId xmlns:a16="http://schemas.microsoft.com/office/drawing/2014/main" id="{5631FD8B-B173-4C2C-A7A9-0B41700DBB47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1CCA323-8F0D-4BBC-A919-4E728DE849C3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D079FFB3-D17F-4E4A-8585-CBD5A009AEB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A949A5E7-5287-4CAF-B539-B378348E8829}"/>
              </a:ext>
            </a:extLst>
          </p:cNvPr>
          <p:cNvSpPr/>
          <p:nvPr/>
        </p:nvSpPr>
        <p:spPr>
          <a:xfrm>
            <a:off x="1777833" y="16969"/>
            <a:ext cx="6632741" cy="7629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小单纯体" panose="02010601030101010101" pitchFamily="2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FA6B58-D662-4615-B055-9C06AF04473B}"/>
              </a:ext>
            </a:extLst>
          </p:cNvPr>
          <p:cNvSpPr txBox="1"/>
          <p:nvPr/>
        </p:nvSpPr>
        <p:spPr>
          <a:xfrm>
            <a:off x="447675" y="1076325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061F0-072B-4F9F-8EFE-3115930E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1785937"/>
            <a:ext cx="6728152" cy="3652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D2AF35-7D50-567D-D0AF-532EF03C3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DA68CF3-9D67-6384-4305-61DCF33D7F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 báo thường được đặt ở những vị trí để người tham gia giao thông dễ nhìn thấy….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9ED7C1-B27F-5FF6-F7AD-7BC68FAF0A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>
            <a:extLst>
              <a:ext uri="{FF2B5EF4-FFF2-40B4-BE49-F238E27FC236}">
                <a16:creationId xmlns:a16="http://schemas.microsoft.com/office/drawing/2014/main" id="{F9BAC0E2-B637-40B2-9216-DE3ED218A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5622538"/>
            <a:ext cx="12192000" cy="123546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08EA23C-8343-4807-817F-4AE9033DB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576853"/>
            <a:ext cx="4625788" cy="5994466"/>
          </a:xfrm>
          <a:prstGeom prst="rect">
            <a:avLst/>
          </a:prstGeom>
        </p:spPr>
      </p:pic>
      <p:sp>
        <p:nvSpPr>
          <p:cNvPr id="27" name="文本框 28">
            <a:extLst>
              <a:ext uri="{FF2B5EF4-FFF2-40B4-BE49-F238E27FC236}">
                <a16:creationId xmlns:a16="http://schemas.microsoft.com/office/drawing/2014/main" id="{D4B91DC2-12D2-431F-9E04-6D9DF2DDE212}"/>
              </a:ext>
            </a:extLst>
          </p:cNvPr>
          <p:cNvSpPr txBox="1"/>
          <p:nvPr/>
        </p:nvSpPr>
        <p:spPr>
          <a:xfrm>
            <a:off x="1452148" y="2309828"/>
            <a:ext cx="2096643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đạt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赤壁赋体" pitchFamily="2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AD74AF-A548-462D-8490-0080EFF9B754}"/>
              </a:ext>
            </a:extLst>
          </p:cNvPr>
          <p:cNvGrpSpPr/>
          <p:nvPr/>
        </p:nvGrpSpPr>
        <p:grpSpPr>
          <a:xfrm>
            <a:off x="5523757" y="479372"/>
            <a:ext cx="5459505" cy="1997128"/>
            <a:chOff x="5523757" y="479372"/>
            <a:chExt cx="5459505" cy="1997128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9BA5CBB1-70FA-4BD2-ABD7-0E7C21D453D0}"/>
                </a:ext>
              </a:extLst>
            </p:cNvPr>
            <p:cNvSpPr/>
            <p:nvPr/>
          </p:nvSpPr>
          <p:spPr>
            <a:xfrm>
              <a:off x="5523757" y="932936"/>
              <a:ext cx="5459505" cy="154356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8491399-11B0-4E74-B3EE-235788045FE8}"/>
                </a:ext>
              </a:extLst>
            </p:cNvPr>
            <p:cNvGrpSpPr/>
            <p:nvPr/>
          </p:nvGrpSpPr>
          <p:grpSpPr>
            <a:xfrm>
              <a:off x="5652028" y="987740"/>
              <a:ext cx="4453997" cy="1341007"/>
              <a:chOff x="5409982" y="1108764"/>
              <a:chExt cx="4453997" cy="513911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13267898-2086-4652-B2A4-6D782FEC9B26}"/>
                  </a:ext>
                </a:extLst>
              </p:cNvPr>
              <p:cNvSpPr txBox="1"/>
              <p:nvPr/>
            </p:nvSpPr>
            <p:spPr>
              <a:xfrm>
                <a:off x="6364089" y="1108764"/>
                <a:ext cx="3499890" cy="513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ìm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hiểu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bước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một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mô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và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cấm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ngược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chiều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quy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hướng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dẫn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BF9717E9-E0D6-4397-ACF5-CB858846B923}"/>
                  </a:ext>
                </a:extLst>
              </p:cNvPr>
              <p:cNvSpPr txBox="1"/>
              <p:nvPr/>
            </p:nvSpPr>
            <p:spPr>
              <a:xfrm>
                <a:off x="5409982" y="1113771"/>
                <a:ext cx="833883" cy="271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pitchFamily="34" charset="-122"/>
                    <a:cs typeface="Calibri" panose="020F0502020204030204" pitchFamily="34" charset="0"/>
                  </a:rPr>
                  <a:t>01.</a:t>
                </a:r>
              </a:p>
            </p:txBody>
          </p:sp>
        </p:grpSp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ADBF0CCA-BD8E-4E2F-8C34-1A6BDBAE2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247" y="479372"/>
              <a:ext cx="728080" cy="130681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6399A-E20E-440E-A6B4-2A2D32EC3837}"/>
              </a:ext>
            </a:extLst>
          </p:cNvPr>
          <p:cNvGrpSpPr/>
          <p:nvPr/>
        </p:nvGrpSpPr>
        <p:grpSpPr>
          <a:xfrm>
            <a:off x="5380882" y="3495675"/>
            <a:ext cx="5852307" cy="1397003"/>
            <a:chOff x="5380882" y="3495675"/>
            <a:chExt cx="5852307" cy="1397003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18DD6F18-6754-499E-8610-E1F3E78BD332}"/>
                </a:ext>
              </a:extLst>
            </p:cNvPr>
            <p:cNvSpPr/>
            <p:nvPr/>
          </p:nvSpPr>
          <p:spPr>
            <a:xfrm>
              <a:off x="5380882" y="3495675"/>
              <a:ext cx="5459505" cy="123053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9C556CCC-1C6E-4A07-8858-63AC74203256}"/>
                </a:ext>
              </a:extLst>
            </p:cNvPr>
            <p:cNvSpPr txBox="1"/>
            <p:nvPr/>
          </p:nvSpPr>
          <p:spPr>
            <a:xfrm>
              <a:off x="6560805" y="3645386"/>
              <a:ext cx="39547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ham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phẩm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6BF16BED-C0A1-4D0C-B97C-C45D28F708B8}"/>
                </a:ext>
              </a:extLst>
            </p:cNvPr>
            <p:cNvSpPr txBox="1"/>
            <p:nvPr/>
          </p:nvSpPr>
          <p:spPr>
            <a:xfrm>
              <a:off x="5661553" y="3618841"/>
              <a:ext cx="833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pitchFamily="34" charset="-122"/>
                  <a:cs typeface="Calibri" panose="020F0502020204030204" pitchFamily="34" charset="0"/>
                </a:rPr>
                <a:t>02.</a:t>
              </a:r>
            </a:p>
          </p:txBody>
        </p:sp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CA343D3D-CB0B-4557-9B88-04F7E0820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5109" y="3585868"/>
              <a:ext cx="728080" cy="130681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84FBFDD-4DFC-2AB6-615E-4E7555BC11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ược làm bằng thép hoặc vật liệu khác có độ bền tương đương.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086788-DFE1-6E9B-6E8C-41FAAB1F1F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tham gia giao thông, nếu thấy biển báo này ta cần lưu ý không đi ngược chiều.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45551-67A8-3BBF-7469-BA43E24F3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614362"/>
            <a:ext cx="1543050" cy="431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5A9A56-A635-A295-FF41-778CE1EF07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  <a:cs typeface="+mn-cs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 user can demonstrate on a projector or computer, or presentation and make it film to be used in a wider field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3F048AC-F2D9-9FBD-C9CB-BF36F1AEF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6"/>
            <a:ext cx="8006354" cy="1593065"/>
            <a:chOff x="674228" y="4862098"/>
            <a:chExt cx="5343799" cy="89350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89350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7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V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ề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xem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lại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chuẩn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bị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vật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liệu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dụng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cụ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cần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thiết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để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mô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hình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61E35E-B52D-DC36-E209-4E98F472E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0138DC2-DFF3-4FB3-9D0C-BCBCF23AE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2B2F6D0-3E18-4F51-85DE-5A3FAFF0B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013F0E-D108-4EA3-945B-2D47A13F3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A44F7-48FF-48B7-8455-FB811BFDE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9B4D3D-F4BD-4FB2-8583-2400B685D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05BF4C9-899F-489E-BEBD-4C05FDC64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63F8B3-9EC5-48E1-9045-F66CBB46F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534180-6D35-44DF-BB5C-80019DB4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38125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9DC27A-C59C-4539-5325-941E186110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C074A6E-4C67-4AA3-8B8F-0B04FC82F46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0E0CB57-BF9E-4398-B9B8-5938AD8E0B16}"/>
              </a:ext>
            </a:extLst>
          </p:cNvPr>
          <p:cNvGrpSpPr/>
          <p:nvPr/>
        </p:nvGrpSpPr>
        <p:grpSpPr>
          <a:xfrm>
            <a:off x="5898835" y="4687077"/>
            <a:ext cx="6102871" cy="1803110"/>
            <a:chOff x="5898835" y="4687077"/>
            <a:chExt cx="6102871" cy="180311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835" y="468707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27581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027D8F-AFE2-451E-9558-79C2871D1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424" y="1841314"/>
            <a:ext cx="6584251" cy="1365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10EFD-D402-FF2A-D1BE-5CA28DFEEA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ển báo giao thông">
            <a:hlinkClick r:id="" action="ppaction://media"/>
            <a:extLst>
              <a:ext uri="{FF2B5EF4-FFF2-40B4-BE49-F238E27FC236}">
                <a16:creationId xmlns:a16="http://schemas.microsoft.com/office/drawing/2014/main" id="{7CF7383E-9C97-4005-94B0-05A63AC9B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4B5AB-27DF-27CB-0827-DE6D99D719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801B123-C507-48BA-B988-0BA1C7CB24C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BFB576B-11D8-4B1C-AEB5-BB183F154822}"/>
              </a:ext>
            </a:extLst>
          </p:cNvPr>
          <p:cNvGrpSpPr/>
          <p:nvPr/>
        </p:nvGrpSpPr>
        <p:grpSpPr>
          <a:xfrm>
            <a:off x="5939782" y="4687077"/>
            <a:ext cx="6061924" cy="1829940"/>
            <a:chOff x="5939782" y="4687077"/>
            <a:chExt cx="6061924" cy="182994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782" y="471390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02882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DA7405-52AA-495A-B04F-B9D613A84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944" y="1855034"/>
            <a:ext cx="6212362" cy="1261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0FA6DE-6F24-F410-1359-8A14CB6875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DB8B1C03-5965-492A-AD2D-41F9BF1B49FF}"/>
              </a:ext>
            </a:extLst>
          </p:cNvPr>
          <p:cNvSpPr/>
          <p:nvPr/>
        </p:nvSpPr>
        <p:spPr>
          <a:xfrm>
            <a:off x="1844509" y="102694"/>
            <a:ext cx="10223666" cy="6438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biển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giao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thông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bước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đây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小单纯体" panose="02010601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biển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6 cm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911B62-2C40-4A2F-93E1-D41BD7DA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3348037"/>
            <a:ext cx="7391400" cy="2530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EE3E80B-98B7-4E8D-BAA7-8CBC192A56D8}"/>
              </a:ext>
            </a:extLst>
          </p:cNvPr>
          <p:cNvSpPr txBox="1"/>
          <p:nvPr/>
        </p:nvSpPr>
        <p:spPr>
          <a:xfrm>
            <a:off x="1028700" y="592455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com pa 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29DDD-5B3E-88D0-71DA-509FBE7DA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cm,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cm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C04C8-0CD1-4A55-968E-7560D491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2709862"/>
            <a:ext cx="4419331" cy="26717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5228B5-03E0-6871-7389-09AB94A3CF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3DC3C-14DC-43CF-A3D2-B19E7172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5" y="2133600"/>
            <a:ext cx="3524250" cy="3611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F020D3-042D-1A9D-4A97-3C6E00633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C32F5-D598-4251-92C1-48D4B33B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2747962"/>
            <a:ext cx="2743200" cy="29432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1191CF-E516-ADD9-B401-DCE9738876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631</Words>
  <Application>Microsoft Office PowerPoint</Application>
  <PresentationFormat>Widescreen</PresentationFormat>
  <Paragraphs>52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等线 Light</vt:lpstr>
      <vt:lpstr>SimSun</vt:lpstr>
      <vt:lpstr>Arial</vt:lpstr>
      <vt:lpstr>Arvo</vt:lpstr>
      <vt:lpstr>Calibri</vt:lpstr>
      <vt:lpstr>Cambria</vt:lpstr>
      <vt:lpstr>Century Gothic</vt:lpstr>
      <vt:lpstr>Spartan</vt:lpstr>
      <vt:lpstr>Times New Roman</vt:lpstr>
      <vt:lpstr>思源黑体 CN Bold</vt:lpstr>
      <vt:lpstr>Office 主题​​</vt:lpstr>
      <vt:lpstr>1_Walk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35</cp:revision>
  <dcterms:created xsi:type="dcterms:W3CDTF">2023-01-16T10:59:35Z</dcterms:created>
  <dcterms:modified xsi:type="dcterms:W3CDTF">2024-04-18T10:44:13Z</dcterms:modified>
</cp:coreProperties>
</file>