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4" r:id="rId2"/>
    <p:sldMasterId id="2147483686" r:id="rId3"/>
  </p:sldMasterIdLst>
  <p:notesMasterIdLst>
    <p:notesMasterId r:id="rId10"/>
  </p:notesMasterIdLst>
  <p:sldIdLst>
    <p:sldId id="271" r:id="rId4"/>
    <p:sldId id="267" r:id="rId5"/>
    <p:sldId id="258" r:id="rId6"/>
    <p:sldId id="262" r:id="rId7"/>
    <p:sldId id="264" r:id="rId8"/>
    <p:sldId id="270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9" autoAdjust="0"/>
    <p:restoredTop sz="94660"/>
  </p:normalViewPr>
  <p:slideViewPr>
    <p:cSldViewPr snapToGrid="0">
      <p:cViewPr varScale="1">
        <p:scale>
          <a:sx n="46" d="100"/>
          <a:sy n="46" d="100"/>
        </p:scale>
        <p:origin x="28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presProps" Target="presProps.xml"/><Relationship Id="rId5" Type="http://schemas.openxmlformats.org/officeDocument/2006/relationships/slide" Target="slides/slide2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EC6356-54BB-436B-8971-8798E60C5695}" type="datetimeFigureOut">
              <a:rPr lang="en-US" smtClean="0"/>
              <a:t>20-May-24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BFA7B8-BE27-4375-9C47-6C356771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366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6C8020-144F-4A97-BC6C-8348BECFAAB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33128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20-May-24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832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20-May-24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472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20-May-24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1279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20-May-24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14248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20-May-24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39147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4"/>
            <a:ext cx="51816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1"/>
            <a:ext cx="51816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20-May-24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07319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20-May-24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08799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20-May-24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27854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20-May-24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99521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20-May-24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79895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3"/>
            <a:ext cx="2005543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9" y="182036"/>
            <a:ext cx="3407833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6"/>
            <a:ext cx="2005543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20-May-24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87983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20-May-24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4759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2"/>
            <a:ext cx="36576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11" indent="0">
              <a:buNone/>
              <a:defRPr sz="1400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8" indent="0">
              <a:buNone/>
              <a:defRPr sz="1000"/>
            </a:lvl7pPr>
            <a:lvl8pPr marL="1600280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7"/>
            <a:ext cx="36576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20-May-24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24934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20-May-24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44847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4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4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20-May-24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54238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20-May-24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43140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20-May-24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38058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4"/>
            <a:ext cx="51816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1"/>
            <a:ext cx="51816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20-May-24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66092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20-May-24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498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20-May-24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83946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20-May-24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5474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20-May-24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41267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20-May-24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9727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3"/>
            <a:ext cx="2005543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9" y="182036"/>
            <a:ext cx="3407833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6"/>
            <a:ext cx="2005543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20-May-24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2150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2"/>
            <a:ext cx="36576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11" indent="0">
              <a:buNone/>
              <a:defRPr sz="1400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8" indent="0">
              <a:buNone/>
              <a:defRPr sz="1000"/>
            </a:lvl7pPr>
            <a:lvl8pPr marL="1600280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7"/>
            <a:ext cx="36576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20-May-24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985657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20-May-24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42445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4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4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20-May-24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85440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7A9E6BA3-C478-4E39-BF83-1CCF670F37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953DF-B1B4-42B0-A667-181681EE5C8F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2ED2F477-2049-4356-997B-DEFAE81F95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B20FF3F9-EBC6-4806-A776-67B6AAE59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D01AF-D3DD-4E34-9C7A-E010CBC5334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C6BDF12A-FF4C-4F99-A8D6-1D666B1FF6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3917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20-May-24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621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20-May-24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834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20-May-24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909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20-May-24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528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20-May-24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173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20-May-24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958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347A9B-26C1-4E98-A1E0-041C17748EA7}" type="datetimeFigureOut">
              <a:rPr lang="en-US" smtClean="0"/>
              <a:t>20-May-24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859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2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20-May-24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4597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4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8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2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20-May-24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627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4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8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2.png"/><Relationship Id="rId5" Type="http://schemas.openxmlformats.org/officeDocument/2006/relationships/image" Target="../media/image8.pn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19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672" y="883570"/>
            <a:ext cx="848036" cy="82746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91543" y="939511"/>
            <a:ext cx="4602542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50" b="1" dirty="0" err="1">
                <a:latin typeface="Arial" pitchFamily="34" charset="0"/>
                <a:cs typeface="Arial" pitchFamily="34" charset="0"/>
              </a:rPr>
              <a:t>Phòng</a:t>
            </a:r>
            <a:r>
              <a:rPr lang="en-US" sz="165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50" b="1" dirty="0" err="1">
                <a:latin typeface="Arial" pitchFamily="34" charset="0"/>
                <a:cs typeface="Arial" pitchFamily="34" charset="0"/>
              </a:rPr>
              <a:t>Giáo</a:t>
            </a:r>
            <a:r>
              <a:rPr lang="en-US" sz="165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50" b="1" dirty="0" err="1">
                <a:latin typeface="Arial" pitchFamily="34" charset="0"/>
                <a:cs typeface="Arial" pitchFamily="34" charset="0"/>
              </a:rPr>
              <a:t>dục</a:t>
            </a:r>
            <a:r>
              <a:rPr lang="en-US" sz="165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50" b="1" dirty="0" err="1">
                <a:latin typeface="Arial" pitchFamily="34" charset="0"/>
                <a:cs typeface="Arial" pitchFamily="34" charset="0"/>
              </a:rPr>
              <a:t>và</a:t>
            </a:r>
            <a:r>
              <a:rPr lang="en-US" sz="165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50" b="1" dirty="0" err="1">
                <a:latin typeface="Arial" pitchFamily="34" charset="0"/>
                <a:cs typeface="Arial" pitchFamily="34" charset="0"/>
              </a:rPr>
              <a:t>Đào</a:t>
            </a:r>
            <a:r>
              <a:rPr lang="en-US" sz="165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50" b="1" dirty="0" err="1">
                <a:latin typeface="Arial" pitchFamily="34" charset="0"/>
                <a:cs typeface="Arial" pitchFamily="34" charset="0"/>
              </a:rPr>
              <a:t>tạo</a:t>
            </a:r>
            <a:r>
              <a:rPr lang="en-US" sz="165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50" b="1" dirty="0" err="1">
                <a:latin typeface="Arial" pitchFamily="34" charset="0"/>
                <a:cs typeface="Arial" pitchFamily="34" charset="0"/>
              </a:rPr>
              <a:t>quận</a:t>
            </a:r>
            <a:r>
              <a:rPr lang="en-US" sz="1650" b="1" dirty="0">
                <a:latin typeface="Arial" pitchFamily="34" charset="0"/>
                <a:cs typeface="Arial" pitchFamily="34" charset="0"/>
              </a:rPr>
              <a:t> Long </a:t>
            </a:r>
            <a:r>
              <a:rPr lang="en-US" sz="1650" b="1" dirty="0" err="1">
                <a:latin typeface="Arial" pitchFamily="34" charset="0"/>
                <a:cs typeface="Arial" pitchFamily="34" charset="0"/>
              </a:rPr>
              <a:t>Biên</a:t>
            </a:r>
            <a:endParaRPr lang="en-US" sz="1650" b="1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1650" b="1" dirty="0" err="1">
                <a:latin typeface="Arial" pitchFamily="34" charset="0"/>
                <a:cs typeface="Arial" pitchFamily="34" charset="0"/>
              </a:rPr>
              <a:t>Trường</a:t>
            </a:r>
            <a:r>
              <a:rPr lang="en-US" sz="165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50" b="1" dirty="0" err="1">
                <a:latin typeface="Arial" pitchFamily="34" charset="0"/>
                <a:cs typeface="Arial" pitchFamily="34" charset="0"/>
              </a:rPr>
              <a:t>Tiểu</a:t>
            </a:r>
            <a:r>
              <a:rPr lang="en-US" sz="165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50" b="1" dirty="0" err="1">
                <a:latin typeface="Arial" pitchFamily="34" charset="0"/>
                <a:cs typeface="Arial" pitchFamily="34" charset="0"/>
              </a:rPr>
              <a:t>học</a:t>
            </a:r>
            <a:r>
              <a:rPr lang="en-US" sz="165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50" b="1" dirty="0" err="1">
                <a:latin typeface="Arial" pitchFamily="34" charset="0"/>
                <a:cs typeface="Arial" pitchFamily="34" charset="0"/>
              </a:rPr>
              <a:t>Đoàn</a:t>
            </a:r>
            <a:r>
              <a:rPr lang="en-US" sz="165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50" b="1" dirty="0" err="1">
                <a:latin typeface="Arial" pitchFamily="34" charset="0"/>
                <a:cs typeface="Arial" pitchFamily="34" charset="0"/>
              </a:rPr>
              <a:t>Kết</a:t>
            </a:r>
            <a:endParaRPr lang="en-US" sz="165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68430" y="1911290"/>
            <a:ext cx="24266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ÂM NHẠC </a:t>
            </a:r>
            <a:r>
              <a:rPr lang="en-US" sz="3600" b="1" dirty="0" smtClean="0">
                <a:solidFill>
                  <a:srgbClr val="C00000"/>
                </a:solidFill>
              </a:rPr>
              <a:t>3</a:t>
            </a:r>
            <a:endParaRPr lang="en-US" sz="3600" b="1" dirty="0">
              <a:solidFill>
                <a:srgbClr val="C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784119" y="3947182"/>
            <a:ext cx="1595309" cy="6401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3200" b="1" dirty="0" smtClean="0">
                <a:solidFill>
                  <a:srgbClr val="C0000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</a:t>
            </a:r>
            <a:r>
              <a:rPr lang="en-US" sz="3200" b="1" dirty="0" smtClean="0">
                <a:solidFill>
                  <a:srgbClr val="C0000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12 </a:t>
            </a:r>
            <a:endParaRPr lang="en-US" sz="3200" b="1" dirty="0">
              <a:solidFill>
                <a:srgbClr val="C00000"/>
              </a:solidFill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859787" y="3034966"/>
            <a:ext cx="7443971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CHỨC HOẠT ĐỘNG VẬN DỤNG SÁNG TẠO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6672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988" y="0"/>
            <a:ext cx="6705012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16244"/>
            <a:ext cx="5486988" cy="234175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743494" y="789229"/>
            <a:ext cx="6096000" cy="48301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nhạc bài Đi học lắc lư nhẹ theo</a:t>
            </a:r>
            <a:r>
              <a:rPr lang="en-US" sz="2400" noProof="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noProof="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nhịp</a:t>
            </a:r>
            <a:endParaRPr kumimoji="0" lang="en-US" sz="2400" b="0" i="0" u="none" strike="noStrike" kern="1200" cap="none" spc="0" normalizeH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34531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Hoạt động mở đầu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NGHE NHAC DI HO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494" y="19798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867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37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3006247" cy="97702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44" y="4312915"/>
            <a:ext cx="2587757" cy="254508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9560" y="4716723"/>
            <a:ext cx="2177179" cy="21412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772" y="240146"/>
            <a:ext cx="8589017" cy="6313054"/>
          </a:xfrm>
          <a:prstGeom prst="rect">
            <a:avLst/>
          </a:prstGeom>
        </p:spPr>
      </p:pic>
      <p:pic>
        <p:nvPicPr>
          <p:cNvPr id="6" name="NGHE MAU VUI DEN TRUO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528653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553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67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44" y="3132475"/>
            <a:ext cx="3787990" cy="372552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4761" y="0"/>
            <a:ext cx="8347239" cy="3359029"/>
          </a:xfrm>
          <a:prstGeom prst="rect">
            <a:avLst/>
          </a:prstGeom>
        </p:spPr>
      </p:pic>
      <p:pic>
        <p:nvPicPr>
          <p:cNvPr id="3" name="NHAC NEN CA B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766855" y="41941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651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988" y="0"/>
            <a:ext cx="6705012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16244"/>
            <a:ext cx="5486988" cy="234175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22662" y="170567"/>
            <a:ext cx="6110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Nghe và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vận động phụ họa theo bài hát đi học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NGHE NHAC DI HO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21738" y="312188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772" y="4962350"/>
            <a:ext cx="2419228" cy="1895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566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37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36509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936509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355" b="4429"/>
          <a:stretch/>
        </p:blipFill>
        <p:spPr>
          <a:xfrm>
            <a:off x="77787" y="5085039"/>
            <a:ext cx="3070469" cy="16862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87" y="175135"/>
            <a:ext cx="3939795" cy="29565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880" y="3703435"/>
            <a:ext cx="3644897" cy="319880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984" b="8540"/>
          <a:stretch/>
        </p:blipFill>
        <p:spPr>
          <a:xfrm>
            <a:off x="2738114" y="4420200"/>
            <a:ext cx="5671823" cy="24378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613021" y="3131688"/>
            <a:ext cx="894668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 err="1" smtClean="0">
                <a:ln w="0"/>
                <a:solidFill>
                  <a:schemeClr val="accent4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.VnCooperH" panose="020B7200000000000000" pitchFamily="34" charset="0"/>
              </a:rPr>
              <a:t>CHóC</a:t>
            </a:r>
            <a:r>
              <a:rPr lang="en-US" sz="4800" b="1" cap="none" spc="0" dirty="0" smtClean="0">
                <a:ln w="0"/>
                <a:solidFill>
                  <a:schemeClr val="accent4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.VnCooperH" panose="020B7200000000000000" pitchFamily="34" charset="0"/>
              </a:rPr>
              <a:t> C¸C CON </a:t>
            </a:r>
            <a:r>
              <a:rPr lang="en-US" sz="4800" b="1" cap="none" spc="0" dirty="0" err="1" smtClean="0">
                <a:ln w="0"/>
                <a:solidFill>
                  <a:schemeClr val="accent4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.VnCooperH" panose="020B7200000000000000" pitchFamily="34" charset="0"/>
              </a:rPr>
              <a:t>HäC</a:t>
            </a:r>
            <a:r>
              <a:rPr lang="en-US" sz="4800" b="1" cap="none" spc="0" dirty="0" smtClean="0">
                <a:ln w="0"/>
                <a:solidFill>
                  <a:schemeClr val="accent4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.VnCooperH" panose="020B7200000000000000" pitchFamily="34" charset="0"/>
              </a:rPr>
              <a:t> </a:t>
            </a:r>
            <a:r>
              <a:rPr lang="en-US" sz="4800" b="1" cap="none" spc="0" dirty="0" err="1" smtClean="0">
                <a:ln w="0"/>
                <a:solidFill>
                  <a:schemeClr val="accent4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.VnCooperH" panose="020B7200000000000000" pitchFamily="34" charset="0"/>
              </a:rPr>
              <a:t>GIáI</a:t>
            </a:r>
            <a:endParaRPr lang="en-US" sz="4800" b="1" cap="none" spc="0" dirty="0" smtClean="0">
              <a:ln w="0"/>
              <a:solidFill>
                <a:schemeClr val="accent4">
                  <a:lumMod val="50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.VnCooperH" panose="020B7200000000000000" pitchFamily="34" charset="0"/>
            </a:endParaRPr>
          </a:p>
          <a:p>
            <a:pPr algn="ctr"/>
            <a:r>
              <a:rPr lang="en-US" sz="4800" b="1" dirty="0" smtClean="0">
                <a:ln w="0"/>
                <a:solidFill>
                  <a:schemeClr val="accent4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.VnCooperH" panose="020B7200000000000000" pitchFamily="34" charset="0"/>
              </a:rPr>
              <a:t>CH¡M NGOAN!</a:t>
            </a:r>
            <a:endParaRPr lang="en-US" sz="4800" b="1" cap="none" spc="0" dirty="0">
              <a:ln w="0"/>
              <a:solidFill>
                <a:schemeClr val="accent4">
                  <a:lumMod val="50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.VnCooperH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4207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61</Words>
  <Application>Microsoft Office PowerPoint</Application>
  <PresentationFormat>Widescreen</PresentationFormat>
  <Paragraphs>11</Paragraphs>
  <Slides>6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6</vt:i4>
      </vt:variant>
    </vt:vector>
  </HeadingPairs>
  <TitlesOfParts>
    <vt:vector size="18" baseType="lpstr">
      <vt:lpstr>宋体</vt:lpstr>
      <vt:lpstr>#9Slide05 Dancing Script</vt:lpstr>
      <vt:lpstr>.VnCooperH</vt:lpstr>
      <vt:lpstr>Arial</vt:lpstr>
      <vt:lpstr>Calibri</vt:lpstr>
      <vt:lpstr>Calibri Light</vt:lpstr>
      <vt:lpstr>inpin heiti</vt:lpstr>
      <vt:lpstr>Times New Roman</vt:lpstr>
      <vt:lpstr>等线</vt:lpstr>
      <vt:lpstr>Office Theme</vt:lpstr>
      <vt:lpstr>5_Office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Microsoft account</cp:lastModifiedBy>
  <cp:revision>23</cp:revision>
  <dcterms:created xsi:type="dcterms:W3CDTF">2022-04-04T07:27:39Z</dcterms:created>
  <dcterms:modified xsi:type="dcterms:W3CDTF">2024-05-20T02:59:02Z</dcterms:modified>
</cp:coreProperties>
</file>