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0"/>
  </p:notesMasterIdLst>
  <p:sldIdLst>
    <p:sldId id="319" r:id="rId2"/>
    <p:sldId id="257" r:id="rId3"/>
    <p:sldId id="322" r:id="rId4"/>
    <p:sldId id="323" r:id="rId5"/>
    <p:sldId id="324" r:id="rId6"/>
    <p:sldId id="289" r:id="rId7"/>
    <p:sldId id="318" r:id="rId8"/>
    <p:sldId id="305" r:id="rId9"/>
    <p:sldId id="312" r:id="rId10"/>
    <p:sldId id="313" r:id="rId11"/>
    <p:sldId id="320" r:id="rId12"/>
    <p:sldId id="306" r:id="rId13"/>
    <p:sldId id="307" r:id="rId14"/>
    <p:sldId id="321" r:id="rId15"/>
    <p:sldId id="325" r:id="rId16"/>
    <p:sldId id="327" r:id="rId17"/>
    <p:sldId id="326" r:id="rId18"/>
    <p:sldId id="328" r:id="rId19"/>
    <p:sldId id="329" r:id="rId20"/>
    <p:sldId id="330" r:id="rId21"/>
    <p:sldId id="331" r:id="rId22"/>
    <p:sldId id="332" r:id="rId23"/>
    <p:sldId id="333" r:id="rId24"/>
    <p:sldId id="334" r:id="rId25"/>
    <p:sldId id="335" r:id="rId26"/>
    <p:sldId id="336" r:id="rId27"/>
    <p:sldId id="275" r:id="rId28"/>
    <p:sldId id="278" r:id="rId29"/>
  </p:sldIdLst>
  <p:sldSz cx="12192000" cy="6858000"/>
  <p:notesSz cx="6858000" cy="9144000"/>
  <p:embeddedFontLst>
    <p:embeddedFont>
      <p:font typeface="#9Slide03 IcielPanton Black" panose="020B0604020202020204" charset="0"/>
      <p:bold r:id="rId31"/>
    </p:embeddedFont>
    <p:embeddedFont>
      <p:font typeface="#9Slide07 SVNSalty Sans" panose="02000000000000000000" charset="0"/>
      <p:regular r:id="rId32"/>
    </p:embeddedFont>
    <p:embeddedFont>
      <p:font typeface="Baloo 2" panose="020B0604020202020204" charset="0"/>
      <p:regular r:id="rId33"/>
      <p:bold r:id="rId34"/>
    </p:embeddedFont>
  </p:embeddedFontLst>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AA7"/>
    <a:srgbClr val="FDF3D5"/>
    <a:srgbClr val="F6C42F"/>
    <a:srgbClr val="317590"/>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39" autoAdjust="0"/>
    <p:restoredTop sz="81453" autoAdjust="0"/>
  </p:normalViewPr>
  <p:slideViewPr>
    <p:cSldViewPr snapToGrid="0">
      <p:cViewPr varScale="1">
        <p:scale>
          <a:sx n="81" d="100"/>
          <a:sy n="81" d="100"/>
        </p:scale>
        <p:origin x="1824" y="84"/>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E33D7-2648-425A-B263-748651E21A14}" type="datetimeFigureOut">
              <a:rPr lang="en-US" smtClean="0"/>
              <a:t>3/9/2024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8BF1C-1F77-4F10-B0DB-ACC8E3481EF1}" type="slidenum">
              <a:rPr lang="en-US" smtClean="0"/>
              <a:t>‹#›</a:t>
            </a:fld>
            <a:endParaRPr lang="en-US"/>
          </a:p>
        </p:txBody>
      </p:sp>
    </p:spTree>
    <p:extLst>
      <p:ext uri="{BB962C8B-B14F-4D97-AF65-F5344CB8AC3E}">
        <p14:creationId xmlns:p14="http://schemas.microsoft.com/office/powerpoint/2010/main" val="3160041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852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7</a:t>
            </a:fld>
            <a:endParaRPr lang="en-US"/>
          </a:p>
        </p:txBody>
      </p:sp>
    </p:spTree>
    <p:extLst>
      <p:ext uri="{BB962C8B-B14F-4D97-AF65-F5344CB8AC3E}">
        <p14:creationId xmlns:p14="http://schemas.microsoft.com/office/powerpoint/2010/main" val="3719744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8BF1C-1F77-4F10-B0DB-ACC8E3481EF1}" type="slidenum">
              <a:rPr lang="en-US" smtClean="0"/>
              <a:t>10</a:t>
            </a:fld>
            <a:endParaRPr lang="en-US"/>
          </a:p>
        </p:txBody>
      </p:sp>
    </p:spTree>
    <p:extLst>
      <p:ext uri="{BB962C8B-B14F-4D97-AF65-F5344CB8AC3E}">
        <p14:creationId xmlns:p14="http://schemas.microsoft.com/office/powerpoint/2010/main" val="165798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11</a:t>
            </a:fld>
            <a:endParaRPr lang="en-US"/>
          </a:p>
        </p:txBody>
      </p:sp>
    </p:spTree>
    <p:extLst>
      <p:ext uri="{BB962C8B-B14F-4D97-AF65-F5344CB8AC3E}">
        <p14:creationId xmlns:p14="http://schemas.microsoft.com/office/powerpoint/2010/main" val="224578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14</a:t>
            </a:fld>
            <a:endParaRPr lang="en-US"/>
          </a:p>
        </p:txBody>
      </p:sp>
    </p:spTree>
    <p:extLst>
      <p:ext uri="{BB962C8B-B14F-4D97-AF65-F5344CB8AC3E}">
        <p14:creationId xmlns:p14="http://schemas.microsoft.com/office/powerpoint/2010/main" val="407806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18</a:t>
            </a:fld>
            <a:endParaRPr lang="en-US"/>
          </a:p>
        </p:txBody>
      </p:sp>
    </p:spTree>
    <p:extLst>
      <p:ext uri="{BB962C8B-B14F-4D97-AF65-F5344CB8AC3E}">
        <p14:creationId xmlns:p14="http://schemas.microsoft.com/office/powerpoint/2010/main" val="3672768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98BF1C-1F77-4F10-B0DB-ACC8E3481EF1}" type="slidenum">
              <a:rPr lang="en-US" smtClean="0"/>
              <a:t>22</a:t>
            </a:fld>
            <a:endParaRPr lang="en-US"/>
          </a:p>
        </p:txBody>
      </p:sp>
    </p:spTree>
    <p:extLst>
      <p:ext uri="{BB962C8B-B14F-4D97-AF65-F5344CB8AC3E}">
        <p14:creationId xmlns:p14="http://schemas.microsoft.com/office/powerpoint/2010/main" val="1096942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98BF1C-1F77-4F10-B0DB-ACC8E3481EF1}" type="slidenum">
              <a:rPr lang="en-US" smtClean="0"/>
              <a:t>27</a:t>
            </a:fld>
            <a:endParaRPr lang="en-US"/>
          </a:p>
        </p:txBody>
      </p:sp>
    </p:spTree>
    <p:extLst>
      <p:ext uri="{BB962C8B-B14F-4D97-AF65-F5344CB8AC3E}">
        <p14:creationId xmlns:p14="http://schemas.microsoft.com/office/powerpoint/2010/main" val="5375579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Master" Target="../slideMasters/slideMaster1.xml"/><Relationship Id="rId5" Type="http://schemas.openxmlformats.org/officeDocument/2006/relationships/tags" Target="../tags/tag7.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2024/3/9</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2024/3/9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a:prstGeom prst="rect">
            <a:avLst/>
          </a:prstGeom>
        </p:spPr>
        <p:txBody>
          <a:bodyPr/>
          <a:lstStyle/>
          <a:p>
            <a:fld id="{760FBDFE-C587-4B4C-A407-44438C67B59E}" type="datetimeFigureOut">
              <a:rPr lang="zh-CN" altLang="en-US" smtClean="0"/>
              <a:t>2024/3/9</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a:prstGeom prst="rect">
            <a:avLst/>
          </a:prstGeo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1864A61C-70EE-B9D4-518A-A69D87FD363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ustDataLst>
      <p:tags r:id="rId5"/>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26.sv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8.xml"/><Relationship Id="rId7" Type="http://schemas.openxmlformats.org/officeDocument/2006/relationships/image" Target="../media/image37.sv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7F5F4-C8B1-A8B7-F32F-F4115F52FA7C}"/>
              </a:ext>
            </a:extLst>
          </p:cNvPr>
          <p:cNvSpPr>
            <a:spLocks noGrp="1"/>
          </p:cNvSpPr>
          <p:nvPr>
            <p:ph type="title"/>
          </p:nvPr>
        </p:nvSpPr>
        <p:spPr/>
        <p:txBody>
          <a:bodyPr/>
          <a:lstStyle/>
          <a:p>
            <a:endParaRPr lang="en-US"/>
          </a:p>
        </p:txBody>
      </p:sp>
      <p:pic>
        <p:nvPicPr>
          <p:cNvPr id="5" name="Content Placeholder 4" descr="Text&#10;&#10;Description automatically generated">
            <a:extLst>
              <a:ext uri="{FF2B5EF4-FFF2-40B4-BE49-F238E27FC236}">
                <a16:creationId xmlns:a16="http://schemas.microsoft.com/office/drawing/2014/main" id="{07D547C8-9D81-1B04-C7D5-498ABB00C0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76536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6275" y="1212033"/>
            <a:ext cx="8309809" cy="3862596"/>
          </a:xfrm>
          <a:prstGeom prst="rect">
            <a:avLst/>
          </a:prstGeom>
        </p:spPr>
        <p:txBody>
          <a:bodyPr wrap="square">
            <a:spAutoFit/>
          </a:bodyPr>
          <a:lstStyle/>
          <a:p>
            <a:pPr>
              <a:spcBef>
                <a:spcPts val="600"/>
              </a:spcBef>
            </a:pPr>
            <a:r>
              <a:rPr lang="vi-VN" sz="2500" b="1" dirty="0"/>
              <a:t>* Công dụng của quyển sách đối với em:</a:t>
            </a:r>
          </a:p>
          <a:p>
            <a:pPr marL="285750" indent="-285750">
              <a:spcBef>
                <a:spcPts val="600"/>
              </a:spcBef>
              <a:buFont typeface="Arial" panose="020B0604020202020204" pitchFamily="34" charset="0"/>
              <a:buChar char="•"/>
            </a:pPr>
            <a:r>
              <a:rPr lang="vi-VN" sz="2500" dirty="0"/>
              <a:t>Quyển sách giúp em rèn luyện nhiều kĩ năng như đọc, viết, kể chuyện,...</a:t>
            </a:r>
          </a:p>
          <a:p>
            <a:pPr marL="285750" indent="-285750">
              <a:spcBef>
                <a:spcPts val="600"/>
              </a:spcBef>
              <a:buFont typeface="Arial" panose="020B0604020202020204" pitchFamily="34" charset="0"/>
              <a:buChar char="•"/>
            </a:pPr>
            <a:r>
              <a:rPr lang="vi-VN" sz="2500" dirty="0"/>
              <a:t>Sách mang đến một kho từ vựng phong phú, giúp em thấy được cái hay cái đẹp của Tiếng Việt.</a:t>
            </a:r>
          </a:p>
          <a:p>
            <a:pPr marL="285750" indent="-285750">
              <a:spcBef>
                <a:spcPts val="600"/>
              </a:spcBef>
              <a:buFont typeface="Arial" panose="020B0604020202020204" pitchFamily="34" charset="0"/>
              <a:buChar char="•"/>
            </a:pPr>
            <a:r>
              <a:rPr lang="vi-VN" sz="2500" dirty="0"/>
              <a:t>Em được học cách làm sao để viết câu cho đúng, viết một bài văn cho hay.</a:t>
            </a:r>
          </a:p>
          <a:p>
            <a:pPr marL="285750" indent="-285750">
              <a:spcBef>
                <a:spcPts val="600"/>
              </a:spcBef>
              <a:buFont typeface="Arial" panose="020B0604020202020204" pitchFamily="34" charset="0"/>
              <a:buChar char="•"/>
            </a:pPr>
            <a:r>
              <a:rPr lang="vi-VN" sz="2500" dirty="0"/>
              <a:t>Những bài học cũng mang đến những thông điệp vô cùng bổ ích bằng những câu chuyện hấp dẫn.</a:t>
            </a:r>
            <a:endParaRPr lang="vi-VN" sz="2500" b="0" i="0" dirty="0">
              <a:effectLst/>
            </a:endParaRPr>
          </a:p>
        </p:txBody>
      </p:sp>
      <p:sp>
        <p:nvSpPr>
          <p:cNvPr id="15" name="Rectangle 14"/>
          <p:cNvSpPr/>
          <p:nvPr/>
        </p:nvSpPr>
        <p:spPr>
          <a:xfrm>
            <a:off x="987453" y="5168913"/>
            <a:ext cx="11832264"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3. Kết bài:</a:t>
            </a:r>
            <a:r>
              <a:rPr lang="vi-VN" sz="2500" b="1" dirty="0">
                <a:cs typeface="Calibri" panose="020F0502020204030204" pitchFamily="34" charset="0"/>
              </a:rPr>
              <a:t> </a:t>
            </a:r>
            <a:r>
              <a:rPr lang="vi-VN" sz="2500" dirty="0">
                <a:cs typeface="Calibri" panose="020F0502020204030204" pitchFamily="34" charset="0"/>
              </a:rPr>
              <a:t>Tình cảm của em dành cho quyển sách Tiếng Việt 5, tập hai.</a:t>
            </a:r>
          </a:p>
        </p:txBody>
      </p:sp>
      <p:pic>
        <p:nvPicPr>
          <p:cNvPr id="2" name="Picture 2" descr="A. Hoạt động cơ bản - Bài 19A: Người công dân số Một | VNEN Tiếng Việt lớp 5">
            <a:extLst>
              <a:ext uri="{FF2B5EF4-FFF2-40B4-BE49-F238E27FC236}">
                <a16:creationId xmlns:a16="http://schemas.microsoft.com/office/drawing/2014/main" id="{4E22C830-D94B-86CB-45E7-58229EE83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9897" y="1100202"/>
            <a:ext cx="2434377" cy="337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4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5311" y="3720769"/>
            <a:ext cx="8723586" cy="1938992"/>
          </a:xfrm>
          <a:prstGeom prst="rect">
            <a:avLst/>
          </a:prstGeom>
        </p:spPr>
        <p:txBody>
          <a:bodyPr wrap="square">
            <a:spAutoFit/>
          </a:bodyPr>
          <a:lstStyle/>
          <a:p>
            <a:pPr marL="342900" indent="-342900" algn="ctr"/>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cái</a:t>
            </a:r>
            <a:r>
              <a:rPr lang="en-US" sz="6000" b="1" dirty="0">
                <a:solidFill>
                  <a:srgbClr val="002060"/>
                </a:solidFill>
                <a:latin typeface="Calibri" pitchFamily="34" charset="0"/>
              </a:rPr>
              <a:t> </a:t>
            </a:r>
            <a:r>
              <a:rPr lang="en-US" sz="6000" b="1" dirty="0" err="1">
                <a:solidFill>
                  <a:srgbClr val="002060"/>
                </a:solidFill>
                <a:latin typeface="Calibri" pitchFamily="34" charset="0"/>
              </a:rPr>
              <a:t>đồng</a:t>
            </a:r>
            <a:r>
              <a:rPr lang="en-US" sz="6000" b="1" dirty="0">
                <a:solidFill>
                  <a:srgbClr val="002060"/>
                </a:solidFill>
                <a:latin typeface="Calibri" pitchFamily="34" charset="0"/>
              </a:rPr>
              <a:t> </a:t>
            </a:r>
            <a:r>
              <a:rPr lang="en-US" sz="6000" b="1" dirty="0" err="1">
                <a:solidFill>
                  <a:srgbClr val="002060"/>
                </a:solidFill>
                <a:latin typeface="Calibri" pitchFamily="34" charset="0"/>
              </a:rPr>
              <a:t>hồ</a:t>
            </a:r>
            <a:endParaRPr lang="vi-VN" sz="6000" b="1" dirty="0">
              <a:solidFill>
                <a:srgbClr val="002060"/>
              </a:solidFill>
              <a:latin typeface="Calibri" pitchFamily="34" charset="0"/>
            </a:endParaRPr>
          </a:p>
          <a:p>
            <a:pPr marL="342900" indent="-342900" algn="ctr"/>
            <a:r>
              <a:rPr lang="en-US" sz="6000" b="1" dirty="0">
                <a:solidFill>
                  <a:srgbClr val="002060"/>
                </a:solidFill>
                <a:latin typeface="Calibri" pitchFamily="34" charset="0"/>
              </a:rPr>
              <a:t> </a:t>
            </a:r>
            <a:r>
              <a:rPr lang="en-US" sz="6000" b="1" dirty="0" err="1">
                <a:solidFill>
                  <a:srgbClr val="002060"/>
                </a:solidFill>
                <a:latin typeface="Calibri" pitchFamily="34" charset="0"/>
              </a:rPr>
              <a:t>báo</a:t>
            </a:r>
            <a:r>
              <a:rPr lang="en-US" sz="6000" b="1" dirty="0">
                <a:solidFill>
                  <a:srgbClr val="002060"/>
                </a:solidFill>
                <a:latin typeface="Calibri" pitchFamily="34" charset="0"/>
              </a:rPr>
              <a:t> </a:t>
            </a:r>
            <a:r>
              <a:rPr lang="en-US" sz="6000" b="1" dirty="0" err="1">
                <a:solidFill>
                  <a:srgbClr val="002060"/>
                </a:solidFill>
                <a:latin typeface="Calibri" pitchFamily="34" charset="0"/>
              </a:rPr>
              <a:t>thức</a:t>
            </a:r>
            <a:endParaRPr lang="en-US" sz="6000" b="1" dirty="0">
              <a:solidFill>
                <a:srgbClr val="002060"/>
              </a:solidFill>
              <a:latin typeface="Calibri" pitchFamily="34" charset="0"/>
            </a:endParaRPr>
          </a:p>
        </p:txBody>
      </p:sp>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3061971" y="751111"/>
            <a:ext cx="2443227" cy="2443227"/>
          </a:xfrm>
          <a:prstGeom prst="rect">
            <a:avLst/>
          </a:prstGeom>
        </p:spPr>
      </p:pic>
      <p:pic>
        <p:nvPicPr>
          <p:cNvPr id="2" name="Picture 2" descr="Cửa hàng trên Tiki bán &amp;quot;Đồng hồ báo thức để bàn cao cấp chuông to&amp;quot; giá tốt  nhất">
            <a:extLst>
              <a:ext uri="{FF2B5EF4-FFF2-40B4-BE49-F238E27FC236}">
                <a16:creationId xmlns:a16="http://schemas.microsoft.com/office/drawing/2014/main" id="{A60ED3DE-EA41-C3AD-945A-1D681D542FA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804" y="829373"/>
            <a:ext cx="4830388" cy="48303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492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8777" y="962078"/>
            <a:ext cx="10332335"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1. Mở bài: </a:t>
            </a:r>
            <a:r>
              <a:rPr lang="vi-VN" sz="2500" dirty="0">
                <a:cs typeface="Calibri" panose="020F0502020204030204" pitchFamily="34" charset="0"/>
              </a:rPr>
              <a:t>Giới thiệu chiếc đồng hồ báo thức.</a:t>
            </a:r>
          </a:p>
        </p:txBody>
      </p:sp>
      <p:sp>
        <p:nvSpPr>
          <p:cNvPr id="5" name="Rectangle 4"/>
          <p:cNvSpPr/>
          <p:nvPr/>
        </p:nvSpPr>
        <p:spPr>
          <a:xfrm>
            <a:off x="1058778" y="1439132"/>
            <a:ext cx="10332335" cy="2400657"/>
          </a:xfrm>
          <a:prstGeom prst="rect">
            <a:avLst/>
          </a:prstGeom>
        </p:spPr>
        <p:txBody>
          <a:bodyPr wrap="square">
            <a:spAutoFit/>
          </a:bodyPr>
          <a:lstStyle/>
          <a:p>
            <a:pPr algn="just"/>
            <a:r>
              <a:rPr lang="vi-VN" sz="2500" b="1" dirty="0">
                <a:solidFill>
                  <a:srgbClr val="FF0000"/>
                </a:solidFill>
                <a:cs typeface="Calibri" panose="020F0502020204030204" pitchFamily="34" charset="0"/>
              </a:rPr>
              <a:t>2. Thân bài:</a:t>
            </a:r>
            <a:endParaRPr lang="vi-VN" sz="2500" dirty="0">
              <a:solidFill>
                <a:srgbClr val="FF0000"/>
              </a:solidFill>
              <a:cs typeface="Calibri" panose="020F0502020204030204" pitchFamily="34" charset="0"/>
            </a:endParaRPr>
          </a:p>
          <a:p>
            <a:pPr algn="just"/>
            <a:r>
              <a:rPr lang="vi-VN" sz="2500" b="1" dirty="0">
                <a:cs typeface="Calibri" panose="020F0502020204030204" pitchFamily="34" charset="0"/>
              </a:rPr>
              <a:t>   a) Miêu tả khái quát chiếc đồng hồ báo thức:</a:t>
            </a:r>
          </a:p>
          <a:p>
            <a:pPr algn="just">
              <a:buFont typeface="Arial" panose="020B0604020202020204" pitchFamily="34" charset="0"/>
              <a:buChar char="•"/>
            </a:pPr>
            <a:r>
              <a:rPr lang="vi-VN" sz="2500" dirty="0">
                <a:cs typeface="Calibri" panose="020F0502020204030204" pitchFamily="34" charset="0"/>
              </a:rPr>
              <a:t> Đó là chiếc đồng hồ thuộc hãng gì? Do nước nào sản xuất?</a:t>
            </a:r>
          </a:p>
          <a:p>
            <a:pPr algn="just">
              <a:buFont typeface="Arial" panose="020B0604020202020204" pitchFamily="34" charset="0"/>
              <a:buChar char="•"/>
            </a:pPr>
            <a:r>
              <a:rPr lang="vi-VN" sz="2500" dirty="0">
                <a:cs typeface="Calibri" panose="020F0502020204030204" pitchFamily="34" charset="0"/>
              </a:rPr>
              <a:t> Chiếc đồng hồ có hình dáng gì? Kích thước bao nhiêu?</a:t>
            </a:r>
          </a:p>
          <a:p>
            <a:pPr algn="just">
              <a:buFont typeface="Arial" panose="020B0604020202020204" pitchFamily="34" charset="0"/>
              <a:buChar char="•"/>
            </a:pPr>
            <a:r>
              <a:rPr lang="vi-VN" sz="2500" dirty="0">
                <a:cs typeface="Calibri" panose="020F0502020204030204" pitchFamily="34" charset="0"/>
              </a:rPr>
              <a:t> Em đặt chiếc đồng hồ ở vị trí nào trong phòng?</a:t>
            </a:r>
          </a:p>
          <a:p>
            <a:pPr algn="just">
              <a:buFont typeface="Arial" panose="020B0604020202020204" pitchFamily="34" charset="0"/>
              <a:buChar char="•"/>
            </a:pPr>
            <a:r>
              <a:rPr lang="vi-VN" sz="2500" dirty="0">
                <a:cs typeface="Calibri" panose="020F0502020204030204" pitchFamily="34" charset="0"/>
              </a:rPr>
              <a:t> Màu sắc và chất liệu chủ yếu của chiếc đồng hồ?</a:t>
            </a:r>
          </a:p>
        </p:txBody>
      </p:sp>
      <p:sp>
        <p:nvSpPr>
          <p:cNvPr id="6" name="Rectangle 5"/>
          <p:cNvSpPr/>
          <p:nvPr/>
        </p:nvSpPr>
        <p:spPr>
          <a:xfrm>
            <a:off x="1075430" y="3839789"/>
            <a:ext cx="10057792" cy="2400657"/>
          </a:xfrm>
          <a:prstGeom prst="rect">
            <a:avLst/>
          </a:prstGeom>
        </p:spPr>
        <p:txBody>
          <a:bodyPr wrap="square">
            <a:spAutoFit/>
          </a:bodyPr>
          <a:lstStyle/>
          <a:p>
            <a:pPr algn="just"/>
            <a:r>
              <a:rPr lang="vi-VN" sz="2500" b="1" dirty="0">
                <a:cs typeface="Calibri" panose="020F0502020204030204" pitchFamily="34" charset="0"/>
              </a:rPr>
              <a:t>   b) Miêu tả chi tiết chiếc đồng hồ báo thức:</a:t>
            </a:r>
          </a:p>
          <a:p>
            <a:pPr algn="just">
              <a:buFont typeface="Arial" panose="020B0604020202020204" pitchFamily="34" charset="0"/>
              <a:buChar char="•"/>
            </a:pPr>
            <a:r>
              <a:rPr lang="vi-VN" sz="2500" dirty="0">
                <a:cs typeface="Calibri" panose="020F0502020204030204" pitchFamily="34" charset="0"/>
              </a:rPr>
              <a:t> Kim giây, kim phút, kim giờ, kim hẹn giờ có màu gì? Độ dài, kích thước ra sao? Tốc độ di chuyển như thế nào?</a:t>
            </a:r>
          </a:p>
          <a:p>
            <a:pPr algn="just">
              <a:buFont typeface="Arial" panose="020B0604020202020204" pitchFamily="34" charset="0"/>
              <a:buChar char="•"/>
            </a:pPr>
            <a:r>
              <a:rPr lang="vi-VN" sz="2500" dirty="0">
                <a:cs typeface="Calibri" panose="020F0502020204030204" pitchFamily="34" charset="0"/>
              </a:rPr>
              <a:t> Nút xoay để điều chỉnh các kim nằm ở đâu? Sử dụng như thế nào?</a:t>
            </a:r>
          </a:p>
          <a:p>
            <a:pPr algn="just">
              <a:buFont typeface="Arial" panose="020B0604020202020204" pitchFamily="34" charset="0"/>
              <a:buChar char="•"/>
            </a:pPr>
            <a:r>
              <a:rPr lang="vi-VN" sz="2500" dirty="0">
                <a:cs typeface="Calibri" panose="020F0502020204030204" pitchFamily="34" charset="0"/>
              </a:rPr>
              <a:t> Nút tắt tiếng chuông báo thức nằm ở đâu? Hình dáng, kích thước như thế nào?</a:t>
            </a:r>
          </a:p>
        </p:txBody>
      </p:sp>
    </p:spTree>
    <p:extLst>
      <p:ext uri="{BB962C8B-B14F-4D97-AF65-F5344CB8AC3E}">
        <p14:creationId xmlns:p14="http://schemas.microsoft.com/office/powerpoint/2010/main" val="29986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5661" y="5381597"/>
            <a:ext cx="10193437" cy="477054"/>
          </a:xfrm>
          <a:prstGeom prst="rect">
            <a:avLst/>
          </a:prstGeom>
        </p:spPr>
        <p:txBody>
          <a:bodyPr wrap="square">
            <a:spAutoFit/>
          </a:bodyPr>
          <a:lstStyle/>
          <a:p>
            <a:pPr algn="just"/>
            <a:r>
              <a:rPr lang="vi-VN" sz="2500" b="1" dirty="0">
                <a:solidFill>
                  <a:srgbClr val="FF0000"/>
                </a:solidFill>
                <a:latin typeface="Arial (Body)"/>
                <a:cs typeface="Calibri" panose="020F0502020204030204" pitchFamily="34" charset="0"/>
              </a:rPr>
              <a:t>3. Kết bài:</a:t>
            </a:r>
            <a:r>
              <a:rPr lang="vi-VN" sz="2500" b="1" dirty="0">
                <a:latin typeface="Arial (Body)"/>
                <a:cs typeface="Calibri" panose="020F0502020204030204" pitchFamily="34" charset="0"/>
              </a:rPr>
              <a:t> </a:t>
            </a:r>
            <a:r>
              <a:rPr lang="vi-VN" sz="2500" dirty="0">
                <a:latin typeface="Arial (Body)"/>
                <a:cs typeface="Calibri" panose="020F0502020204030204" pitchFamily="34" charset="0"/>
              </a:rPr>
              <a:t>Tình cảm của em dành cho chiếc đồng hồ báo thức.</a:t>
            </a:r>
          </a:p>
        </p:txBody>
      </p:sp>
      <p:sp>
        <p:nvSpPr>
          <p:cNvPr id="2" name="Rectangle 1"/>
          <p:cNvSpPr/>
          <p:nvPr/>
        </p:nvSpPr>
        <p:spPr>
          <a:xfrm>
            <a:off x="825661" y="999349"/>
            <a:ext cx="6938718" cy="3939540"/>
          </a:xfrm>
          <a:prstGeom prst="rect">
            <a:avLst/>
          </a:prstGeom>
        </p:spPr>
        <p:txBody>
          <a:bodyPr wrap="square">
            <a:spAutoFit/>
          </a:bodyPr>
          <a:lstStyle/>
          <a:p>
            <a:pPr marL="85725" indent="-85725" algn="just">
              <a:buFont typeface="Arial" panose="020B0604020202020204" pitchFamily="34" charset="0"/>
              <a:buChar char="•"/>
            </a:pPr>
            <a:r>
              <a:rPr lang="vi-VN" sz="2500" dirty="0">
                <a:latin typeface="Arial (Body)"/>
                <a:cs typeface="Calibri" panose="020F0502020204030204" pitchFamily="34" charset="0"/>
              </a:rPr>
              <a:t> Chiếc đồng hồ báo thức hoạt động cần bao nhiêu cục pin? Mỗi lần thay pin mới có thể sử dụng được bao lâu? Việc thay pin có khó khăn không? Em có thể tự làm được không?</a:t>
            </a:r>
            <a:endParaRPr lang="vi-VN" sz="2500" b="1" dirty="0">
              <a:latin typeface="Arial (Body)"/>
              <a:cs typeface="Calibri" panose="020F0502020204030204" pitchFamily="34" charset="0"/>
            </a:endParaRPr>
          </a:p>
          <a:p>
            <a:pPr algn="just"/>
            <a:r>
              <a:rPr lang="vi-VN" sz="2500" b="1" dirty="0">
                <a:latin typeface="Arial (Body)"/>
                <a:cs typeface="Calibri" panose="020F0502020204030204" pitchFamily="34" charset="0"/>
              </a:rPr>
              <a:t> c)  Chức năng của chiếc đồng hồ báo thức:</a:t>
            </a:r>
          </a:p>
          <a:p>
            <a:pPr algn="just">
              <a:buFont typeface="Arial" panose="020B0604020202020204" pitchFamily="34" charset="0"/>
              <a:buChar char="•"/>
            </a:pPr>
            <a:r>
              <a:rPr lang="vi-VN" sz="2500" dirty="0">
                <a:latin typeface="Arial (Body)"/>
                <a:cs typeface="Calibri" panose="020F0502020204030204" pitchFamily="34" charset="0"/>
              </a:rPr>
              <a:t> Hẹn giờ báo thức (ngủ dậy, giờ học bài, giờ đi chơi…).</a:t>
            </a:r>
          </a:p>
          <a:p>
            <a:pPr algn="just">
              <a:buFont typeface="Arial" panose="020B0604020202020204" pitchFamily="34" charset="0"/>
              <a:buChar char="•"/>
            </a:pPr>
            <a:r>
              <a:rPr lang="vi-VN" sz="2500" dirty="0">
                <a:latin typeface="Arial (Body)"/>
                <a:cs typeface="Calibri" panose="020F0502020204030204" pitchFamily="34" charset="0"/>
              </a:rPr>
              <a:t> Xem giờ trong ngày (như những chiếc đồng hồ treo tường khác…).</a:t>
            </a:r>
          </a:p>
          <a:p>
            <a:pPr algn="just">
              <a:buFont typeface="Arial" panose="020B0604020202020204" pitchFamily="34" charset="0"/>
              <a:buChar char="•"/>
            </a:pPr>
            <a:r>
              <a:rPr lang="vi-VN" sz="2500" dirty="0">
                <a:latin typeface="Arial (Body)"/>
                <a:cs typeface="Calibri" panose="020F0502020204030204" pitchFamily="34" charset="0"/>
              </a:rPr>
              <a:t> Trang trí cho góc học tập, căn phòng.</a:t>
            </a:r>
          </a:p>
        </p:txBody>
      </p:sp>
      <p:pic>
        <p:nvPicPr>
          <p:cNvPr id="2050" name="Picture 2" descr="Mẫu Đồng Hồ Để Bàn Và Treo Tường Sang Trọng 18 - Tải Hình Tách Nền PNG -  KhoThietKe.Net">
            <a:extLst>
              <a:ext uri="{FF2B5EF4-FFF2-40B4-BE49-F238E27FC236}">
                <a16:creationId xmlns:a16="http://schemas.microsoft.com/office/drawing/2014/main" id="{EBEF7C92-7866-BA80-4D45-E7633F78F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4379" y="999349"/>
            <a:ext cx="4238665" cy="393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2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139474" y="646007"/>
            <a:ext cx="9779257" cy="1938992"/>
          </a:xfrm>
          <a:prstGeom prst="rect">
            <a:avLst/>
          </a:prstGeom>
        </p:spPr>
        <p:txBody>
          <a:bodyPr wrap="square">
            <a:spAutoFit/>
          </a:bodyPr>
          <a:lstStyle/>
          <a:p>
            <a:pPr marL="342900" indent="-342900" algn="ctr"/>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một</a:t>
            </a:r>
            <a:r>
              <a:rPr lang="en-US" sz="6000" b="1" dirty="0">
                <a:solidFill>
                  <a:srgbClr val="002060"/>
                </a:solidFill>
                <a:latin typeface="Calibri" pitchFamily="34" charset="0"/>
              </a:rPr>
              <a:t> </a:t>
            </a:r>
            <a:r>
              <a:rPr lang="en-US" sz="6000" b="1" dirty="0" err="1">
                <a:solidFill>
                  <a:srgbClr val="002060"/>
                </a:solidFill>
                <a:latin typeface="Calibri" pitchFamily="34" charset="0"/>
              </a:rPr>
              <a:t>đồ</a:t>
            </a:r>
            <a:r>
              <a:rPr lang="en-US" sz="6000" b="1" dirty="0">
                <a:solidFill>
                  <a:srgbClr val="002060"/>
                </a:solidFill>
                <a:latin typeface="Calibri" pitchFamily="34" charset="0"/>
              </a:rPr>
              <a:t> </a:t>
            </a:r>
            <a:r>
              <a:rPr lang="en-US" sz="6000" b="1" dirty="0" err="1">
                <a:solidFill>
                  <a:srgbClr val="002060"/>
                </a:solidFill>
                <a:latin typeface="Calibri" pitchFamily="34" charset="0"/>
              </a:rPr>
              <a:t>vật</a:t>
            </a:r>
            <a:r>
              <a:rPr lang="en-US" sz="6000" b="1" dirty="0">
                <a:solidFill>
                  <a:srgbClr val="002060"/>
                </a:solidFill>
                <a:latin typeface="Calibri" pitchFamily="34" charset="0"/>
              </a:rPr>
              <a:t> </a:t>
            </a:r>
            <a:r>
              <a:rPr lang="en-US" sz="6000" b="1" dirty="0" err="1">
                <a:solidFill>
                  <a:srgbClr val="002060"/>
                </a:solidFill>
                <a:latin typeface="Calibri" pitchFamily="34" charset="0"/>
              </a:rPr>
              <a:t>trong</a:t>
            </a:r>
            <a:r>
              <a:rPr lang="en-US" sz="6000" b="1" dirty="0">
                <a:solidFill>
                  <a:srgbClr val="002060"/>
                </a:solidFill>
                <a:latin typeface="Calibri" pitchFamily="34" charset="0"/>
              </a:rPr>
              <a:t> </a:t>
            </a:r>
            <a:r>
              <a:rPr lang="en-US" sz="6000" b="1" dirty="0" err="1">
                <a:solidFill>
                  <a:srgbClr val="002060"/>
                </a:solidFill>
                <a:latin typeface="Calibri" pitchFamily="34" charset="0"/>
              </a:rPr>
              <a:t>nhà</a:t>
            </a:r>
            <a:r>
              <a:rPr lang="en-US" sz="6000" b="1" dirty="0">
                <a:solidFill>
                  <a:srgbClr val="002060"/>
                </a:solidFill>
                <a:latin typeface="Calibri" pitchFamily="34" charset="0"/>
              </a:rPr>
              <a:t> </a:t>
            </a:r>
            <a:endParaRPr lang="vi-VN" sz="6000" b="1" dirty="0">
              <a:solidFill>
                <a:srgbClr val="002060"/>
              </a:solidFill>
              <a:latin typeface="Calibri" pitchFamily="34" charset="0"/>
            </a:endParaRPr>
          </a:p>
          <a:p>
            <a:pPr marL="342900" indent="-342900" algn="ctr"/>
            <a:r>
              <a:rPr lang="en-US" sz="6000" b="1" dirty="0" err="1">
                <a:solidFill>
                  <a:srgbClr val="002060"/>
                </a:solidFill>
                <a:latin typeface="Calibri" pitchFamily="34" charset="0"/>
              </a:rPr>
              <a:t>mà</a:t>
            </a:r>
            <a:r>
              <a:rPr lang="en-US" sz="6000" b="1" dirty="0">
                <a:solidFill>
                  <a:srgbClr val="002060"/>
                </a:solidFill>
                <a:latin typeface="Calibri" pitchFamily="34" charset="0"/>
              </a:rPr>
              <a:t> </a:t>
            </a:r>
            <a:r>
              <a:rPr lang="en-US" sz="6000" b="1" dirty="0" err="1">
                <a:solidFill>
                  <a:srgbClr val="002060"/>
                </a:solidFill>
                <a:latin typeface="Calibri" pitchFamily="34" charset="0"/>
              </a:rPr>
              <a:t>em</a:t>
            </a:r>
            <a:r>
              <a:rPr lang="en-US" sz="6000" b="1" dirty="0">
                <a:solidFill>
                  <a:srgbClr val="002060"/>
                </a:solidFill>
                <a:latin typeface="Calibri" pitchFamily="34" charset="0"/>
              </a:rPr>
              <a:t> </a:t>
            </a:r>
            <a:r>
              <a:rPr lang="en-US" sz="6000" b="1" dirty="0" err="1">
                <a:solidFill>
                  <a:srgbClr val="002060"/>
                </a:solidFill>
                <a:latin typeface="Calibri" pitchFamily="34" charset="0"/>
              </a:rPr>
              <a:t>yêu</a:t>
            </a:r>
            <a:r>
              <a:rPr lang="en-US" sz="6000" b="1" dirty="0">
                <a:solidFill>
                  <a:srgbClr val="002060"/>
                </a:solidFill>
                <a:latin typeface="Calibri" pitchFamily="34" charset="0"/>
              </a:rPr>
              <a:t> </a:t>
            </a:r>
            <a:r>
              <a:rPr lang="vi-VN" sz="6000" b="1" dirty="0">
                <a:solidFill>
                  <a:srgbClr val="002060"/>
                </a:solidFill>
                <a:latin typeface="Calibri" pitchFamily="34" charset="0"/>
              </a:rPr>
              <a:t>thích.</a:t>
            </a:r>
            <a:endParaRPr lang="en-US" sz="6000" b="1" dirty="0">
              <a:solidFill>
                <a:srgbClr val="002060"/>
              </a:solidFill>
              <a:latin typeface="Calibri" pitchFamily="34" charset="0"/>
            </a:endParaRPr>
          </a:p>
        </p:txBody>
      </p:sp>
      <p:pic>
        <p:nvPicPr>
          <p:cNvPr id="1026" name="Picture 2" descr="Không có mô tả ảnh.">
            <a:extLst>
              <a:ext uri="{FF2B5EF4-FFF2-40B4-BE49-F238E27FC236}">
                <a16:creationId xmlns:a16="http://schemas.microsoft.com/office/drawing/2014/main" id="{D1671E1A-F3B3-E3E7-4EB8-E6177DBD6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2403" y="3023111"/>
            <a:ext cx="7187193" cy="30837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4081" y="498994"/>
            <a:ext cx="2443227" cy="2443227"/>
          </a:xfrm>
          <a:prstGeom prst="rect">
            <a:avLst/>
          </a:prstGeom>
        </p:spPr>
      </p:pic>
    </p:spTree>
    <p:custDataLst>
      <p:tags r:id="rId1"/>
    </p:custDataLst>
    <p:extLst>
      <p:ext uri="{BB962C8B-B14F-4D97-AF65-F5344CB8AC3E}">
        <p14:creationId xmlns:p14="http://schemas.microsoft.com/office/powerpoint/2010/main" val="15997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548B6-F166-A3E3-9413-8F9210AC6B65}"/>
              </a:ext>
            </a:extLst>
          </p:cNvPr>
          <p:cNvSpPr txBox="1"/>
          <p:nvPr/>
        </p:nvSpPr>
        <p:spPr>
          <a:xfrm>
            <a:off x="994612" y="1491916"/>
            <a:ext cx="6609346" cy="3939540"/>
          </a:xfrm>
          <a:prstGeom prst="rect">
            <a:avLst/>
          </a:prstGeom>
          <a:noFill/>
        </p:spPr>
        <p:txBody>
          <a:bodyPr wrap="square">
            <a:spAutoFit/>
          </a:bodyPr>
          <a:lstStyle/>
          <a:p>
            <a:pPr algn="just"/>
            <a:r>
              <a:rPr lang="vi-VN" sz="2500" b="1" i="0" dirty="0">
                <a:solidFill>
                  <a:srgbClr val="FF0000"/>
                </a:solidFill>
                <a:effectLst/>
              </a:rPr>
              <a:t>1. Mở bài: </a:t>
            </a:r>
            <a:r>
              <a:rPr lang="vi-VN" sz="2500" b="0" i="0" dirty="0">
                <a:effectLst/>
              </a:rPr>
              <a:t>Giới thiệu đồ vật định tả: cái tủ lạnh (gia đình em mua lúc nào? Tủ lạnh hiệu gì?)</a:t>
            </a:r>
          </a:p>
          <a:p>
            <a:pPr algn="just"/>
            <a:endParaRPr lang="vi-VN" sz="2500" b="0" i="0" dirty="0">
              <a:effectLst/>
            </a:endParaRPr>
          </a:p>
          <a:p>
            <a:pPr algn="just"/>
            <a:r>
              <a:rPr lang="vi-VN" sz="2500" b="1" i="0" dirty="0">
                <a:solidFill>
                  <a:srgbClr val="FF0000"/>
                </a:solidFill>
                <a:effectLst/>
              </a:rPr>
              <a:t>2. Thân bài:</a:t>
            </a:r>
            <a:endParaRPr lang="vi-VN" sz="2500" b="0" i="0" dirty="0">
              <a:solidFill>
                <a:srgbClr val="FF0000"/>
              </a:solidFill>
              <a:effectLst/>
            </a:endParaRPr>
          </a:p>
          <a:p>
            <a:pPr algn="just"/>
            <a:r>
              <a:rPr lang="vi-VN" sz="2500" b="1" i="0" dirty="0">
                <a:effectLst/>
              </a:rPr>
              <a:t>a) Tả bao quát:</a:t>
            </a:r>
          </a:p>
          <a:p>
            <a:pPr algn="just">
              <a:buFont typeface="Arial" panose="020B0604020202020204" pitchFamily="34" charset="0"/>
              <a:buChar char="•"/>
            </a:pPr>
            <a:r>
              <a:rPr lang="vi-VN" sz="2500" b="0" i="0" dirty="0">
                <a:effectLst/>
              </a:rPr>
              <a:t>Tủ lạnh hình khối chữ nhật đứng, có dung tích 120 lít.</a:t>
            </a:r>
          </a:p>
          <a:p>
            <a:pPr algn="just">
              <a:buFont typeface="Arial" panose="020B0604020202020204" pitchFamily="34" charset="0"/>
              <a:buChar char="•"/>
            </a:pPr>
            <a:r>
              <a:rPr lang="vi-VN" sz="2500" b="0" i="0" dirty="0">
                <a:effectLst/>
              </a:rPr>
              <a:t>Vỏ tủ lạnh làm bằng thép trắng (inox) (có thể tả màu sơn của tủ lạnh).</a:t>
            </a:r>
          </a:p>
        </p:txBody>
      </p:sp>
      <p:pic>
        <p:nvPicPr>
          <p:cNvPr id="6" name="Picture 2" descr="Tủ lạnh Toshiba GR-S19VPP 171 lít | Tu lanh toshiba 171 lit">
            <a:extLst>
              <a:ext uri="{FF2B5EF4-FFF2-40B4-BE49-F238E27FC236}">
                <a16:creationId xmlns:a16="http://schemas.microsoft.com/office/drawing/2014/main" id="{C9F1CCAB-BEF5-AB59-1A27-A055C350C2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052" r="22210"/>
          <a:stretch/>
        </p:blipFill>
        <p:spPr bwMode="auto">
          <a:xfrm>
            <a:off x="8259404" y="1034096"/>
            <a:ext cx="2937984" cy="5367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217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F9548B6-F166-A3E3-9413-8F9210AC6B65}"/>
              </a:ext>
            </a:extLst>
          </p:cNvPr>
          <p:cNvSpPr txBox="1"/>
          <p:nvPr/>
        </p:nvSpPr>
        <p:spPr>
          <a:xfrm>
            <a:off x="994612" y="504560"/>
            <a:ext cx="6577262" cy="5478423"/>
          </a:xfrm>
          <a:prstGeom prst="rect">
            <a:avLst/>
          </a:prstGeom>
          <a:noFill/>
        </p:spPr>
        <p:txBody>
          <a:bodyPr wrap="square">
            <a:spAutoFit/>
          </a:bodyPr>
          <a:lstStyle/>
          <a:p>
            <a:pPr algn="just"/>
            <a:r>
              <a:rPr lang="vi-VN" sz="2500" b="1" i="0" dirty="0">
                <a:effectLst/>
              </a:rPr>
              <a:t>b) Tả chi tiết:</a:t>
            </a:r>
          </a:p>
          <a:p>
            <a:pPr algn="just">
              <a:buFont typeface="Arial" panose="020B0604020202020204" pitchFamily="34" charset="0"/>
              <a:buChar char="•"/>
            </a:pPr>
            <a:r>
              <a:rPr lang="vi-VN" sz="2500" b="0" i="0" dirty="0">
                <a:effectLst/>
              </a:rPr>
              <a:t>Tủ lạnh có mấy cửa? (hai cửa). Tủ lạnh được đặt chắc chắn lên bục bằng nhựa tốt mang tên hãng sản xuất tủ (Toshiba).</a:t>
            </a:r>
          </a:p>
          <a:p>
            <a:pPr algn="just">
              <a:buFont typeface="Arial" panose="020B0604020202020204" pitchFamily="34" charset="0"/>
              <a:buChar char="•"/>
            </a:pPr>
            <a:r>
              <a:rPr lang="vi-VN" sz="2500" b="0" i="0" dirty="0">
                <a:effectLst/>
              </a:rPr>
              <a:t>Mở cánh cửa nhỏ là phần trên tủ lạnh, đó là ngăn làm đá. Ngăn đá chia làm hai tầng, và hai hộc đeo trên cánh cửa.</a:t>
            </a:r>
          </a:p>
          <a:p>
            <a:pPr algn="just">
              <a:buFont typeface="Arial" panose="020B0604020202020204" pitchFamily="34" charset="0"/>
              <a:buChar char="•"/>
            </a:pPr>
            <a:r>
              <a:rPr lang="vi-VN" sz="2500" b="0" i="0" dirty="0">
                <a:effectLst/>
              </a:rPr>
              <a:t>Mở cánh cửa lớn là phần dưới tủ lạnh, đây là ngăn mát có ba tầng và một hộc kéo có nắp, mỗi tầng là một tấm kính chịu lực dày tám li. Phần này là nơi để rau quả, nước uống thức ăn. Có bốn hộc đeo ở cánh cửa.</a:t>
            </a:r>
          </a:p>
          <a:p>
            <a:pPr algn="just">
              <a:buFont typeface="Arial" panose="020B0604020202020204" pitchFamily="34" charset="0"/>
              <a:buChar char="•"/>
            </a:pPr>
            <a:r>
              <a:rPr lang="vi-VN" sz="2500" b="0" i="0" dirty="0">
                <a:effectLst/>
              </a:rPr>
              <a:t>Các phần bên trong tủ làm bằng nhựa cao cấp màu trắng và mi-ca mờ.</a:t>
            </a:r>
          </a:p>
        </p:txBody>
      </p:sp>
      <p:pic>
        <p:nvPicPr>
          <p:cNvPr id="2" name="Picture 1">
            <a:extLst>
              <a:ext uri="{FF2B5EF4-FFF2-40B4-BE49-F238E27FC236}">
                <a16:creationId xmlns:a16="http://schemas.microsoft.com/office/drawing/2014/main" id="{F60A53F0-C794-E488-F8CF-DD60DC67BB66}"/>
              </a:ext>
            </a:extLst>
          </p:cNvPr>
          <p:cNvPicPr>
            <a:picLocks noChangeAspect="1"/>
          </p:cNvPicPr>
          <p:nvPr/>
        </p:nvPicPr>
        <p:blipFill rotWithShape="1">
          <a:blip r:embed="rId2"/>
          <a:srcRect l="48709" t="2339" r="2881"/>
          <a:stretch/>
        </p:blipFill>
        <p:spPr>
          <a:xfrm>
            <a:off x="7700211" y="757989"/>
            <a:ext cx="3838579" cy="5342022"/>
          </a:xfrm>
          <a:prstGeom prst="rect">
            <a:avLst/>
          </a:prstGeom>
        </p:spPr>
      </p:pic>
    </p:spTree>
    <p:extLst>
      <p:ext uri="{BB962C8B-B14F-4D97-AF65-F5344CB8AC3E}">
        <p14:creationId xmlns:p14="http://schemas.microsoft.com/office/powerpoint/2010/main" val="331184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BD66901-F7A8-D840-1080-0F7F4D0988DD}"/>
              </a:ext>
            </a:extLst>
          </p:cNvPr>
          <p:cNvSpPr txBox="1"/>
          <p:nvPr/>
        </p:nvSpPr>
        <p:spPr>
          <a:xfrm>
            <a:off x="994611" y="1099208"/>
            <a:ext cx="9529010" cy="4324261"/>
          </a:xfrm>
          <a:prstGeom prst="rect">
            <a:avLst/>
          </a:prstGeom>
          <a:noFill/>
        </p:spPr>
        <p:txBody>
          <a:bodyPr wrap="square">
            <a:spAutoFit/>
          </a:bodyPr>
          <a:lstStyle/>
          <a:p>
            <a:pPr algn="just"/>
            <a:r>
              <a:rPr lang="vi-VN" sz="2500" b="1" i="0" dirty="0">
                <a:effectLst/>
              </a:rPr>
              <a:t>     c) Sử dụng và gìn giữ tủ như thế nào?</a:t>
            </a:r>
          </a:p>
          <a:p>
            <a:pPr algn="just">
              <a:buFont typeface="Arial" panose="020B0604020202020204" pitchFamily="34" charset="0"/>
              <a:buChar char="•"/>
            </a:pPr>
            <a:r>
              <a:rPr lang="vi-VN" sz="2500" b="0" i="0" dirty="0">
                <a:effectLst/>
              </a:rPr>
              <a:t>Mẹ cất thức ăn giữ lạnh cho khỏi ôi thiu. Tủ lạnh giúp bảo quản rau tươi lâu.</a:t>
            </a:r>
          </a:p>
          <a:p>
            <a:pPr algn="just">
              <a:buFont typeface="Arial" panose="020B0604020202020204" pitchFamily="34" charset="0"/>
              <a:buChar char="•"/>
            </a:pPr>
            <a:r>
              <a:rPr lang="vi-VN" sz="2500" b="0" i="0" dirty="0">
                <a:effectLst/>
              </a:rPr>
              <a:t>Tủ lạnh giúp mẹ đỡ mất thì giờ đi chợ nhiều lần khi mà thức ăn được mua cho gia đình ăn trong một tuần.</a:t>
            </a:r>
          </a:p>
          <a:p>
            <a:pPr algn="just">
              <a:buFont typeface="Arial" panose="020B0604020202020204" pitchFamily="34" charset="0"/>
              <a:buChar char="•"/>
            </a:pPr>
            <a:r>
              <a:rPr lang="vi-VN" sz="2500" b="0" i="0" dirty="0">
                <a:effectLst/>
              </a:rPr>
              <a:t>Mẹ lau tủ lạnh hàng tuần cho sạch sẽ.</a:t>
            </a:r>
          </a:p>
          <a:p>
            <a:pPr algn="just"/>
            <a:r>
              <a:rPr lang="vi-VN" sz="2500" b="1" i="0" dirty="0">
                <a:solidFill>
                  <a:srgbClr val="FF0000"/>
                </a:solidFill>
                <a:effectLst/>
              </a:rPr>
              <a:t>3. Kết luận:</a:t>
            </a:r>
            <a:endParaRPr lang="vi-VN" sz="2500" b="0" i="0" dirty="0">
              <a:solidFill>
                <a:srgbClr val="FF0000"/>
              </a:solidFill>
              <a:effectLst/>
            </a:endParaRPr>
          </a:p>
          <a:p>
            <a:pPr algn="just">
              <a:buFont typeface="Arial" panose="020B0604020202020204" pitchFamily="34" charset="0"/>
              <a:buChar char="•"/>
            </a:pPr>
            <a:r>
              <a:rPr lang="vi-VN" sz="2500" b="0" i="0" dirty="0">
                <a:effectLst/>
              </a:rPr>
              <a:t>Nêu suy nghĩ của em về ích lợi của tủ lạnh (tiện dụng, bảo vệ sức khoẻ).</a:t>
            </a:r>
          </a:p>
          <a:p>
            <a:pPr algn="just">
              <a:buFont typeface="Arial" panose="020B0604020202020204" pitchFamily="34" charset="0"/>
              <a:buChar char="•"/>
            </a:pPr>
            <a:r>
              <a:rPr lang="vi-VN" sz="2500" b="0" i="0" dirty="0">
                <a:effectLst/>
              </a:rPr>
              <a:t>Nêu cảm xúc của em đối với tủ lạnh (xem tủ lạnh như một người bạn thân thiết quen thuộc như mọi vật trong nhà).</a:t>
            </a:r>
          </a:p>
        </p:txBody>
      </p:sp>
    </p:spTree>
    <p:extLst>
      <p:ext uri="{BB962C8B-B14F-4D97-AF65-F5344CB8AC3E}">
        <p14:creationId xmlns:p14="http://schemas.microsoft.com/office/powerpoint/2010/main" val="3453683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85980" y="3012905"/>
            <a:ext cx="7694337" cy="2862322"/>
          </a:xfrm>
          <a:prstGeom prst="rect">
            <a:avLst/>
          </a:prstGeom>
        </p:spPr>
        <p:txBody>
          <a:bodyPr wrap="square">
            <a:spAutoFit/>
          </a:bodyPr>
          <a:lstStyle/>
          <a:p>
            <a:pPr marL="342900" indent="-342900" algn="ctr"/>
            <a:r>
              <a:rPr lang="vi-VN" sz="6000" b="1" dirty="0">
                <a:solidFill>
                  <a:srgbClr val="002060"/>
                </a:solidFill>
                <a:latin typeface="Calibri" pitchFamily="34" charset="0"/>
              </a:rPr>
              <a:t>Tả một đồ vật hoặc món quà có ý nghĩa sâu sắc đối với em.</a:t>
            </a:r>
            <a:endParaRPr lang="en-US" sz="6000" b="1" dirty="0">
              <a:solidFill>
                <a:srgbClr val="002060"/>
              </a:solidFill>
              <a:latin typeface="Calibri" pitchFamily="34" charset="0"/>
            </a:endParaRPr>
          </a:p>
        </p:txBody>
      </p:sp>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911536" y="498994"/>
            <a:ext cx="2443227" cy="2443227"/>
          </a:xfrm>
          <a:prstGeom prst="rect">
            <a:avLst/>
          </a:prstGeom>
        </p:spPr>
      </p:pic>
      <p:grpSp>
        <p:nvGrpSpPr>
          <p:cNvPr id="3" name="Google Shape;7419;p83">
            <a:extLst>
              <a:ext uri="{FF2B5EF4-FFF2-40B4-BE49-F238E27FC236}">
                <a16:creationId xmlns:a16="http://schemas.microsoft.com/office/drawing/2014/main" id="{EE7B5825-17EB-9501-ABA2-D086D9B00687}"/>
              </a:ext>
            </a:extLst>
          </p:cNvPr>
          <p:cNvGrpSpPr/>
          <p:nvPr/>
        </p:nvGrpSpPr>
        <p:grpSpPr>
          <a:xfrm>
            <a:off x="7427496" y="1188804"/>
            <a:ext cx="4590820" cy="5162715"/>
            <a:chOff x="2596425" y="2304576"/>
            <a:chExt cx="1851375" cy="2107312"/>
          </a:xfrm>
        </p:grpSpPr>
        <p:sp>
          <p:nvSpPr>
            <p:cNvPr id="4" name="Google Shape;7420;p83">
              <a:extLst>
                <a:ext uri="{FF2B5EF4-FFF2-40B4-BE49-F238E27FC236}">
                  <a16:creationId xmlns:a16="http://schemas.microsoft.com/office/drawing/2014/main" id="{EB9D02AD-9577-872E-0D88-6BA630ECB923}"/>
                </a:ext>
              </a:extLst>
            </p:cNvPr>
            <p:cNvSpPr/>
            <p:nvPr/>
          </p:nvSpPr>
          <p:spPr>
            <a:xfrm>
              <a:off x="3047076" y="2304576"/>
              <a:ext cx="1049316" cy="1026203"/>
            </a:xfrm>
            <a:custGeom>
              <a:avLst/>
              <a:gdLst/>
              <a:ahLst/>
              <a:cxnLst/>
              <a:rect l="l" t="t" r="r" b="b"/>
              <a:pathLst>
                <a:path w="11123" h="10878" extrusionOk="0">
                  <a:moveTo>
                    <a:pt x="6110" y="1"/>
                  </a:moveTo>
                  <a:cubicBezTo>
                    <a:pt x="6022" y="1"/>
                    <a:pt x="5920" y="1"/>
                    <a:pt x="5832" y="15"/>
                  </a:cubicBezTo>
                  <a:cubicBezTo>
                    <a:pt x="5554" y="29"/>
                    <a:pt x="5291" y="89"/>
                    <a:pt x="5027" y="177"/>
                  </a:cubicBezTo>
                  <a:lnTo>
                    <a:pt x="4939" y="177"/>
                  </a:lnTo>
                  <a:cubicBezTo>
                    <a:pt x="4851" y="163"/>
                    <a:pt x="4763" y="149"/>
                    <a:pt x="4675" y="131"/>
                  </a:cubicBezTo>
                  <a:cubicBezTo>
                    <a:pt x="4499" y="103"/>
                    <a:pt x="4323" y="75"/>
                    <a:pt x="4147" y="75"/>
                  </a:cubicBezTo>
                  <a:lnTo>
                    <a:pt x="4105" y="75"/>
                  </a:lnTo>
                  <a:cubicBezTo>
                    <a:pt x="3855" y="75"/>
                    <a:pt x="3620" y="131"/>
                    <a:pt x="3384" y="219"/>
                  </a:cubicBezTo>
                  <a:cubicBezTo>
                    <a:pt x="3282" y="265"/>
                    <a:pt x="3166" y="307"/>
                    <a:pt x="3064" y="367"/>
                  </a:cubicBezTo>
                  <a:cubicBezTo>
                    <a:pt x="2962" y="426"/>
                    <a:pt x="2856" y="500"/>
                    <a:pt x="2754" y="571"/>
                  </a:cubicBezTo>
                  <a:cubicBezTo>
                    <a:pt x="2652" y="659"/>
                    <a:pt x="2564" y="747"/>
                    <a:pt x="2477" y="834"/>
                  </a:cubicBezTo>
                  <a:cubicBezTo>
                    <a:pt x="2403" y="922"/>
                    <a:pt x="2329" y="1010"/>
                    <a:pt x="2258" y="1130"/>
                  </a:cubicBezTo>
                  <a:cubicBezTo>
                    <a:pt x="2037" y="1468"/>
                    <a:pt x="1921" y="1876"/>
                    <a:pt x="1833" y="2259"/>
                  </a:cubicBezTo>
                  <a:cubicBezTo>
                    <a:pt x="1819" y="2347"/>
                    <a:pt x="1787" y="2435"/>
                    <a:pt x="1773" y="2505"/>
                  </a:cubicBezTo>
                  <a:cubicBezTo>
                    <a:pt x="1713" y="2829"/>
                    <a:pt x="1643" y="3138"/>
                    <a:pt x="1523" y="3444"/>
                  </a:cubicBezTo>
                  <a:lnTo>
                    <a:pt x="1523" y="3430"/>
                  </a:lnTo>
                  <a:cubicBezTo>
                    <a:pt x="1449" y="3606"/>
                    <a:pt x="1361" y="3796"/>
                    <a:pt x="1245" y="3986"/>
                  </a:cubicBezTo>
                  <a:cubicBezTo>
                    <a:pt x="1172" y="4134"/>
                    <a:pt x="1084" y="4282"/>
                    <a:pt x="996" y="4412"/>
                  </a:cubicBezTo>
                  <a:lnTo>
                    <a:pt x="982" y="4426"/>
                  </a:lnTo>
                  <a:lnTo>
                    <a:pt x="922" y="4514"/>
                  </a:lnTo>
                  <a:cubicBezTo>
                    <a:pt x="732" y="4837"/>
                    <a:pt x="528" y="5189"/>
                    <a:pt x="412" y="5569"/>
                  </a:cubicBezTo>
                  <a:cubicBezTo>
                    <a:pt x="278" y="5819"/>
                    <a:pt x="190" y="6054"/>
                    <a:pt x="116" y="6273"/>
                  </a:cubicBezTo>
                  <a:cubicBezTo>
                    <a:pt x="42" y="6522"/>
                    <a:pt x="14" y="6772"/>
                    <a:pt x="0" y="7022"/>
                  </a:cubicBezTo>
                  <a:cubicBezTo>
                    <a:pt x="0" y="7286"/>
                    <a:pt x="28" y="7564"/>
                    <a:pt x="116" y="7841"/>
                  </a:cubicBezTo>
                  <a:cubicBezTo>
                    <a:pt x="148" y="7989"/>
                    <a:pt x="204" y="8119"/>
                    <a:pt x="264" y="8281"/>
                  </a:cubicBezTo>
                  <a:cubicBezTo>
                    <a:pt x="306" y="8383"/>
                    <a:pt x="366" y="8485"/>
                    <a:pt x="426" y="8591"/>
                  </a:cubicBezTo>
                  <a:cubicBezTo>
                    <a:pt x="528" y="8781"/>
                    <a:pt x="644" y="8956"/>
                    <a:pt x="792" y="9132"/>
                  </a:cubicBezTo>
                  <a:cubicBezTo>
                    <a:pt x="1070" y="9452"/>
                    <a:pt x="1407" y="9748"/>
                    <a:pt x="1801" y="9998"/>
                  </a:cubicBezTo>
                  <a:cubicBezTo>
                    <a:pt x="2171" y="10216"/>
                    <a:pt x="2579" y="10406"/>
                    <a:pt x="3050" y="10539"/>
                  </a:cubicBezTo>
                  <a:cubicBezTo>
                    <a:pt x="3472" y="10669"/>
                    <a:pt x="3943" y="10772"/>
                    <a:pt x="4425" y="10831"/>
                  </a:cubicBezTo>
                  <a:cubicBezTo>
                    <a:pt x="4735" y="10859"/>
                    <a:pt x="5041" y="10877"/>
                    <a:pt x="5350" y="10877"/>
                  </a:cubicBezTo>
                  <a:cubicBezTo>
                    <a:pt x="5512" y="10877"/>
                    <a:pt x="5688" y="10877"/>
                    <a:pt x="5846" y="10859"/>
                  </a:cubicBezTo>
                  <a:cubicBezTo>
                    <a:pt x="6304" y="10831"/>
                    <a:pt x="6757" y="10772"/>
                    <a:pt x="7183" y="10669"/>
                  </a:cubicBezTo>
                  <a:cubicBezTo>
                    <a:pt x="7387" y="10627"/>
                    <a:pt x="7591" y="10567"/>
                    <a:pt x="7781" y="10508"/>
                  </a:cubicBezTo>
                  <a:cubicBezTo>
                    <a:pt x="8045" y="10420"/>
                    <a:pt x="8295" y="10318"/>
                    <a:pt x="8544" y="10202"/>
                  </a:cubicBezTo>
                  <a:cubicBezTo>
                    <a:pt x="8808" y="10068"/>
                    <a:pt x="9072" y="9910"/>
                    <a:pt x="9322" y="9734"/>
                  </a:cubicBezTo>
                  <a:cubicBezTo>
                    <a:pt x="9557" y="9572"/>
                    <a:pt x="9775" y="9364"/>
                    <a:pt x="9997" y="9160"/>
                  </a:cubicBezTo>
                  <a:cubicBezTo>
                    <a:pt x="10099" y="9044"/>
                    <a:pt x="10215" y="8942"/>
                    <a:pt x="10317" y="8809"/>
                  </a:cubicBezTo>
                  <a:cubicBezTo>
                    <a:pt x="10437" y="8679"/>
                    <a:pt x="10525" y="8559"/>
                    <a:pt x="10613" y="8443"/>
                  </a:cubicBezTo>
                  <a:cubicBezTo>
                    <a:pt x="10743" y="8253"/>
                    <a:pt x="10845" y="8045"/>
                    <a:pt x="10919" y="7827"/>
                  </a:cubicBezTo>
                  <a:cubicBezTo>
                    <a:pt x="10964" y="7753"/>
                    <a:pt x="10978" y="7680"/>
                    <a:pt x="11007" y="7592"/>
                  </a:cubicBezTo>
                  <a:cubicBezTo>
                    <a:pt x="11080" y="7359"/>
                    <a:pt x="11123" y="7096"/>
                    <a:pt x="11123" y="6832"/>
                  </a:cubicBezTo>
                  <a:cubicBezTo>
                    <a:pt x="11109" y="6582"/>
                    <a:pt x="11066" y="6332"/>
                    <a:pt x="10992" y="6069"/>
                  </a:cubicBezTo>
                  <a:cubicBezTo>
                    <a:pt x="10919" y="5819"/>
                    <a:pt x="10803" y="5569"/>
                    <a:pt x="10655" y="5319"/>
                  </a:cubicBezTo>
                  <a:cubicBezTo>
                    <a:pt x="10641" y="5291"/>
                    <a:pt x="10627" y="5263"/>
                    <a:pt x="10595" y="5231"/>
                  </a:cubicBezTo>
                  <a:lnTo>
                    <a:pt x="10595" y="5217"/>
                  </a:lnTo>
                  <a:lnTo>
                    <a:pt x="10581" y="5203"/>
                  </a:lnTo>
                  <a:cubicBezTo>
                    <a:pt x="10567" y="5175"/>
                    <a:pt x="10553" y="5161"/>
                    <a:pt x="10553" y="5143"/>
                  </a:cubicBezTo>
                  <a:cubicBezTo>
                    <a:pt x="10525" y="5087"/>
                    <a:pt x="10493" y="5041"/>
                    <a:pt x="10451" y="4985"/>
                  </a:cubicBezTo>
                  <a:cubicBezTo>
                    <a:pt x="10405" y="4880"/>
                    <a:pt x="10349" y="4764"/>
                    <a:pt x="10289" y="4647"/>
                  </a:cubicBezTo>
                  <a:cubicBezTo>
                    <a:pt x="10215" y="4440"/>
                    <a:pt x="10127" y="4208"/>
                    <a:pt x="10053" y="3944"/>
                  </a:cubicBezTo>
                  <a:cubicBezTo>
                    <a:pt x="10011" y="3754"/>
                    <a:pt x="9951" y="3578"/>
                    <a:pt x="9909" y="3402"/>
                  </a:cubicBezTo>
                  <a:lnTo>
                    <a:pt x="9891" y="3342"/>
                  </a:lnTo>
                  <a:cubicBezTo>
                    <a:pt x="9891" y="3297"/>
                    <a:pt x="9877" y="3255"/>
                    <a:pt x="9863" y="3209"/>
                  </a:cubicBezTo>
                  <a:cubicBezTo>
                    <a:pt x="9821" y="3005"/>
                    <a:pt x="9747" y="2755"/>
                    <a:pt x="9659" y="2505"/>
                  </a:cubicBezTo>
                  <a:cubicBezTo>
                    <a:pt x="9585" y="2259"/>
                    <a:pt x="9483" y="2037"/>
                    <a:pt x="9364" y="1833"/>
                  </a:cubicBezTo>
                  <a:cubicBezTo>
                    <a:pt x="9248" y="1612"/>
                    <a:pt x="9100" y="1408"/>
                    <a:pt x="8924" y="1218"/>
                  </a:cubicBezTo>
                  <a:cubicBezTo>
                    <a:pt x="8836" y="1130"/>
                    <a:pt x="8734" y="1042"/>
                    <a:pt x="8618" y="940"/>
                  </a:cubicBezTo>
                  <a:cubicBezTo>
                    <a:pt x="8516" y="852"/>
                    <a:pt x="8397" y="778"/>
                    <a:pt x="8280" y="690"/>
                  </a:cubicBezTo>
                  <a:cubicBezTo>
                    <a:pt x="7813" y="381"/>
                    <a:pt x="7299" y="163"/>
                    <a:pt x="6771" y="61"/>
                  </a:cubicBezTo>
                  <a:cubicBezTo>
                    <a:pt x="6550" y="15"/>
                    <a:pt x="6332" y="1"/>
                    <a:pt x="611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7421;p83">
              <a:extLst>
                <a:ext uri="{FF2B5EF4-FFF2-40B4-BE49-F238E27FC236}">
                  <a16:creationId xmlns:a16="http://schemas.microsoft.com/office/drawing/2014/main" id="{D78A1390-2873-ABCD-A077-43193A4BF16A}"/>
                </a:ext>
              </a:extLst>
            </p:cNvPr>
            <p:cNvSpPr/>
            <p:nvPr/>
          </p:nvSpPr>
          <p:spPr>
            <a:xfrm>
              <a:off x="3106415" y="2373631"/>
              <a:ext cx="732814" cy="957148"/>
            </a:xfrm>
            <a:custGeom>
              <a:avLst/>
              <a:gdLst/>
              <a:ahLst/>
              <a:cxnLst/>
              <a:rect l="l" t="t" r="r" b="b"/>
              <a:pathLst>
                <a:path w="7768" h="10146" extrusionOk="0">
                  <a:moveTo>
                    <a:pt x="3416" y="0"/>
                  </a:moveTo>
                  <a:cubicBezTo>
                    <a:pt x="3357" y="15"/>
                    <a:pt x="3314" y="15"/>
                    <a:pt x="3255" y="15"/>
                  </a:cubicBezTo>
                  <a:cubicBezTo>
                    <a:pt x="3167" y="32"/>
                    <a:pt x="3065" y="60"/>
                    <a:pt x="2977" y="74"/>
                  </a:cubicBezTo>
                  <a:cubicBezTo>
                    <a:pt x="2931" y="88"/>
                    <a:pt x="2889" y="102"/>
                    <a:pt x="2843" y="120"/>
                  </a:cubicBezTo>
                  <a:cubicBezTo>
                    <a:pt x="2787" y="134"/>
                    <a:pt x="2741" y="148"/>
                    <a:pt x="2699" y="176"/>
                  </a:cubicBezTo>
                  <a:cubicBezTo>
                    <a:pt x="2639" y="208"/>
                    <a:pt x="2565" y="236"/>
                    <a:pt x="2509" y="264"/>
                  </a:cubicBezTo>
                  <a:cubicBezTo>
                    <a:pt x="2463" y="296"/>
                    <a:pt x="2435" y="310"/>
                    <a:pt x="2403" y="324"/>
                  </a:cubicBezTo>
                  <a:cubicBezTo>
                    <a:pt x="2389" y="338"/>
                    <a:pt x="2361" y="366"/>
                    <a:pt x="2333" y="384"/>
                  </a:cubicBezTo>
                  <a:cubicBezTo>
                    <a:pt x="2287" y="412"/>
                    <a:pt x="2245" y="454"/>
                    <a:pt x="2199" y="486"/>
                  </a:cubicBezTo>
                  <a:lnTo>
                    <a:pt x="2199" y="500"/>
                  </a:lnTo>
                  <a:cubicBezTo>
                    <a:pt x="2185" y="514"/>
                    <a:pt x="2171" y="528"/>
                    <a:pt x="2139" y="542"/>
                  </a:cubicBezTo>
                  <a:cubicBezTo>
                    <a:pt x="2125" y="560"/>
                    <a:pt x="2111" y="588"/>
                    <a:pt x="2111" y="602"/>
                  </a:cubicBezTo>
                  <a:cubicBezTo>
                    <a:pt x="2083" y="630"/>
                    <a:pt x="2069" y="662"/>
                    <a:pt x="2037" y="690"/>
                  </a:cubicBezTo>
                  <a:cubicBezTo>
                    <a:pt x="2037" y="704"/>
                    <a:pt x="2023" y="718"/>
                    <a:pt x="2023" y="736"/>
                  </a:cubicBezTo>
                  <a:cubicBezTo>
                    <a:pt x="2009" y="750"/>
                    <a:pt x="2009" y="764"/>
                    <a:pt x="1995" y="778"/>
                  </a:cubicBezTo>
                  <a:cubicBezTo>
                    <a:pt x="1995" y="792"/>
                    <a:pt x="1981" y="806"/>
                    <a:pt x="1981" y="838"/>
                  </a:cubicBezTo>
                  <a:cubicBezTo>
                    <a:pt x="1981" y="838"/>
                    <a:pt x="1973" y="844"/>
                    <a:pt x="1968" y="844"/>
                  </a:cubicBezTo>
                  <a:cubicBezTo>
                    <a:pt x="1966" y="844"/>
                    <a:pt x="1964" y="842"/>
                    <a:pt x="1964" y="838"/>
                  </a:cubicBezTo>
                  <a:cubicBezTo>
                    <a:pt x="1950" y="838"/>
                    <a:pt x="1950" y="838"/>
                    <a:pt x="1950" y="824"/>
                  </a:cubicBezTo>
                  <a:cubicBezTo>
                    <a:pt x="1964" y="778"/>
                    <a:pt x="1981" y="736"/>
                    <a:pt x="2009" y="690"/>
                  </a:cubicBezTo>
                  <a:lnTo>
                    <a:pt x="2009" y="690"/>
                  </a:lnTo>
                  <a:lnTo>
                    <a:pt x="1935" y="764"/>
                  </a:lnTo>
                  <a:cubicBezTo>
                    <a:pt x="1848" y="912"/>
                    <a:pt x="1774" y="1056"/>
                    <a:pt x="1717" y="1203"/>
                  </a:cubicBezTo>
                  <a:cubicBezTo>
                    <a:pt x="1612" y="1467"/>
                    <a:pt x="1524" y="1745"/>
                    <a:pt x="1436" y="2009"/>
                  </a:cubicBezTo>
                  <a:cubicBezTo>
                    <a:pt x="1394" y="2143"/>
                    <a:pt x="1366" y="2273"/>
                    <a:pt x="1334" y="2406"/>
                  </a:cubicBezTo>
                  <a:cubicBezTo>
                    <a:pt x="1292" y="2523"/>
                    <a:pt x="1260" y="2625"/>
                    <a:pt x="1232" y="2741"/>
                  </a:cubicBezTo>
                  <a:cubicBezTo>
                    <a:pt x="1204" y="2829"/>
                    <a:pt x="1172" y="2902"/>
                    <a:pt x="1144" y="2976"/>
                  </a:cubicBezTo>
                  <a:cubicBezTo>
                    <a:pt x="1102" y="3138"/>
                    <a:pt x="1028" y="3300"/>
                    <a:pt x="968" y="3462"/>
                  </a:cubicBezTo>
                  <a:cubicBezTo>
                    <a:pt x="852" y="3768"/>
                    <a:pt x="718" y="4077"/>
                    <a:pt x="588" y="4397"/>
                  </a:cubicBezTo>
                  <a:cubicBezTo>
                    <a:pt x="469" y="4693"/>
                    <a:pt x="353" y="4999"/>
                    <a:pt x="251" y="5308"/>
                  </a:cubicBezTo>
                  <a:cubicBezTo>
                    <a:pt x="205" y="5453"/>
                    <a:pt x="163" y="5614"/>
                    <a:pt x="135" y="5762"/>
                  </a:cubicBezTo>
                  <a:cubicBezTo>
                    <a:pt x="103" y="5850"/>
                    <a:pt x="89" y="5924"/>
                    <a:pt x="75" y="6012"/>
                  </a:cubicBezTo>
                  <a:cubicBezTo>
                    <a:pt x="61" y="6082"/>
                    <a:pt x="61" y="6156"/>
                    <a:pt x="47" y="6230"/>
                  </a:cubicBezTo>
                  <a:lnTo>
                    <a:pt x="47" y="6216"/>
                  </a:lnTo>
                  <a:cubicBezTo>
                    <a:pt x="15" y="6392"/>
                    <a:pt x="1" y="6554"/>
                    <a:pt x="1" y="6730"/>
                  </a:cubicBezTo>
                  <a:cubicBezTo>
                    <a:pt x="1" y="6803"/>
                    <a:pt x="15" y="6891"/>
                    <a:pt x="15" y="6979"/>
                  </a:cubicBezTo>
                  <a:cubicBezTo>
                    <a:pt x="15" y="7050"/>
                    <a:pt x="29" y="7138"/>
                    <a:pt x="47" y="7225"/>
                  </a:cubicBezTo>
                  <a:cubicBezTo>
                    <a:pt x="61" y="7373"/>
                    <a:pt x="89" y="7535"/>
                    <a:pt x="135" y="7683"/>
                  </a:cubicBezTo>
                  <a:cubicBezTo>
                    <a:pt x="163" y="7771"/>
                    <a:pt x="177" y="7841"/>
                    <a:pt x="205" y="7929"/>
                  </a:cubicBezTo>
                  <a:cubicBezTo>
                    <a:pt x="237" y="8003"/>
                    <a:pt x="265" y="8091"/>
                    <a:pt x="293" y="8165"/>
                  </a:cubicBezTo>
                  <a:cubicBezTo>
                    <a:pt x="353" y="8281"/>
                    <a:pt x="398" y="8386"/>
                    <a:pt x="455" y="8502"/>
                  </a:cubicBezTo>
                  <a:cubicBezTo>
                    <a:pt x="500" y="8576"/>
                    <a:pt x="543" y="8664"/>
                    <a:pt x="602" y="8752"/>
                  </a:cubicBezTo>
                  <a:cubicBezTo>
                    <a:pt x="630" y="8808"/>
                    <a:pt x="676" y="8882"/>
                    <a:pt x="718" y="8942"/>
                  </a:cubicBezTo>
                  <a:cubicBezTo>
                    <a:pt x="866" y="9058"/>
                    <a:pt x="1014" y="9160"/>
                    <a:pt x="1172" y="9266"/>
                  </a:cubicBezTo>
                  <a:cubicBezTo>
                    <a:pt x="1542" y="9484"/>
                    <a:pt x="1950" y="9674"/>
                    <a:pt x="2421" y="9821"/>
                  </a:cubicBezTo>
                  <a:cubicBezTo>
                    <a:pt x="2843" y="9952"/>
                    <a:pt x="3314" y="10040"/>
                    <a:pt x="3796" y="10099"/>
                  </a:cubicBezTo>
                  <a:cubicBezTo>
                    <a:pt x="4106" y="10127"/>
                    <a:pt x="4412" y="10145"/>
                    <a:pt x="4721" y="10145"/>
                  </a:cubicBezTo>
                  <a:cubicBezTo>
                    <a:pt x="4883" y="10145"/>
                    <a:pt x="5041" y="10145"/>
                    <a:pt x="5217" y="10127"/>
                  </a:cubicBezTo>
                  <a:cubicBezTo>
                    <a:pt x="5675" y="10099"/>
                    <a:pt x="6128" y="10040"/>
                    <a:pt x="6554" y="9937"/>
                  </a:cubicBezTo>
                  <a:cubicBezTo>
                    <a:pt x="6758" y="9895"/>
                    <a:pt x="6962" y="9835"/>
                    <a:pt x="7152" y="9776"/>
                  </a:cubicBezTo>
                  <a:cubicBezTo>
                    <a:pt x="7226" y="9762"/>
                    <a:pt x="7286" y="9733"/>
                    <a:pt x="7359" y="9705"/>
                  </a:cubicBezTo>
                  <a:cubicBezTo>
                    <a:pt x="7388" y="9646"/>
                    <a:pt x="7402" y="9586"/>
                    <a:pt x="7416" y="9512"/>
                  </a:cubicBezTo>
                  <a:cubicBezTo>
                    <a:pt x="7433" y="9470"/>
                    <a:pt x="7447" y="9410"/>
                    <a:pt x="7447" y="9368"/>
                  </a:cubicBezTo>
                  <a:cubicBezTo>
                    <a:pt x="7462" y="9308"/>
                    <a:pt x="7476" y="9266"/>
                    <a:pt x="7476" y="9206"/>
                  </a:cubicBezTo>
                  <a:cubicBezTo>
                    <a:pt x="7490" y="9090"/>
                    <a:pt x="7504" y="8970"/>
                    <a:pt x="7504" y="8854"/>
                  </a:cubicBezTo>
                  <a:lnTo>
                    <a:pt x="7504" y="8664"/>
                  </a:lnTo>
                  <a:cubicBezTo>
                    <a:pt x="7490" y="8618"/>
                    <a:pt x="7490" y="8562"/>
                    <a:pt x="7476" y="8516"/>
                  </a:cubicBezTo>
                  <a:lnTo>
                    <a:pt x="7476" y="8502"/>
                  </a:lnTo>
                  <a:cubicBezTo>
                    <a:pt x="7476" y="8457"/>
                    <a:pt x="7462" y="8400"/>
                    <a:pt x="7462" y="8355"/>
                  </a:cubicBezTo>
                  <a:cubicBezTo>
                    <a:pt x="7447" y="8312"/>
                    <a:pt x="7447" y="8267"/>
                    <a:pt x="7433" y="8224"/>
                  </a:cubicBezTo>
                  <a:cubicBezTo>
                    <a:pt x="7416" y="8179"/>
                    <a:pt x="7402" y="8137"/>
                    <a:pt x="7388" y="8091"/>
                  </a:cubicBezTo>
                  <a:cubicBezTo>
                    <a:pt x="7374" y="8049"/>
                    <a:pt x="7359" y="8003"/>
                    <a:pt x="7345" y="7975"/>
                  </a:cubicBezTo>
                  <a:lnTo>
                    <a:pt x="7212" y="7711"/>
                  </a:lnTo>
                  <a:cubicBezTo>
                    <a:pt x="7170" y="7637"/>
                    <a:pt x="7124" y="7563"/>
                    <a:pt x="7082" y="7489"/>
                  </a:cubicBezTo>
                  <a:cubicBezTo>
                    <a:pt x="7050" y="7419"/>
                    <a:pt x="7008" y="7331"/>
                    <a:pt x="6962" y="7257"/>
                  </a:cubicBezTo>
                  <a:cubicBezTo>
                    <a:pt x="6920" y="7183"/>
                    <a:pt x="6888" y="7109"/>
                    <a:pt x="6860" y="7036"/>
                  </a:cubicBezTo>
                  <a:cubicBezTo>
                    <a:pt x="6846" y="6993"/>
                    <a:pt x="6818" y="6948"/>
                    <a:pt x="6800" y="6891"/>
                  </a:cubicBezTo>
                  <a:cubicBezTo>
                    <a:pt x="6786" y="6846"/>
                    <a:pt x="6786" y="6803"/>
                    <a:pt x="6772" y="6758"/>
                  </a:cubicBezTo>
                  <a:cubicBezTo>
                    <a:pt x="6758" y="6670"/>
                    <a:pt x="6744" y="6596"/>
                    <a:pt x="6730" y="6508"/>
                  </a:cubicBezTo>
                  <a:lnTo>
                    <a:pt x="6730" y="6244"/>
                  </a:lnTo>
                  <a:cubicBezTo>
                    <a:pt x="6744" y="6170"/>
                    <a:pt x="6744" y="6082"/>
                    <a:pt x="6758" y="6012"/>
                  </a:cubicBezTo>
                  <a:cubicBezTo>
                    <a:pt x="6786" y="5924"/>
                    <a:pt x="6800" y="5836"/>
                    <a:pt x="6832" y="5748"/>
                  </a:cubicBezTo>
                  <a:cubicBezTo>
                    <a:pt x="6860" y="5674"/>
                    <a:pt x="6888" y="5586"/>
                    <a:pt x="6920" y="5512"/>
                  </a:cubicBezTo>
                  <a:cubicBezTo>
                    <a:pt x="6976" y="5365"/>
                    <a:pt x="7050" y="5220"/>
                    <a:pt x="7124" y="5073"/>
                  </a:cubicBezTo>
                  <a:cubicBezTo>
                    <a:pt x="7212" y="4911"/>
                    <a:pt x="7300" y="4763"/>
                    <a:pt x="7374" y="4605"/>
                  </a:cubicBezTo>
                  <a:cubicBezTo>
                    <a:pt x="7416" y="4531"/>
                    <a:pt x="7462" y="4457"/>
                    <a:pt x="7490" y="4383"/>
                  </a:cubicBezTo>
                  <a:cubicBezTo>
                    <a:pt x="7521" y="4309"/>
                    <a:pt x="7564" y="4253"/>
                    <a:pt x="7578" y="4179"/>
                  </a:cubicBezTo>
                  <a:cubicBezTo>
                    <a:pt x="7623" y="4077"/>
                    <a:pt x="7666" y="3972"/>
                    <a:pt x="7697" y="3870"/>
                  </a:cubicBezTo>
                  <a:cubicBezTo>
                    <a:pt x="7725" y="3768"/>
                    <a:pt x="7739" y="3666"/>
                    <a:pt x="7753" y="3578"/>
                  </a:cubicBezTo>
                  <a:cubicBezTo>
                    <a:pt x="7753" y="3518"/>
                    <a:pt x="7768" y="3462"/>
                    <a:pt x="7768" y="3388"/>
                  </a:cubicBezTo>
                  <a:cubicBezTo>
                    <a:pt x="7753" y="3342"/>
                    <a:pt x="7739" y="3300"/>
                    <a:pt x="7725" y="3254"/>
                  </a:cubicBezTo>
                  <a:cubicBezTo>
                    <a:pt x="7711" y="3166"/>
                    <a:pt x="7680" y="3092"/>
                    <a:pt x="7666" y="3022"/>
                  </a:cubicBezTo>
                  <a:cubicBezTo>
                    <a:pt x="7637" y="2976"/>
                    <a:pt x="7623" y="2934"/>
                    <a:pt x="7609" y="2888"/>
                  </a:cubicBezTo>
                  <a:lnTo>
                    <a:pt x="7609" y="2874"/>
                  </a:lnTo>
                  <a:cubicBezTo>
                    <a:pt x="7476" y="2582"/>
                    <a:pt x="7300" y="2301"/>
                    <a:pt x="7096" y="2037"/>
                  </a:cubicBezTo>
                  <a:cubicBezTo>
                    <a:pt x="6786" y="1643"/>
                    <a:pt x="6434" y="1291"/>
                    <a:pt x="6040" y="982"/>
                  </a:cubicBezTo>
                  <a:cubicBezTo>
                    <a:pt x="5689" y="704"/>
                    <a:pt x="5291" y="472"/>
                    <a:pt x="4866" y="296"/>
                  </a:cubicBezTo>
                  <a:cubicBezTo>
                    <a:pt x="4721" y="222"/>
                    <a:pt x="4560" y="162"/>
                    <a:pt x="4398" y="120"/>
                  </a:cubicBezTo>
                  <a:cubicBezTo>
                    <a:pt x="4310" y="102"/>
                    <a:pt x="4236" y="74"/>
                    <a:pt x="4162" y="60"/>
                  </a:cubicBezTo>
                  <a:cubicBezTo>
                    <a:pt x="4092" y="46"/>
                    <a:pt x="4018" y="32"/>
                    <a:pt x="3944" y="32"/>
                  </a:cubicBezTo>
                  <a:cubicBezTo>
                    <a:pt x="3828" y="15"/>
                    <a:pt x="3708" y="0"/>
                    <a:pt x="3592"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22;p83">
              <a:extLst>
                <a:ext uri="{FF2B5EF4-FFF2-40B4-BE49-F238E27FC236}">
                  <a16:creationId xmlns:a16="http://schemas.microsoft.com/office/drawing/2014/main" id="{BF01BC33-F1E6-73BF-79C1-156BAA455BBE}"/>
                </a:ext>
              </a:extLst>
            </p:cNvPr>
            <p:cNvSpPr/>
            <p:nvPr/>
          </p:nvSpPr>
          <p:spPr>
            <a:xfrm>
              <a:off x="3304241" y="2397215"/>
              <a:ext cx="34622" cy="27641"/>
            </a:xfrm>
            <a:custGeom>
              <a:avLst/>
              <a:gdLst/>
              <a:ahLst/>
              <a:cxnLst/>
              <a:rect l="l" t="t" r="r" b="b"/>
              <a:pathLst>
                <a:path w="367" h="293" extrusionOk="0">
                  <a:moveTo>
                    <a:pt x="366" y="0"/>
                  </a:moveTo>
                  <a:cubicBezTo>
                    <a:pt x="338" y="14"/>
                    <a:pt x="306" y="14"/>
                    <a:pt x="292" y="28"/>
                  </a:cubicBezTo>
                  <a:cubicBezTo>
                    <a:pt x="264" y="60"/>
                    <a:pt x="218" y="74"/>
                    <a:pt x="190" y="102"/>
                  </a:cubicBezTo>
                  <a:cubicBezTo>
                    <a:pt x="148" y="134"/>
                    <a:pt x="102" y="176"/>
                    <a:pt x="74" y="222"/>
                  </a:cubicBezTo>
                  <a:cubicBezTo>
                    <a:pt x="42" y="236"/>
                    <a:pt x="14" y="264"/>
                    <a:pt x="0" y="292"/>
                  </a:cubicBezTo>
                  <a:cubicBezTo>
                    <a:pt x="28" y="278"/>
                    <a:pt x="60" y="250"/>
                    <a:pt x="88" y="222"/>
                  </a:cubicBezTo>
                  <a:cubicBezTo>
                    <a:pt x="102" y="204"/>
                    <a:pt x="116" y="190"/>
                    <a:pt x="130" y="176"/>
                  </a:cubicBezTo>
                  <a:cubicBezTo>
                    <a:pt x="162" y="148"/>
                    <a:pt x="190" y="116"/>
                    <a:pt x="236" y="88"/>
                  </a:cubicBezTo>
                  <a:cubicBezTo>
                    <a:pt x="278" y="60"/>
                    <a:pt x="324" y="28"/>
                    <a:pt x="36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23;p83">
              <a:extLst>
                <a:ext uri="{FF2B5EF4-FFF2-40B4-BE49-F238E27FC236}">
                  <a16:creationId xmlns:a16="http://schemas.microsoft.com/office/drawing/2014/main" id="{392DCCAF-FCE5-150D-4327-4919B79E0975}"/>
                </a:ext>
              </a:extLst>
            </p:cNvPr>
            <p:cNvSpPr/>
            <p:nvPr/>
          </p:nvSpPr>
          <p:spPr>
            <a:xfrm>
              <a:off x="3824230" y="2644757"/>
              <a:ext cx="94" cy="1415"/>
            </a:xfrm>
            <a:custGeom>
              <a:avLst/>
              <a:gdLst/>
              <a:ahLst/>
              <a:cxnLst/>
              <a:rect l="l" t="t" r="r" b="b"/>
              <a:pathLst>
                <a:path w="1" h="15" extrusionOk="0">
                  <a:moveTo>
                    <a:pt x="0" y="0"/>
                  </a:moveTo>
                  <a:lnTo>
                    <a:pt x="0" y="14"/>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424;p83">
              <a:extLst>
                <a:ext uri="{FF2B5EF4-FFF2-40B4-BE49-F238E27FC236}">
                  <a16:creationId xmlns:a16="http://schemas.microsoft.com/office/drawing/2014/main" id="{8F3EF208-0927-15F8-032B-C0B4EEB49ED4}"/>
                </a:ext>
              </a:extLst>
            </p:cNvPr>
            <p:cNvSpPr/>
            <p:nvPr/>
          </p:nvSpPr>
          <p:spPr>
            <a:xfrm>
              <a:off x="3112075" y="2831262"/>
              <a:ext cx="666400" cy="814699"/>
            </a:xfrm>
            <a:custGeom>
              <a:avLst/>
              <a:gdLst/>
              <a:ahLst/>
              <a:cxnLst/>
              <a:rect l="l" t="t" r="r" b="b"/>
              <a:pathLst>
                <a:path w="7064" h="8636" extrusionOk="0">
                  <a:moveTo>
                    <a:pt x="3634" y="0"/>
                  </a:moveTo>
                  <a:cubicBezTo>
                    <a:pt x="3606" y="0"/>
                    <a:pt x="3574" y="0"/>
                    <a:pt x="3546" y="18"/>
                  </a:cubicBezTo>
                  <a:cubicBezTo>
                    <a:pt x="3209" y="18"/>
                    <a:pt x="2889" y="74"/>
                    <a:pt x="2565" y="176"/>
                  </a:cubicBezTo>
                  <a:cubicBezTo>
                    <a:pt x="2227" y="282"/>
                    <a:pt x="1921" y="426"/>
                    <a:pt x="1640" y="616"/>
                  </a:cubicBezTo>
                  <a:cubicBezTo>
                    <a:pt x="1362" y="792"/>
                    <a:pt x="1130" y="1013"/>
                    <a:pt x="922" y="1263"/>
                  </a:cubicBezTo>
                  <a:cubicBezTo>
                    <a:pt x="908" y="1263"/>
                    <a:pt x="894" y="1277"/>
                    <a:pt x="894" y="1277"/>
                  </a:cubicBezTo>
                  <a:cubicBezTo>
                    <a:pt x="894" y="1291"/>
                    <a:pt x="880" y="1305"/>
                    <a:pt x="880" y="1305"/>
                  </a:cubicBezTo>
                  <a:cubicBezTo>
                    <a:pt x="690" y="1541"/>
                    <a:pt x="542" y="1791"/>
                    <a:pt x="440" y="2068"/>
                  </a:cubicBezTo>
                  <a:cubicBezTo>
                    <a:pt x="381" y="2216"/>
                    <a:pt x="338" y="2360"/>
                    <a:pt x="293" y="2508"/>
                  </a:cubicBezTo>
                  <a:cubicBezTo>
                    <a:pt x="264" y="2624"/>
                    <a:pt x="250" y="2744"/>
                    <a:pt x="233" y="2874"/>
                  </a:cubicBezTo>
                  <a:cubicBezTo>
                    <a:pt x="191" y="3050"/>
                    <a:pt x="145" y="3212"/>
                    <a:pt x="117" y="3388"/>
                  </a:cubicBezTo>
                  <a:cubicBezTo>
                    <a:pt x="75" y="3637"/>
                    <a:pt x="29" y="3887"/>
                    <a:pt x="29" y="4165"/>
                  </a:cubicBezTo>
                  <a:cubicBezTo>
                    <a:pt x="15" y="4327"/>
                    <a:pt x="15" y="4517"/>
                    <a:pt x="1" y="4721"/>
                  </a:cubicBezTo>
                  <a:cubicBezTo>
                    <a:pt x="1" y="4925"/>
                    <a:pt x="1" y="5118"/>
                    <a:pt x="15" y="5294"/>
                  </a:cubicBezTo>
                  <a:cubicBezTo>
                    <a:pt x="29" y="5716"/>
                    <a:pt x="57" y="6100"/>
                    <a:pt x="131" y="6437"/>
                  </a:cubicBezTo>
                  <a:cubicBezTo>
                    <a:pt x="219" y="6817"/>
                    <a:pt x="352" y="7155"/>
                    <a:pt x="528" y="7433"/>
                  </a:cubicBezTo>
                  <a:cubicBezTo>
                    <a:pt x="616" y="7580"/>
                    <a:pt x="718" y="7725"/>
                    <a:pt x="848" y="7844"/>
                  </a:cubicBezTo>
                  <a:cubicBezTo>
                    <a:pt x="968" y="7960"/>
                    <a:pt x="1112" y="8062"/>
                    <a:pt x="1274" y="8150"/>
                  </a:cubicBezTo>
                  <a:cubicBezTo>
                    <a:pt x="1348" y="8196"/>
                    <a:pt x="1436" y="8238"/>
                    <a:pt x="1510" y="8266"/>
                  </a:cubicBezTo>
                  <a:cubicBezTo>
                    <a:pt x="1584" y="8298"/>
                    <a:pt x="1671" y="8326"/>
                    <a:pt x="1759" y="8354"/>
                  </a:cubicBezTo>
                  <a:cubicBezTo>
                    <a:pt x="1921" y="8414"/>
                    <a:pt x="2097" y="8460"/>
                    <a:pt x="2287" y="8502"/>
                  </a:cubicBezTo>
                  <a:cubicBezTo>
                    <a:pt x="2653" y="8590"/>
                    <a:pt x="3047" y="8636"/>
                    <a:pt x="3444" y="8636"/>
                  </a:cubicBezTo>
                  <a:lnTo>
                    <a:pt x="3560" y="8636"/>
                  </a:lnTo>
                  <a:cubicBezTo>
                    <a:pt x="3926" y="8636"/>
                    <a:pt x="4278" y="8604"/>
                    <a:pt x="4616" y="8530"/>
                  </a:cubicBezTo>
                  <a:cubicBezTo>
                    <a:pt x="5013" y="8460"/>
                    <a:pt x="5365" y="8326"/>
                    <a:pt x="5671" y="8164"/>
                  </a:cubicBezTo>
                  <a:cubicBezTo>
                    <a:pt x="5833" y="8076"/>
                    <a:pt x="5994" y="7974"/>
                    <a:pt x="6125" y="7858"/>
                  </a:cubicBezTo>
                  <a:cubicBezTo>
                    <a:pt x="6272" y="7725"/>
                    <a:pt x="6406" y="7594"/>
                    <a:pt x="6508" y="7433"/>
                  </a:cubicBezTo>
                  <a:cubicBezTo>
                    <a:pt x="6610" y="7285"/>
                    <a:pt x="6712" y="7109"/>
                    <a:pt x="6786" y="6933"/>
                  </a:cubicBezTo>
                  <a:cubicBezTo>
                    <a:pt x="6860" y="6771"/>
                    <a:pt x="6902" y="6581"/>
                    <a:pt x="6948" y="6391"/>
                  </a:cubicBezTo>
                  <a:cubicBezTo>
                    <a:pt x="6990" y="6216"/>
                    <a:pt x="7022" y="6026"/>
                    <a:pt x="7036" y="5804"/>
                  </a:cubicBezTo>
                  <a:cubicBezTo>
                    <a:pt x="7050" y="5614"/>
                    <a:pt x="7064" y="5410"/>
                    <a:pt x="7050" y="5189"/>
                  </a:cubicBezTo>
                  <a:cubicBezTo>
                    <a:pt x="7050" y="4823"/>
                    <a:pt x="7004" y="4443"/>
                    <a:pt x="6934" y="3975"/>
                  </a:cubicBezTo>
                  <a:cubicBezTo>
                    <a:pt x="6916" y="3799"/>
                    <a:pt x="6874" y="3606"/>
                    <a:pt x="6846" y="3388"/>
                  </a:cubicBezTo>
                  <a:cubicBezTo>
                    <a:pt x="6828" y="3300"/>
                    <a:pt x="6800" y="3184"/>
                    <a:pt x="6786" y="3078"/>
                  </a:cubicBezTo>
                  <a:cubicBezTo>
                    <a:pt x="6758" y="2976"/>
                    <a:pt x="6726" y="2874"/>
                    <a:pt x="6698" y="2772"/>
                  </a:cubicBezTo>
                  <a:cubicBezTo>
                    <a:pt x="6596" y="2360"/>
                    <a:pt x="6434" y="1966"/>
                    <a:pt x="6244" y="1629"/>
                  </a:cubicBezTo>
                  <a:cubicBezTo>
                    <a:pt x="6037" y="1263"/>
                    <a:pt x="5805" y="953"/>
                    <a:pt x="5527" y="704"/>
                  </a:cubicBezTo>
                  <a:cubicBezTo>
                    <a:pt x="5379" y="574"/>
                    <a:pt x="5231" y="471"/>
                    <a:pt x="5055" y="369"/>
                  </a:cubicBezTo>
                  <a:cubicBezTo>
                    <a:pt x="4894" y="282"/>
                    <a:pt x="4718" y="194"/>
                    <a:pt x="4528" y="134"/>
                  </a:cubicBezTo>
                  <a:cubicBezTo>
                    <a:pt x="4383" y="88"/>
                    <a:pt x="4208" y="60"/>
                    <a:pt x="4032" y="32"/>
                  </a:cubicBezTo>
                  <a:cubicBezTo>
                    <a:pt x="3912" y="18"/>
                    <a:pt x="3768" y="0"/>
                    <a:pt x="3634"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425;p83">
              <a:extLst>
                <a:ext uri="{FF2B5EF4-FFF2-40B4-BE49-F238E27FC236}">
                  <a16:creationId xmlns:a16="http://schemas.microsoft.com/office/drawing/2014/main" id="{1474B8E8-1EE0-C1B6-FF5C-48DD6071BB0B}"/>
                </a:ext>
              </a:extLst>
            </p:cNvPr>
            <p:cNvSpPr/>
            <p:nvPr/>
          </p:nvSpPr>
          <p:spPr>
            <a:xfrm>
              <a:off x="3465841" y="2832866"/>
              <a:ext cx="312634" cy="615364"/>
            </a:xfrm>
            <a:custGeom>
              <a:avLst/>
              <a:gdLst/>
              <a:ahLst/>
              <a:cxnLst/>
              <a:rect l="l" t="t" r="r" b="b"/>
              <a:pathLst>
                <a:path w="3314" h="6523" extrusionOk="0">
                  <a:moveTo>
                    <a:pt x="0" y="1"/>
                  </a:moveTo>
                  <a:cubicBezTo>
                    <a:pt x="106" y="43"/>
                    <a:pt x="208" y="117"/>
                    <a:pt x="296" y="177"/>
                  </a:cubicBezTo>
                  <a:cubicBezTo>
                    <a:pt x="574" y="381"/>
                    <a:pt x="823" y="616"/>
                    <a:pt x="1042" y="863"/>
                  </a:cubicBezTo>
                  <a:cubicBezTo>
                    <a:pt x="1277" y="1144"/>
                    <a:pt x="1467" y="1436"/>
                    <a:pt x="1643" y="1759"/>
                  </a:cubicBezTo>
                  <a:cubicBezTo>
                    <a:pt x="1731" y="1904"/>
                    <a:pt x="1805" y="2066"/>
                    <a:pt x="1879" y="2227"/>
                  </a:cubicBezTo>
                  <a:cubicBezTo>
                    <a:pt x="1907" y="2301"/>
                    <a:pt x="1935" y="2375"/>
                    <a:pt x="1967" y="2463"/>
                  </a:cubicBezTo>
                  <a:cubicBezTo>
                    <a:pt x="2009" y="2551"/>
                    <a:pt x="2040" y="2639"/>
                    <a:pt x="2069" y="2727"/>
                  </a:cubicBezTo>
                  <a:cubicBezTo>
                    <a:pt x="2128" y="2917"/>
                    <a:pt x="2171" y="3121"/>
                    <a:pt x="2199" y="3342"/>
                  </a:cubicBezTo>
                  <a:cubicBezTo>
                    <a:pt x="2216" y="3546"/>
                    <a:pt x="2230" y="3764"/>
                    <a:pt x="2244" y="3972"/>
                  </a:cubicBezTo>
                  <a:cubicBezTo>
                    <a:pt x="2259" y="4398"/>
                    <a:pt x="2259" y="4820"/>
                    <a:pt x="2318" y="5245"/>
                  </a:cubicBezTo>
                  <a:cubicBezTo>
                    <a:pt x="2332" y="5365"/>
                    <a:pt x="2347" y="5495"/>
                    <a:pt x="2375" y="5629"/>
                  </a:cubicBezTo>
                  <a:cubicBezTo>
                    <a:pt x="2392" y="5685"/>
                    <a:pt x="2420" y="5745"/>
                    <a:pt x="2434" y="5805"/>
                  </a:cubicBezTo>
                  <a:cubicBezTo>
                    <a:pt x="2449" y="5847"/>
                    <a:pt x="2463" y="5893"/>
                    <a:pt x="2480" y="5935"/>
                  </a:cubicBezTo>
                  <a:cubicBezTo>
                    <a:pt x="2522" y="6023"/>
                    <a:pt x="2568" y="6097"/>
                    <a:pt x="2624" y="6185"/>
                  </a:cubicBezTo>
                  <a:lnTo>
                    <a:pt x="2624" y="6170"/>
                  </a:lnTo>
                  <a:cubicBezTo>
                    <a:pt x="2670" y="6244"/>
                    <a:pt x="2744" y="6301"/>
                    <a:pt x="2800" y="6360"/>
                  </a:cubicBezTo>
                  <a:cubicBezTo>
                    <a:pt x="2860" y="6403"/>
                    <a:pt x="2934" y="6448"/>
                    <a:pt x="2990" y="6477"/>
                  </a:cubicBezTo>
                  <a:cubicBezTo>
                    <a:pt x="3050" y="6491"/>
                    <a:pt x="3096" y="6508"/>
                    <a:pt x="3152" y="6522"/>
                  </a:cubicBezTo>
                  <a:lnTo>
                    <a:pt x="3166" y="6522"/>
                  </a:lnTo>
                  <a:cubicBezTo>
                    <a:pt x="3184" y="6477"/>
                    <a:pt x="3198" y="6420"/>
                    <a:pt x="3198" y="6374"/>
                  </a:cubicBezTo>
                  <a:cubicBezTo>
                    <a:pt x="3240" y="6199"/>
                    <a:pt x="3272" y="5995"/>
                    <a:pt x="3286" y="5787"/>
                  </a:cubicBezTo>
                  <a:cubicBezTo>
                    <a:pt x="3300" y="5597"/>
                    <a:pt x="3314" y="5393"/>
                    <a:pt x="3300" y="5172"/>
                  </a:cubicBezTo>
                  <a:cubicBezTo>
                    <a:pt x="3300" y="4806"/>
                    <a:pt x="3254" y="4426"/>
                    <a:pt x="3184" y="3958"/>
                  </a:cubicBezTo>
                  <a:cubicBezTo>
                    <a:pt x="3166" y="3782"/>
                    <a:pt x="3124" y="3589"/>
                    <a:pt x="3096" y="3371"/>
                  </a:cubicBezTo>
                  <a:cubicBezTo>
                    <a:pt x="3078" y="3283"/>
                    <a:pt x="3050" y="3181"/>
                    <a:pt x="3036" y="3061"/>
                  </a:cubicBezTo>
                  <a:cubicBezTo>
                    <a:pt x="3008" y="2959"/>
                    <a:pt x="2976" y="2857"/>
                    <a:pt x="2948" y="2755"/>
                  </a:cubicBezTo>
                  <a:cubicBezTo>
                    <a:pt x="2846" y="2343"/>
                    <a:pt x="2684" y="1949"/>
                    <a:pt x="2494" y="1612"/>
                  </a:cubicBezTo>
                  <a:cubicBezTo>
                    <a:pt x="2287" y="1246"/>
                    <a:pt x="2055" y="936"/>
                    <a:pt x="1777" y="687"/>
                  </a:cubicBezTo>
                  <a:cubicBezTo>
                    <a:pt x="1629" y="557"/>
                    <a:pt x="1481" y="454"/>
                    <a:pt x="1305" y="352"/>
                  </a:cubicBezTo>
                  <a:cubicBezTo>
                    <a:pt x="1144" y="265"/>
                    <a:pt x="968" y="177"/>
                    <a:pt x="778" y="117"/>
                  </a:cubicBezTo>
                  <a:cubicBezTo>
                    <a:pt x="633" y="71"/>
                    <a:pt x="458" y="43"/>
                    <a:pt x="282" y="15"/>
                  </a:cubicBezTo>
                  <a:cubicBezTo>
                    <a:pt x="194" y="1"/>
                    <a:pt x="106" y="1"/>
                    <a:pt x="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426;p83">
              <a:extLst>
                <a:ext uri="{FF2B5EF4-FFF2-40B4-BE49-F238E27FC236}">
                  <a16:creationId xmlns:a16="http://schemas.microsoft.com/office/drawing/2014/main" id="{6ACBF5DE-14F7-7C26-3192-92FA0B8F42BD}"/>
                </a:ext>
              </a:extLst>
            </p:cNvPr>
            <p:cNvSpPr/>
            <p:nvPr/>
          </p:nvSpPr>
          <p:spPr>
            <a:xfrm>
              <a:off x="3564046" y="3558604"/>
              <a:ext cx="94" cy="94"/>
            </a:xfrm>
            <a:custGeom>
              <a:avLst/>
              <a:gdLst/>
              <a:ahLst/>
              <a:cxnLst/>
              <a:rect l="l" t="t" r="r" b="b"/>
              <a:pathLst>
                <a:path w="1" h="1" extrusionOk="0">
                  <a:moveTo>
                    <a:pt x="1" y="1"/>
                  </a:move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27;p83">
              <a:extLst>
                <a:ext uri="{FF2B5EF4-FFF2-40B4-BE49-F238E27FC236}">
                  <a16:creationId xmlns:a16="http://schemas.microsoft.com/office/drawing/2014/main" id="{1BE27AA0-4F4F-1A05-6DC8-4E6192D60528}"/>
                </a:ext>
              </a:extLst>
            </p:cNvPr>
            <p:cNvSpPr/>
            <p:nvPr/>
          </p:nvSpPr>
          <p:spPr>
            <a:xfrm>
              <a:off x="3564046" y="3558604"/>
              <a:ext cx="94" cy="1415"/>
            </a:xfrm>
            <a:custGeom>
              <a:avLst/>
              <a:gdLst/>
              <a:ahLst/>
              <a:cxnLst/>
              <a:rect l="l" t="t" r="r" b="b"/>
              <a:pathLst>
                <a:path w="1" h="15" extrusionOk="0">
                  <a:moveTo>
                    <a:pt x="1" y="15"/>
                  </a:moveTo>
                  <a:lnTo>
                    <a:pt x="1" y="15"/>
                  </a:lnTo>
                  <a:lnTo>
                    <a:pt x="1" y="15"/>
                  </a:lnTo>
                  <a:lnTo>
                    <a:pt x="1" y="1"/>
                  </a:lnTo>
                  <a:close/>
                </a:path>
              </a:pathLst>
            </a:custGeom>
            <a:solidFill>
              <a:srgbClr val="FFA0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28;p83">
              <a:extLst>
                <a:ext uri="{FF2B5EF4-FFF2-40B4-BE49-F238E27FC236}">
                  <a16:creationId xmlns:a16="http://schemas.microsoft.com/office/drawing/2014/main" id="{167EF1A3-B361-BB0F-8A74-0BFDE73A5C59}"/>
                </a:ext>
              </a:extLst>
            </p:cNvPr>
            <p:cNvSpPr/>
            <p:nvPr/>
          </p:nvSpPr>
          <p:spPr>
            <a:xfrm>
              <a:off x="3584989" y="3276535"/>
              <a:ext cx="85658" cy="324521"/>
            </a:xfrm>
            <a:custGeom>
              <a:avLst/>
              <a:gdLst/>
              <a:ahLst/>
              <a:cxnLst/>
              <a:rect l="l" t="t" r="r" b="b"/>
              <a:pathLst>
                <a:path w="908" h="3440" extrusionOk="0">
                  <a:moveTo>
                    <a:pt x="820" y="1"/>
                  </a:moveTo>
                  <a:cubicBezTo>
                    <a:pt x="792" y="1"/>
                    <a:pt x="760" y="29"/>
                    <a:pt x="760" y="60"/>
                  </a:cubicBezTo>
                  <a:cubicBezTo>
                    <a:pt x="806" y="440"/>
                    <a:pt x="792" y="838"/>
                    <a:pt x="732" y="1218"/>
                  </a:cubicBezTo>
                  <a:cubicBezTo>
                    <a:pt x="672" y="1745"/>
                    <a:pt x="528" y="2259"/>
                    <a:pt x="320" y="2741"/>
                  </a:cubicBezTo>
                  <a:cubicBezTo>
                    <a:pt x="232" y="2948"/>
                    <a:pt x="130" y="3166"/>
                    <a:pt x="14" y="3370"/>
                  </a:cubicBezTo>
                  <a:cubicBezTo>
                    <a:pt x="0" y="3388"/>
                    <a:pt x="0" y="3416"/>
                    <a:pt x="28" y="3430"/>
                  </a:cubicBezTo>
                  <a:cubicBezTo>
                    <a:pt x="34" y="3436"/>
                    <a:pt x="43" y="3440"/>
                    <a:pt x="52" y="3440"/>
                  </a:cubicBezTo>
                  <a:cubicBezTo>
                    <a:pt x="66" y="3440"/>
                    <a:pt x="80" y="3433"/>
                    <a:pt x="88" y="3416"/>
                  </a:cubicBezTo>
                  <a:cubicBezTo>
                    <a:pt x="278" y="3107"/>
                    <a:pt x="426" y="2772"/>
                    <a:pt x="542" y="2435"/>
                  </a:cubicBezTo>
                  <a:cubicBezTo>
                    <a:pt x="672" y="2083"/>
                    <a:pt x="760" y="1731"/>
                    <a:pt x="820" y="1365"/>
                  </a:cubicBezTo>
                  <a:cubicBezTo>
                    <a:pt x="879" y="926"/>
                    <a:pt x="908" y="486"/>
                    <a:pt x="865" y="60"/>
                  </a:cubicBezTo>
                  <a:cubicBezTo>
                    <a:pt x="865" y="46"/>
                    <a:pt x="865" y="29"/>
                    <a:pt x="848" y="15"/>
                  </a:cubicBezTo>
                  <a:cubicBezTo>
                    <a:pt x="848" y="15"/>
                    <a:pt x="834" y="1"/>
                    <a:pt x="82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29;p83">
              <a:extLst>
                <a:ext uri="{FF2B5EF4-FFF2-40B4-BE49-F238E27FC236}">
                  <a16:creationId xmlns:a16="http://schemas.microsoft.com/office/drawing/2014/main" id="{7C072A44-D1D1-47CF-68C1-ED08834821A4}"/>
                </a:ext>
              </a:extLst>
            </p:cNvPr>
            <p:cNvSpPr/>
            <p:nvPr/>
          </p:nvSpPr>
          <p:spPr>
            <a:xfrm>
              <a:off x="3276694" y="2973900"/>
              <a:ext cx="193581" cy="172638"/>
            </a:xfrm>
            <a:custGeom>
              <a:avLst/>
              <a:gdLst/>
              <a:ahLst/>
              <a:cxnLst/>
              <a:rect l="l" t="t" r="r" b="b"/>
              <a:pathLst>
                <a:path w="2052" h="1830" extrusionOk="0">
                  <a:moveTo>
                    <a:pt x="1158" y="1"/>
                  </a:moveTo>
                  <a:cubicBezTo>
                    <a:pt x="1112" y="1"/>
                    <a:pt x="1070" y="15"/>
                    <a:pt x="1010" y="15"/>
                  </a:cubicBezTo>
                  <a:cubicBezTo>
                    <a:pt x="968" y="29"/>
                    <a:pt x="908" y="43"/>
                    <a:pt x="862" y="71"/>
                  </a:cubicBezTo>
                  <a:cubicBezTo>
                    <a:pt x="820" y="89"/>
                    <a:pt x="774" y="117"/>
                    <a:pt x="718" y="159"/>
                  </a:cubicBezTo>
                  <a:cubicBezTo>
                    <a:pt x="718" y="177"/>
                    <a:pt x="704" y="177"/>
                    <a:pt x="686" y="191"/>
                  </a:cubicBezTo>
                  <a:cubicBezTo>
                    <a:pt x="686" y="177"/>
                    <a:pt x="686" y="159"/>
                    <a:pt x="704" y="131"/>
                  </a:cubicBezTo>
                  <a:cubicBezTo>
                    <a:pt x="704" y="131"/>
                    <a:pt x="704" y="117"/>
                    <a:pt x="686" y="103"/>
                  </a:cubicBezTo>
                  <a:cubicBezTo>
                    <a:pt x="686" y="89"/>
                    <a:pt x="672" y="71"/>
                    <a:pt x="658" y="71"/>
                  </a:cubicBezTo>
                  <a:lnTo>
                    <a:pt x="644" y="71"/>
                  </a:lnTo>
                  <a:cubicBezTo>
                    <a:pt x="630" y="71"/>
                    <a:pt x="598" y="89"/>
                    <a:pt x="598" y="117"/>
                  </a:cubicBezTo>
                  <a:cubicBezTo>
                    <a:pt x="598" y="145"/>
                    <a:pt x="584" y="177"/>
                    <a:pt x="570" y="219"/>
                  </a:cubicBezTo>
                  <a:cubicBezTo>
                    <a:pt x="556" y="264"/>
                    <a:pt x="528" y="307"/>
                    <a:pt x="496" y="352"/>
                  </a:cubicBezTo>
                  <a:lnTo>
                    <a:pt x="496" y="367"/>
                  </a:lnTo>
                  <a:cubicBezTo>
                    <a:pt x="440" y="440"/>
                    <a:pt x="366" y="497"/>
                    <a:pt x="292" y="571"/>
                  </a:cubicBezTo>
                  <a:cubicBezTo>
                    <a:pt x="278" y="599"/>
                    <a:pt x="247" y="616"/>
                    <a:pt x="232" y="644"/>
                  </a:cubicBezTo>
                  <a:cubicBezTo>
                    <a:pt x="190" y="687"/>
                    <a:pt x="145" y="732"/>
                    <a:pt x="102" y="792"/>
                  </a:cubicBezTo>
                  <a:cubicBezTo>
                    <a:pt x="71" y="834"/>
                    <a:pt x="43" y="894"/>
                    <a:pt x="28" y="936"/>
                  </a:cubicBezTo>
                  <a:cubicBezTo>
                    <a:pt x="14" y="996"/>
                    <a:pt x="0" y="1056"/>
                    <a:pt x="14" y="1112"/>
                  </a:cubicBezTo>
                  <a:cubicBezTo>
                    <a:pt x="28" y="1172"/>
                    <a:pt x="43" y="1232"/>
                    <a:pt x="88" y="1288"/>
                  </a:cubicBezTo>
                  <a:cubicBezTo>
                    <a:pt x="116" y="1334"/>
                    <a:pt x="145" y="1390"/>
                    <a:pt x="204" y="1450"/>
                  </a:cubicBezTo>
                  <a:cubicBezTo>
                    <a:pt x="247" y="1496"/>
                    <a:pt x="306" y="1538"/>
                    <a:pt x="366" y="1584"/>
                  </a:cubicBezTo>
                  <a:cubicBezTo>
                    <a:pt x="482" y="1672"/>
                    <a:pt x="616" y="1728"/>
                    <a:pt x="746" y="1788"/>
                  </a:cubicBezTo>
                  <a:cubicBezTo>
                    <a:pt x="806" y="1802"/>
                    <a:pt x="862" y="1816"/>
                    <a:pt x="922" y="1830"/>
                  </a:cubicBezTo>
                  <a:lnTo>
                    <a:pt x="1126" y="1830"/>
                  </a:lnTo>
                  <a:cubicBezTo>
                    <a:pt x="1288" y="1802"/>
                    <a:pt x="1450" y="1728"/>
                    <a:pt x="1597" y="1612"/>
                  </a:cubicBezTo>
                  <a:cubicBezTo>
                    <a:pt x="1727" y="1510"/>
                    <a:pt x="1847" y="1376"/>
                    <a:pt x="1935" y="1232"/>
                  </a:cubicBezTo>
                  <a:cubicBezTo>
                    <a:pt x="1977" y="1158"/>
                    <a:pt x="2005" y="1084"/>
                    <a:pt x="2023" y="1010"/>
                  </a:cubicBezTo>
                  <a:cubicBezTo>
                    <a:pt x="2037" y="950"/>
                    <a:pt x="2051" y="862"/>
                    <a:pt x="2051" y="792"/>
                  </a:cubicBezTo>
                  <a:cubicBezTo>
                    <a:pt x="2037" y="658"/>
                    <a:pt x="1991" y="511"/>
                    <a:pt x="1903" y="395"/>
                  </a:cubicBezTo>
                  <a:cubicBezTo>
                    <a:pt x="1829" y="279"/>
                    <a:pt x="1713" y="177"/>
                    <a:pt x="1583" y="103"/>
                  </a:cubicBezTo>
                  <a:cubicBezTo>
                    <a:pt x="1464" y="29"/>
                    <a:pt x="1319" y="1"/>
                    <a:pt x="1186" y="1"/>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430;p83">
              <a:extLst>
                <a:ext uri="{FF2B5EF4-FFF2-40B4-BE49-F238E27FC236}">
                  <a16:creationId xmlns:a16="http://schemas.microsoft.com/office/drawing/2014/main" id="{44DA7A72-6064-8ABE-653D-12A1297FE100}"/>
                </a:ext>
              </a:extLst>
            </p:cNvPr>
            <p:cNvSpPr/>
            <p:nvPr/>
          </p:nvSpPr>
          <p:spPr>
            <a:xfrm>
              <a:off x="3304241" y="2973900"/>
              <a:ext cx="166034" cy="97356"/>
            </a:xfrm>
            <a:custGeom>
              <a:avLst/>
              <a:gdLst/>
              <a:ahLst/>
              <a:cxnLst/>
              <a:rect l="l" t="t" r="r" b="b"/>
              <a:pathLst>
                <a:path w="1760" h="1032" extrusionOk="0">
                  <a:moveTo>
                    <a:pt x="866" y="1"/>
                  </a:moveTo>
                  <a:cubicBezTo>
                    <a:pt x="820" y="1"/>
                    <a:pt x="778" y="1"/>
                    <a:pt x="718" y="15"/>
                  </a:cubicBezTo>
                  <a:cubicBezTo>
                    <a:pt x="676" y="29"/>
                    <a:pt x="616" y="43"/>
                    <a:pt x="570" y="71"/>
                  </a:cubicBezTo>
                  <a:cubicBezTo>
                    <a:pt x="528" y="89"/>
                    <a:pt x="482" y="117"/>
                    <a:pt x="426" y="159"/>
                  </a:cubicBezTo>
                  <a:lnTo>
                    <a:pt x="394" y="191"/>
                  </a:lnTo>
                  <a:cubicBezTo>
                    <a:pt x="394" y="177"/>
                    <a:pt x="394" y="159"/>
                    <a:pt x="412" y="131"/>
                  </a:cubicBezTo>
                  <a:cubicBezTo>
                    <a:pt x="412" y="131"/>
                    <a:pt x="412" y="117"/>
                    <a:pt x="394" y="103"/>
                  </a:cubicBezTo>
                  <a:cubicBezTo>
                    <a:pt x="394" y="89"/>
                    <a:pt x="380" y="71"/>
                    <a:pt x="366" y="71"/>
                  </a:cubicBezTo>
                  <a:lnTo>
                    <a:pt x="352" y="71"/>
                  </a:lnTo>
                  <a:cubicBezTo>
                    <a:pt x="338" y="71"/>
                    <a:pt x="306" y="89"/>
                    <a:pt x="306" y="117"/>
                  </a:cubicBezTo>
                  <a:cubicBezTo>
                    <a:pt x="306" y="145"/>
                    <a:pt x="292" y="177"/>
                    <a:pt x="278" y="219"/>
                  </a:cubicBezTo>
                  <a:cubicBezTo>
                    <a:pt x="264" y="264"/>
                    <a:pt x="236" y="307"/>
                    <a:pt x="204" y="352"/>
                  </a:cubicBezTo>
                  <a:lnTo>
                    <a:pt x="204" y="367"/>
                  </a:lnTo>
                  <a:cubicBezTo>
                    <a:pt x="148" y="440"/>
                    <a:pt x="74" y="497"/>
                    <a:pt x="14" y="571"/>
                  </a:cubicBezTo>
                  <a:lnTo>
                    <a:pt x="0" y="571"/>
                  </a:lnTo>
                  <a:cubicBezTo>
                    <a:pt x="14" y="585"/>
                    <a:pt x="28" y="599"/>
                    <a:pt x="42" y="599"/>
                  </a:cubicBezTo>
                  <a:cubicBezTo>
                    <a:pt x="116" y="658"/>
                    <a:pt x="190" y="704"/>
                    <a:pt x="278" y="746"/>
                  </a:cubicBezTo>
                  <a:cubicBezTo>
                    <a:pt x="366" y="792"/>
                    <a:pt x="440" y="834"/>
                    <a:pt x="528" y="862"/>
                  </a:cubicBezTo>
                  <a:cubicBezTo>
                    <a:pt x="746" y="936"/>
                    <a:pt x="968" y="996"/>
                    <a:pt x="1186" y="1010"/>
                  </a:cubicBezTo>
                  <a:cubicBezTo>
                    <a:pt x="1274" y="1024"/>
                    <a:pt x="1366" y="1031"/>
                    <a:pt x="1458" y="1031"/>
                  </a:cubicBezTo>
                  <a:cubicBezTo>
                    <a:pt x="1551" y="1031"/>
                    <a:pt x="1643" y="1024"/>
                    <a:pt x="1731" y="1010"/>
                  </a:cubicBezTo>
                  <a:cubicBezTo>
                    <a:pt x="1759" y="936"/>
                    <a:pt x="1759" y="862"/>
                    <a:pt x="1759" y="792"/>
                  </a:cubicBezTo>
                  <a:cubicBezTo>
                    <a:pt x="1745" y="658"/>
                    <a:pt x="1699" y="511"/>
                    <a:pt x="1611" y="395"/>
                  </a:cubicBezTo>
                  <a:cubicBezTo>
                    <a:pt x="1537" y="264"/>
                    <a:pt x="1421" y="177"/>
                    <a:pt x="1291" y="103"/>
                  </a:cubicBezTo>
                  <a:cubicBezTo>
                    <a:pt x="1172" y="29"/>
                    <a:pt x="1027" y="1"/>
                    <a:pt x="894" y="1"/>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431;p83">
              <a:extLst>
                <a:ext uri="{FF2B5EF4-FFF2-40B4-BE49-F238E27FC236}">
                  <a16:creationId xmlns:a16="http://schemas.microsoft.com/office/drawing/2014/main" id="{0949A46E-B555-A9AC-28EA-E63773B1DCC8}"/>
                </a:ext>
              </a:extLst>
            </p:cNvPr>
            <p:cNvSpPr/>
            <p:nvPr/>
          </p:nvSpPr>
          <p:spPr>
            <a:xfrm>
              <a:off x="3308203" y="3030314"/>
              <a:ext cx="94" cy="94"/>
            </a:xfrm>
            <a:custGeom>
              <a:avLst/>
              <a:gdLst/>
              <a:ahLst/>
              <a:cxnLst/>
              <a:rect l="l" t="t" r="r" b="b"/>
              <a:pathLst>
                <a:path w="1" h="1" extrusionOk="0">
                  <a:moveTo>
                    <a:pt x="0" y="1"/>
                  </a:move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432;p83">
              <a:extLst>
                <a:ext uri="{FF2B5EF4-FFF2-40B4-BE49-F238E27FC236}">
                  <a16:creationId xmlns:a16="http://schemas.microsoft.com/office/drawing/2014/main" id="{2C6B98B0-8C85-0D06-F49C-F795B6784514}"/>
                </a:ext>
              </a:extLst>
            </p:cNvPr>
            <p:cNvSpPr/>
            <p:nvPr/>
          </p:nvSpPr>
          <p:spPr>
            <a:xfrm>
              <a:off x="2950191" y="3752091"/>
              <a:ext cx="280748" cy="433103"/>
            </a:xfrm>
            <a:custGeom>
              <a:avLst/>
              <a:gdLst/>
              <a:ahLst/>
              <a:cxnLst/>
              <a:rect l="l" t="t" r="r" b="b"/>
              <a:pathLst>
                <a:path w="2976" h="4591" extrusionOk="0">
                  <a:moveTo>
                    <a:pt x="1069" y="0"/>
                  </a:moveTo>
                  <a:cubicBezTo>
                    <a:pt x="925" y="0"/>
                    <a:pt x="763" y="18"/>
                    <a:pt x="630" y="60"/>
                  </a:cubicBezTo>
                  <a:cubicBezTo>
                    <a:pt x="486" y="106"/>
                    <a:pt x="366" y="176"/>
                    <a:pt x="264" y="264"/>
                  </a:cubicBezTo>
                  <a:cubicBezTo>
                    <a:pt x="236" y="296"/>
                    <a:pt x="222" y="324"/>
                    <a:pt x="190" y="352"/>
                  </a:cubicBezTo>
                  <a:cubicBezTo>
                    <a:pt x="176" y="384"/>
                    <a:pt x="162" y="412"/>
                    <a:pt x="134" y="440"/>
                  </a:cubicBezTo>
                  <a:cubicBezTo>
                    <a:pt x="134" y="458"/>
                    <a:pt x="120" y="472"/>
                    <a:pt x="120" y="486"/>
                  </a:cubicBezTo>
                  <a:lnTo>
                    <a:pt x="102" y="384"/>
                  </a:lnTo>
                  <a:lnTo>
                    <a:pt x="102" y="222"/>
                  </a:lnTo>
                  <a:lnTo>
                    <a:pt x="102" y="148"/>
                  </a:lnTo>
                  <a:cubicBezTo>
                    <a:pt x="102" y="134"/>
                    <a:pt x="88" y="120"/>
                    <a:pt x="74" y="106"/>
                  </a:cubicBezTo>
                  <a:lnTo>
                    <a:pt x="46" y="106"/>
                  </a:lnTo>
                  <a:cubicBezTo>
                    <a:pt x="32" y="106"/>
                    <a:pt x="14" y="106"/>
                    <a:pt x="0" y="120"/>
                  </a:cubicBezTo>
                  <a:lnTo>
                    <a:pt x="0" y="162"/>
                  </a:lnTo>
                  <a:cubicBezTo>
                    <a:pt x="14" y="809"/>
                    <a:pt x="102" y="1481"/>
                    <a:pt x="278" y="2128"/>
                  </a:cubicBezTo>
                  <a:cubicBezTo>
                    <a:pt x="454" y="2846"/>
                    <a:pt x="718" y="3490"/>
                    <a:pt x="1055" y="4017"/>
                  </a:cubicBezTo>
                  <a:cubicBezTo>
                    <a:pt x="1175" y="4207"/>
                    <a:pt x="1305" y="4397"/>
                    <a:pt x="1439" y="4559"/>
                  </a:cubicBezTo>
                  <a:lnTo>
                    <a:pt x="1453" y="4559"/>
                  </a:lnTo>
                  <a:cubicBezTo>
                    <a:pt x="1453" y="4573"/>
                    <a:pt x="1467" y="4591"/>
                    <a:pt x="1495" y="4591"/>
                  </a:cubicBezTo>
                  <a:cubicBezTo>
                    <a:pt x="1657" y="4573"/>
                    <a:pt x="1791" y="4545"/>
                    <a:pt x="1907" y="4517"/>
                  </a:cubicBezTo>
                  <a:cubicBezTo>
                    <a:pt x="2037" y="4485"/>
                    <a:pt x="2170" y="4443"/>
                    <a:pt x="2272" y="4383"/>
                  </a:cubicBezTo>
                  <a:cubicBezTo>
                    <a:pt x="2388" y="4327"/>
                    <a:pt x="2494" y="4253"/>
                    <a:pt x="2610" y="4179"/>
                  </a:cubicBezTo>
                  <a:cubicBezTo>
                    <a:pt x="2698" y="4091"/>
                    <a:pt x="2800" y="4003"/>
                    <a:pt x="2916" y="3887"/>
                  </a:cubicBezTo>
                  <a:lnTo>
                    <a:pt x="2934" y="3870"/>
                  </a:lnTo>
                  <a:lnTo>
                    <a:pt x="2948" y="3870"/>
                  </a:lnTo>
                  <a:cubicBezTo>
                    <a:pt x="2962" y="3870"/>
                    <a:pt x="2976" y="3841"/>
                    <a:pt x="2962" y="3813"/>
                  </a:cubicBezTo>
                  <a:cubicBezTo>
                    <a:pt x="2888" y="3592"/>
                    <a:pt x="2814" y="3374"/>
                    <a:pt x="2758" y="3138"/>
                  </a:cubicBezTo>
                  <a:cubicBezTo>
                    <a:pt x="2566" y="2439"/>
                    <a:pt x="2464" y="1698"/>
                    <a:pt x="2462" y="953"/>
                  </a:cubicBezTo>
                  <a:lnTo>
                    <a:pt x="2462" y="953"/>
                  </a:lnTo>
                  <a:cubicBezTo>
                    <a:pt x="2476" y="764"/>
                    <a:pt x="2476" y="588"/>
                    <a:pt x="2494" y="426"/>
                  </a:cubicBezTo>
                  <a:cubicBezTo>
                    <a:pt x="2494" y="398"/>
                    <a:pt x="2476" y="370"/>
                    <a:pt x="2448" y="370"/>
                  </a:cubicBezTo>
                  <a:cubicBezTo>
                    <a:pt x="2420" y="370"/>
                    <a:pt x="2388" y="384"/>
                    <a:pt x="2388" y="412"/>
                  </a:cubicBezTo>
                  <a:cubicBezTo>
                    <a:pt x="2374" y="486"/>
                    <a:pt x="2374" y="574"/>
                    <a:pt x="2374" y="662"/>
                  </a:cubicBezTo>
                  <a:cubicBezTo>
                    <a:pt x="2360" y="616"/>
                    <a:pt x="2332" y="574"/>
                    <a:pt x="2286" y="528"/>
                  </a:cubicBezTo>
                  <a:cubicBezTo>
                    <a:pt x="2244" y="458"/>
                    <a:pt x="2170" y="384"/>
                    <a:pt x="2097" y="324"/>
                  </a:cubicBezTo>
                  <a:cubicBezTo>
                    <a:pt x="2023" y="264"/>
                    <a:pt x="1935" y="208"/>
                    <a:pt x="1833" y="162"/>
                  </a:cubicBezTo>
                  <a:cubicBezTo>
                    <a:pt x="1745" y="120"/>
                    <a:pt x="1657" y="88"/>
                    <a:pt x="1541" y="60"/>
                  </a:cubicBezTo>
                  <a:cubicBezTo>
                    <a:pt x="1453" y="32"/>
                    <a:pt x="1351" y="18"/>
                    <a:pt x="1231" y="0"/>
                  </a:cubicBezTo>
                  <a:close/>
                </a:path>
              </a:pathLst>
            </a:custGeom>
            <a:solidFill>
              <a:srgbClr val="A17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433;p83">
              <a:extLst>
                <a:ext uri="{FF2B5EF4-FFF2-40B4-BE49-F238E27FC236}">
                  <a16:creationId xmlns:a16="http://schemas.microsoft.com/office/drawing/2014/main" id="{F57A83FF-0663-57FA-2298-EFFC772134CA}"/>
                </a:ext>
              </a:extLst>
            </p:cNvPr>
            <p:cNvSpPr/>
            <p:nvPr/>
          </p:nvSpPr>
          <p:spPr>
            <a:xfrm>
              <a:off x="3017831" y="4016236"/>
              <a:ext cx="298767" cy="395651"/>
            </a:xfrm>
            <a:custGeom>
              <a:avLst/>
              <a:gdLst/>
              <a:ahLst/>
              <a:cxnLst/>
              <a:rect l="l" t="t" r="r" b="b"/>
              <a:pathLst>
                <a:path w="3167" h="4194" extrusionOk="0">
                  <a:moveTo>
                    <a:pt x="2129" y="0"/>
                  </a:moveTo>
                  <a:cubicBezTo>
                    <a:pt x="2097" y="46"/>
                    <a:pt x="2069" y="74"/>
                    <a:pt x="2023" y="120"/>
                  </a:cubicBezTo>
                  <a:cubicBezTo>
                    <a:pt x="1921" y="222"/>
                    <a:pt x="1819" y="324"/>
                    <a:pt x="1703" y="412"/>
                  </a:cubicBezTo>
                  <a:cubicBezTo>
                    <a:pt x="1439" y="602"/>
                    <a:pt x="1144" y="764"/>
                    <a:pt x="838" y="880"/>
                  </a:cubicBezTo>
                  <a:cubicBezTo>
                    <a:pt x="574" y="982"/>
                    <a:pt x="282" y="1056"/>
                    <a:pt x="1" y="1115"/>
                  </a:cubicBezTo>
                  <a:cubicBezTo>
                    <a:pt x="120" y="1319"/>
                    <a:pt x="264" y="1541"/>
                    <a:pt x="384" y="1745"/>
                  </a:cubicBezTo>
                  <a:cubicBezTo>
                    <a:pt x="574" y="2037"/>
                    <a:pt x="764" y="2346"/>
                    <a:pt x="926" y="2652"/>
                  </a:cubicBezTo>
                  <a:cubicBezTo>
                    <a:pt x="690" y="2902"/>
                    <a:pt x="546" y="3138"/>
                    <a:pt x="500" y="3388"/>
                  </a:cubicBezTo>
                  <a:lnTo>
                    <a:pt x="500" y="3592"/>
                  </a:lnTo>
                  <a:cubicBezTo>
                    <a:pt x="500" y="3651"/>
                    <a:pt x="514" y="3725"/>
                    <a:pt x="546" y="3796"/>
                  </a:cubicBezTo>
                  <a:cubicBezTo>
                    <a:pt x="588" y="3929"/>
                    <a:pt x="676" y="4045"/>
                    <a:pt x="824" y="4165"/>
                  </a:cubicBezTo>
                  <a:cubicBezTo>
                    <a:pt x="838" y="4179"/>
                    <a:pt x="838" y="4179"/>
                    <a:pt x="852" y="4179"/>
                  </a:cubicBezTo>
                  <a:cubicBezTo>
                    <a:pt x="866" y="4193"/>
                    <a:pt x="866" y="4193"/>
                    <a:pt x="880" y="4193"/>
                  </a:cubicBezTo>
                  <a:lnTo>
                    <a:pt x="912" y="4193"/>
                  </a:lnTo>
                  <a:cubicBezTo>
                    <a:pt x="1204" y="4193"/>
                    <a:pt x="1527" y="4133"/>
                    <a:pt x="1847" y="3989"/>
                  </a:cubicBezTo>
                  <a:cubicBezTo>
                    <a:pt x="2157" y="3870"/>
                    <a:pt x="2463" y="3680"/>
                    <a:pt x="2727" y="3444"/>
                  </a:cubicBezTo>
                  <a:cubicBezTo>
                    <a:pt x="2903" y="3300"/>
                    <a:pt x="3050" y="3152"/>
                    <a:pt x="3166" y="2976"/>
                  </a:cubicBezTo>
                  <a:cubicBezTo>
                    <a:pt x="3152" y="2948"/>
                    <a:pt x="3152" y="2902"/>
                    <a:pt x="3138" y="2860"/>
                  </a:cubicBezTo>
                  <a:cubicBezTo>
                    <a:pt x="3022" y="2463"/>
                    <a:pt x="2889" y="2083"/>
                    <a:pt x="2758" y="1703"/>
                  </a:cubicBezTo>
                  <a:cubicBezTo>
                    <a:pt x="2625" y="1319"/>
                    <a:pt x="2481" y="925"/>
                    <a:pt x="2319" y="486"/>
                  </a:cubicBezTo>
                  <a:cubicBezTo>
                    <a:pt x="2259" y="324"/>
                    <a:pt x="2185" y="162"/>
                    <a:pt x="2129"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434;p83">
              <a:extLst>
                <a:ext uri="{FF2B5EF4-FFF2-40B4-BE49-F238E27FC236}">
                  <a16:creationId xmlns:a16="http://schemas.microsoft.com/office/drawing/2014/main" id="{33E06D29-D1B4-29FA-7520-A476C4EDA04F}"/>
                </a:ext>
              </a:extLst>
            </p:cNvPr>
            <p:cNvSpPr/>
            <p:nvPr/>
          </p:nvSpPr>
          <p:spPr>
            <a:xfrm>
              <a:off x="3082924" y="4274721"/>
              <a:ext cx="233674" cy="137167"/>
            </a:xfrm>
            <a:custGeom>
              <a:avLst/>
              <a:gdLst/>
              <a:ahLst/>
              <a:cxnLst/>
              <a:rect l="l" t="t" r="r" b="b"/>
              <a:pathLst>
                <a:path w="2477" h="1454" extrusionOk="0">
                  <a:moveTo>
                    <a:pt x="2420" y="0"/>
                  </a:moveTo>
                  <a:lnTo>
                    <a:pt x="2406" y="18"/>
                  </a:lnTo>
                  <a:cubicBezTo>
                    <a:pt x="2332" y="134"/>
                    <a:pt x="2230" y="222"/>
                    <a:pt x="2142" y="324"/>
                  </a:cubicBezTo>
                  <a:cubicBezTo>
                    <a:pt x="2037" y="412"/>
                    <a:pt x="1921" y="500"/>
                    <a:pt x="1805" y="588"/>
                  </a:cubicBezTo>
                  <a:cubicBezTo>
                    <a:pt x="1685" y="676"/>
                    <a:pt x="1555" y="764"/>
                    <a:pt x="1439" y="838"/>
                  </a:cubicBezTo>
                  <a:cubicBezTo>
                    <a:pt x="1305" y="911"/>
                    <a:pt x="1157" y="985"/>
                    <a:pt x="1027" y="1042"/>
                  </a:cubicBezTo>
                  <a:cubicBezTo>
                    <a:pt x="879" y="1101"/>
                    <a:pt x="749" y="1144"/>
                    <a:pt x="602" y="1189"/>
                  </a:cubicBezTo>
                  <a:cubicBezTo>
                    <a:pt x="471" y="1232"/>
                    <a:pt x="338" y="1263"/>
                    <a:pt x="208" y="1277"/>
                  </a:cubicBezTo>
                  <a:cubicBezTo>
                    <a:pt x="148" y="1291"/>
                    <a:pt x="74" y="1305"/>
                    <a:pt x="0" y="1305"/>
                  </a:cubicBezTo>
                  <a:cubicBezTo>
                    <a:pt x="46" y="1351"/>
                    <a:pt x="74" y="1379"/>
                    <a:pt x="134" y="1425"/>
                  </a:cubicBezTo>
                  <a:cubicBezTo>
                    <a:pt x="134" y="1439"/>
                    <a:pt x="148" y="1439"/>
                    <a:pt x="148" y="1439"/>
                  </a:cubicBezTo>
                  <a:lnTo>
                    <a:pt x="162" y="1439"/>
                  </a:lnTo>
                  <a:lnTo>
                    <a:pt x="176" y="1453"/>
                  </a:lnTo>
                  <a:lnTo>
                    <a:pt x="222" y="1453"/>
                  </a:lnTo>
                  <a:cubicBezTo>
                    <a:pt x="514" y="1453"/>
                    <a:pt x="837" y="1393"/>
                    <a:pt x="1157" y="1263"/>
                  </a:cubicBezTo>
                  <a:cubicBezTo>
                    <a:pt x="1467" y="1130"/>
                    <a:pt x="1773" y="940"/>
                    <a:pt x="2037" y="704"/>
                  </a:cubicBezTo>
                  <a:cubicBezTo>
                    <a:pt x="2213" y="574"/>
                    <a:pt x="2360" y="412"/>
                    <a:pt x="2476" y="250"/>
                  </a:cubicBezTo>
                  <a:cubicBezTo>
                    <a:pt x="2462" y="208"/>
                    <a:pt x="2462" y="162"/>
                    <a:pt x="2448" y="120"/>
                  </a:cubicBezTo>
                  <a:cubicBezTo>
                    <a:pt x="2434" y="74"/>
                    <a:pt x="2434" y="46"/>
                    <a:pt x="2420"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435;p83">
              <a:extLst>
                <a:ext uri="{FF2B5EF4-FFF2-40B4-BE49-F238E27FC236}">
                  <a16:creationId xmlns:a16="http://schemas.microsoft.com/office/drawing/2014/main" id="{98529CB5-BEBA-3F87-88F6-EDFC64D26247}"/>
                </a:ext>
              </a:extLst>
            </p:cNvPr>
            <p:cNvSpPr/>
            <p:nvPr/>
          </p:nvSpPr>
          <p:spPr>
            <a:xfrm>
              <a:off x="3094151" y="4274721"/>
              <a:ext cx="222448" cy="137167"/>
            </a:xfrm>
            <a:custGeom>
              <a:avLst/>
              <a:gdLst/>
              <a:ahLst/>
              <a:cxnLst/>
              <a:rect l="l" t="t" r="r" b="b"/>
              <a:pathLst>
                <a:path w="2358" h="1454" extrusionOk="0">
                  <a:moveTo>
                    <a:pt x="2301" y="0"/>
                  </a:moveTo>
                  <a:lnTo>
                    <a:pt x="2301" y="18"/>
                  </a:lnTo>
                  <a:lnTo>
                    <a:pt x="2287" y="18"/>
                  </a:lnTo>
                  <a:cubicBezTo>
                    <a:pt x="2213" y="120"/>
                    <a:pt x="2125" y="222"/>
                    <a:pt x="2023" y="324"/>
                  </a:cubicBezTo>
                  <a:cubicBezTo>
                    <a:pt x="1918" y="412"/>
                    <a:pt x="1802" y="500"/>
                    <a:pt x="1686" y="588"/>
                  </a:cubicBezTo>
                  <a:cubicBezTo>
                    <a:pt x="1566" y="676"/>
                    <a:pt x="1450" y="764"/>
                    <a:pt x="1320" y="838"/>
                  </a:cubicBezTo>
                  <a:cubicBezTo>
                    <a:pt x="1172" y="911"/>
                    <a:pt x="1038" y="985"/>
                    <a:pt x="908" y="1042"/>
                  </a:cubicBezTo>
                  <a:cubicBezTo>
                    <a:pt x="848" y="1056"/>
                    <a:pt x="792" y="1087"/>
                    <a:pt x="746" y="1101"/>
                  </a:cubicBezTo>
                  <a:cubicBezTo>
                    <a:pt x="732" y="1115"/>
                    <a:pt x="718" y="1115"/>
                    <a:pt x="704" y="1130"/>
                  </a:cubicBezTo>
                  <a:cubicBezTo>
                    <a:pt x="585" y="1203"/>
                    <a:pt x="454" y="1277"/>
                    <a:pt x="321" y="1319"/>
                  </a:cubicBezTo>
                  <a:cubicBezTo>
                    <a:pt x="219" y="1365"/>
                    <a:pt x="103" y="1393"/>
                    <a:pt x="1" y="1425"/>
                  </a:cubicBezTo>
                  <a:lnTo>
                    <a:pt x="15" y="1425"/>
                  </a:lnTo>
                  <a:cubicBezTo>
                    <a:pt x="15" y="1439"/>
                    <a:pt x="29" y="1439"/>
                    <a:pt x="29" y="1439"/>
                  </a:cubicBezTo>
                  <a:lnTo>
                    <a:pt x="43" y="1453"/>
                  </a:lnTo>
                  <a:lnTo>
                    <a:pt x="103" y="1453"/>
                  </a:lnTo>
                  <a:cubicBezTo>
                    <a:pt x="395" y="1453"/>
                    <a:pt x="718" y="1393"/>
                    <a:pt x="1038" y="1263"/>
                  </a:cubicBezTo>
                  <a:cubicBezTo>
                    <a:pt x="1348" y="1130"/>
                    <a:pt x="1654" y="940"/>
                    <a:pt x="1918" y="704"/>
                  </a:cubicBezTo>
                  <a:cubicBezTo>
                    <a:pt x="2094" y="574"/>
                    <a:pt x="2241" y="412"/>
                    <a:pt x="2357" y="250"/>
                  </a:cubicBezTo>
                  <a:cubicBezTo>
                    <a:pt x="2357" y="208"/>
                    <a:pt x="2343" y="162"/>
                    <a:pt x="2329" y="120"/>
                  </a:cubicBezTo>
                  <a:cubicBezTo>
                    <a:pt x="2315" y="74"/>
                    <a:pt x="2315" y="46"/>
                    <a:pt x="2301"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436;p83">
              <a:extLst>
                <a:ext uri="{FF2B5EF4-FFF2-40B4-BE49-F238E27FC236}">
                  <a16:creationId xmlns:a16="http://schemas.microsoft.com/office/drawing/2014/main" id="{61A785B0-7FB2-3F6A-00B7-59B666DDA248}"/>
                </a:ext>
              </a:extLst>
            </p:cNvPr>
            <p:cNvSpPr/>
            <p:nvPr/>
          </p:nvSpPr>
          <p:spPr>
            <a:xfrm>
              <a:off x="3002926" y="3995670"/>
              <a:ext cx="237636" cy="152072"/>
            </a:xfrm>
            <a:custGeom>
              <a:avLst/>
              <a:gdLst/>
              <a:ahLst/>
              <a:cxnLst/>
              <a:rect l="l" t="t" r="r" b="b"/>
              <a:pathLst>
                <a:path w="2519" h="1612" extrusionOk="0">
                  <a:moveTo>
                    <a:pt x="2227" y="0"/>
                  </a:moveTo>
                  <a:lnTo>
                    <a:pt x="2153" y="74"/>
                  </a:lnTo>
                  <a:cubicBezTo>
                    <a:pt x="2037" y="176"/>
                    <a:pt x="1903" y="264"/>
                    <a:pt x="1773" y="352"/>
                  </a:cubicBezTo>
                  <a:cubicBezTo>
                    <a:pt x="1625" y="440"/>
                    <a:pt x="1478" y="514"/>
                    <a:pt x="1334" y="584"/>
                  </a:cubicBezTo>
                  <a:cubicBezTo>
                    <a:pt x="1186" y="644"/>
                    <a:pt x="1024" y="704"/>
                    <a:pt x="862" y="746"/>
                  </a:cubicBezTo>
                  <a:cubicBezTo>
                    <a:pt x="584" y="834"/>
                    <a:pt x="292" y="880"/>
                    <a:pt x="0" y="880"/>
                  </a:cubicBezTo>
                  <a:lnTo>
                    <a:pt x="0" y="936"/>
                  </a:lnTo>
                  <a:lnTo>
                    <a:pt x="0" y="1024"/>
                  </a:lnTo>
                  <a:cubicBezTo>
                    <a:pt x="0" y="1069"/>
                    <a:pt x="0" y="1098"/>
                    <a:pt x="14" y="1129"/>
                  </a:cubicBezTo>
                  <a:cubicBezTo>
                    <a:pt x="14" y="1157"/>
                    <a:pt x="29" y="1200"/>
                    <a:pt x="43" y="1231"/>
                  </a:cubicBezTo>
                  <a:cubicBezTo>
                    <a:pt x="57" y="1259"/>
                    <a:pt x="71" y="1305"/>
                    <a:pt x="88" y="1333"/>
                  </a:cubicBezTo>
                  <a:lnTo>
                    <a:pt x="88" y="1319"/>
                  </a:lnTo>
                  <a:cubicBezTo>
                    <a:pt x="102" y="1347"/>
                    <a:pt x="116" y="1376"/>
                    <a:pt x="131" y="1407"/>
                  </a:cubicBezTo>
                  <a:cubicBezTo>
                    <a:pt x="145" y="1435"/>
                    <a:pt x="159" y="1463"/>
                    <a:pt x="190" y="1481"/>
                  </a:cubicBezTo>
                  <a:cubicBezTo>
                    <a:pt x="204" y="1495"/>
                    <a:pt x="218" y="1523"/>
                    <a:pt x="247" y="1537"/>
                  </a:cubicBezTo>
                  <a:cubicBezTo>
                    <a:pt x="264" y="1551"/>
                    <a:pt x="278" y="1569"/>
                    <a:pt x="292" y="1583"/>
                  </a:cubicBezTo>
                  <a:lnTo>
                    <a:pt x="292" y="1569"/>
                  </a:lnTo>
                  <a:cubicBezTo>
                    <a:pt x="306" y="1583"/>
                    <a:pt x="335" y="1597"/>
                    <a:pt x="352" y="1611"/>
                  </a:cubicBezTo>
                  <a:cubicBezTo>
                    <a:pt x="760" y="1569"/>
                    <a:pt x="1172" y="1449"/>
                    <a:pt x="1552" y="1305"/>
                  </a:cubicBezTo>
                  <a:cubicBezTo>
                    <a:pt x="1889" y="1172"/>
                    <a:pt x="2213" y="982"/>
                    <a:pt x="2505" y="760"/>
                  </a:cubicBezTo>
                  <a:lnTo>
                    <a:pt x="2505" y="704"/>
                  </a:lnTo>
                  <a:cubicBezTo>
                    <a:pt x="2519" y="616"/>
                    <a:pt x="2505" y="528"/>
                    <a:pt x="2491" y="440"/>
                  </a:cubicBezTo>
                  <a:cubicBezTo>
                    <a:pt x="2477" y="352"/>
                    <a:pt x="2445" y="278"/>
                    <a:pt x="2403" y="190"/>
                  </a:cubicBezTo>
                  <a:cubicBezTo>
                    <a:pt x="2375" y="144"/>
                    <a:pt x="2357" y="116"/>
                    <a:pt x="2315" y="74"/>
                  </a:cubicBezTo>
                  <a:cubicBezTo>
                    <a:pt x="2301" y="56"/>
                    <a:pt x="2287" y="28"/>
                    <a:pt x="2255" y="14"/>
                  </a:cubicBezTo>
                  <a:cubicBezTo>
                    <a:pt x="2241" y="14"/>
                    <a:pt x="2241" y="0"/>
                    <a:pt x="222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437;p83">
              <a:extLst>
                <a:ext uri="{FF2B5EF4-FFF2-40B4-BE49-F238E27FC236}">
                  <a16:creationId xmlns:a16="http://schemas.microsoft.com/office/drawing/2014/main" id="{06E02A4D-394F-0283-C682-2DC624A7C4BE}"/>
                </a:ext>
              </a:extLst>
            </p:cNvPr>
            <p:cNvSpPr/>
            <p:nvPr/>
          </p:nvSpPr>
          <p:spPr>
            <a:xfrm>
              <a:off x="3221223" y="4002651"/>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438;p83">
              <a:extLst>
                <a:ext uri="{FF2B5EF4-FFF2-40B4-BE49-F238E27FC236}">
                  <a16:creationId xmlns:a16="http://schemas.microsoft.com/office/drawing/2014/main" id="{B8B577EC-1A1B-B179-0217-C55B83728256}"/>
                </a:ext>
              </a:extLst>
            </p:cNvPr>
            <p:cNvSpPr/>
            <p:nvPr/>
          </p:nvSpPr>
          <p:spPr>
            <a:xfrm>
              <a:off x="3229525" y="4013594"/>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439;p83">
              <a:extLst>
                <a:ext uri="{FF2B5EF4-FFF2-40B4-BE49-F238E27FC236}">
                  <a16:creationId xmlns:a16="http://schemas.microsoft.com/office/drawing/2014/main" id="{1E9377A7-BA57-35A6-CCAC-86E4E73AF938}"/>
                </a:ext>
              </a:extLst>
            </p:cNvPr>
            <p:cNvSpPr/>
            <p:nvPr/>
          </p:nvSpPr>
          <p:spPr>
            <a:xfrm>
              <a:off x="3239148" y="4061990"/>
              <a:ext cx="94" cy="94"/>
            </a:xfrm>
            <a:custGeom>
              <a:avLst/>
              <a:gdLst/>
              <a:ahLst/>
              <a:cxnLst/>
              <a:rect l="l" t="t" r="r" b="b"/>
              <a:pathLst>
                <a:path w="1" h="1" extrusionOk="0">
                  <a:moveTo>
                    <a:pt x="1" y="1"/>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440;p83">
              <a:extLst>
                <a:ext uri="{FF2B5EF4-FFF2-40B4-BE49-F238E27FC236}">
                  <a16:creationId xmlns:a16="http://schemas.microsoft.com/office/drawing/2014/main" id="{ECB882FB-6CB0-EA34-12C5-403A3B127E88}"/>
                </a:ext>
              </a:extLst>
            </p:cNvPr>
            <p:cNvSpPr/>
            <p:nvPr/>
          </p:nvSpPr>
          <p:spPr>
            <a:xfrm>
              <a:off x="3264053" y="3685677"/>
              <a:ext cx="462065" cy="311408"/>
            </a:xfrm>
            <a:custGeom>
              <a:avLst/>
              <a:gdLst/>
              <a:ahLst/>
              <a:cxnLst/>
              <a:rect l="l" t="t" r="r" b="b"/>
              <a:pathLst>
                <a:path w="4898" h="3301" extrusionOk="0">
                  <a:moveTo>
                    <a:pt x="1745" y="1"/>
                  </a:moveTo>
                  <a:cubicBezTo>
                    <a:pt x="1671" y="1"/>
                    <a:pt x="1612" y="18"/>
                    <a:pt x="1541" y="32"/>
                  </a:cubicBezTo>
                  <a:cubicBezTo>
                    <a:pt x="1422" y="47"/>
                    <a:pt x="1306" y="75"/>
                    <a:pt x="1190" y="134"/>
                  </a:cubicBezTo>
                  <a:cubicBezTo>
                    <a:pt x="1070" y="177"/>
                    <a:pt x="954" y="236"/>
                    <a:pt x="838" y="296"/>
                  </a:cubicBezTo>
                  <a:cubicBezTo>
                    <a:pt x="732" y="353"/>
                    <a:pt x="630" y="426"/>
                    <a:pt x="528" y="514"/>
                  </a:cubicBezTo>
                  <a:cubicBezTo>
                    <a:pt x="440" y="574"/>
                    <a:pt x="352" y="662"/>
                    <a:pt x="293" y="736"/>
                  </a:cubicBezTo>
                  <a:cubicBezTo>
                    <a:pt x="264" y="778"/>
                    <a:pt x="236" y="810"/>
                    <a:pt x="205" y="852"/>
                  </a:cubicBezTo>
                  <a:cubicBezTo>
                    <a:pt x="162" y="912"/>
                    <a:pt x="134" y="986"/>
                    <a:pt x="117" y="1056"/>
                  </a:cubicBezTo>
                  <a:cubicBezTo>
                    <a:pt x="89" y="1130"/>
                    <a:pt x="75" y="1218"/>
                    <a:pt x="60" y="1306"/>
                  </a:cubicBezTo>
                  <a:lnTo>
                    <a:pt x="60" y="1394"/>
                  </a:lnTo>
                  <a:cubicBezTo>
                    <a:pt x="46" y="1394"/>
                    <a:pt x="46" y="1408"/>
                    <a:pt x="46" y="1408"/>
                  </a:cubicBezTo>
                  <a:cubicBezTo>
                    <a:pt x="15" y="1408"/>
                    <a:pt x="1" y="1439"/>
                    <a:pt x="15" y="1468"/>
                  </a:cubicBezTo>
                  <a:cubicBezTo>
                    <a:pt x="117" y="1777"/>
                    <a:pt x="279" y="2041"/>
                    <a:pt x="454" y="2287"/>
                  </a:cubicBezTo>
                  <a:cubicBezTo>
                    <a:pt x="644" y="2523"/>
                    <a:pt x="866" y="2713"/>
                    <a:pt x="1116" y="2875"/>
                  </a:cubicBezTo>
                  <a:cubicBezTo>
                    <a:pt x="1232" y="2963"/>
                    <a:pt x="1365" y="3022"/>
                    <a:pt x="1496" y="3079"/>
                  </a:cubicBezTo>
                  <a:cubicBezTo>
                    <a:pt x="1612" y="3138"/>
                    <a:pt x="1759" y="3184"/>
                    <a:pt x="1907" y="3226"/>
                  </a:cubicBezTo>
                  <a:cubicBezTo>
                    <a:pt x="2097" y="3272"/>
                    <a:pt x="2301" y="3300"/>
                    <a:pt x="2509" y="3300"/>
                  </a:cubicBezTo>
                  <a:cubicBezTo>
                    <a:pt x="2597" y="3300"/>
                    <a:pt x="2685" y="3300"/>
                    <a:pt x="2772" y="3286"/>
                  </a:cubicBezTo>
                  <a:cubicBezTo>
                    <a:pt x="2917" y="3272"/>
                    <a:pt x="3064" y="3240"/>
                    <a:pt x="3226" y="3198"/>
                  </a:cubicBezTo>
                  <a:cubicBezTo>
                    <a:pt x="3388" y="3152"/>
                    <a:pt x="3532" y="3096"/>
                    <a:pt x="3680" y="3036"/>
                  </a:cubicBezTo>
                  <a:cubicBezTo>
                    <a:pt x="3828" y="2963"/>
                    <a:pt x="3986" y="2861"/>
                    <a:pt x="4120" y="2744"/>
                  </a:cubicBezTo>
                  <a:cubicBezTo>
                    <a:pt x="4267" y="2639"/>
                    <a:pt x="4383" y="2509"/>
                    <a:pt x="4500" y="2393"/>
                  </a:cubicBezTo>
                  <a:lnTo>
                    <a:pt x="4588" y="2305"/>
                  </a:lnTo>
                  <a:cubicBezTo>
                    <a:pt x="4675" y="2199"/>
                    <a:pt x="4777" y="2097"/>
                    <a:pt x="4883" y="2009"/>
                  </a:cubicBezTo>
                  <a:cubicBezTo>
                    <a:pt x="4897" y="1995"/>
                    <a:pt x="4897" y="1981"/>
                    <a:pt x="4897" y="1967"/>
                  </a:cubicBezTo>
                  <a:cubicBezTo>
                    <a:pt x="4897" y="1953"/>
                    <a:pt x="4883" y="1935"/>
                    <a:pt x="4883" y="1935"/>
                  </a:cubicBezTo>
                  <a:cubicBezTo>
                    <a:pt x="4865" y="1921"/>
                    <a:pt x="4851" y="1921"/>
                    <a:pt x="4837" y="1921"/>
                  </a:cubicBezTo>
                  <a:cubicBezTo>
                    <a:pt x="4823" y="1921"/>
                    <a:pt x="4823" y="1935"/>
                    <a:pt x="4809" y="1935"/>
                  </a:cubicBezTo>
                  <a:cubicBezTo>
                    <a:pt x="4707" y="2023"/>
                    <a:pt x="4619" y="2129"/>
                    <a:pt x="4531" y="2217"/>
                  </a:cubicBezTo>
                  <a:cubicBezTo>
                    <a:pt x="4500" y="2259"/>
                    <a:pt x="4457" y="2287"/>
                    <a:pt x="4426" y="2333"/>
                  </a:cubicBezTo>
                  <a:cubicBezTo>
                    <a:pt x="4426" y="2199"/>
                    <a:pt x="4398" y="2069"/>
                    <a:pt x="4369" y="1953"/>
                  </a:cubicBezTo>
                  <a:cubicBezTo>
                    <a:pt x="4324" y="1805"/>
                    <a:pt x="4267" y="1658"/>
                    <a:pt x="4179" y="1527"/>
                  </a:cubicBezTo>
                  <a:cubicBezTo>
                    <a:pt x="4106" y="1394"/>
                    <a:pt x="4018" y="1278"/>
                    <a:pt x="3898" y="1176"/>
                  </a:cubicBezTo>
                  <a:cubicBezTo>
                    <a:pt x="3796" y="1074"/>
                    <a:pt x="3666" y="1000"/>
                    <a:pt x="3532" y="940"/>
                  </a:cubicBezTo>
                  <a:cubicBezTo>
                    <a:pt x="3458" y="912"/>
                    <a:pt x="3388" y="880"/>
                    <a:pt x="3314" y="866"/>
                  </a:cubicBezTo>
                  <a:lnTo>
                    <a:pt x="3356" y="824"/>
                  </a:lnTo>
                  <a:cubicBezTo>
                    <a:pt x="3388" y="810"/>
                    <a:pt x="3416" y="778"/>
                    <a:pt x="3444" y="750"/>
                  </a:cubicBezTo>
                  <a:lnTo>
                    <a:pt x="3444" y="722"/>
                  </a:lnTo>
                  <a:cubicBezTo>
                    <a:pt x="3444" y="704"/>
                    <a:pt x="3444" y="690"/>
                    <a:pt x="3430" y="676"/>
                  </a:cubicBezTo>
                  <a:cubicBezTo>
                    <a:pt x="3430" y="676"/>
                    <a:pt x="3416" y="662"/>
                    <a:pt x="3402" y="662"/>
                  </a:cubicBezTo>
                  <a:cubicBezTo>
                    <a:pt x="3388" y="676"/>
                    <a:pt x="3370" y="676"/>
                    <a:pt x="3356" y="690"/>
                  </a:cubicBezTo>
                  <a:cubicBezTo>
                    <a:pt x="3342" y="704"/>
                    <a:pt x="3314" y="736"/>
                    <a:pt x="3283" y="764"/>
                  </a:cubicBezTo>
                  <a:cubicBezTo>
                    <a:pt x="3254" y="792"/>
                    <a:pt x="3226" y="824"/>
                    <a:pt x="3195" y="838"/>
                  </a:cubicBezTo>
                  <a:lnTo>
                    <a:pt x="3138" y="838"/>
                  </a:lnTo>
                  <a:cubicBezTo>
                    <a:pt x="3107" y="838"/>
                    <a:pt x="3093" y="852"/>
                    <a:pt x="3093" y="880"/>
                  </a:cubicBezTo>
                  <a:lnTo>
                    <a:pt x="3093" y="912"/>
                  </a:lnTo>
                  <a:lnTo>
                    <a:pt x="3078" y="912"/>
                  </a:lnTo>
                  <a:cubicBezTo>
                    <a:pt x="3036" y="940"/>
                    <a:pt x="2991" y="954"/>
                    <a:pt x="2962" y="954"/>
                  </a:cubicBezTo>
                  <a:cubicBezTo>
                    <a:pt x="2931" y="968"/>
                    <a:pt x="2903" y="968"/>
                    <a:pt x="2889" y="968"/>
                  </a:cubicBezTo>
                  <a:cubicBezTo>
                    <a:pt x="2860" y="968"/>
                    <a:pt x="2843" y="968"/>
                    <a:pt x="2815" y="954"/>
                  </a:cubicBezTo>
                  <a:cubicBezTo>
                    <a:pt x="2801" y="954"/>
                    <a:pt x="2772" y="940"/>
                    <a:pt x="2741" y="926"/>
                  </a:cubicBezTo>
                  <a:cubicBezTo>
                    <a:pt x="2713" y="912"/>
                    <a:pt x="2699" y="880"/>
                    <a:pt x="2653" y="852"/>
                  </a:cubicBezTo>
                  <a:cubicBezTo>
                    <a:pt x="2597" y="764"/>
                    <a:pt x="2537" y="676"/>
                    <a:pt x="2491" y="602"/>
                  </a:cubicBezTo>
                  <a:lnTo>
                    <a:pt x="2491" y="588"/>
                  </a:lnTo>
                  <a:cubicBezTo>
                    <a:pt x="2435" y="486"/>
                    <a:pt x="2389" y="384"/>
                    <a:pt x="2347" y="282"/>
                  </a:cubicBezTo>
                  <a:cubicBezTo>
                    <a:pt x="2333" y="265"/>
                    <a:pt x="2315" y="251"/>
                    <a:pt x="2301" y="251"/>
                  </a:cubicBezTo>
                  <a:lnTo>
                    <a:pt x="2287" y="251"/>
                  </a:lnTo>
                  <a:cubicBezTo>
                    <a:pt x="2259" y="208"/>
                    <a:pt x="2213" y="163"/>
                    <a:pt x="2157" y="134"/>
                  </a:cubicBezTo>
                  <a:cubicBezTo>
                    <a:pt x="2083" y="75"/>
                    <a:pt x="1981" y="32"/>
                    <a:pt x="1876" y="18"/>
                  </a:cubicBezTo>
                  <a:cubicBezTo>
                    <a:pt x="1833" y="18"/>
                    <a:pt x="1788" y="1"/>
                    <a:pt x="1745" y="1"/>
                  </a:cubicBezTo>
                  <a:close/>
                </a:path>
              </a:pathLst>
            </a:custGeom>
            <a:solidFill>
              <a:srgbClr val="BD92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441;p83">
              <a:extLst>
                <a:ext uri="{FF2B5EF4-FFF2-40B4-BE49-F238E27FC236}">
                  <a16:creationId xmlns:a16="http://schemas.microsoft.com/office/drawing/2014/main" id="{C65CD25D-9D75-3A6F-D5E5-A24ABEC3C956}"/>
                </a:ext>
              </a:extLst>
            </p:cNvPr>
            <p:cNvSpPr/>
            <p:nvPr/>
          </p:nvSpPr>
          <p:spPr>
            <a:xfrm>
              <a:off x="3551783" y="3573887"/>
              <a:ext cx="411878" cy="340181"/>
            </a:xfrm>
            <a:custGeom>
              <a:avLst/>
              <a:gdLst/>
              <a:ahLst/>
              <a:cxnLst/>
              <a:rect l="l" t="t" r="r" b="b"/>
              <a:pathLst>
                <a:path w="4366" h="3606" extrusionOk="0">
                  <a:moveTo>
                    <a:pt x="2463" y="0"/>
                  </a:moveTo>
                  <a:cubicBezTo>
                    <a:pt x="2431" y="14"/>
                    <a:pt x="2403" y="43"/>
                    <a:pt x="2361" y="60"/>
                  </a:cubicBezTo>
                  <a:cubicBezTo>
                    <a:pt x="2037" y="306"/>
                    <a:pt x="1713" y="556"/>
                    <a:pt x="1393" y="806"/>
                  </a:cubicBezTo>
                  <a:cubicBezTo>
                    <a:pt x="1084" y="1070"/>
                    <a:pt x="746" y="1334"/>
                    <a:pt x="394" y="1643"/>
                  </a:cubicBezTo>
                  <a:cubicBezTo>
                    <a:pt x="264" y="1745"/>
                    <a:pt x="131" y="1847"/>
                    <a:pt x="0" y="1963"/>
                  </a:cubicBezTo>
                  <a:cubicBezTo>
                    <a:pt x="43" y="1977"/>
                    <a:pt x="102" y="1995"/>
                    <a:pt x="145" y="2023"/>
                  </a:cubicBezTo>
                  <a:cubicBezTo>
                    <a:pt x="278" y="2083"/>
                    <a:pt x="408" y="2153"/>
                    <a:pt x="528" y="2241"/>
                  </a:cubicBezTo>
                  <a:cubicBezTo>
                    <a:pt x="806" y="2417"/>
                    <a:pt x="1042" y="2639"/>
                    <a:pt x="1260" y="2888"/>
                  </a:cubicBezTo>
                  <a:cubicBezTo>
                    <a:pt x="1450" y="3106"/>
                    <a:pt x="1611" y="3356"/>
                    <a:pt x="1759" y="3606"/>
                  </a:cubicBezTo>
                  <a:cubicBezTo>
                    <a:pt x="1921" y="3416"/>
                    <a:pt x="2079" y="3226"/>
                    <a:pt x="2227" y="3032"/>
                  </a:cubicBezTo>
                  <a:cubicBezTo>
                    <a:pt x="2449" y="2755"/>
                    <a:pt x="2667" y="2477"/>
                    <a:pt x="2902" y="2227"/>
                  </a:cubicBezTo>
                  <a:cubicBezTo>
                    <a:pt x="3141" y="2331"/>
                    <a:pt x="3363" y="2388"/>
                    <a:pt x="3567" y="2388"/>
                  </a:cubicBezTo>
                  <a:cubicBezTo>
                    <a:pt x="3625" y="2388"/>
                    <a:pt x="3681" y="2384"/>
                    <a:pt x="3736" y="2375"/>
                  </a:cubicBezTo>
                  <a:cubicBezTo>
                    <a:pt x="3796" y="2361"/>
                    <a:pt x="3856" y="2347"/>
                    <a:pt x="3926" y="2315"/>
                  </a:cubicBezTo>
                  <a:cubicBezTo>
                    <a:pt x="3986" y="2287"/>
                    <a:pt x="4046" y="2241"/>
                    <a:pt x="4102" y="2199"/>
                  </a:cubicBezTo>
                  <a:cubicBezTo>
                    <a:pt x="4207" y="2111"/>
                    <a:pt x="4295" y="1995"/>
                    <a:pt x="4366" y="1819"/>
                  </a:cubicBezTo>
                  <a:lnTo>
                    <a:pt x="4366" y="1773"/>
                  </a:lnTo>
                  <a:lnTo>
                    <a:pt x="4366" y="1759"/>
                  </a:lnTo>
                  <a:lnTo>
                    <a:pt x="4366" y="1731"/>
                  </a:lnTo>
                  <a:cubicBezTo>
                    <a:pt x="4264" y="1436"/>
                    <a:pt x="4088" y="1172"/>
                    <a:pt x="3870" y="908"/>
                  </a:cubicBezTo>
                  <a:cubicBezTo>
                    <a:pt x="3634" y="658"/>
                    <a:pt x="3370" y="440"/>
                    <a:pt x="3047" y="250"/>
                  </a:cubicBezTo>
                  <a:cubicBezTo>
                    <a:pt x="2857" y="148"/>
                    <a:pt x="2667" y="60"/>
                    <a:pt x="246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442;p83">
              <a:extLst>
                <a:ext uri="{FF2B5EF4-FFF2-40B4-BE49-F238E27FC236}">
                  <a16:creationId xmlns:a16="http://schemas.microsoft.com/office/drawing/2014/main" id="{EB87E808-048E-58F8-A19B-DBDEFBEC0405}"/>
                </a:ext>
              </a:extLst>
            </p:cNvPr>
            <p:cNvSpPr/>
            <p:nvPr/>
          </p:nvSpPr>
          <p:spPr>
            <a:xfrm>
              <a:off x="3766118" y="3573887"/>
              <a:ext cx="197543" cy="186600"/>
            </a:xfrm>
            <a:custGeom>
              <a:avLst/>
              <a:gdLst/>
              <a:ahLst/>
              <a:cxnLst/>
              <a:rect l="l" t="t" r="r" b="b"/>
              <a:pathLst>
                <a:path w="2094" h="1978" extrusionOk="0">
                  <a:moveTo>
                    <a:pt x="191" y="0"/>
                  </a:moveTo>
                  <a:cubicBezTo>
                    <a:pt x="159" y="14"/>
                    <a:pt x="131" y="43"/>
                    <a:pt x="89" y="60"/>
                  </a:cubicBezTo>
                  <a:cubicBezTo>
                    <a:pt x="57" y="88"/>
                    <a:pt x="29" y="116"/>
                    <a:pt x="1" y="131"/>
                  </a:cubicBezTo>
                  <a:lnTo>
                    <a:pt x="15" y="131"/>
                  </a:lnTo>
                  <a:cubicBezTo>
                    <a:pt x="131" y="176"/>
                    <a:pt x="264" y="236"/>
                    <a:pt x="381" y="292"/>
                  </a:cubicBezTo>
                  <a:cubicBezTo>
                    <a:pt x="511" y="352"/>
                    <a:pt x="630" y="426"/>
                    <a:pt x="746" y="514"/>
                  </a:cubicBezTo>
                  <a:cubicBezTo>
                    <a:pt x="862" y="602"/>
                    <a:pt x="982" y="690"/>
                    <a:pt x="1098" y="792"/>
                  </a:cubicBezTo>
                  <a:cubicBezTo>
                    <a:pt x="1214" y="894"/>
                    <a:pt x="1334" y="996"/>
                    <a:pt x="1436" y="1098"/>
                  </a:cubicBezTo>
                  <a:cubicBezTo>
                    <a:pt x="1538" y="1217"/>
                    <a:pt x="1626" y="1334"/>
                    <a:pt x="1714" y="1450"/>
                  </a:cubicBezTo>
                  <a:cubicBezTo>
                    <a:pt x="1788" y="1555"/>
                    <a:pt x="1861" y="1671"/>
                    <a:pt x="1935" y="1787"/>
                  </a:cubicBezTo>
                  <a:cubicBezTo>
                    <a:pt x="1963" y="1847"/>
                    <a:pt x="1992" y="1921"/>
                    <a:pt x="2023" y="1977"/>
                  </a:cubicBezTo>
                  <a:cubicBezTo>
                    <a:pt x="2051" y="1935"/>
                    <a:pt x="2065" y="1875"/>
                    <a:pt x="2094" y="1819"/>
                  </a:cubicBezTo>
                  <a:lnTo>
                    <a:pt x="2094" y="1787"/>
                  </a:lnTo>
                  <a:lnTo>
                    <a:pt x="2094" y="1759"/>
                  </a:lnTo>
                  <a:lnTo>
                    <a:pt x="2094" y="1731"/>
                  </a:lnTo>
                  <a:cubicBezTo>
                    <a:pt x="1992" y="1436"/>
                    <a:pt x="1816" y="1172"/>
                    <a:pt x="1598" y="908"/>
                  </a:cubicBezTo>
                  <a:cubicBezTo>
                    <a:pt x="1362" y="644"/>
                    <a:pt x="1098" y="426"/>
                    <a:pt x="775" y="250"/>
                  </a:cubicBezTo>
                  <a:cubicBezTo>
                    <a:pt x="585" y="148"/>
                    <a:pt x="395" y="60"/>
                    <a:pt x="191"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443;p83">
              <a:extLst>
                <a:ext uri="{FF2B5EF4-FFF2-40B4-BE49-F238E27FC236}">
                  <a16:creationId xmlns:a16="http://schemas.microsoft.com/office/drawing/2014/main" id="{61E0CCD9-A69B-EF25-C1B2-6BBAFA78D676}"/>
                </a:ext>
              </a:extLst>
            </p:cNvPr>
            <p:cNvSpPr/>
            <p:nvPr/>
          </p:nvSpPr>
          <p:spPr>
            <a:xfrm>
              <a:off x="3766118" y="3573887"/>
              <a:ext cx="197543" cy="173015"/>
            </a:xfrm>
            <a:custGeom>
              <a:avLst/>
              <a:gdLst/>
              <a:ahLst/>
              <a:cxnLst/>
              <a:rect l="l" t="t" r="r" b="b"/>
              <a:pathLst>
                <a:path w="2094" h="1834" extrusionOk="0">
                  <a:moveTo>
                    <a:pt x="205" y="0"/>
                  </a:moveTo>
                  <a:cubicBezTo>
                    <a:pt x="159" y="14"/>
                    <a:pt x="117" y="43"/>
                    <a:pt x="89" y="60"/>
                  </a:cubicBezTo>
                  <a:cubicBezTo>
                    <a:pt x="57" y="88"/>
                    <a:pt x="29" y="102"/>
                    <a:pt x="1" y="131"/>
                  </a:cubicBezTo>
                  <a:lnTo>
                    <a:pt x="15" y="131"/>
                  </a:lnTo>
                  <a:cubicBezTo>
                    <a:pt x="131" y="176"/>
                    <a:pt x="247" y="236"/>
                    <a:pt x="381" y="292"/>
                  </a:cubicBezTo>
                  <a:cubicBezTo>
                    <a:pt x="497" y="352"/>
                    <a:pt x="630" y="426"/>
                    <a:pt x="746" y="514"/>
                  </a:cubicBezTo>
                  <a:cubicBezTo>
                    <a:pt x="862" y="602"/>
                    <a:pt x="982" y="690"/>
                    <a:pt x="1098" y="792"/>
                  </a:cubicBezTo>
                  <a:cubicBezTo>
                    <a:pt x="1214" y="894"/>
                    <a:pt x="1334" y="996"/>
                    <a:pt x="1436" y="1098"/>
                  </a:cubicBezTo>
                  <a:cubicBezTo>
                    <a:pt x="1464" y="1144"/>
                    <a:pt x="1510" y="1186"/>
                    <a:pt x="1552" y="1232"/>
                  </a:cubicBezTo>
                  <a:cubicBezTo>
                    <a:pt x="1552" y="1246"/>
                    <a:pt x="1566" y="1260"/>
                    <a:pt x="1584" y="1260"/>
                  </a:cubicBezTo>
                  <a:cubicBezTo>
                    <a:pt x="1700" y="1348"/>
                    <a:pt x="1802" y="1450"/>
                    <a:pt x="1890" y="1555"/>
                  </a:cubicBezTo>
                  <a:cubicBezTo>
                    <a:pt x="1963" y="1643"/>
                    <a:pt x="2037" y="1731"/>
                    <a:pt x="2094" y="1833"/>
                  </a:cubicBezTo>
                  <a:lnTo>
                    <a:pt x="2094" y="1819"/>
                  </a:lnTo>
                  <a:lnTo>
                    <a:pt x="2094" y="1787"/>
                  </a:lnTo>
                  <a:lnTo>
                    <a:pt x="2094" y="1759"/>
                  </a:lnTo>
                  <a:lnTo>
                    <a:pt x="2094" y="1731"/>
                  </a:lnTo>
                  <a:cubicBezTo>
                    <a:pt x="1992" y="1436"/>
                    <a:pt x="1830" y="1172"/>
                    <a:pt x="1598" y="908"/>
                  </a:cubicBezTo>
                  <a:cubicBezTo>
                    <a:pt x="1362" y="644"/>
                    <a:pt x="1098" y="426"/>
                    <a:pt x="792" y="250"/>
                  </a:cubicBezTo>
                  <a:cubicBezTo>
                    <a:pt x="599" y="148"/>
                    <a:pt x="395" y="60"/>
                    <a:pt x="20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444;p83">
              <a:extLst>
                <a:ext uri="{FF2B5EF4-FFF2-40B4-BE49-F238E27FC236}">
                  <a16:creationId xmlns:a16="http://schemas.microsoft.com/office/drawing/2014/main" id="{76DF4F48-1D86-058B-9AE0-B82084BACB92}"/>
                </a:ext>
              </a:extLst>
            </p:cNvPr>
            <p:cNvSpPr/>
            <p:nvPr/>
          </p:nvSpPr>
          <p:spPr>
            <a:xfrm>
              <a:off x="3533858" y="3723223"/>
              <a:ext cx="201882" cy="218391"/>
            </a:xfrm>
            <a:custGeom>
              <a:avLst/>
              <a:gdLst/>
              <a:ahLst/>
              <a:cxnLst/>
              <a:rect l="l" t="t" r="r" b="b"/>
              <a:pathLst>
                <a:path w="2140" h="2315" extrusionOk="0">
                  <a:moveTo>
                    <a:pt x="630" y="0"/>
                  </a:moveTo>
                  <a:cubicBezTo>
                    <a:pt x="616" y="0"/>
                    <a:pt x="598" y="14"/>
                    <a:pt x="570" y="14"/>
                  </a:cubicBezTo>
                  <a:cubicBezTo>
                    <a:pt x="482" y="42"/>
                    <a:pt x="408" y="74"/>
                    <a:pt x="335" y="116"/>
                  </a:cubicBezTo>
                  <a:cubicBezTo>
                    <a:pt x="264" y="162"/>
                    <a:pt x="190" y="218"/>
                    <a:pt x="131" y="278"/>
                  </a:cubicBezTo>
                  <a:cubicBezTo>
                    <a:pt x="102" y="324"/>
                    <a:pt x="71" y="352"/>
                    <a:pt x="43" y="394"/>
                  </a:cubicBezTo>
                  <a:cubicBezTo>
                    <a:pt x="29" y="426"/>
                    <a:pt x="14" y="454"/>
                    <a:pt x="14" y="482"/>
                  </a:cubicBezTo>
                  <a:cubicBezTo>
                    <a:pt x="14" y="500"/>
                    <a:pt x="0" y="500"/>
                    <a:pt x="0" y="514"/>
                  </a:cubicBezTo>
                  <a:cubicBezTo>
                    <a:pt x="29" y="528"/>
                    <a:pt x="57" y="542"/>
                    <a:pt x="88" y="556"/>
                  </a:cubicBezTo>
                  <a:cubicBezTo>
                    <a:pt x="233" y="644"/>
                    <a:pt x="366" y="732"/>
                    <a:pt x="482" y="820"/>
                  </a:cubicBezTo>
                  <a:cubicBezTo>
                    <a:pt x="616" y="922"/>
                    <a:pt x="732" y="1041"/>
                    <a:pt x="848" y="1158"/>
                  </a:cubicBezTo>
                  <a:cubicBezTo>
                    <a:pt x="968" y="1291"/>
                    <a:pt x="1070" y="1407"/>
                    <a:pt x="1158" y="1537"/>
                  </a:cubicBezTo>
                  <a:cubicBezTo>
                    <a:pt x="1334" y="1787"/>
                    <a:pt x="1478" y="2037"/>
                    <a:pt x="1566" y="2315"/>
                  </a:cubicBezTo>
                  <a:lnTo>
                    <a:pt x="1626" y="2315"/>
                  </a:lnTo>
                  <a:cubicBezTo>
                    <a:pt x="1654" y="2301"/>
                    <a:pt x="1685" y="2287"/>
                    <a:pt x="1713" y="2273"/>
                  </a:cubicBezTo>
                  <a:cubicBezTo>
                    <a:pt x="1742" y="2259"/>
                    <a:pt x="1773" y="2241"/>
                    <a:pt x="1801" y="2227"/>
                  </a:cubicBezTo>
                  <a:cubicBezTo>
                    <a:pt x="1830" y="2213"/>
                    <a:pt x="1861" y="2185"/>
                    <a:pt x="1889" y="2171"/>
                  </a:cubicBezTo>
                  <a:cubicBezTo>
                    <a:pt x="1917" y="2139"/>
                    <a:pt x="1949" y="2125"/>
                    <a:pt x="1977" y="2097"/>
                  </a:cubicBezTo>
                  <a:lnTo>
                    <a:pt x="1963" y="2097"/>
                  </a:lnTo>
                  <a:cubicBezTo>
                    <a:pt x="1991" y="2083"/>
                    <a:pt x="2005" y="2051"/>
                    <a:pt x="2037" y="2023"/>
                  </a:cubicBezTo>
                  <a:cubicBezTo>
                    <a:pt x="2051" y="1995"/>
                    <a:pt x="2065" y="1977"/>
                    <a:pt x="2079" y="1949"/>
                  </a:cubicBezTo>
                  <a:cubicBezTo>
                    <a:pt x="2093" y="1921"/>
                    <a:pt x="2111" y="1907"/>
                    <a:pt x="2111" y="1875"/>
                  </a:cubicBezTo>
                  <a:cubicBezTo>
                    <a:pt x="2125" y="1847"/>
                    <a:pt x="2125" y="1833"/>
                    <a:pt x="2139" y="1801"/>
                  </a:cubicBezTo>
                  <a:lnTo>
                    <a:pt x="2139" y="1745"/>
                  </a:lnTo>
                  <a:cubicBezTo>
                    <a:pt x="1963" y="1379"/>
                    <a:pt x="1728" y="1027"/>
                    <a:pt x="1450" y="718"/>
                  </a:cubicBezTo>
                  <a:cubicBezTo>
                    <a:pt x="1214" y="440"/>
                    <a:pt x="936" y="204"/>
                    <a:pt x="630"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445;p83">
              <a:extLst>
                <a:ext uri="{FF2B5EF4-FFF2-40B4-BE49-F238E27FC236}">
                  <a16:creationId xmlns:a16="http://schemas.microsoft.com/office/drawing/2014/main" id="{3FDB66D8-EA9E-9957-833A-AF5458C19634}"/>
                </a:ext>
              </a:extLst>
            </p:cNvPr>
            <p:cNvSpPr/>
            <p:nvPr/>
          </p:nvSpPr>
          <p:spPr>
            <a:xfrm>
              <a:off x="3537821" y="3760392"/>
              <a:ext cx="94" cy="94"/>
            </a:xfrm>
            <a:custGeom>
              <a:avLst/>
              <a:gdLst/>
              <a:ahLst/>
              <a:cxnLst/>
              <a:rect l="l" t="t" r="r" b="b"/>
              <a:pathLst>
                <a:path w="1" h="1" extrusionOk="0">
                  <a:moveTo>
                    <a:pt x="1"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446;p83">
              <a:extLst>
                <a:ext uri="{FF2B5EF4-FFF2-40B4-BE49-F238E27FC236}">
                  <a16:creationId xmlns:a16="http://schemas.microsoft.com/office/drawing/2014/main" id="{A078AB80-2E8D-3491-C55E-1524AA5F022D}"/>
                </a:ext>
              </a:extLst>
            </p:cNvPr>
            <p:cNvSpPr/>
            <p:nvPr/>
          </p:nvSpPr>
          <p:spPr>
            <a:xfrm>
              <a:off x="3546122" y="3749449"/>
              <a:ext cx="94" cy="1415"/>
            </a:xfrm>
            <a:custGeom>
              <a:avLst/>
              <a:gdLst/>
              <a:ahLst/>
              <a:cxnLst/>
              <a:rect l="l" t="t" r="r" b="b"/>
              <a:pathLst>
                <a:path w="1" h="15" extrusionOk="0">
                  <a:moveTo>
                    <a:pt x="1" y="0"/>
                  </a:moveTo>
                  <a:lnTo>
                    <a:pt x="1" y="0"/>
                  </a:lnTo>
                  <a:lnTo>
                    <a:pt x="1" y="14"/>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447;p83">
              <a:extLst>
                <a:ext uri="{FF2B5EF4-FFF2-40B4-BE49-F238E27FC236}">
                  <a16:creationId xmlns:a16="http://schemas.microsoft.com/office/drawing/2014/main" id="{E2D6FBC4-6472-52D5-DB32-AC16204C32C4}"/>
                </a:ext>
              </a:extLst>
            </p:cNvPr>
            <p:cNvSpPr/>
            <p:nvPr/>
          </p:nvSpPr>
          <p:spPr>
            <a:xfrm>
              <a:off x="3587631" y="3724544"/>
              <a:ext cx="94" cy="94"/>
            </a:xfrm>
            <a:custGeom>
              <a:avLst/>
              <a:gdLst/>
              <a:ahLst/>
              <a:cxnLst/>
              <a:rect l="l" t="t" r="r" b="b"/>
              <a:pathLst>
                <a:path w="1" h="1" extrusionOk="0">
                  <a:moveTo>
                    <a:pt x="0" y="0"/>
                  </a:move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448;p83">
              <a:extLst>
                <a:ext uri="{FF2B5EF4-FFF2-40B4-BE49-F238E27FC236}">
                  <a16:creationId xmlns:a16="http://schemas.microsoft.com/office/drawing/2014/main" id="{D73D35DE-0F05-6AAE-10BA-9FEB39D25240}"/>
                </a:ext>
              </a:extLst>
            </p:cNvPr>
            <p:cNvSpPr/>
            <p:nvPr/>
          </p:nvSpPr>
          <p:spPr>
            <a:xfrm>
              <a:off x="2896419" y="3235027"/>
              <a:ext cx="648476" cy="624986"/>
            </a:xfrm>
            <a:custGeom>
              <a:avLst/>
              <a:gdLst/>
              <a:ahLst/>
              <a:cxnLst/>
              <a:rect l="l" t="t" r="r" b="b"/>
              <a:pathLst>
                <a:path w="6874" h="6625" extrusionOk="0">
                  <a:moveTo>
                    <a:pt x="3310" y="1"/>
                  </a:moveTo>
                  <a:cubicBezTo>
                    <a:pt x="3254" y="1"/>
                    <a:pt x="3194" y="1"/>
                    <a:pt x="3120" y="15"/>
                  </a:cubicBezTo>
                  <a:cubicBezTo>
                    <a:pt x="2976" y="47"/>
                    <a:pt x="2828" y="89"/>
                    <a:pt x="2667" y="177"/>
                  </a:cubicBezTo>
                  <a:cubicBezTo>
                    <a:pt x="2593" y="223"/>
                    <a:pt x="2505" y="265"/>
                    <a:pt x="2431" y="325"/>
                  </a:cubicBezTo>
                  <a:cubicBezTo>
                    <a:pt x="2375" y="381"/>
                    <a:pt x="2301" y="427"/>
                    <a:pt x="2227" y="500"/>
                  </a:cubicBezTo>
                  <a:cubicBezTo>
                    <a:pt x="2153" y="588"/>
                    <a:pt x="2065" y="676"/>
                    <a:pt x="1991" y="764"/>
                  </a:cubicBezTo>
                  <a:cubicBezTo>
                    <a:pt x="1949" y="806"/>
                    <a:pt x="1903" y="852"/>
                    <a:pt x="1861" y="909"/>
                  </a:cubicBezTo>
                  <a:cubicBezTo>
                    <a:pt x="1801" y="968"/>
                    <a:pt x="1745" y="1028"/>
                    <a:pt x="1699" y="1070"/>
                  </a:cubicBezTo>
                  <a:cubicBezTo>
                    <a:pt x="1671" y="1102"/>
                    <a:pt x="1625" y="1130"/>
                    <a:pt x="1583" y="1158"/>
                  </a:cubicBezTo>
                  <a:cubicBezTo>
                    <a:pt x="1509" y="1204"/>
                    <a:pt x="1435" y="1246"/>
                    <a:pt x="1362" y="1278"/>
                  </a:cubicBezTo>
                  <a:lnTo>
                    <a:pt x="1305" y="1306"/>
                  </a:lnTo>
                  <a:cubicBezTo>
                    <a:pt x="1231" y="1334"/>
                    <a:pt x="1172" y="1366"/>
                    <a:pt x="1112" y="1408"/>
                  </a:cubicBezTo>
                  <a:cubicBezTo>
                    <a:pt x="1056" y="1436"/>
                    <a:pt x="968" y="1482"/>
                    <a:pt x="894" y="1542"/>
                  </a:cubicBezTo>
                  <a:cubicBezTo>
                    <a:pt x="894" y="1524"/>
                    <a:pt x="894" y="1524"/>
                    <a:pt x="880" y="1524"/>
                  </a:cubicBezTo>
                  <a:cubicBezTo>
                    <a:pt x="880" y="1510"/>
                    <a:pt x="866" y="1510"/>
                    <a:pt x="848" y="1510"/>
                  </a:cubicBezTo>
                  <a:cubicBezTo>
                    <a:pt x="834" y="1510"/>
                    <a:pt x="820" y="1524"/>
                    <a:pt x="806" y="1542"/>
                  </a:cubicBezTo>
                  <a:cubicBezTo>
                    <a:pt x="468" y="2157"/>
                    <a:pt x="250" y="2875"/>
                    <a:pt x="116" y="3680"/>
                  </a:cubicBezTo>
                  <a:cubicBezTo>
                    <a:pt x="28" y="4310"/>
                    <a:pt x="0" y="4971"/>
                    <a:pt x="14" y="5717"/>
                  </a:cubicBezTo>
                  <a:lnTo>
                    <a:pt x="42" y="5777"/>
                  </a:lnTo>
                  <a:lnTo>
                    <a:pt x="57" y="5777"/>
                  </a:lnTo>
                  <a:cubicBezTo>
                    <a:pt x="338" y="6171"/>
                    <a:pt x="820" y="6435"/>
                    <a:pt x="1495" y="6554"/>
                  </a:cubicBezTo>
                  <a:cubicBezTo>
                    <a:pt x="1773" y="6610"/>
                    <a:pt x="2051" y="6624"/>
                    <a:pt x="2389" y="6624"/>
                  </a:cubicBezTo>
                  <a:lnTo>
                    <a:pt x="2403" y="6624"/>
                  </a:lnTo>
                  <a:cubicBezTo>
                    <a:pt x="2667" y="6624"/>
                    <a:pt x="2944" y="6610"/>
                    <a:pt x="3222" y="6582"/>
                  </a:cubicBezTo>
                  <a:cubicBezTo>
                    <a:pt x="3592" y="6537"/>
                    <a:pt x="3943" y="6466"/>
                    <a:pt x="4295" y="6361"/>
                  </a:cubicBezTo>
                  <a:cubicBezTo>
                    <a:pt x="4647" y="6259"/>
                    <a:pt x="4999" y="6114"/>
                    <a:pt x="5305" y="5953"/>
                  </a:cubicBezTo>
                  <a:cubicBezTo>
                    <a:pt x="5628" y="5777"/>
                    <a:pt x="5920" y="5555"/>
                    <a:pt x="6184" y="5323"/>
                  </a:cubicBezTo>
                  <a:cubicBezTo>
                    <a:pt x="6332" y="5189"/>
                    <a:pt x="6462" y="5059"/>
                    <a:pt x="6564" y="4911"/>
                  </a:cubicBezTo>
                  <a:cubicBezTo>
                    <a:pt x="6698" y="4750"/>
                    <a:pt x="6800" y="4588"/>
                    <a:pt x="6859" y="4426"/>
                  </a:cubicBezTo>
                  <a:lnTo>
                    <a:pt x="6859" y="4398"/>
                  </a:lnTo>
                  <a:cubicBezTo>
                    <a:pt x="6859" y="4384"/>
                    <a:pt x="6873" y="4384"/>
                    <a:pt x="6873" y="4370"/>
                  </a:cubicBezTo>
                  <a:cubicBezTo>
                    <a:pt x="6873" y="4356"/>
                    <a:pt x="6859" y="4338"/>
                    <a:pt x="6859" y="4338"/>
                  </a:cubicBezTo>
                  <a:lnTo>
                    <a:pt x="6814" y="4296"/>
                  </a:lnTo>
                  <a:cubicBezTo>
                    <a:pt x="6638" y="4060"/>
                    <a:pt x="6476" y="3768"/>
                    <a:pt x="6346" y="3459"/>
                  </a:cubicBezTo>
                  <a:cubicBezTo>
                    <a:pt x="6198" y="3107"/>
                    <a:pt x="6082" y="2727"/>
                    <a:pt x="5994" y="2287"/>
                  </a:cubicBezTo>
                  <a:cubicBezTo>
                    <a:pt x="5980" y="2273"/>
                    <a:pt x="5966" y="2259"/>
                    <a:pt x="5934" y="2259"/>
                  </a:cubicBezTo>
                  <a:lnTo>
                    <a:pt x="5920" y="2259"/>
                  </a:lnTo>
                  <a:cubicBezTo>
                    <a:pt x="5906" y="2259"/>
                    <a:pt x="5892" y="2287"/>
                    <a:pt x="5892" y="2316"/>
                  </a:cubicBezTo>
                  <a:cubicBezTo>
                    <a:pt x="5906" y="2419"/>
                    <a:pt x="5933" y="2488"/>
                    <a:pt x="5947" y="2574"/>
                  </a:cubicBezTo>
                  <a:lnTo>
                    <a:pt x="5947" y="2574"/>
                  </a:lnTo>
                  <a:cubicBezTo>
                    <a:pt x="5944" y="2565"/>
                    <a:pt x="5934" y="2563"/>
                    <a:pt x="5934" y="2551"/>
                  </a:cubicBezTo>
                  <a:lnTo>
                    <a:pt x="5920" y="2551"/>
                  </a:lnTo>
                  <a:cubicBezTo>
                    <a:pt x="5892" y="2523"/>
                    <a:pt x="5860" y="2509"/>
                    <a:pt x="5832" y="2477"/>
                  </a:cubicBezTo>
                  <a:cubicBezTo>
                    <a:pt x="5758" y="2435"/>
                    <a:pt x="5702" y="2375"/>
                    <a:pt x="5642" y="2316"/>
                  </a:cubicBezTo>
                  <a:cubicBezTo>
                    <a:pt x="5364" y="2052"/>
                    <a:pt x="5115" y="1732"/>
                    <a:pt x="4851" y="1334"/>
                  </a:cubicBezTo>
                  <a:lnTo>
                    <a:pt x="4791" y="1232"/>
                  </a:lnTo>
                  <a:lnTo>
                    <a:pt x="4717" y="1116"/>
                  </a:lnTo>
                  <a:lnTo>
                    <a:pt x="4689" y="1056"/>
                  </a:lnTo>
                  <a:lnTo>
                    <a:pt x="4675" y="1042"/>
                  </a:lnTo>
                  <a:lnTo>
                    <a:pt x="4661" y="1028"/>
                  </a:lnTo>
                  <a:cubicBezTo>
                    <a:pt x="4647" y="968"/>
                    <a:pt x="4615" y="926"/>
                    <a:pt x="4587" y="880"/>
                  </a:cubicBezTo>
                  <a:cubicBezTo>
                    <a:pt x="4485" y="733"/>
                    <a:pt x="4397" y="602"/>
                    <a:pt x="4278" y="486"/>
                  </a:cubicBezTo>
                  <a:cubicBezTo>
                    <a:pt x="4176" y="367"/>
                    <a:pt x="4059" y="265"/>
                    <a:pt x="3943" y="191"/>
                  </a:cubicBezTo>
                  <a:cubicBezTo>
                    <a:pt x="3884" y="149"/>
                    <a:pt x="3810" y="117"/>
                    <a:pt x="3750" y="89"/>
                  </a:cubicBezTo>
                  <a:cubicBezTo>
                    <a:pt x="3694" y="75"/>
                    <a:pt x="3620" y="47"/>
                    <a:pt x="3546" y="29"/>
                  </a:cubicBezTo>
                  <a:cubicBezTo>
                    <a:pt x="3472" y="15"/>
                    <a:pt x="3398" y="1"/>
                    <a:pt x="3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449;p83">
              <a:extLst>
                <a:ext uri="{FF2B5EF4-FFF2-40B4-BE49-F238E27FC236}">
                  <a16:creationId xmlns:a16="http://schemas.microsoft.com/office/drawing/2014/main" id="{6ED43469-8F91-2CC4-12BC-FFE932DA7216}"/>
                </a:ext>
              </a:extLst>
            </p:cNvPr>
            <p:cNvSpPr/>
            <p:nvPr/>
          </p:nvSpPr>
          <p:spPr>
            <a:xfrm>
              <a:off x="3871021" y="3266630"/>
              <a:ext cx="527064" cy="498008"/>
            </a:xfrm>
            <a:custGeom>
              <a:avLst/>
              <a:gdLst/>
              <a:ahLst/>
              <a:cxnLst/>
              <a:rect l="l" t="t" r="r" b="b"/>
              <a:pathLst>
                <a:path w="5587" h="5279" extrusionOk="0">
                  <a:moveTo>
                    <a:pt x="3379" y="1"/>
                  </a:moveTo>
                  <a:cubicBezTo>
                    <a:pt x="3206" y="1"/>
                    <a:pt x="3028" y="60"/>
                    <a:pt x="2888" y="180"/>
                  </a:cubicBezTo>
                  <a:lnTo>
                    <a:pt x="2287" y="707"/>
                  </a:lnTo>
                  <a:lnTo>
                    <a:pt x="792" y="1998"/>
                  </a:lnTo>
                  <a:lnTo>
                    <a:pt x="352" y="2378"/>
                  </a:lnTo>
                  <a:cubicBezTo>
                    <a:pt x="60" y="2628"/>
                    <a:pt x="0" y="3082"/>
                    <a:pt x="236" y="3345"/>
                  </a:cubicBezTo>
                  <a:lnTo>
                    <a:pt x="1717" y="5058"/>
                  </a:lnTo>
                  <a:cubicBezTo>
                    <a:pt x="1838" y="5205"/>
                    <a:pt x="2020" y="5279"/>
                    <a:pt x="2208" y="5279"/>
                  </a:cubicBezTo>
                  <a:cubicBezTo>
                    <a:pt x="2380" y="5279"/>
                    <a:pt x="2558" y="5216"/>
                    <a:pt x="2698" y="5090"/>
                  </a:cubicBezTo>
                  <a:lnTo>
                    <a:pt x="5234" y="2906"/>
                  </a:lnTo>
                  <a:cubicBezTo>
                    <a:pt x="5526" y="2656"/>
                    <a:pt x="5586" y="2202"/>
                    <a:pt x="5350" y="1938"/>
                  </a:cubicBezTo>
                  <a:lnTo>
                    <a:pt x="3869" y="208"/>
                  </a:lnTo>
                  <a:cubicBezTo>
                    <a:pt x="3749" y="70"/>
                    <a:pt x="3567" y="1"/>
                    <a:pt x="3379"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7450;p83">
              <a:extLst>
                <a:ext uri="{FF2B5EF4-FFF2-40B4-BE49-F238E27FC236}">
                  <a16:creationId xmlns:a16="http://schemas.microsoft.com/office/drawing/2014/main" id="{60CFE0DA-1677-232B-3145-852E9E8FE113}"/>
                </a:ext>
              </a:extLst>
            </p:cNvPr>
            <p:cNvSpPr/>
            <p:nvPr/>
          </p:nvSpPr>
          <p:spPr>
            <a:xfrm>
              <a:off x="4048187" y="3734921"/>
              <a:ext cx="114620" cy="26414"/>
            </a:xfrm>
            <a:custGeom>
              <a:avLst/>
              <a:gdLst/>
              <a:ahLst/>
              <a:cxnLst/>
              <a:rect l="l" t="t" r="r" b="b"/>
              <a:pathLst>
                <a:path w="1215" h="280" extrusionOk="0">
                  <a:moveTo>
                    <a:pt x="1165" y="1"/>
                  </a:moveTo>
                  <a:cubicBezTo>
                    <a:pt x="1159" y="1"/>
                    <a:pt x="1152" y="2"/>
                    <a:pt x="1144" y="6"/>
                  </a:cubicBezTo>
                  <a:cubicBezTo>
                    <a:pt x="1126" y="24"/>
                    <a:pt x="1098" y="38"/>
                    <a:pt x="1070" y="52"/>
                  </a:cubicBezTo>
                  <a:cubicBezTo>
                    <a:pt x="936" y="112"/>
                    <a:pt x="792" y="154"/>
                    <a:pt x="658" y="182"/>
                  </a:cubicBezTo>
                  <a:lnTo>
                    <a:pt x="658" y="168"/>
                  </a:lnTo>
                  <a:cubicBezTo>
                    <a:pt x="547" y="199"/>
                    <a:pt x="432" y="200"/>
                    <a:pt x="321" y="200"/>
                  </a:cubicBezTo>
                  <a:lnTo>
                    <a:pt x="321" y="200"/>
                  </a:lnTo>
                  <a:cubicBezTo>
                    <a:pt x="247" y="182"/>
                    <a:pt x="176" y="168"/>
                    <a:pt x="117" y="154"/>
                  </a:cubicBezTo>
                  <a:cubicBezTo>
                    <a:pt x="103" y="140"/>
                    <a:pt x="89" y="140"/>
                    <a:pt x="71" y="126"/>
                  </a:cubicBezTo>
                  <a:cubicBezTo>
                    <a:pt x="57" y="126"/>
                    <a:pt x="43" y="126"/>
                    <a:pt x="29" y="140"/>
                  </a:cubicBezTo>
                  <a:lnTo>
                    <a:pt x="15" y="154"/>
                  </a:lnTo>
                  <a:cubicBezTo>
                    <a:pt x="1" y="168"/>
                    <a:pt x="15" y="200"/>
                    <a:pt x="29" y="200"/>
                  </a:cubicBezTo>
                  <a:cubicBezTo>
                    <a:pt x="160" y="261"/>
                    <a:pt x="298" y="279"/>
                    <a:pt x="434" y="279"/>
                  </a:cubicBezTo>
                  <a:cubicBezTo>
                    <a:pt x="496" y="279"/>
                    <a:pt x="556" y="276"/>
                    <a:pt x="616" y="270"/>
                  </a:cubicBezTo>
                  <a:cubicBezTo>
                    <a:pt x="820" y="242"/>
                    <a:pt x="1010" y="168"/>
                    <a:pt x="1186" y="80"/>
                  </a:cubicBezTo>
                  <a:cubicBezTo>
                    <a:pt x="1214" y="66"/>
                    <a:pt x="1214" y="38"/>
                    <a:pt x="1200" y="24"/>
                  </a:cubicBezTo>
                  <a:cubicBezTo>
                    <a:pt x="1190" y="11"/>
                    <a:pt x="1180" y="1"/>
                    <a:pt x="116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451;p83">
              <a:extLst>
                <a:ext uri="{FF2B5EF4-FFF2-40B4-BE49-F238E27FC236}">
                  <a16:creationId xmlns:a16="http://schemas.microsoft.com/office/drawing/2014/main" id="{773FD5B1-8EB0-94C0-631C-FBB1FFF2E204}"/>
                </a:ext>
              </a:extLst>
            </p:cNvPr>
            <p:cNvSpPr/>
            <p:nvPr/>
          </p:nvSpPr>
          <p:spPr>
            <a:xfrm>
              <a:off x="4071394" y="3744732"/>
              <a:ext cx="65187" cy="17547"/>
            </a:xfrm>
            <a:custGeom>
              <a:avLst/>
              <a:gdLst/>
              <a:ahLst/>
              <a:cxnLst/>
              <a:rect l="l" t="t" r="r" b="b"/>
              <a:pathLst>
                <a:path w="691" h="186" extrusionOk="0">
                  <a:moveTo>
                    <a:pt x="656" y="1"/>
                  </a:moveTo>
                  <a:cubicBezTo>
                    <a:pt x="650" y="1"/>
                    <a:pt x="642" y="3"/>
                    <a:pt x="634" y="8"/>
                  </a:cubicBezTo>
                  <a:cubicBezTo>
                    <a:pt x="528" y="36"/>
                    <a:pt x="426" y="64"/>
                    <a:pt x="310" y="78"/>
                  </a:cubicBezTo>
                  <a:cubicBezTo>
                    <a:pt x="248" y="91"/>
                    <a:pt x="185" y="102"/>
                    <a:pt x="122" y="102"/>
                  </a:cubicBezTo>
                  <a:cubicBezTo>
                    <a:pt x="97" y="102"/>
                    <a:pt x="72" y="100"/>
                    <a:pt x="47" y="96"/>
                  </a:cubicBezTo>
                  <a:cubicBezTo>
                    <a:pt x="32" y="96"/>
                    <a:pt x="32" y="110"/>
                    <a:pt x="18" y="110"/>
                  </a:cubicBezTo>
                  <a:cubicBezTo>
                    <a:pt x="18" y="124"/>
                    <a:pt x="1" y="138"/>
                    <a:pt x="1" y="138"/>
                  </a:cubicBezTo>
                  <a:cubicBezTo>
                    <a:pt x="1" y="152"/>
                    <a:pt x="18" y="166"/>
                    <a:pt x="18" y="166"/>
                  </a:cubicBezTo>
                  <a:cubicBezTo>
                    <a:pt x="32" y="184"/>
                    <a:pt x="32" y="184"/>
                    <a:pt x="47" y="184"/>
                  </a:cubicBezTo>
                  <a:cubicBezTo>
                    <a:pt x="68" y="185"/>
                    <a:pt x="90" y="186"/>
                    <a:pt x="112" y="186"/>
                  </a:cubicBezTo>
                  <a:cubicBezTo>
                    <a:pt x="306" y="186"/>
                    <a:pt x="491" y="132"/>
                    <a:pt x="662" y="78"/>
                  </a:cubicBezTo>
                  <a:cubicBezTo>
                    <a:pt x="690" y="64"/>
                    <a:pt x="690" y="50"/>
                    <a:pt x="690" y="22"/>
                  </a:cubicBezTo>
                  <a:cubicBezTo>
                    <a:pt x="680" y="12"/>
                    <a:pt x="671" y="1"/>
                    <a:pt x="65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452;p83">
              <a:extLst>
                <a:ext uri="{FF2B5EF4-FFF2-40B4-BE49-F238E27FC236}">
                  <a16:creationId xmlns:a16="http://schemas.microsoft.com/office/drawing/2014/main" id="{E368D31C-E725-F2E9-71E5-0D04EDAAF287}"/>
                </a:ext>
              </a:extLst>
            </p:cNvPr>
            <p:cNvSpPr/>
            <p:nvPr/>
          </p:nvSpPr>
          <p:spPr>
            <a:xfrm>
              <a:off x="4079696" y="3743223"/>
              <a:ext cx="66508" cy="18868"/>
            </a:xfrm>
            <a:custGeom>
              <a:avLst/>
              <a:gdLst/>
              <a:ahLst/>
              <a:cxnLst/>
              <a:rect l="l" t="t" r="r" b="b"/>
              <a:pathLst>
                <a:path w="705" h="200" extrusionOk="0">
                  <a:moveTo>
                    <a:pt x="667" y="1"/>
                  </a:moveTo>
                  <a:cubicBezTo>
                    <a:pt x="662" y="1"/>
                    <a:pt x="655" y="3"/>
                    <a:pt x="648" y="6"/>
                  </a:cubicBezTo>
                  <a:cubicBezTo>
                    <a:pt x="528" y="38"/>
                    <a:pt x="398" y="80"/>
                    <a:pt x="265" y="94"/>
                  </a:cubicBezTo>
                  <a:cubicBezTo>
                    <a:pt x="194" y="112"/>
                    <a:pt x="120" y="126"/>
                    <a:pt x="32" y="126"/>
                  </a:cubicBezTo>
                  <a:cubicBezTo>
                    <a:pt x="32" y="126"/>
                    <a:pt x="18" y="126"/>
                    <a:pt x="18" y="140"/>
                  </a:cubicBezTo>
                  <a:cubicBezTo>
                    <a:pt x="1" y="140"/>
                    <a:pt x="1" y="154"/>
                    <a:pt x="1" y="168"/>
                  </a:cubicBezTo>
                  <a:cubicBezTo>
                    <a:pt x="1" y="182"/>
                    <a:pt x="18" y="200"/>
                    <a:pt x="32" y="200"/>
                  </a:cubicBezTo>
                  <a:cubicBezTo>
                    <a:pt x="250" y="200"/>
                    <a:pt x="472" y="140"/>
                    <a:pt x="676" y="80"/>
                  </a:cubicBezTo>
                  <a:cubicBezTo>
                    <a:pt x="690" y="80"/>
                    <a:pt x="704" y="52"/>
                    <a:pt x="704" y="38"/>
                  </a:cubicBezTo>
                  <a:cubicBezTo>
                    <a:pt x="694" y="15"/>
                    <a:pt x="683" y="1"/>
                    <a:pt x="6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453;p83">
              <a:extLst>
                <a:ext uri="{FF2B5EF4-FFF2-40B4-BE49-F238E27FC236}">
                  <a16:creationId xmlns:a16="http://schemas.microsoft.com/office/drawing/2014/main" id="{34FF605C-EF30-4294-F7E4-8BF328A69C71}"/>
                </a:ext>
              </a:extLst>
            </p:cNvPr>
            <p:cNvSpPr/>
            <p:nvPr/>
          </p:nvSpPr>
          <p:spPr>
            <a:xfrm>
              <a:off x="4079696" y="3741148"/>
              <a:ext cx="77734" cy="22264"/>
            </a:xfrm>
            <a:custGeom>
              <a:avLst/>
              <a:gdLst/>
              <a:ahLst/>
              <a:cxnLst/>
              <a:rect l="l" t="t" r="r" b="b"/>
              <a:pathLst>
                <a:path w="824" h="236" extrusionOk="0">
                  <a:moveTo>
                    <a:pt x="764" y="0"/>
                  </a:moveTo>
                  <a:cubicBezTo>
                    <a:pt x="588" y="46"/>
                    <a:pt x="426" y="102"/>
                    <a:pt x="250" y="134"/>
                  </a:cubicBezTo>
                  <a:lnTo>
                    <a:pt x="236" y="134"/>
                  </a:lnTo>
                  <a:cubicBezTo>
                    <a:pt x="177" y="148"/>
                    <a:pt x="106" y="148"/>
                    <a:pt x="32" y="148"/>
                  </a:cubicBezTo>
                  <a:lnTo>
                    <a:pt x="18" y="162"/>
                  </a:lnTo>
                  <a:cubicBezTo>
                    <a:pt x="1" y="162"/>
                    <a:pt x="1" y="176"/>
                    <a:pt x="1" y="190"/>
                  </a:cubicBezTo>
                  <a:cubicBezTo>
                    <a:pt x="1" y="222"/>
                    <a:pt x="18" y="236"/>
                    <a:pt x="32" y="236"/>
                  </a:cubicBezTo>
                  <a:cubicBezTo>
                    <a:pt x="296" y="236"/>
                    <a:pt x="546" y="134"/>
                    <a:pt x="792" y="74"/>
                  </a:cubicBezTo>
                  <a:cubicBezTo>
                    <a:pt x="810" y="74"/>
                    <a:pt x="824" y="46"/>
                    <a:pt x="824" y="28"/>
                  </a:cubicBezTo>
                  <a:cubicBezTo>
                    <a:pt x="810" y="0"/>
                    <a:pt x="792" y="0"/>
                    <a:pt x="76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454;p83">
              <a:extLst>
                <a:ext uri="{FF2B5EF4-FFF2-40B4-BE49-F238E27FC236}">
                  <a16:creationId xmlns:a16="http://schemas.microsoft.com/office/drawing/2014/main" id="{CC41855F-D15A-D097-855D-97C5C8BD2628}"/>
                </a:ext>
              </a:extLst>
            </p:cNvPr>
            <p:cNvSpPr/>
            <p:nvPr/>
          </p:nvSpPr>
          <p:spPr>
            <a:xfrm>
              <a:off x="4082715" y="3741902"/>
              <a:ext cx="73395" cy="21509"/>
            </a:xfrm>
            <a:custGeom>
              <a:avLst/>
              <a:gdLst/>
              <a:ahLst/>
              <a:cxnLst/>
              <a:rect l="l" t="t" r="r" b="b"/>
              <a:pathLst>
                <a:path w="778" h="228" extrusionOk="0">
                  <a:moveTo>
                    <a:pt x="738" y="1"/>
                  </a:moveTo>
                  <a:cubicBezTo>
                    <a:pt x="732" y="1"/>
                    <a:pt x="725" y="3"/>
                    <a:pt x="718" y="6"/>
                  </a:cubicBezTo>
                  <a:cubicBezTo>
                    <a:pt x="570" y="52"/>
                    <a:pt x="426" y="94"/>
                    <a:pt x="278" y="126"/>
                  </a:cubicBezTo>
                  <a:cubicBezTo>
                    <a:pt x="204" y="140"/>
                    <a:pt x="131" y="140"/>
                    <a:pt x="43" y="140"/>
                  </a:cubicBezTo>
                  <a:cubicBezTo>
                    <a:pt x="43" y="140"/>
                    <a:pt x="29" y="140"/>
                    <a:pt x="29" y="154"/>
                  </a:cubicBezTo>
                  <a:cubicBezTo>
                    <a:pt x="14" y="154"/>
                    <a:pt x="0" y="168"/>
                    <a:pt x="14" y="182"/>
                  </a:cubicBezTo>
                  <a:cubicBezTo>
                    <a:pt x="14" y="196"/>
                    <a:pt x="29" y="214"/>
                    <a:pt x="43" y="228"/>
                  </a:cubicBezTo>
                  <a:cubicBezTo>
                    <a:pt x="292" y="228"/>
                    <a:pt x="528" y="154"/>
                    <a:pt x="746" y="80"/>
                  </a:cubicBezTo>
                  <a:cubicBezTo>
                    <a:pt x="778" y="80"/>
                    <a:pt x="778" y="52"/>
                    <a:pt x="778" y="38"/>
                  </a:cubicBezTo>
                  <a:cubicBezTo>
                    <a:pt x="765" y="15"/>
                    <a:pt x="754" y="1"/>
                    <a:pt x="738"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455;p83">
              <a:extLst>
                <a:ext uri="{FF2B5EF4-FFF2-40B4-BE49-F238E27FC236}">
                  <a16:creationId xmlns:a16="http://schemas.microsoft.com/office/drawing/2014/main" id="{FC65CAA1-739A-C013-EBBE-BC388D696BF2}"/>
                </a:ext>
              </a:extLst>
            </p:cNvPr>
            <p:cNvSpPr/>
            <p:nvPr/>
          </p:nvSpPr>
          <p:spPr>
            <a:xfrm>
              <a:off x="4075734" y="3749449"/>
              <a:ext cx="47169" cy="13962"/>
            </a:xfrm>
            <a:custGeom>
              <a:avLst/>
              <a:gdLst/>
              <a:ahLst/>
              <a:cxnLst/>
              <a:rect l="l" t="t" r="r" b="b"/>
              <a:pathLst>
                <a:path w="500" h="148" extrusionOk="0">
                  <a:moveTo>
                    <a:pt x="440" y="0"/>
                  </a:moveTo>
                  <a:cubicBezTo>
                    <a:pt x="394" y="14"/>
                    <a:pt x="352" y="28"/>
                    <a:pt x="292" y="46"/>
                  </a:cubicBezTo>
                  <a:cubicBezTo>
                    <a:pt x="219" y="60"/>
                    <a:pt x="131" y="60"/>
                    <a:pt x="43" y="60"/>
                  </a:cubicBezTo>
                  <a:cubicBezTo>
                    <a:pt x="29" y="60"/>
                    <a:pt x="29" y="60"/>
                    <a:pt x="15" y="74"/>
                  </a:cubicBezTo>
                  <a:cubicBezTo>
                    <a:pt x="15" y="74"/>
                    <a:pt x="1" y="88"/>
                    <a:pt x="1" y="102"/>
                  </a:cubicBezTo>
                  <a:cubicBezTo>
                    <a:pt x="1" y="134"/>
                    <a:pt x="29" y="148"/>
                    <a:pt x="43" y="148"/>
                  </a:cubicBezTo>
                  <a:cubicBezTo>
                    <a:pt x="190" y="148"/>
                    <a:pt x="324" y="116"/>
                    <a:pt x="468" y="88"/>
                  </a:cubicBezTo>
                  <a:cubicBezTo>
                    <a:pt x="482" y="74"/>
                    <a:pt x="500" y="60"/>
                    <a:pt x="500" y="28"/>
                  </a:cubicBezTo>
                  <a:cubicBezTo>
                    <a:pt x="482" y="14"/>
                    <a:pt x="468" y="0"/>
                    <a:pt x="44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456;p83">
              <a:extLst>
                <a:ext uri="{FF2B5EF4-FFF2-40B4-BE49-F238E27FC236}">
                  <a16:creationId xmlns:a16="http://schemas.microsoft.com/office/drawing/2014/main" id="{3358EB47-C7A8-81A4-B85F-2E3A0D34A9FB}"/>
                </a:ext>
              </a:extLst>
            </p:cNvPr>
            <p:cNvSpPr/>
            <p:nvPr/>
          </p:nvSpPr>
          <p:spPr>
            <a:xfrm>
              <a:off x="4074413" y="3749449"/>
              <a:ext cx="51225" cy="13962"/>
            </a:xfrm>
            <a:custGeom>
              <a:avLst/>
              <a:gdLst/>
              <a:ahLst/>
              <a:cxnLst/>
              <a:rect l="l" t="t" r="r" b="b"/>
              <a:pathLst>
                <a:path w="543" h="148" extrusionOk="0">
                  <a:moveTo>
                    <a:pt x="482" y="0"/>
                  </a:moveTo>
                  <a:cubicBezTo>
                    <a:pt x="408" y="28"/>
                    <a:pt x="352" y="46"/>
                    <a:pt x="278" y="60"/>
                  </a:cubicBezTo>
                  <a:cubicBezTo>
                    <a:pt x="204" y="74"/>
                    <a:pt x="145" y="74"/>
                    <a:pt x="88" y="74"/>
                  </a:cubicBezTo>
                  <a:cubicBezTo>
                    <a:pt x="74" y="74"/>
                    <a:pt x="57" y="74"/>
                    <a:pt x="57" y="60"/>
                  </a:cubicBezTo>
                  <a:cubicBezTo>
                    <a:pt x="43" y="60"/>
                    <a:pt x="29" y="60"/>
                    <a:pt x="29" y="74"/>
                  </a:cubicBezTo>
                  <a:lnTo>
                    <a:pt x="15" y="74"/>
                  </a:lnTo>
                  <a:lnTo>
                    <a:pt x="0" y="88"/>
                  </a:lnTo>
                  <a:cubicBezTo>
                    <a:pt x="0" y="116"/>
                    <a:pt x="15" y="148"/>
                    <a:pt x="29" y="148"/>
                  </a:cubicBezTo>
                  <a:lnTo>
                    <a:pt x="278" y="148"/>
                  </a:lnTo>
                  <a:cubicBezTo>
                    <a:pt x="352" y="134"/>
                    <a:pt x="426" y="102"/>
                    <a:pt x="514" y="74"/>
                  </a:cubicBezTo>
                  <a:cubicBezTo>
                    <a:pt x="528" y="74"/>
                    <a:pt x="542" y="46"/>
                    <a:pt x="542" y="28"/>
                  </a:cubicBezTo>
                  <a:cubicBezTo>
                    <a:pt x="528" y="14"/>
                    <a:pt x="514" y="0"/>
                    <a:pt x="48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457;p83">
              <a:extLst>
                <a:ext uri="{FF2B5EF4-FFF2-40B4-BE49-F238E27FC236}">
                  <a16:creationId xmlns:a16="http://schemas.microsoft.com/office/drawing/2014/main" id="{0A3E3DF9-535C-839D-8A9C-B7E9F094B712}"/>
                </a:ext>
              </a:extLst>
            </p:cNvPr>
            <p:cNvSpPr/>
            <p:nvPr/>
          </p:nvSpPr>
          <p:spPr>
            <a:xfrm>
              <a:off x="4075734" y="3744732"/>
              <a:ext cx="69149" cy="18868"/>
            </a:xfrm>
            <a:custGeom>
              <a:avLst/>
              <a:gdLst/>
              <a:ahLst/>
              <a:cxnLst/>
              <a:rect l="l" t="t" r="r" b="b"/>
              <a:pathLst>
                <a:path w="733" h="200" extrusionOk="0">
                  <a:moveTo>
                    <a:pt x="690" y="1"/>
                  </a:moveTo>
                  <a:cubicBezTo>
                    <a:pt x="685" y="1"/>
                    <a:pt x="680" y="3"/>
                    <a:pt x="676" y="8"/>
                  </a:cubicBezTo>
                  <a:cubicBezTo>
                    <a:pt x="542" y="50"/>
                    <a:pt x="426" y="78"/>
                    <a:pt x="307" y="110"/>
                  </a:cubicBezTo>
                  <a:cubicBezTo>
                    <a:pt x="219" y="124"/>
                    <a:pt x="131" y="124"/>
                    <a:pt x="29" y="124"/>
                  </a:cubicBezTo>
                  <a:lnTo>
                    <a:pt x="15" y="124"/>
                  </a:lnTo>
                  <a:lnTo>
                    <a:pt x="15" y="138"/>
                  </a:lnTo>
                  <a:cubicBezTo>
                    <a:pt x="1" y="138"/>
                    <a:pt x="1" y="152"/>
                    <a:pt x="1" y="166"/>
                  </a:cubicBezTo>
                  <a:cubicBezTo>
                    <a:pt x="1" y="166"/>
                    <a:pt x="1" y="184"/>
                    <a:pt x="15" y="198"/>
                  </a:cubicBezTo>
                  <a:lnTo>
                    <a:pt x="43" y="198"/>
                  </a:lnTo>
                  <a:cubicBezTo>
                    <a:pt x="65" y="199"/>
                    <a:pt x="87" y="200"/>
                    <a:pt x="109" y="200"/>
                  </a:cubicBezTo>
                  <a:cubicBezTo>
                    <a:pt x="308" y="200"/>
                    <a:pt x="503" y="145"/>
                    <a:pt x="690" y="78"/>
                  </a:cubicBezTo>
                  <a:cubicBezTo>
                    <a:pt x="718" y="78"/>
                    <a:pt x="732" y="50"/>
                    <a:pt x="718" y="36"/>
                  </a:cubicBezTo>
                  <a:cubicBezTo>
                    <a:pt x="718" y="16"/>
                    <a:pt x="703" y="1"/>
                    <a:pt x="69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458;p83">
              <a:extLst>
                <a:ext uri="{FF2B5EF4-FFF2-40B4-BE49-F238E27FC236}">
                  <a16:creationId xmlns:a16="http://schemas.microsoft.com/office/drawing/2014/main" id="{F5E4BB81-649E-D09C-7884-087221959E3C}"/>
                </a:ext>
              </a:extLst>
            </p:cNvPr>
            <p:cNvSpPr/>
            <p:nvPr/>
          </p:nvSpPr>
          <p:spPr>
            <a:xfrm>
              <a:off x="4091016" y="3742468"/>
              <a:ext cx="62168" cy="18301"/>
            </a:xfrm>
            <a:custGeom>
              <a:avLst/>
              <a:gdLst/>
              <a:ahLst/>
              <a:cxnLst/>
              <a:rect l="l" t="t" r="r" b="b"/>
              <a:pathLst>
                <a:path w="659" h="194" extrusionOk="0">
                  <a:moveTo>
                    <a:pt x="602" y="0"/>
                  </a:moveTo>
                  <a:cubicBezTo>
                    <a:pt x="496" y="46"/>
                    <a:pt x="394" y="74"/>
                    <a:pt x="278" y="102"/>
                  </a:cubicBezTo>
                  <a:cubicBezTo>
                    <a:pt x="204" y="120"/>
                    <a:pt x="130" y="120"/>
                    <a:pt x="43" y="120"/>
                  </a:cubicBezTo>
                  <a:lnTo>
                    <a:pt x="14" y="120"/>
                  </a:lnTo>
                  <a:lnTo>
                    <a:pt x="14" y="134"/>
                  </a:lnTo>
                  <a:cubicBezTo>
                    <a:pt x="14" y="134"/>
                    <a:pt x="0" y="148"/>
                    <a:pt x="0" y="162"/>
                  </a:cubicBezTo>
                  <a:cubicBezTo>
                    <a:pt x="0" y="162"/>
                    <a:pt x="14" y="176"/>
                    <a:pt x="14" y="190"/>
                  </a:cubicBezTo>
                  <a:lnTo>
                    <a:pt x="43" y="190"/>
                  </a:lnTo>
                  <a:cubicBezTo>
                    <a:pt x="68" y="192"/>
                    <a:pt x="92" y="193"/>
                    <a:pt x="117" y="193"/>
                  </a:cubicBezTo>
                  <a:cubicBezTo>
                    <a:pt x="296" y="193"/>
                    <a:pt x="463" y="141"/>
                    <a:pt x="630" y="88"/>
                  </a:cubicBezTo>
                  <a:cubicBezTo>
                    <a:pt x="644" y="74"/>
                    <a:pt x="658" y="60"/>
                    <a:pt x="644" y="32"/>
                  </a:cubicBezTo>
                  <a:cubicBezTo>
                    <a:pt x="644" y="14"/>
                    <a:pt x="616" y="0"/>
                    <a:pt x="60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7459;p83">
              <a:extLst>
                <a:ext uri="{FF2B5EF4-FFF2-40B4-BE49-F238E27FC236}">
                  <a16:creationId xmlns:a16="http://schemas.microsoft.com/office/drawing/2014/main" id="{6D6B3D73-0963-8864-90BA-8CB16EE6BFDD}"/>
                </a:ext>
              </a:extLst>
            </p:cNvPr>
            <p:cNvSpPr/>
            <p:nvPr/>
          </p:nvSpPr>
          <p:spPr>
            <a:xfrm>
              <a:off x="4158657" y="3256819"/>
              <a:ext cx="103677" cy="25471"/>
            </a:xfrm>
            <a:custGeom>
              <a:avLst/>
              <a:gdLst/>
              <a:ahLst/>
              <a:cxnLst/>
              <a:rect l="l" t="t" r="r" b="b"/>
              <a:pathLst>
                <a:path w="1099" h="270" extrusionOk="0">
                  <a:moveTo>
                    <a:pt x="770" y="0"/>
                  </a:moveTo>
                  <a:cubicBezTo>
                    <a:pt x="689" y="0"/>
                    <a:pt x="608" y="7"/>
                    <a:pt x="529" y="20"/>
                  </a:cubicBezTo>
                  <a:cubicBezTo>
                    <a:pt x="441" y="34"/>
                    <a:pt x="353" y="48"/>
                    <a:pt x="265" y="80"/>
                  </a:cubicBezTo>
                  <a:cubicBezTo>
                    <a:pt x="191" y="108"/>
                    <a:pt x="103" y="136"/>
                    <a:pt x="29" y="182"/>
                  </a:cubicBezTo>
                  <a:lnTo>
                    <a:pt x="15" y="196"/>
                  </a:lnTo>
                  <a:lnTo>
                    <a:pt x="1" y="210"/>
                  </a:lnTo>
                  <a:lnTo>
                    <a:pt x="1" y="238"/>
                  </a:lnTo>
                  <a:cubicBezTo>
                    <a:pt x="15" y="255"/>
                    <a:pt x="15" y="255"/>
                    <a:pt x="29" y="255"/>
                  </a:cubicBezTo>
                  <a:cubicBezTo>
                    <a:pt x="29" y="269"/>
                    <a:pt x="43" y="269"/>
                    <a:pt x="61" y="269"/>
                  </a:cubicBezTo>
                  <a:cubicBezTo>
                    <a:pt x="163" y="196"/>
                    <a:pt x="279" y="150"/>
                    <a:pt x="395" y="122"/>
                  </a:cubicBezTo>
                  <a:lnTo>
                    <a:pt x="412" y="122"/>
                  </a:lnTo>
                  <a:cubicBezTo>
                    <a:pt x="540" y="94"/>
                    <a:pt x="671" y="80"/>
                    <a:pt x="798" y="80"/>
                  </a:cubicBezTo>
                  <a:lnTo>
                    <a:pt x="798" y="80"/>
                  </a:lnTo>
                  <a:cubicBezTo>
                    <a:pt x="884" y="80"/>
                    <a:pt x="970" y="94"/>
                    <a:pt x="1042" y="108"/>
                  </a:cubicBezTo>
                  <a:cubicBezTo>
                    <a:pt x="1070" y="108"/>
                    <a:pt x="1084" y="94"/>
                    <a:pt x="1098" y="80"/>
                  </a:cubicBezTo>
                  <a:cubicBezTo>
                    <a:pt x="1098" y="62"/>
                    <a:pt x="1084" y="48"/>
                    <a:pt x="1084" y="48"/>
                  </a:cubicBezTo>
                  <a:cubicBezTo>
                    <a:pt x="1084" y="34"/>
                    <a:pt x="1070" y="34"/>
                    <a:pt x="1056" y="34"/>
                  </a:cubicBezTo>
                  <a:cubicBezTo>
                    <a:pt x="967" y="11"/>
                    <a:pt x="869" y="0"/>
                    <a:pt x="77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7460;p83">
              <a:extLst>
                <a:ext uri="{FF2B5EF4-FFF2-40B4-BE49-F238E27FC236}">
                  <a16:creationId xmlns:a16="http://schemas.microsoft.com/office/drawing/2014/main" id="{D8902D5F-B525-00E9-305A-08F01DFFDD0B}"/>
                </a:ext>
              </a:extLst>
            </p:cNvPr>
            <p:cNvSpPr/>
            <p:nvPr/>
          </p:nvSpPr>
          <p:spPr>
            <a:xfrm>
              <a:off x="4157336" y="3257102"/>
              <a:ext cx="95375" cy="24811"/>
            </a:xfrm>
            <a:custGeom>
              <a:avLst/>
              <a:gdLst/>
              <a:ahLst/>
              <a:cxnLst/>
              <a:rect l="l" t="t" r="r" b="b"/>
              <a:pathLst>
                <a:path w="1011" h="263" extrusionOk="0">
                  <a:moveTo>
                    <a:pt x="763" y="0"/>
                  </a:moveTo>
                  <a:cubicBezTo>
                    <a:pt x="670" y="0"/>
                    <a:pt x="576" y="9"/>
                    <a:pt x="483" y="17"/>
                  </a:cubicBezTo>
                  <a:cubicBezTo>
                    <a:pt x="321" y="45"/>
                    <a:pt x="163" y="105"/>
                    <a:pt x="29" y="179"/>
                  </a:cubicBezTo>
                  <a:lnTo>
                    <a:pt x="15" y="193"/>
                  </a:lnTo>
                  <a:cubicBezTo>
                    <a:pt x="15" y="193"/>
                    <a:pt x="1" y="193"/>
                    <a:pt x="1" y="207"/>
                  </a:cubicBezTo>
                  <a:lnTo>
                    <a:pt x="1" y="235"/>
                  </a:lnTo>
                  <a:cubicBezTo>
                    <a:pt x="1" y="235"/>
                    <a:pt x="15" y="252"/>
                    <a:pt x="29" y="252"/>
                  </a:cubicBezTo>
                  <a:cubicBezTo>
                    <a:pt x="29" y="259"/>
                    <a:pt x="32" y="263"/>
                    <a:pt x="38" y="263"/>
                  </a:cubicBezTo>
                  <a:cubicBezTo>
                    <a:pt x="43" y="263"/>
                    <a:pt x="50" y="259"/>
                    <a:pt x="57" y="252"/>
                  </a:cubicBezTo>
                  <a:cubicBezTo>
                    <a:pt x="145" y="207"/>
                    <a:pt x="251" y="164"/>
                    <a:pt x="367" y="133"/>
                  </a:cubicBezTo>
                  <a:cubicBezTo>
                    <a:pt x="514" y="91"/>
                    <a:pt x="659" y="77"/>
                    <a:pt x="806" y="77"/>
                  </a:cubicBezTo>
                  <a:cubicBezTo>
                    <a:pt x="849" y="77"/>
                    <a:pt x="908" y="91"/>
                    <a:pt x="968" y="91"/>
                  </a:cubicBezTo>
                  <a:cubicBezTo>
                    <a:pt x="982" y="91"/>
                    <a:pt x="1010" y="77"/>
                    <a:pt x="1010" y="59"/>
                  </a:cubicBezTo>
                  <a:cubicBezTo>
                    <a:pt x="1010" y="31"/>
                    <a:pt x="996" y="17"/>
                    <a:pt x="968" y="17"/>
                  </a:cubicBezTo>
                  <a:cubicBezTo>
                    <a:pt x="900" y="5"/>
                    <a:pt x="831" y="0"/>
                    <a:pt x="76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461;p83">
              <a:extLst>
                <a:ext uri="{FF2B5EF4-FFF2-40B4-BE49-F238E27FC236}">
                  <a16:creationId xmlns:a16="http://schemas.microsoft.com/office/drawing/2014/main" id="{BF069A65-EA1D-3203-BA01-BE72783A1B2F}"/>
                </a:ext>
              </a:extLst>
            </p:cNvPr>
            <p:cNvSpPr/>
            <p:nvPr/>
          </p:nvSpPr>
          <p:spPr>
            <a:xfrm>
              <a:off x="4156015" y="3260970"/>
              <a:ext cx="51225" cy="21320"/>
            </a:xfrm>
            <a:custGeom>
              <a:avLst/>
              <a:gdLst/>
              <a:ahLst/>
              <a:cxnLst/>
              <a:rect l="l" t="t" r="r" b="b"/>
              <a:pathLst>
                <a:path w="543" h="226" extrusionOk="0">
                  <a:moveTo>
                    <a:pt x="505" y="0"/>
                  </a:moveTo>
                  <a:cubicBezTo>
                    <a:pt x="502" y="0"/>
                    <a:pt x="499" y="1"/>
                    <a:pt x="497" y="4"/>
                  </a:cubicBezTo>
                  <a:cubicBezTo>
                    <a:pt x="335" y="36"/>
                    <a:pt x="177" y="78"/>
                    <a:pt x="29" y="138"/>
                  </a:cubicBezTo>
                  <a:lnTo>
                    <a:pt x="15" y="152"/>
                  </a:lnTo>
                  <a:cubicBezTo>
                    <a:pt x="1" y="166"/>
                    <a:pt x="1" y="180"/>
                    <a:pt x="1" y="194"/>
                  </a:cubicBezTo>
                  <a:cubicBezTo>
                    <a:pt x="15" y="211"/>
                    <a:pt x="43" y="225"/>
                    <a:pt x="57" y="225"/>
                  </a:cubicBezTo>
                  <a:cubicBezTo>
                    <a:pt x="145" y="180"/>
                    <a:pt x="247" y="138"/>
                    <a:pt x="353" y="106"/>
                  </a:cubicBezTo>
                  <a:cubicBezTo>
                    <a:pt x="409" y="106"/>
                    <a:pt x="455" y="92"/>
                    <a:pt x="497" y="78"/>
                  </a:cubicBezTo>
                  <a:cubicBezTo>
                    <a:pt x="528" y="78"/>
                    <a:pt x="542" y="64"/>
                    <a:pt x="542" y="36"/>
                  </a:cubicBezTo>
                  <a:cubicBezTo>
                    <a:pt x="531" y="21"/>
                    <a:pt x="517" y="0"/>
                    <a:pt x="505"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7462;p83">
              <a:extLst>
                <a:ext uri="{FF2B5EF4-FFF2-40B4-BE49-F238E27FC236}">
                  <a16:creationId xmlns:a16="http://schemas.microsoft.com/office/drawing/2014/main" id="{1570661C-1C87-5C58-0D78-8CA50D5A7433}"/>
                </a:ext>
              </a:extLst>
            </p:cNvPr>
            <p:cNvSpPr/>
            <p:nvPr/>
          </p:nvSpPr>
          <p:spPr>
            <a:xfrm>
              <a:off x="4156015" y="3262573"/>
              <a:ext cx="38584" cy="18962"/>
            </a:xfrm>
            <a:custGeom>
              <a:avLst/>
              <a:gdLst/>
              <a:ahLst/>
              <a:cxnLst/>
              <a:rect l="l" t="t" r="r" b="b"/>
              <a:pathLst>
                <a:path w="409" h="201" extrusionOk="0">
                  <a:moveTo>
                    <a:pt x="353" y="1"/>
                  </a:moveTo>
                  <a:cubicBezTo>
                    <a:pt x="233" y="19"/>
                    <a:pt x="131" y="61"/>
                    <a:pt x="29" y="121"/>
                  </a:cubicBezTo>
                  <a:lnTo>
                    <a:pt x="15" y="121"/>
                  </a:lnTo>
                  <a:cubicBezTo>
                    <a:pt x="15" y="135"/>
                    <a:pt x="1" y="135"/>
                    <a:pt x="1" y="135"/>
                  </a:cubicBezTo>
                  <a:lnTo>
                    <a:pt x="1" y="177"/>
                  </a:lnTo>
                  <a:cubicBezTo>
                    <a:pt x="11" y="189"/>
                    <a:pt x="28" y="200"/>
                    <a:pt x="42" y="200"/>
                  </a:cubicBezTo>
                  <a:cubicBezTo>
                    <a:pt x="48" y="200"/>
                    <a:pt x="53" y="198"/>
                    <a:pt x="57" y="194"/>
                  </a:cubicBezTo>
                  <a:cubicBezTo>
                    <a:pt x="131" y="163"/>
                    <a:pt x="205" y="121"/>
                    <a:pt x="279" y="106"/>
                  </a:cubicBezTo>
                  <a:cubicBezTo>
                    <a:pt x="307" y="106"/>
                    <a:pt x="335" y="89"/>
                    <a:pt x="367" y="89"/>
                  </a:cubicBezTo>
                  <a:cubicBezTo>
                    <a:pt x="381" y="89"/>
                    <a:pt x="409" y="61"/>
                    <a:pt x="395" y="47"/>
                  </a:cubicBezTo>
                  <a:cubicBezTo>
                    <a:pt x="395" y="19"/>
                    <a:pt x="381" y="1"/>
                    <a:pt x="35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7463;p83">
              <a:extLst>
                <a:ext uri="{FF2B5EF4-FFF2-40B4-BE49-F238E27FC236}">
                  <a16:creationId xmlns:a16="http://schemas.microsoft.com/office/drawing/2014/main" id="{9258A27F-C3C8-CECB-67FC-27BB7A70AC88}"/>
                </a:ext>
              </a:extLst>
            </p:cNvPr>
            <p:cNvSpPr/>
            <p:nvPr/>
          </p:nvSpPr>
          <p:spPr>
            <a:xfrm>
              <a:off x="4153091" y="3264271"/>
              <a:ext cx="31886" cy="19056"/>
            </a:xfrm>
            <a:custGeom>
              <a:avLst/>
              <a:gdLst/>
              <a:ahLst/>
              <a:cxnLst/>
              <a:rect l="l" t="t" r="r" b="b"/>
              <a:pathLst>
                <a:path w="338" h="202" extrusionOk="0">
                  <a:moveTo>
                    <a:pt x="278" y="1"/>
                  </a:moveTo>
                  <a:cubicBezTo>
                    <a:pt x="190" y="29"/>
                    <a:pt x="102" y="71"/>
                    <a:pt x="14" y="117"/>
                  </a:cubicBezTo>
                  <a:lnTo>
                    <a:pt x="14" y="131"/>
                  </a:lnTo>
                  <a:cubicBezTo>
                    <a:pt x="0" y="131"/>
                    <a:pt x="0" y="131"/>
                    <a:pt x="0" y="145"/>
                  </a:cubicBezTo>
                  <a:lnTo>
                    <a:pt x="0" y="176"/>
                  </a:lnTo>
                  <a:cubicBezTo>
                    <a:pt x="0" y="190"/>
                    <a:pt x="14" y="190"/>
                    <a:pt x="14" y="190"/>
                  </a:cubicBezTo>
                  <a:cubicBezTo>
                    <a:pt x="23" y="198"/>
                    <a:pt x="31" y="201"/>
                    <a:pt x="38" y="201"/>
                  </a:cubicBezTo>
                  <a:cubicBezTo>
                    <a:pt x="46" y="201"/>
                    <a:pt x="53" y="198"/>
                    <a:pt x="60" y="190"/>
                  </a:cubicBezTo>
                  <a:cubicBezTo>
                    <a:pt x="134" y="145"/>
                    <a:pt x="222" y="117"/>
                    <a:pt x="310" y="88"/>
                  </a:cubicBezTo>
                  <a:cubicBezTo>
                    <a:pt x="338" y="71"/>
                    <a:pt x="338" y="43"/>
                    <a:pt x="338" y="29"/>
                  </a:cubicBezTo>
                  <a:cubicBezTo>
                    <a:pt x="338" y="15"/>
                    <a:pt x="324" y="15"/>
                    <a:pt x="310"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464;p83">
              <a:extLst>
                <a:ext uri="{FF2B5EF4-FFF2-40B4-BE49-F238E27FC236}">
                  <a16:creationId xmlns:a16="http://schemas.microsoft.com/office/drawing/2014/main" id="{922546AA-39CF-EF7D-4C99-18212539688D}"/>
                </a:ext>
              </a:extLst>
            </p:cNvPr>
            <p:cNvSpPr/>
            <p:nvPr/>
          </p:nvSpPr>
          <p:spPr>
            <a:xfrm>
              <a:off x="4151770" y="3267667"/>
              <a:ext cx="27547" cy="15943"/>
            </a:xfrm>
            <a:custGeom>
              <a:avLst/>
              <a:gdLst/>
              <a:ahLst/>
              <a:cxnLst/>
              <a:rect l="l" t="t" r="r" b="b"/>
              <a:pathLst>
                <a:path w="292" h="169" extrusionOk="0">
                  <a:moveTo>
                    <a:pt x="253" y="0"/>
                  </a:moveTo>
                  <a:cubicBezTo>
                    <a:pt x="248" y="0"/>
                    <a:pt x="245" y="7"/>
                    <a:pt x="236" y="7"/>
                  </a:cubicBezTo>
                  <a:cubicBezTo>
                    <a:pt x="162" y="21"/>
                    <a:pt x="88" y="52"/>
                    <a:pt x="28" y="81"/>
                  </a:cubicBezTo>
                  <a:lnTo>
                    <a:pt x="14" y="95"/>
                  </a:lnTo>
                  <a:lnTo>
                    <a:pt x="0" y="109"/>
                  </a:lnTo>
                  <a:lnTo>
                    <a:pt x="0" y="140"/>
                  </a:lnTo>
                  <a:cubicBezTo>
                    <a:pt x="14" y="154"/>
                    <a:pt x="14" y="154"/>
                    <a:pt x="28" y="154"/>
                  </a:cubicBezTo>
                  <a:cubicBezTo>
                    <a:pt x="46" y="169"/>
                    <a:pt x="46" y="169"/>
                    <a:pt x="60" y="169"/>
                  </a:cubicBezTo>
                  <a:cubicBezTo>
                    <a:pt x="134" y="123"/>
                    <a:pt x="190" y="95"/>
                    <a:pt x="264" y="81"/>
                  </a:cubicBezTo>
                  <a:cubicBezTo>
                    <a:pt x="278" y="81"/>
                    <a:pt x="278" y="67"/>
                    <a:pt x="278" y="52"/>
                  </a:cubicBezTo>
                  <a:cubicBezTo>
                    <a:pt x="292" y="52"/>
                    <a:pt x="292" y="35"/>
                    <a:pt x="278" y="21"/>
                  </a:cubicBezTo>
                  <a:cubicBezTo>
                    <a:pt x="278" y="21"/>
                    <a:pt x="278" y="7"/>
                    <a:pt x="264" y="7"/>
                  </a:cubicBezTo>
                  <a:cubicBezTo>
                    <a:pt x="259" y="2"/>
                    <a:pt x="256" y="0"/>
                    <a:pt x="25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465;p83">
              <a:extLst>
                <a:ext uri="{FF2B5EF4-FFF2-40B4-BE49-F238E27FC236}">
                  <a16:creationId xmlns:a16="http://schemas.microsoft.com/office/drawing/2014/main" id="{D64B8393-B8DD-0A44-2025-11A799FF08B5}"/>
                </a:ext>
              </a:extLst>
            </p:cNvPr>
            <p:cNvSpPr/>
            <p:nvPr/>
          </p:nvSpPr>
          <p:spPr>
            <a:xfrm>
              <a:off x="4208467" y="3255970"/>
              <a:ext cx="63772" cy="9717"/>
            </a:xfrm>
            <a:custGeom>
              <a:avLst/>
              <a:gdLst/>
              <a:ahLst/>
              <a:cxnLst/>
              <a:rect l="l" t="t" r="r" b="b"/>
              <a:pathLst>
                <a:path w="676" h="103" extrusionOk="0">
                  <a:moveTo>
                    <a:pt x="338" y="1"/>
                  </a:moveTo>
                  <a:cubicBezTo>
                    <a:pt x="223" y="1"/>
                    <a:pt x="107" y="30"/>
                    <a:pt x="1" y="88"/>
                  </a:cubicBezTo>
                  <a:lnTo>
                    <a:pt x="1" y="88"/>
                  </a:lnTo>
                  <a:cubicBezTo>
                    <a:pt x="103" y="32"/>
                    <a:pt x="216" y="6"/>
                    <a:pt x="327" y="6"/>
                  </a:cubicBezTo>
                  <a:cubicBezTo>
                    <a:pt x="451" y="6"/>
                    <a:pt x="573" y="39"/>
                    <a:pt x="676" y="103"/>
                  </a:cubicBezTo>
                  <a:cubicBezTo>
                    <a:pt x="576" y="34"/>
                    <a:pt x="458" y="1"/>
                    <a:pt x="338"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466;p83">
              <a:extLst>
                <a:ext uri="{FF2B5EF4-FFF2-40B4-BE49-F238E27FC236}">
                  <a16:creationId xmlns:a16="http://schemas.microsoft.com/office/drawing/2014/main" id="{0EC4DBC2-D963-37EA-4B41-97AF883DEACF}"/>
                </a:ext>
              </a:extLst>
            </p:cNvPr>
            <p:cNvSpPr/>
            <p:nvPr/>
          </p:nvSpPr>
          <p:spPr>
            <a:xfrm>
              <a:off x="3925077" y="3493606"/>
              <a:ext cx="16698" cy="63772"/>
            </a:xfrm>
            <a:custGeom>
              <a:avLst/>
              <a:gdLst/>
              <a:ahLst/>
              <a:cxnLst/>
              <a:rect l="l" t="t" r="r" b="b"/>
              <a:pathLst>
                <a:path w="177" h="676" extrusionOk="0">
                  <a:moveTo>
                    <a:pt x="103" y="676"/>
                  </a:moveTo>
                  <a:cubicBezTo>
                    <a:pt x="1" y="471"/>
                    <a:pt x="29" y="208"/>
                    <a:pt x="176" y="0"/>
                  </a:cubicBezTo>
                  <a:cubicBezTo>
                    <a:pt x="29" y="208"/>
                    <a:pt x="1" y="471"/>
                    <a:pt x="103" y="67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467;p83">
              <a:extLst>
                <a:ext uri="{FF2B5EF4-FFF2-40B4-BE49-F238E27FC236}">
                  <a16:creationId xmlns:a16="http://schemas.microsoft.com/office/drawing/2014/main" id="{EBDA8F3C-92B7-2CFC-3137-9A009E8BF89B}"/>
                </a:ext>
              </a:extLst>
            </p:cNvPr>
            <p:cNvSpPr/>
            <p:nvPr/>
          </p:nvSpPr>
          <p:spPr>
            <a:xfrm>
              <a:off x="4426858" y="3452192"/>
              <a:ext cx="11792" cy="63678"/>
            </a:xfrm>
            <a:custGeom>
              <a:avLst/>
              <a:gdLst/>
              <a:ahLst/>
              <a:cxnLst/>
              <a:rect l="l" t="t" r="r" b="b"/>
              <a:pathLst>
                <a:path w="125" h="675" extrusionOk="0">
                  <a:moveTo>
                    <a:pt x="74" y="0"/>
                  </a:moveTo>
                  <a:lnTo>
                    <a:pt x="74" y="0"/>
                  </a:lnTo>
                  <a:cubicBezTo>
                    <a:pt x="108" y="85"/>
                    <a:pt x="124" y="176"/>
                    <a:pt x="124" y="266"/>
                  </a:cubicBezTo>
                  <a:lnTo>
                    <a:pt x="124" y="266"/>
                  </a:lnTo>
                  <a:cubicBezTo>
                    <a:pt x="125" y="176"/>
                    <a:pt x="108" y="86"/>
                    <a:pt x="74" y="0"/>
                  </a:cubicBezTo>
                  <a:close/>
                  <a:moveTo>
                    <a:pt x="124" y="266"/>
                  </a:moveTo>
                  <a:cubicBezTo>
                    <a:pt x="124" y="408"/>
                    <a:pt x="82" y="550"/>
                    <a:pt x="0" y="675"/>
                  </a:cubicBezTo>
                  <a:cubicBezTo>
                    <a:pt x="83" y="558"/>
                    <a:pt x="125" y="412"/>
                    <a:pt x="124" y="266"/>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468;p83">
              <a:extLst>
                <a:ext uri="{FF2B5EF4-FFF2-40B4-BE49-F238E27FC236}">
                  <a16:creationId xmlns:a16="http://schemas.microsoft.com/office/drawing/2014/main" id="{9773CFDF-D4E5-6555-1A6D-037FD51930DF}"/>
                </a:ext>
              </a:extLst>
            </p:cNvPr>
            <p:cNvSpPr/>
            <p:nvPr/>
          </p:nvSpPr>
          <p:spPr>
            <a:xfrm>
              <a:off x="4094979" y="3743789"/>
              <a:ext cx="65093" cy="12736"/>
            </a:xfrm>
            <a:custGeom>
              <a:avLst/>
              <a:gdLst/>
              <a:ahLst/>
              <a:cxnLst/>
              <a:rect l="l" t="t" r="r" b="b"/>
              <a:pathLst>
                <a:path w="690" h="135" extrusionOk="0">
                  <a:moveTo>
                    <a:pt x="690" y="32"/>
                  </a:moveTo>
                  <a:cubicBezTo>
                    <a:pt x="472" y="134"/>
                    <a:pt x="208" y="134"/>
                    <a:pt x="1" y="0"/>
                  </a:cubicBezTo>
                  <a:cubicBezTo>
                    <a:pt x="208" y="134"/>
                    <a:pt x="472" y="134"/>
                    <a:pt x="690" y="32"/>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469;p83">
              <a:extLst>
                <a:ext uri="{FF2B5EF4-FFF2-40B4-BE49-F238E27FC236}">
                  <a16:creationId xmlns:a16="http://schemas.microsoft.com/office/drawing/2014/main" id="{0F6419FC-555C-6AE6-FCA0-5D31555F3842}"/>
                </a:ext>
              </a:extLst>
            </p:cNvPr>
            <p:cNvSpPr/>
            <p:nvPr/>
          </p:nvSpPr>
          <p:spPr>
            <a:xfrm>
              <a:off x="3920737" y="3256064"/>
              <a:ext cx="527064" cy="497725"/>
            </a:xfrm>
            <a:custGeom>
              <a:avLst/>
              <a:gdLst/>
              <a:ahLst/>
              <a:cxnLst/>
              <a:rect l="l" t="t" r="r" b="b"/>
              <a:pathLst>
                <a:path w="5587" h="5276" extrusionOk="0">
                  <a:moveTo>
                    <a:pt x="3373" y="0"/>
                  </a:moveTo>
                  <a:cubicBezTo>
                    <a:pt x="3203" y="0"/>
                    <a:pt x="3029" y="63"/>
                    <a:pt x="2889" y="190"/>
                  </a:cubicBezTo>
                  <a:lnTo>
                    <a:pt x="2287" y="703"/>
                  </a:lnTo>
                  <a:lnTo>
                    <a:pt x="792" y="1991"/>
                  </a:lnTo>
                  <a:lnTo>
                    <a:pt x="353" y="2374"/>
                  </a:lnTo>
                  <a:cubicBezTo>
                    <a:pt x="61" y="2638"/>
                    <a:pt x="1" y="3077"/>
                    <a:pt x="237" y="3341"/>
                  </a:cubicBezTo>
                  <a:lnTo>
                    <a:pt x="1717" y="5068"/>
                  </a:lnTo>
                  <a:cubicBezTo>
                    <a:pt x="1839" y="5206"/>
                    <a:pt x="2017" y="5276"/>
                    <a:pt x="2203" y="5276"/>
                  </a:cubicBezTo>
                  <a:cubicBezTo>
                    <a:pt x="2373" y="5276"/>
                    <a:pt x="2551" y="5218"/>
                    <a:pt x="2699" y="5100"/>
                  </a:cubicBezTo>
                  <a:lnTo>
                    <a:pt x="5235" y="2902"/>
                  </a:lnTo>
                  <a:cubicBezTo>
                    <a:pt x="5527" y="2652"/>
                    <a:pt x="5587" y="2212"/>
                    <a:pt x="5351" y="1934"/>
                  </a:cubicBezTo>
                  <a:lnTo>
                    <a:pt x="3856" y="218"/>
                  </a:lnTo>
                  <a:cubicBezTo>
                    <a:pt x="3734" y="73"/>
                    <a:pt x="3556" y="0"/>
                    <a:pt x="3373"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470;p83">
              <a:extLst>
                <a:ext uri="{FF2B5EF4-FFF2-40B4-BE49-F238E27FC236}">
                  <a16:creationId xmlns:a16="http://schemas.microsoft.com/office/drawing/2014/main" id="{47978E55-6D16-BF74-2D17-E1813EA2CE8F}"/>
                </a:ext>
              </a:extLst>
            </p:cNvPr>
            <p:cNvSpPr/>
            <p:nvPr/>
          </p:nvSpPr>
          <p:spPr>
            <a:xfrm>
              <a:off x="3955265" y="3290875"/>
              <a:ext cx="456405" cy="431122"/>
            </a:xfrm>
            <a:custGeom>
              <a:avLst/>
              <a:gdLst/>
              <a:ahLst/>
              <a:cxnLst/>
              <a:rect l="l" t="t" r="r" b="b"/>
              <a:pathLst>
                <a:path w="4838" h="4570" extrusionOk="0">
                  <a:moveTo>
                    <a:pt x="2922" y="0"/>
                  </a:moveTo>
                  <a:cubicBezTo>
                    <a:pt x="2776" y="0"/>
                    <a:pt x="2628" y="53"/>
                    <a:pt x="2509" y="158"/>
                  </a:cubicBezTo>
                  <a:lnTo>
                    <a:pt x="1981" y="612"/>
                  </a:lnTo>
                  <a:lnTo>
                    <a:pt x="690" y="1724"/>
                  </a:lnTo>
                  <a:lnTo>
                    <a:pt x="296" y="2061"/>
                  </a:lnTo>
                  <a:cubicBezTo>
                    <a:pt x="46" y="2283"/>
                    <a:pt x="1" y="2663"/>
                    <a:pt x="208" y="2898"/>
                  </a:cubicBezTo>
                  <a:lnTo>
                    <a:pt x="1496" y="4393"/>
                  </a:lnTo>
                  <a:cubicBezTo>
                    <a:pt x="1594" y="4511"/>
                    <a:pt x="1744" y="4569"/>
                    <a:pt x="1900" y="4569"/>
                  </a:cubicBezTo>
                  <a:cubicBezTo>
                    <a:pt x="2052" y="4569"/>
                    <a:pt x="2210" y="4515"/>
                    <a:pt x="2333" y="4407"/>
                  </a:cubicBezTo>
                  <a:lnTo>
                    <a:pt x="4531" y="2515"/>
                  </a:lnTo>
                  <a:cubicBezTo>
                    <a:pt x="4795" y="2297"/>
                    <a:pt x="4837" y="1917"/>
                    <a:pt x="4633" y="1681"/>
                  </a:cubicBezTo>
                  <a:lnTo>
                    <a:pt x="3342" y="186"/>
                  </a:lnTo>
                  <a:cubicBezTo>
                    <a:pt x="3236" y="63"/>
                    <a:pt x="3081" y="0"/>
                    <a:pt x="292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471;p83">
              <a:extLst>
                <a:ext uri="{FF2B5EF4-FFF2-40B4-BE49-F238E27FC236}">
                  <a16:creationId xmlns:a16="http://schemas.microsoft.com/office/drawing/2014/main" id="{9CEE16BC-0ACE-856C-8952-AC519D1B6B25}"/>
                </a:ext>
              </a:extLst>
            </p:cNvPr>
            <p:cNvSpPr/>
            <p:nvPr/>
          </p:nvSpPr>
          <p:spPr>
            <a:xfrm>
              <a:off x="3966585" y="3301912"/>
              <a:ext cx="152072" cy="141978"/>
            </a:xfrm>
            <a:custGeom>
              <a:avLst/>
              <a:gdLst/>
              <a:ahLst/>
              <a:cxnLst/>
              <a:rect l="l" t="t" r="r" b="b"/>
              <a:pathLst>
                <a:path w="1612" h="1505" extrusionOk="0">
                  <a:moveTo>
                    <a:pt x="1082" y="0"/>
                  </a:moveTo>
                  <a:cubicBezTo>
                    <a:pt x="1034" y="0"/>
                    <a:pt x="985" y="4"/>
                    <a:pt x="936" y="10"/>
                  </a:cubicBezTo>
                  <a:cubicBezTo>
                    <a:pt x="834" y="10"/>
                    <a:pt x="732" y="41"/>
                    <a:pt x="644" y="83"/>
                  </a:cubicBezTo>
                  <a:cubicBezTo>
                    <a:pt x="542" y="129"/>
                    <a:pt x="454" y="185"/>
                    <a:pt x="380" y="259"/>
                  </a:cubicBezTo>
                  <a:cubicBezTo>
                    <a:pt x="218" y="393"/>
                    <a:pt x="102" y="583"/>
                    <a:pt x="42" y="787"/>
                  </a:cubicBezTo>
                  <a:cubicBezTo>
                    <a:pt x="14" y="889"/>
                    <a:pt x="0" y="991"/>
                    <a:pt x="0" y="1096"/>
                  </a:cubicBezTo>
                  <a:cubicBezTo>
                    <a:pt x="0" y="1167"/>
                    <a:pt x="0" y="1227"/>
                    <a:pt x="14" y="1286"/>
                  </a:cubicBezTo>
                  <a:cubicBezTo>
                    <a:pt x="28" y="1360"/>
                    <a:pt x="57" y="1417"/>
                    <a:pt x="74" y="1476"/>
                  </a:cubicBezTo>
                  <a:cubicBezTo>
                    <a:pt x="88" y="1490"/>
                    <a:pt x="88" y="1505"/>
                    <a:pt x="88" y="1505"/>
                  </a:cubicBezTo>
                  <a:cubicBezTo>
                    <a:pt x="218" y="1402"/>
                    <a:pt x="338" y="1300"/>
                    <a:pt x="454" y="1198"/>
                  </a:cubicBezTo>
                  <a:cubicBezTo>
                    <a:pt x="440" y="1167"/>
                    <a:pt x="440" y="1139"/>
                    <a:pt x="440" y="1111"/>
                  </a:cubicBezTo>
                  <a:lnTo>
                    <a:pt x="440" y="963"/>
                  </a:lnTo>
                  <a:cubicBezTo>
                    <a:pt x="454" y="903"/>
                    <a:pt x="482" y="861"/>
                    <a:pt x="496" y="801"/>
                  </a:cubicBezTo>
                  <a:cubicBezTo>
                    <a:pt x="528" y="745"/>
                    <a:pt x="570" y="699"/>
                    <a:pt x="602" y="639"/>
                  </a:cubicBezTo>
                  <a:cubicBezTo>
                    <a:pt x="644" y="597"/>
                    <a:pt x="690" y="569"/>
                    <a:pt x="746" y="523"/>
                  </a:cubicBezTo>
                  <a:cubicBezTo>
                    <a:pt x="792" y="495"/>
                    <a:pt x="834" y="481"/>
                    <a:pt x="880" y="463"/>
                  </a:cubicBezTo>
                  <a:cubicBezTo>
                    <a:pt x="922" y="449"/>
                    <a:pt x="968" y="435"/>
                    <a:pt x="1010" y="435"/>
                  </a:cubicBezTo>
                  <a:cubicBezTo>
                    <a:pt x="1056" y="435"/>
                    <a:pt x="1098" y="435"/>
                    <a:pt x="1143" y="449"/>
                  </a:cubicBezTo>
                  <a:cubicBezTo>
                    <a:pt x="1172" y="449"/>
                    <a:pt x="1217" y="463"/>
                    <a:pt x="1260" y="481"/>
                  </a:cubicBezTo>
                  <a:lnTo>
                    <a:pt x="1274" y="495"/>
                  </a:lnTo>
                  <a:lnTo>
                    <a:pt x="1611" y="200"/>
                  </a:lnTo>
                  <a:cubicBezTo>
                    <a:pt x="1611" y="185"/>
                    <a:pt x="1597" y="185"/>
                    <a:pt x="1583" y="171"/>
                  </a:cubicBezTo>
                  <a:cubicBezTo>
                    <a:pt x="1495" y="112"/>
                    <a:pt x="1393" y="55"/>
                    <a:pt x="1274" y="24"/>
                  </a:cubicBezTo>
                  <a:cubicBezTo>
                    <a:pt x="1214" y="7"/>
                    <a:pt x="1149" y="0"/>
                    <a:pt x="1082" y="0"/>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472;p83">
              <a:extLst>
                <a:ext uri="{FF2B5EF4-FFF2-40B4-BE49-F238E27FC236}">
                  <a16:creationId xmlns:a16="http://schemas.microsoft.com/office/drawing/2014/main" id="{93AEFC5F-4ACF-DEEC-CD41-4AB610934819}"/>
                </a:ext>
              </a:extLst>
            </p:cNvPr>
            <p:cNvSpPr/>
            <p:nvPr/>
          </p:nvSpPr>
          <p:spPr>
            <a:xfrm>
              <a:off x="2713876" y="2510703"/>
              <a:ext cx="201882" cy="183864"/>
            </a:xfrm>
            <a:custGeom>
              <a:avLst/>
              <a:gdLst/>
              <a:ahLst/>
              <a:cxnLst/>
              <a:rect l="l" t="t" r="r" b="b"/>
              <a:pathLst>
                <a:path w="2140" h="1949" extrusionOk="0">
                  <a:moveTo>
                    <a:pt x="1773" y="0"/>
                  </a:moveTo>
                  <a:cubicBezTo>
                    <a:pt x="1745" y="14"/>
                    <a:pt x="1700" y="28"/>
                    <a:pt x="1671" y="74"/>
                  </a:cubicBezTo>
                  <a:cubicBezTo>
                    <a:pt x="1626" y="102"/>
                    <a:pt x="1598" y="144"/>
                    <a:pt x="1569" y="204"/>
                  </a:cubicBezTo>
                  <a:cubicBezTo>
                    <a:pt x="1538" y="250"/>
                    <a:pt x="1524" y="306"/>
                    <a:pt x="1496" y="380"/>
                  </a:cubicBezTo>
                  <a:cubicBezTo>
                    <a:pt x="1450" y="454"/>
                    <a:pt x="1436" y="528"/>
                    <a:pt x="1422" y="602"/>
                  </a:cubicBezTo>
                  <a:cubicBezTo>
                    <a:pt x="1376" y="570"/>
                    <a:pt x="1334" y="528"/>
                    <a:pt x="1260" y="468"/>
                  </a:cubicBezTo>
                  <a:cubicBezTo>
                    <a:pt x="1158" y="380"/>
                    <a:pt x="1056" y="306"/>
                    <a:pt x="954" y="250"/>
                  </a:cubicBezTo>
                  <a:cubicBezTo>
                    <a:pt x="894" y="204"/>
                    <a:pt x="848" y="176"/>
                    <a:pt x="792" y="162"/>
                  </a:cubicBezTo>
                  <a:cubicBezTo>
                    <a:pt x="732" y="130"/>
                    <a:pt x="672" y="116"/>
                    <a:pt x="630" y="102"/>
                  </a:cubicBezTo>
                  <a:lnTo>
                    <a:pt x="483" y="102"/>
                  </a:lnTo>
                  <a:cubicBezTo>
                    <a:pt x="440" y="116"/>
                    <a:pt x="395" y="144"/>
                    <a:pt x="352" y="190"/>
                  </a:cubicBezTo>
                  <a:cubicBezTo>
                    <a:pt x="321" y="218"/>
                    <a:pt x="307" y="264"/>
                    <a:pt x="293" y="292"/>
                  </a:cubicBezTo>
                  <a:cubicBezTo>
                    <a:pt x="293" y="338"/>
                    <a:pt x="293" y="380"/>
                    <a:pt x="307" y="426"/>
                  </a:cubicBezTo>
                  <a:cubicBezTo>
                    <a:pt x="338" y="482"/>
                    <a:pt x="381" y="542"/>
                    <a:pt x="454" y="616"/>
                  </a:cubicBezTo>
                  <a:cubicBezTo>
                    <a:pt x="454" y="616"/>
                    <a:pt x="440" y="602"/>
                    <a:pt x="426" y="602"/>
                  </a:cubicBezTo>
                  <a:cubicBezTo>
                    <a:pt x="366" y="584"/>
                    <a:pt x="321" y="584"/>
                    <a:pt x="264" y="584"/>
                  </a:cubicBezTo>
                  <a:cubicBezTo>
                    <a:pt x="205" y="584"/>
                    <a:pt x="162" y="584"/>
                    <a:pt x="117" y="616"/>
                  </a:cubicBezTo>
                  <a:cubicBezTo>
                    <a:pt x="43" y="658"/>
                    <a:pt x="1" y="746"/>
                    <a:pt x="43" y="834"/>
                  </a:cubicBezTo>
                  <a:cubicBezTo>
                    <a:pt x="57" y="894"/>
                    <a:pt x="117" y="953"/>
                    <a:pt x="176" y="982"/>
                  </a:cubicBezTo>
                  <a:cubicBezTo>
                    <a:pt x="250" y="1041"/>
                    <a:pt x="338" y="1070"/>
                    <a:pt x="409" y="1112"/>
                  </a:cubicBezTo>
                  <a:cubicBezTo>
                    <a:pt x="468" y="1129"/>
                    <a:pt x="528" y="1157"/>
                    <a:pt x="602" y="1186"/>
                  </a:cubicBezTo>
                  <a:cubicBezTo>
                    <a:pt x="528" y="1186"/>
                    <a:pt x="454" y="1186"/>
                    <a:pt x="381" y="1200"/>
                  </a:cubicBezTo>
                  <a:cubicBezTo>
                    <a:pt x="293" y="1217"/>
                    <a:pt x="205" y="1231"/>
                    <a:pt x="131" y="1288"/>
                  </a:cubicBezTo>
                  <a:cubicBezTo>
                    <a:pt x="103" y="1319"/>
                    <a:pt x="74" y="1347"/>
                    <a:pt x="74" y="1393"/>
                  </a:cubicBezTo>
                  <a:cubicBezTo>
                    <a:pt x="57" y="1421"/>
                    <a:pt x="74" y="1463"/>
                    <a:pt x="89" y="1509"/>
                  </a:cubicBezTo>
                  <a:cubicBezTo>
                    <a:pt x="103" y="1537"/>
                    <a:pt x="117" y="1551"/>
                    <a:pt x="131" y="1569"/>
                  </a:cubicBezTo>
                  <a:cubicBezTo>
                    <a:pt x="145" y="1597"/>
                    <a:pt x="176" y="1611"/>
                    <a:pt x="191" y="1625"/>
                  </a:cubicBezTo>
                  <a:cubicBezTo>
                    <a:pt x="250" y="1657"/>
                    <a:pt x="321" y="1657"/>
                    <a:pt x="381" y="1671"/>
                  </a:cubicBezTo>
                  <a:cubicBezTo>
                    <a:pt x="454" y="1685"/>
                    <a:pt x="528" y="1685"/>
                    <a:pt x="602" y="1685"/>
                  </a:cubicBezTo>
                  <a:lnTo>
                    <a:pt x="630" y="1685"/>
                  </a:lnTo>
                  <a:cubicBezTo>
                    <a:pt x="672" y="1685"/>
                    <a:pt x="718" y="1685"/>
                    <a:pt x="760" y="1699"/>
                  </a:cubicBezTo>
                  <a:cubicBezTo>
                    <a:pt x="792" y="1699"/>
                    <a:pt x="820" y="1699"/>
                    <a:pt x="866" y="1713"/>
                  </a:cubicBezTo>
                  <a:lnTo>
                    <a:pt x="880" y="1713"/>
                  </a:lnTo>
                  <a:cubicBezTo>
                    <a:pt x="922" y="1727"/>
                    <a:pt x="982" y="1727"/>
                    <a:pt x="1024" y="1745"/>
                  </a:cubicBezTo>
                  <a:cubicBezTo>
                    <a:pt x="1144" y="1773"/>
                    <a:pt x="1232" y="1801"/>
                    <a:pt x="1320" y="1833"/>
                  </a:cubicBezTo>
                  <a:cubicBezTo>
                    <a:pt x="1394" y="1861"/>
                    <a:pt x="1464" y="1903"/>
                    <a:pt x="1524" y="1949"/>
                  </a:cubicBezTo>
                  <a:lnTo>
                    <a:pt x="1552" y="1949"/>
                  </a:lnTo>
                  <a:cubicBezTo>
                    <a:pt x="1569" y="1949"/>
                    <a:pt x="1584" y="1935"/>
                    <a:pt x="1598" y="1921"/>
                  </a:cubicBezTo>
                  <a:cubicBezTo>
                    <a:pt x="1598" y="1903"/>
                    <a:pt x="1612" y="1889"/>
                    <a:pt x="1598" y="1875"/>
                  </a:cubicBezTo>
                  <a:cubicBezTo>
                    <a:pt x="1728" y="1861"/>
                    <a:pt x="1875" y="1773"/>
                    <a:pt x="1977" y="1639"/>
                  </a:cubicBezTo>
                  <a:cubicBezTo>
                    <a:pt x="2065" y="1551"/>
                    <a:pt x="2111" y="1449"/>
                    <a:pt x="2125" y="1361"/>
                  </a:cubicBezTo>
                  <a:cubicBezTo>
                    <a:pt x="2139" y="1259"/>
                    <a:pt x="2111" y="1172"/>
                    <a:pt x="2097" y="1084"/>
                  </a:cubicBezTo>
                  <a:cubicBezTo>
                    <a:pt x="2079" y="1041"/>
                    <a:pt x="2065" y="996"/>
                    <a:pt x="2065" y="953"/>
                  </a:cubicBezTo>
                  <a:cubicBezTo>
                    <a:pt x="2051" y="866"/>
                    <a:pt x="2065" y="760"/>
                    <a:pt x="2065" y="672"/>
                  </a:cubicBezTo>
                  <a:cubicBezTo>
                    <a:pt x="2079" y="570"/>
                    <a:pt x="2079" y="482"/>
                    <a:pt x="2079" y="380"/>
                  </a:cubicBezTo>
                  <a:cubicBezTo>
                    <a:pt x="2065" y="306"/>
                    <a:pt x="2037" y="218"/>
                    <a:pt x="2009" y="144"/>
                  </a:cubicBezTo>
                  <a:cubicBezTo>
                    <a:pt x="1977" y="88"/>
                    <a:pt x="1949" y="42"/>
                    <a:pt x="1904" y="14"/>
                  </a:cubicBezTo>
                  <a:cubicBezTo>
                    <a:pt x="1875" y="0"/>
                    <a:pt x="1861" y="0"/>
                    <a:pt x="1833"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473;p83">
              <a:extLst>
                <a:ext uri="{FF2B5EF4-FFF2-40B4-BE49-F238E27FC236}">
                  <a16:creationId xmlns:a16="http://schemas.microsoft.com/office/drawing/2014/main" id="{6D3A9A78-9D9F-19AD-FD1D-B06560BDD8B7}"/>
                </a:ext>
              </a:extLst>
            </p:cNvPr>
            <p:cNvSpPr/>
            <p:nvPr/>
          </p:nvSpPr>
          <p:spPr>
            <a:xfrm>
              <a:off x="3922058" y="3186632"/>
              <a:ext cx="171694" cy="204807"/>
            </a:xfrm>
            <a:custGeom>
              <a:avLst/>
              <a:gdLst/>
              <a:ahLst/>
              <a:cxnLst/>
              <a:rect l="l" t="t" r="r" b="b"/>
              <a:pathLst>
                <a:path w="1820" h="2171" extrusionOk="0">
                  <a:moveTo>
                    <a:pt x="514" y="0"/>
                  </a:moveTo>
                  <a:cubicBezTo>
                    <a:pt x="472" y="0"/>
                    <a:pt x="427" y="0"/>
                    <a:pt x="384" y="14"/>
                  </a:cubicBezTo>
                  <a:cubicBezTo>
                    <a:pt x="339" y="32"/>
                    <a:pt x="282" y="46"/>
                    <a:pt x="237" y="74"/>
                  </a:cubicBezTo>
                  <a:cubicBezTo>
                    <a:pt x="194" y="102"/>
                    <a:pt x="163" y="148"/>
                    <a:pt x="121" y="190"/>
                  </a:cubicBezTo>
                  <a:cubicBezTo>
                    <a:pt x="89" y="250"/>
                    <a:pt x="61" y="310"/>
                    <a:pt x="33" y="384"/>
                  </a:cubicBezTo>
                  <a:cubicBezTo>
                    <a:pt x="18" y="454"/>
                    <a:pt x="1" y="528"/>
                    <a:pt x="1" y="616"/>
                  </a:cubicBezTo>
                  <a:cubicBezTo>
                    <a:pt x="1" y="690"/>
                    <a:pt x="18" y="764"/>
                    <a:pt x="33" y="852"/>
                  </a:cubicBezTo>
                  <a:cubicBezTo>
                    <a:pt x="47" y="940"/>
                    <a:pt x="75" y="1013"/>
                    <a:pt x="121" y="1101"/>
                  </a:cubicBezTo>
                  <a:lnTo>
                    <a:pt x="149" y="1130"/>
                  </a:lnTo>
                  <a:cubicBezTo>
                    <a:pt x="163" y="1130"/>
                    <a:pt x="163" y="1144"/>
                    <a:pt x="163" y="1158"/>
                  </a:cubicBezTo>
                  <a:cubicBezTo>
                    <a:pt x="177" y="1203"/>
                    <a:pt x="194" y="1246"/>
                    <a:pt x="208" y="1277"/>
                  </a:cubicBezTo>
                  <a:lnTo>
                    <a:pt x="237" y="1334"/>
                  </a:lnTo>
                  <a:cubicBezTo>
                    <a:pt x="265" y="1422"/>
                    <a:pt x="296" y="1509"/>
                    <a:pt x="325" y="1597"/>
                  </a:cubicBezTo>
                  <a:cubicBezTo>
                    <a:pt x="353" y="1643"/>
                    <a:pt x="384" y="1685"/>
                    <a:pt x="412" y="1731"/>
                  </a:cubicBezTo>
                  <a:cubicBezTo>
                    <a:pt x="441" y="1759"/>
                    <a:pt x="472" y="1791"/>
                    <a:pt x="514" y="1819"/>
                  </a:cubicBezTo>
                  <a:cubicBezTo>
                    <a:pt x="546" y="1819"/>
                    <a:pt x="574" y="1833"/>
                    <a:pt x="602" y="1833"/>
                  </a:cubicBezTo>
                  <a:cubicBezTo>
                    <a:pt x="616" y="1833"/>
                    <a:pt x="634" y="1833"/>
                    <a:pt x="648" y="1819"/>
                  </a:cubicBezTo>
                  <a:cubicBezTo>
                    <a:pt x="676" y="1819"/>
                    <a:pt x="704" y="1805"/>
                    <a:pt x="722" y="1791"/>
                  </a:cubicBezTo>
                  <a:cubicBezTo>
                    <a:pt x="750" y="1773"/>
                    <a:pt x="778" y="1759"/>
                    <a:pt x="792" y="1731"/>
                  </a:cubicBezTo>
                  <a:lnTo>
                    <a:pt x="810" y="1717"/>
                  </a:lnTo>
                  <a:cubicBezTo>
                    <a:pt x="824" y="1773"/>
                    <a:pt x="838" y="1819"/>
                    <a:pt x="852" y="1861"/>
                  </a:cubicBezTo>
                  <a:cubicBezTo>
                    <a:pt x="866" y="1921"/>
                    <a:pt x="898" y="1981"/>
                    <a:pt x="912" y="2023"/>
                  </a:cubicBezTo>
                  <a:cubicBezTo>
                    <a:pt x="926" y="2037"/>
                    <a:pt x="940" y="2069"/>
                    <a:pt x="954" y="2083"/>
                  </a:cubicBezTo>
                  <a:cubicBezTo>
                    <a:pt x="968" y="2097"/>
                    <a:pt x="986" y="2111"/>
                    <a:pt x="1014" y="2143"/>
                  </a:cubicBezTo>
                  <a:cubicBezTo>
                    <a:pt x="1028" y="2143"/>
                    <a:pt x="1042" y="2157"/>
                    <a:pt x="1074" y="2157"/>
                  </a:cubicBezTo>
                  <a:cubicBezTo>
                    <a:pt x="1074" y="2157"/>
                    <a:pt x="1088" y="2171"/>
                    <a:pt x="1102" y="2171"/>
                  </a:cubicBezTo>
                  <a:cubicBezTo>
                    <a:pt x="1116" y="2171"/>
                    <a:pt x="1130" y="2157"/>
                    <a:pt x="1144" y="2157"/>
                  </a:cubicBezTo>
                  <a:cubicBezTo>
                    <a:pt x="1176" y="2157"/>
                    <a:pt x="1190" y="2143"/>
                    <a:pt x="1204" y="2125"/>
                  </a:cubicBezTo>
                  <a:cubicBezTo>
                    <a:pt x="1218" y="2125"/>
                    <a:pt x="1250" y="2097"/>
                    <a:pt x="1264" y="2083"/>
                  </a:cubicBezTo>
                  <a:cubicBezTo>
                    <a:pt x="1278" y="2055"/>
                    <a:pt x="1306" y="2009"/>
                    <a:pt x="1306" y="1967"/>
                  </a:cubicBezTo>
                  <a:cubicBezTo>
                    <a:pt x="1338" y="1967"/>
                    <a:pt x="1352" y="1949"/>
                    <a:pt x="1380" y="1935"/>
                  </a:cubicBezTo>
                  <a:cubicBezTo>
                    <a:pt x="1394" y="1935"/>
                    <a:pt x="1408" y="1921"/>
                    <a:pt x="1440" y="1907"/>
                  </a:cubicBezTo>
                  <a:cubicBezTo>
                    <a:pt x="1468" y="1879"/>
                    <a:pt x="1496" y="1833"/>
                    <a:pt x="1513" y="1791"/>
                  </a:cubicBezTo>
                  <a:cubicBezTo>
                    <a:pt x="1542" y="1745"/>
                    <a:pt x="1556" y="1703"/>
                    <a:pt x="1556" y="1643"/>
                  </a:cubicBezTo>
                  <a:cubicBezTo>
                    <a:pt x="1570" y="1643"/>
                    <a:pt x="1570" y="1643"/>
                    <a:pt x="1584" y="1629"/>
                  </a:cubicBezTo>
                  <a:cubicBezTo>
                    <a:pt x="1630" y="1597"/>
                    <a:pt x="1672" y="1541"/>
                    <a:pt x="1717" y="1495"/>
                  </a:cubicBezTo>
                  <a:cubicBezTo>
                    <a:pt x="1746" y="1453"/>
                    <a:pt x="1777" y="1393"/>
                    <a:pt x="1791" y="1334"/>
                  </a:cubicBezTo>
                  <a:cubicBezTo>
                    <a:pt x="1819" y="1246"/>
                    <a:pt x="1819" y="1130"/>
                    <a:pt x="1791" y="1013"/>
                  </a:cubicBezTo>
                  <a:cubicBezTo>
                    <a:pt x="1760" y="911"/>
                    <a:pt x="1703" y="806"/>
                    <a:pt x="1630" y="704"/>
                  </a:cubicBezTo>
                  <a:cubicBezTo>
                    <a:pt x="1556" y="602"/>
                    <a:pt x="1468" y="500"/>
                    <a:pt x="1366" y="412"/>
                  </a:cubicBezTo>
                  <a:cubicBezTo>
                    <a:pt x="1278" y="324"/>
                    <a:pt x="1176" y="250"/>
                    <a:pt x="1056" y="176"/>
                  </a:cubicBezTo>
                  <a:cubicBezTo>
                    <a:pt x="954" y="120"/>
                    <a:pt x="866" y="74"/>
                    <a:pt x="778" y="46"/>
                  </a:cubicBezTo>
                  <a:cubicBezTo>
                    <a:pt x="704" y="14"/>
                    <a:pt x="648" y="0"/>
                    <a:pt x="5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474;p83">
              <a:extLst>
                <a:ext uri="{FF2B5EF4-FFF2-40B4-BE49-F238E27FC236}">
                  <a16:creationId xmlns:a16="http://schemas.microsoft.com/office/drawing/2014/main" id="{AB26248A-6CC1-CB45-9D2B-C5AD955CAE84}"/>
                </a:ext>
              </a:extLst>
            </p:cNvPr>
            <p:cNvSpPr/>
            <p:nvPr/>
          </p:nvSpPr>
          <p:spPr>
            <a:xfrm>
              <a:off x="3980170" y="3286158"/>
              <a:ext cx="21037" cy="56886"/>
            </a:xfrm>
            <a:custGeom>
              <a:avLst/>
              <a:gdLst/>
              <a:ahLst/>
              <a:cxnLst/>
              <a:rect l="l" t="t" r="r" b="b"/>
              <a:pathLst>
                <a:path w="223" h="603" extrusionOk="0">
                  <a:moveTo>
                    <a:pt x="18" y="1"/>
                  </a:moveTo>
                  <a:cubicBezTo>
                    <a:pt x="0" y="1"/>
                    <a:pt x="0" y="15"/>
                    <a:pt x="0" y="32"/>
                  </a:cubicBezTo>
                  <a:cubicBezTo>
                    <a:pt x="18" y="46"/>
                    <a:pt x="32" y="60"/>
                    <a:pt x="46" y="89"/>
                  </a:cubicBezTo>
                  <a:cubicBezTo>
                    <a:pt x="60" y="120"/>
                    <a:pt x="88" y="162"/>
                    <a:pt x="106" y="208"/>
                  </a:cubicBezTo>
                  <a:cubicBezTo>
                    <a:pt x="120" y="236"/>
                    <a:pt x="134" y="279"/>
                    <a:pt x="148" y="324"/>
                  </a:cubicBezTo>
                  <a:cubicBezTo>
                    <a:pt x="162" y="352"/>
                    <a:pt x="162" y="367"/>
                    <a:pt x="162" y="398"/>
                  </a:cubicBezTo>
                  <a:cubicBezTo>
                    <a:pt x="176" y="440"/>
                    <a:pt x="176" y="472"/>
                    <a:pt x="176" y="500"/>
                  </a:cubicBezTo>
                  <a:lnTo>
                    <a:pt x="176" y="574"/>
                  </a:lnTo>
                  <a:cubicBezTo>
                    <a:pt x="162" y="588"/>
                    <a:pt x="176" y="602"/>
                    <a:pt x="194" y="602"/>
                  </a:cubicBezTo>
                  <a:cubicBezTo>
                    <a:pt x="208" y="602"/>
                    <a:pt x="208" y="602"/>
                    <a:pt x="222" y="588"/>
                  </a:cubicBezTo>
                  <a:lnTo>
                    <a:pt x="222" y="440"/>
                  </a:lnTo>
                  <a:cubicBezTo>
                    <a:pt x="208" y="384"/>
                    <a:pt x="208" y="338"/>
                    <a:pt x="176" y="279"/>
                  </a:cubicBezTo>
                  <a:cubicBezTo>
                    <a:pt x="162" y="236"/>
                    <a:pt x="148" y="177"/>
                    <a:pt x="120" y="134"/>
                  </a:cubicBezTo>
                  <a:cubicBezTo>
                    <a:pt x="88" y="89"/>
                    <a:pt x="74" y="46"/>
                    <a:pt x="32"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7475;p83">
              <a:extLst>
                <a:ext uri="{FF2B5EF4-FFF2-40B4-BE49-F238E27FC236}">
                  <a16:creationId xmlns:a16="http://schemas.microsoft.com/office/drawing/2014/main" id="{09E2F4F0-0F92-4CEE-650E-8C1A6AAD78B0}"/>
                </a:ext>
              </a:extLst>
            </p:cNvPr>
            <p:cNvSpPr/>
            <p:nvPr/>
          </p:nvSpPr>
          <p:spPr>
            <a:xfrm>
              <a:off x="4025924" y="3291818"/>
              <a:ext cx="22358" cy="73395"/>
            </a:xfrm>
            <a:custGeom>
              <a:avLst/>
              <a:gdLst/>
              <a:ahLst/>
              <a:cxnLst/>
              <a:rect l="l" t="t" r="r" b="b"/>
              <a:pathLst>
                <a:path w="237" h="778" extrusionOk="0">
                  <a:moveTo>
                    <a:pt x="15" y="0"/>
                  </a:moveTo>
                  <a:lnTo>
                    <a:pt x="1" y="15"/>
                  </a:lnTo>
                  <a:lnTo>
                    <a:pt x="1" y="43"/>
                  </a:lnTo>
                  <a:cubicBezTo>
                    <a:pt x="29" y="102"/>
                    <a:pt x="61" y="162"/>
                    <a:pt x="89" y="219"/>
                  </a:cubicBezTo>
                  <a:cubicBezTo>
                    <a:pt x="117" y="278"/>
                    <a:pt x="149" y="352"/>
                    <a:pt x="163" y="426"/>
                  </a:cubicBezTo>
                  <a:lnTo>
                    <a:pt x="163" y="412"/>
                  </a:lnTo>
                  <a:cubicBezTo>
                    <a:pt x="191" y="528"/>
                    <a:pt x="205" y="630"/>
                    <a:pt x="205" y="746"/>
                  </a:cubicBezTo>
                  <a:lnTo>
                    <a:pt x="205" y="764"/>
                  </a:lnTo>
                  <a:lnTo>
                    <a:pt x="219" y="778"/>
                  </a:lnTo>
                  <a:cubicBezTo>
                    <a:pt x="237" y="778"/>
                    <a:pt x="237" y="764"/>
                    <a:pt x="237" y="764"/>
                  </a:cubicBezTo>
                  <a:lnTo>
                    <a:pt x="237" y="570"/>
                  </a:lnTo>
                  <a:cubicBezTo>
                    <a:pt x="219" y="514"/>
                    <a:pt x="205" y="440"/>
                    <a:pt x="191" y="380"/>
                  </a:cubicBezTo>
                  <a:cubicBezTo>
                    <a:pt x="163" y="250"/>
                    <a:pt x="117" y="131"/>
                    <a:pt x="43" y="15"/>
                  </a:cubicBezTo>
                  <a:lnTo>
                    <a:pt x="29" y="0"/>
                  </a:ln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476;p83">
              <a:extLst>
                <a:ext uri="{FF2B5EF4-FFF2-40B4-BE49-F238E27FC236}">
                  <a16:creationId xmlns:a16="http://schemas.microsoft.com/office/drawing/2014/main" id="{6511F5A3-AF31-991C-5600-D3C1083A023E}"/>
                </a:ext>
              </a:extLst>
            </p:cNvPr>
            <p:cNvSpPr/>
            <p:nvPr/>
          </p:nvSpPr>
          <p:spPr>
            <a:xfrm>
              <a:off x="4050829" y="3276535"/>
              <a:ext cx="20660" cy="59527"/>
            </a:xfrm>
            <a:custGeom>
              <a:avLst/>
              <a:gdLst/>
              <a:ahLst/>
              <a:cxnLst/>
              <a:rect l="l" t="t" r="r" b="b"/>
              <a:pathLst>
                <a:path w="219" h="631" extrusionOk="0">
                  <a:moveTo>
                    <a:pt x="1" y="1"/>
                  </a:moveTo>
                  <a:lnTo>
                    <a:pt x="1" y="15"/>
                  </a:lnTo>
                  <a:cubicBezTo>
                    <a:pt x="1" y="29"/>
                    <a:pt x="15" y="29"/>
                    <a:pt x="15" y="46"/>
                  </a:cubicBezTo>
                  <a:cubicBezTo>
                    <a:pt x="75" y="134"/>
                    <a:pt x="103" y="236"/>
                    <a:pt x="131" y="338"/>
                  </a:cubicBezTo>
                  <a:cubicBezTo>
                    <a:pt x="148" y="381"/>
                    <a:pt x="163" y="426"/>
                    <a:pt x="163" y="469"/>
                  </a:cubicBezTo>
                  <a:cubicBezTo>
                    <a:pt x="177" y="514"/>
                    <a:pt x="177" y="574"/>
                    <a:pt x="177" y="616"/>
                  </a:cubicBezTo>
                  <a:lnTo>
                    <a:pt x="191" y="630"/>
                  </a:lnTo>
                  <a:lnTo>
                    <a:pt x="219" y="630"/>
                  </a:lnTo>
                  <a:lnTo>
                    <a:pt x="219" y="616"/>
                  </a:lnTo>
                  <a:cubicBezTo>
                    <a:pt x="219" y="556"/>
                    <a:pt x="205" y="514"/>
                    <a:pt x="205" y="454"/>
                  </a:cubicBezTo>
                  <a:cubicBezTo>
                    <a:pt x="191" y="398"/>
                    <a:pt x="177" y="352"/>
                    <a:pt x="163" y="293"/>
                  </a:cubicBezTo>
                  <a:cubicBezTo>
                    <a:pt x="131" y="191"/>
                    <a:pt x="89" y="89"/>
                    <a:pt x="29"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477;p83">
              <a:extLst>
                <a:ext uri="{FF2B5EF4-FFF2-40B4-BE49-F238E27FC236}">
                  <a16:creationId xmlns:a16="http://schemas.microsoft.com/office/drawing/2014/main" id="{BD5DF8F4-8999-9BAC-CF29-4EFD53C4EE51}"/>
                </a:ext>
              </a:extLst>
            </p:cNvPr>
            <p:cNvSpPr/>
            <p:nvPr/>
          </p:nvSpPr>
          <p:spPr>
            <a:xfrm>
              <a:off x="2774629" y="2625512"/>
              <a:ext cx="27641" cy="8396"/>
            </a:xfrm>
            <a:custGeom>
              <a:avLst/>
              <a:gdLst/>
              <a:ahLst/>
              <a:cxnLst/>
              <a:rect l="l" t="t" r="r" b="b"/>
              <a:pathLst>
                <a:path w="293" h="89" extrusionOk="0">
                  <a:moveTo>
                    <a:pt x="14" y="0"/>
                  </a:moveTo>
                  <a:lnTo>
                    <a:pt x="0" y="14"/>
                  </a:lnTo>
                  <a:lnTo>
                    <a:pt x="14" y="14"/>
                  </a:lnTo>
                  <a:lnTo>
                    <a:pt x="14" y="28"/>
                  </a:lnTo>
                  <a:cubicBezTo>
                    <a:pt x="60" y="28"/>
                    <a:pt x="88" y="42"/>
                    <a:pt x="134" y="42"/>
                  </a:cubicBezTo>
                  <a:cubicBezTo>
                    <a:pt x="162" y="57"/>
                    <a:pt x="204" y="57"/>
                    <a:pt x="250" y="71"/>
                  </a:cubicBezTo>
                  <a:lnTo>
                    <a:pt x="236" y="71"/>
                  </a:lnTo>
                  <a:cubicBezTo>
                    <a:pt x="250" y="71"/>
                    <a:pt x="250" y="88"/>
                    <a:pt x="264" y="88"/>
                  </a:cubicBezTo>
                  <a:lnTo>
                    <a:pt x="278" y="88"/>
                  </a:lnTo>
                  <a:lnTo>
                    <a:pt x="278" y="71"/>
                  </a:lnTo>
                  <a:lnTo>
                    <a:pt x="292" y="71"/>
                  </a:lnTo>
                  <a:lnTo>
                    <a:pt x="278" y="57"/>
                  </a:lnTo>
                  <a:cubicBezTo>
                    <a:pt x="236" y="42"/>
                    <a:pt x="204" y="28"/>
                    <a:pt x="162" y="14"/>
                  </a:cubicBezTo>
                  <a:cubicBezTo>
                    <a:pt x="116" y="0"/>
                    <a:pt x="74" y="0"/>
                    <a:pt x="28"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7478;p83">
              <a:extLst>
                <a:ext uri="{FF2B5EF4-FFF2-40B4-BE49-F238E27FC236}">
                  <a16:creationId xmlns:a16="http://schemas.microsoft.com/office/drawing/2014/main" id="{2BDBB3EF-6892-A78A-922C-24197A188737}"/>
                </a:ext>
              </a:extLst>
            </p:cNvPr>
            <p:cNvSpPr/>
            <p:nvPr/>
          </p:nvSpPr>
          <p:spPr>
            <a:xfrm>
              <a:off x="2760667" y="2567400"/>
              <a:ext cx="48584" cy="26320"/>
            </a:xfrm>
            <a:custGeom>
              <a:avLst/>
              <a:gdLst/>
              <a:ahLst/>
              <a:cxnLst/>
              <a:rect l="l" t="t" r="r" b="b"/>
              <a:pathLst>
                <a:path w="515" h="279" extrusionOk="0">
                  <a:moveTo>
                    <a:pt x="18" y="1"/>
                  </a:moveTo>
                  <a:cubicBezTo>
                    <a:pt x="1" y="1"/>
                    <a:pt x="1" y="1"/>
                    <a:pt x="1" y="15"/>
                  </a:cubicBezTo>
                  <a:cubicBezTo>
                    <a:pt x="1" y="15"/>
                    <a:pt x="1" y="29"/>
                    <a:pt x="18" y="29"/>
                  </a:cubicBezTo>
                  <a:cubicBezTo>
                    <a:pt x="32" y="43"/>
                    <a:pt x="60" y="43"/>
                    <a:pt x="74" y="57"/>
                  </a:cubicBezTo>
                  <a:cubicBezTo>
                    <a:pt x="148" y="71"/>
                    <a:pt x="222" y="117"/>
                    <a:pt x="282" y="145"/>
                  </a:cubicBezTo>
                  <a:cubicBezTo>
                    <a:pt x="352" y="191"/>
                    <a:pt x="412" y="233"/>
                    <a:pt x="486" y="279"/>
                  </a:cubicBezTo>
                  <a:cubicBezTo>
                    <a:pt x="486" y="279"/>
                    <a:pt x="500" y="279"/>
                    <a:pt x="500" y="265"/>
                  </a:cubicBezTo>
                  <a:cubicBezTo>
                    <a:pt x="514" y="265"/>
                    <a:pt x="514" y="265"/>
                    <a:pt x="514" y="247"/>
                  </a:cubicBezTo>
                  <a:lnTo>
                    <a:pt x="500" y="233"/>
                  </a:lnTo>
                  <a:cubicBezTo>
                    <a:pt x="426" y="191"/>
                    <a:pt x="352" y="131"/>
                    <a:pt x="264" y="103"/>
                  </a:cubicBezTo>
                  <a:cubicBezTo>
                    <a:pt x="194" y="57"/>
                    <a:pt x="106" y="29"/>
                    <a:pt x="18"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7479;p83">
              <a:extLst>
                <a:ext uri="{FF2B5EF4-FFF2-40B4-BE49-F238E27FC236}">
                  <a16:creationId xmlns:a16="http://schemas.microsoft.com/office/drawing/2014/main" id="{E59F30D8-5A29-085F-E366-2934BF91D059}"/>
                </a:ext>
              </a:extLst>
            </p:cNvPr>
            <p:cNvSpPr/>
            <p:nvPr/>
          </p:nvSpPr>
          <p:spPr>
            <a:xfrm>
              <a:off x="2835382" y="2607210"/>
              <a:ext cx="468952" cy="525743"/>
            </a:xfrm>
            <a:custGeom>
              <a:avLst/>
              <a:gdLst/>
              <a:ahLst/>
              <a:cxnLst/>
              <a:rect l="l" t="t" r="r" b="b"/>
              <a:pathLst>
                <a:path w="4971" h="5573" extrusionOk="0">
                  <a:moveTo>
                    <a:pt x="823" y="1"/>
                  </a:moveTo>
                  <a:lnTo>
                    <a:pt x="809" y="18"/>
                  </a:lnTo>
                  <a:cubicBezTo>
                    <a:pt x="721" y="47"/>
                    <a:pt x="633" y="89"/>
                    <a:pt x="528" y="149"/>
                  </a:cubicBezTo>
                  <a:cubicBezTo>
                    <a:pt x="440" y="208"/>
                    <a:pt x="369" y="282"/>
                    <a:pt x="281" y="384"/>
                  </a:cubicBezTo>
                  <a:cubicBezTo>
                    <a:pt x="208" y="458"/>
                    <a:pt x="148" y="560"/>
                    <a:pt x="88" y="648"/>
                  </a:cubicBezTo>
                  <a:cubicBezTo>
                    <a:pt x="46" y="750"/>
                    <a:pt x="18" y="852"/>
                    <a:pt x="0" y="954"/>
                  </a:cubicBezTo>
                  <a:lnTo>
                    <a:pt x="0" y="968"/>
                  </a:lnTo>
                  <a:lnTo>
                    <a:pt x="0" y="986"/>
                  </a:lnTo>
                  <a:cubicBezTo>
                    <a:pt x="0" y="1000"/>
                    <a:pt x="0" y="1014"/>
                    <a:pt x="18" y="1014"/>
                  </a:cubicBezTo>
                  <a:lnTo>
                    <a:pt x="46" y="1042"/>
                  </a:lnTo>
                  <a:lnTo>
                    <a:pt x="46" y="1056"/>
                  </a:lnTo>
                  <a:cubicBezTo>
                    <a:pt x="369" y="1320"/>
                    <a:pt x="633" y="1643"/>
                    <a:pt x="879" y="1935"/>
                  </a:cubicBezTo>
                  <a:cubicBezTo>
                    <a:pt x="1143" y="2259"/>
                    <a:pt x="1407" y="2583"/>
                    <a:pt x="1643" y="2889"/>
                  </a:cubicBezTo>
                  <a:lnTo>
                    <a:pt x="1703" y="2963"/>
                  </a:lnTo>
                  <a:lnTo>
                    <a:pt x="1731" y="3008"/>
                  </a:lnTo>
                  <a:lnTo>
                    <a:pt x="1745" y="3036"/>
                  </a:lnTo>
                  <a:lnTo>
                    <a:pt x="1776" y="3065"/>
                  </a:lnTo>
                  <a:cubicBezTo>
                    <a:pt x="1776" y="3065"/>
                    <a:pt x="1790" y="3065"/>
                    <a:pt x="1790" y="3079"/>
                  </a:cubicBezTo>
                  <a:cubicBezTo>
                    <a:pt x="1805" y="3096"/>
                    <a:pt x="1819" y="3110"/>
                    <a:pt x="1833" y="3138"/>
                  </a:cubicBezTo>
                  <a:cubicBezTo>
                    <a:pt x="1952" y="3286"/>
                    <a:pt x="2068" y="3462"/>
                    <a:pt x="2184" y="3624"/>
                  </a:cubicBezTo>
                  <a:cubicBezTo>
                    <a:pt x="2420" y="3958"/>
                    <a:pt x="2638" y="4296"/>
                    <a:pt x="2846" y="4633"/>
                  </a:cubicBezTo>
                  <a:cubicBezTo>
                    <a:pt x="2962" y="4823"/>
                    <a:pt x="3064" y="5013"/>
                    <a:pt x="3183" y="5207"/>
                  </a:cubicBezTo>
                  <a:cubicBezTo>
                    <a:pt x="3183" y="5221"/>
                    <a:pt x="3197" y="5221"/>
                    <a:pt x="3226" y="5221"/>
                  </a:cubicBezTo>
                  <a:lnTo>
                    <a:pt x="3240" y="5221"/>
                  </a:lnTo>
                  <a:lnTo>
                    <a:pt x="3254" y="5207"/>
                  </a:lnTo>
                  <a:cubicBezTo>
                    <a:pt x="3299" y="5295"/>
                    <a:pt x="3328" y="5365"/>
                    <a:pt x="3359" y="5425"/>
                  </a:cubicBezTo>
                  <a:cubicBezTo>
                    <a:pt x="3373" y="5471"/>
                    <a:pt x="3387" y="5499"/>
                    <a:pt x="3401" y="5541"/>
                  </a:cubicBezTo>
                  <a:cubicBezTo>
                    <a:pt x="3416" y="5559"/>
                    <a:pt x="3416" y="5559"/>
                    <a:pt x="3430" y="5573"/>
                  </a:cubicBezTo>
                  <a:lnTo>
                    <a:pt x="3475" y="5573"/>
                  </a:lnTo>
                  <a:cubicBezTo>
                    <a:pt x="3489" y="5573"/>
                    <a:pt x="3489" y="5559"/>
                    <a:pt x="3503" y="5541"/>
                  </a:cubicBezTo>
                  <a:lnTo>
                    <a:pt x="3503" y="5513"/>
                  </a:lnTo>
                  <a:cubicBezTo>
                    <a:pt x="3461" y="5383"/>
                    <a:pt x="3401" y="5263"/>
                    <a:pt x="3328" y="5133"/>
                  </a:cubicBezTo>
                  <a:lnTo>
                    <a:pt x="3328" y="5133"/>
                  </a:lnTo>
                  <a:cubicBezTo>
                    <a:pt x="3359" y="5147"/>
                    <a:pt x="3401" y="5147"/>
                    <a:pt x="3430" y="5147"/>
                  </a:cubicBezTo>
                  <a:cubicBezTo>
                    <a:pt x="3518" y="5147"/>
                    <a:pt x="3605" y="5133"/>
                    <a:pt x="3693" y="5119"/>
                  </a:cubicBezTo>
                  <a:cubicBezTo>
                    <a:pt x="3841" y="5073"/>
                    <a:pt x="3975" y="5013"/>
                    <a:pt x="4105" y="4943"/>
                  </a:cubicBezTo>
                  <a:cubicBezTo>
                    <a:pt x="4239" y="4869"/>
                    <a:pt x="4369" y="4767"/>
                    <a:pt x="4471" y="4662"/>
                  </a:cubicBezTo>
                  <a:cubicBezTo>
                    <a:pt x="4590" y="4545"/>
                    <a:pt x="4678" y="4415"/>
                    <a:pt x="4735" y="4296"/>
                  </a:cubicBezTo>
                  <a:cubicBezTo>
                    <a:pt x="4794" y="4194"/>
                    <a:pt x="4823" y="4106"/>
                    <a:pt x="4837" y="4018"/>
                  </a:cubicBezTo>
                  <a:lnTo>
                    <a:pt x="4868" y="4064"/>
                  </a:lnTo>
                  <a:cubicBezTo>
                    <a:pt x="4882" y="4078"/>
                    <a:pt x="4896" y="4092"/>
                    <a:pt x="4910" y="4092"/>
                  </a:cubicBezTo>
                  <a:cubicBezTo>
                    <a:pt x="4925" y="4092"/>
                    <a:pt x="4925" y="4092"/>
                    <a:pt x="4942" y="4078"/>
                  </a:cubicBezTo>
                  <a:cubicBezTo>
                    <a:pt x="4956" y="4078"/>
                    <a:pt x="4956" y="4064"/>
                    <a:pt x="4956" y="4046"/>
                  </a:cubicBezTo>
                  <a:cubicBezTo>
                    <a:pt x="4970" y="4032"/>
                    <a:pt x="4970" y="4018"/>
                    <a:pt x="4956" y="4018"/>
                  </a:cubicBezTo>
                  <a:cubicBezTo>
                    <a:pt x="4925" y="3958"/>
                    <a:pt x="4896" y="3916"/>
                    <a:pt x="4854" y="3856"/>
                  </a:cubicBezTo>
                  <a:cubicBezTo>
                    <a:pt x="4854" y="3842"/>
                    <a:pt x="4854" y="3828"/>
                    <a:pt x="4837" y="3828"/>
                  </a:cubicBezTo>
                  <a:cubicBezTo>
                    <a:pt x="4678" y="3592"/>
                    <a:pt x="4517" y="3360"/>
                    <a:pt x="4327" y="3124"/>
                  </a:cubicBezTo>
                  <a:cubicBezTo>
                    <a:pt x="4091" y="2846"/>
                    <a:pt x="3841" y="2569"/>
                    <a:pt x="3563" y="2273"/>
                  </a:cubicBezTo>
                  <a:cubicBezTo>
                    <a:pt x="3064" y="1760"/>
                    <a:pt x="2494" y="1250"/>
                    <a:pt x="1864" y="750"/>
                  </a:cubicBezTo>
                  <a:cubicBezTo>
                    <a:pt x="1541" y="500"/>
                    <a:pt x="1217" y="251"/>
                    <a:pt x="865" y="18"/>
                  </a:cubicBezTo>
                  <a:cubicBezTo>
                    <a:pt x="865" y="1"/>
                    <a:pt x="851" y="1"/>
                    <a:pt x="851" y="1"/>
                  </a:cubicBezTo>
                  <a:cubicBezTo>
                    <a:pt x="837" y="1"/>
                    <a:pt x="837" y="1"/>
                    <a:pt x="837" y="18"/>
                  </a:cubicBezTo>
                  <a:lnTo>
                    <a:pt x="823"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7480;p83">
              <a:extLst>
                <a:ext uri="{FF2B5EF4-FFF2-40B4-BE49-F238E27FC236}">
                  <a16:creationId xmlns:a16="http://schemas.microsoft.com/office/drawing/2014/main" id="{920B3A3A-D201-C9CE-162D-C5B1AD69A49F}"/>
                </a:ext>
              </a:extLst>
            </p:cNvPr>
            <p:cNvSpPr/>
            <p:nvPr/>
          </p:nvSpPr>
          <p:spPr>
            <a:xfrm>
              <a:off x="2957078" y="2954372"/>
              <a:ext cx="1021864" cy="571119"/>
            </a:xfrm>
            <a:custGeom>
              <a:avLst/>
              <a:gdLst/>
              <a:ahLst/>
              <a:cxnLst/>
              <a:rect l="l" t="t" r="r" b="b"/>
              <a:pathLst>
                <a:path w="10832" h="6054" extrusionOk="0">
                  <a:moveTo>
                    <a:pt x="3694" y="0"/>
                  </a:moveTo>
                  <a:cubicBezTo>
                    <a:pt x="3680" y="0"/>
                    <a:pt x="3680" y="0"/>
                    <a:pt x="3666" y="14"/>
                  </a:cubicBezTo>
                  <a:lnTo>
                    <a:pt x="3652" y="32"/>
                  </a:lnTo>
                  <a:cubicBezTo>
                    <a:pt x="3139" y="264"/>
                    <a:pt x="2625" y="630"/>
                    <a:pt x="2126" y="1129"/>
                  </a:cubicBezTo>
                  <a:cubicBezTo>
                    <a:pt x="1658" y="1597"/>
                    <a:pt x="1232" y="2142"/>
                    <a:pt x="866" y="2740"/>
                  </a:cubicBezTo>
                  <a:cubicBezTo>
                    <a:pt x="690" y="3036"/>
                    <a:pt x="529" y="3328"/>
                    <a:pt x="398" y="3637"/>
                  </a:cubicBezTo>
                  <a:cubicBezTo>
                    <a:pt x="251" y="3929"/>
                    <a:pt x="149" y="4235"/>
                    <a:pt x="61" y="4517"/>
                  </a:cubicBezTo>
                  <a:cubicBezTo>
                    <a:pt x="47" y="4573"/>
                    <a:pt x="29" y="4619"/>
                    <a:pt x="15" y="4675"/>
                  </a:cubicBezTo>
                  <a:cubicBezTo>
                    <a:pt x="15" y="4693"/>
                    <a:pt x="1" y="4707"/>
                    <a:pt x="15" y="4721"/>
                  </a:cubicBezTo>
                  <a:cubicBezTo>
                    <a:pt x="15" y="4721"/>
                    <a:pt x="29" y="4735"/>
                    <a:pt x="47" y="4735"/>
                  </a:cubicBezTo>
                  <a:cubicBezTo>
                    <a:pt x="47" y="4749"/>
                    <a:pt x="47" y="4749"/>
                    <a:pt x="61" y="4749"/>
                  </a:cubicBezTo>
                  <a:cubicBezTo>
                    <a:pt x="163" y="4780"/>
                    <a:pt x="279" y="4780"/>
                    <a:pt x="398" y="4780"/>
                  </a:cubicBezTo>
                  <a:cubicBezTo>
                    <a:pt x="574" y="4780"/>
                    <a:pt x="750" y="4763"/>
                    <a:pt x="940" y="4721"/>
                  </a:cubicBezTo>
                  <a:cubicBezTo>
                    <a:pt x="1084" y="4675"/>
                    <a:pt x="1232" y="4619"/>
                    <a:pt x="1394" y="4559"/>
                  </a:cubicBezTo>
                  <a:cubicBezTo>
                    <a:pt x="1542" y="4485"/>
                    <a:pt x="1686" y="4411"/>
                    <a:pt x="1820" y="4323"/>
                  </a:cubicBezTo>
                  <a:cubicBezTo>
                    <a:pt x="2024" y="4207"/>
                    <a:pt x="2213" y="4045"/>
                    <a:pt x="2389" y="3884"/>
                  </a:cubicBezTo>
                  <a:cubicBezTo>
                    <a:pt x="2463" y="3796"/>
                    <a:pt x="2551" y="3708"/>
                    <a:pt x="2611" y="3620"/>
                  </a:cubicBezTo>
                  <a:cubicBezTo>
                    <a:pt x="2639" y="3606"/>
                    <a:pt x="2653" y="3577"/>
                    <a:pt x="2667" y="3549"/>
                  </a:cubicBezTo>
                  <a:lnTo>
                    <a:pt x="2667" y="3549"/>
                  </a:lnTo>
                  <a:cubicBezTo>
                    <a:pt x="2653" y="3592"/>
                    <a:pt x="2653" y="3620"/>
                    <a:pt x="2653" y="3679"/>
                  </a:cubicBezTo>
                  <a:cubicBezTo>
                    <a:pt x="2639" y="3796"/>
                    <a:pt x="2639" y="3929"/>
                    <a:pt x="2653" y="4077"/>
                  </a:cubicBezTo>
                  <a:cubicBezTo>
                    <a:pt x="2667" y="4323"/>
                    <a:pt x="2713" y="4587"/>
                    <a:pt x="2801" y="4837"/>
                  </a:cubicBezTo>
                  <a:cubicBezTo>
                    <a:pt x="2903" y="5086"/>
                    <a:pt x="3019" y="5322"/>
                    <a:pt x="3181" y="5512"/>
                  </a:cubicBezTo>
                  <a:cubicBezTo>
                    <a:pt x="3255" y="5600"/>
                    <a:pt x="3357" y="5688"/>
                    <a:pt x="3445" y="5762"/>
                  </a:cubicBezTo>
                  <a:cubicBezTo>
                    <a:pt x="3547" y="5836"/>
                    <a:pt x="3652" y="5892"/>
                    <a:pt x="3768" y="5952"/>
                  </a:cubicBezTo>
                  <a:cubicBezTo>
                    <a:pt x="3884" y="5994"/>
                    <a:pt x="4018" y="6026"/>
                    <a:pt x="4148" y="6040"/>
                  </a:cubicBezTo>
                  <a:cubicBezTo>
                    <a:pt x="4222" y="6054"/>
                    <a:pt x="4282" y="6054"/>
                    <a:pt x="4356" y="6054"/>
                  </a:cubicBezTo>
                  <a:lnTo>
                    <a:pt x="4532" y="6054"/>
                  </a:lnTo>
                  <a:cubicBezTo>
                    <a:pt x="4676" y="6040"/>
                    <a:pt x="4823" y="6012"/>
                    <a:pt x="4954" y="5980"/>
                  </a:cubicBezTo>
                  <a:cubicBezTo>
                    <a:pt x="5101" y="5938"/>
                    <a:pt x="5217" y="5878"/>
                    <a:pt x="5323" y="5804"/>
                  </a:cubicBezTo>
                  <a:cubicBezTo>
                    <a:pt x="5365" y="5762"/>
                    <a:pt x="5411" y="5702"/>
                    <a:pt x="5439" y="5660"/>
                  </a:cubicBezTo>
                  <a:lnTo>
                    <a:pt x="5439" y="5642"/>
                  </a:lnTo>
                  <a:cubicBezTo>
                    <a:pt x="5453" y="5628"/>
                    <a:pt x="5467" y="5614"/>
                    <a:pt x="5453" y="5600"/>
                  </a:cubicBezTo>
                  <a:cubicBezTo>
                    <a:pt x="5439" y="5540"/>
                    <a:pt x="5439" y="5452"/>
                    <a:pt x="5425" y="5378"/>
                  </a:cubicBezTo>
                  <a:cubicBezTo>
                    <a:pt x="5411" y="5308"/>
                    <a:pt x="5411" y="5234"/>
                    <a:pt x="5393" y="5160"/>
                  </a:cubicBezTo>
                  <a:cubicBezTo>
                    <a:pt x="5379" y="5027"/>
                    <a:pt x="5365" y="4882"/>
                    <a:pt x="5365" y="4749"/>
                  </a:cubicBezTo>
                  <a:cubicBezTo>
                    <a:pt x="5337" y="4309"/>
                    <a:pt x="5351" y="3841"/>
                    <a:pt x="5425" y="3388"/>
                  </a:cubicBezTo>
                  <a:lnTo>
                    <a:pt x="5499" y="3373"/>
                  </a:lnTo>
                  <a:cubicBezTo>
                    <a:pt x="5587" y="3356"/>
                    <a:pt x="5675" y="3342"/>
                    <a:pt x="5763" y="3328"/>
                  </a:cubicBezTo>
                  <a:cubicBezTo>
                    <a:pt x="5893" y="3300"/>
                    <a:pt x="6026" y="3286"/>
                    <a:pt x="6157" y="3268"/>
                  </a:cubicBezTo>
                  <a:cubicBezTo>
                    <a:pt x="6406" y="3226"/>
                    <a:pt x="6670" y="3212"/>
                    <a:pt x="6948" y="3198"/>
                  </a:cubicBezTo>
                  <a:lnTo>
                    <a:pt x="7170" y="3198"/>
                  </a:lnTo>
                  <a:cubicBezTo>
                    <a:pt x="7873" y="3198"/>
                    <a:pt x="8633" y="3286"/>
                    <a:pt x="9396" y="3461"/>
                  </a:cubicBezTo>
                  <a:lnTo>
                    <a:pt x="9558" y="3504"/>
                  </a:lnTo>
                  <a:cubicBezTo>
                    <a:pt x="9822" y="3563"/>
                    <a:pt x="10072" y="3637"/>
                    <a:pt x="10290" y="3708"/>
                  </a:cubicBezTo>
                  <a:lnTo>
                    <a:pt x="10304" y="3708"/>
                  </a:lnTo>
                  <a:cubicBezTo>
                    <a:pt x="10318" y="3708"/>
                    <a:pt x="10335" y="3708"/>
                    <a:pt x="10335" y="3694"/>
                  </a:cubicBezTo>
                  <a:lnTo>
                    <a:pt x="10350" y="3694"/>
                  </a:lnTo>
                  <a:cubicBezTo>
                    <a:pt x="10437" y="3637"/>
                    <a:pt x="10494" y="3563"/>
                    <a:pt x="10568" y="3475"/>
                  </a:cubicBezTo>
                  <a:cubicBezTo>
                    <a:pt x="10627" y="3373"/>
                    <a:pt x="10687" y="3268"/>
                    <a:pt x="10729" y="3152"/>
                  </a:cubicBezTo>
                  <a:cubicBezTo>
                    <a:pt x="10775" y="3036"/>
                    <a:pt x="10803" y="2934"/>
                    <a:pt x="10817" y="2814"/>
                  </a:cubicBezTo>
                  <a:cubicBezTo>
                    <a:pt x="10831" y="2726"/>
                    <a:pt x="10831" y="2638"/>
                    <a:pt x="10831" y="2564"/>
                  </a:cubicBezTo>
                  <a:lnTo>
                    <a:pt x="10817" y="2536"/>
                  </a:lnTo>
                  <a:lnTo>
                    <a:pt x="10817" y="2508"/>
                  </a:lnTo>
                  <a:cubicBezTo>
                    <a:pt x="10803" y="2476"/>
                    <a:pt x="10803" y="2462"/>
                    <a:pt x="10803" y="2448"/>
                  </a:cubicBezTo>
                  <a:lnTo>
                    <a:pt x="10789" y="2434"/>
                  </a:lnTo>
                  <a:cubicBezTo>
                    <a:pt x="10202" y="2083"/>
                    <a:pt x="9544" y="1805"/>
                    <a:pt x="8795" y="1615"/>
                  </a:cubicBezTo>
                  <a:cubicBezTo>
                    <a:pt x="8077" y="1421"/>
                    <a:pt x="7346" y="1305"/>
                    <a:pt x="6596" y="1277"/>
                  </a:cubicBezTo>
                  <a:cubicBezTo>
                    <a:pt x="6508" y="1277"/>
                    <a:pt x="6392" y="1277"/>
                    <a:pt x="6273" y="1263"/>
                  </a:cubicBezTo>
                  <a:lnTo>
                    <a:pt x="6055" y="1263"/>
                  </a:lnTo>
                  <a:lnTo>
                    <a:pt x="6026" y="1277"/>
                  </a:lnTo>
                  <a:lnTo>
                    <a:pt x="6026" y="1277"/>
                  </a:lnTo>
                  <a:lnTo>
                    <a:pt x="6055" y="1203"/>
                  </a:lnTo>
                  <a:cubicBezTo>
                    <a:pt x="6083" y="1129"/>
                    <a:pt x="6128" y="1055"/>
                    <a:pt x="6157" y="999"/>
                  </a:cubicBezTo>
                  <a:lnTo>
                    <a:pt x="6157" y="953"/>
                  </a:lnTo>
                  <a:lnTo>
                    <a:pt x="6128" y="925"/>
                  </a:lnTo>
                  <a:lnTo>
                    <a:pt x="6114" y="925"/>
                  </a:lnTo>
                  <a:cubicBezTo>
                    <a:pt x="5967" y="837"/>
                    <a:pt x="5777" y="778"/>
                    <a:pt x="5555" y="778"/>
                  </a:cubicBezTo>
                  <a:cubicBezTo>
                    <a:pt x="5527" y="778"/>
                    <a:pt x="5481" y="778"/>
                    <a:pt x="5453" y="792"/>
                  </a:cubicBezTo>
                  <a:cubicBezTo>
                    <a:pt x="5439" y="792"/>
                    <a:pt x="5425" y="792"/>
                    <a:pt x="5411" y="806"/>
                  </a:cubicBezTo>
                  <a:cubicBezTo>
                    <a:pt x="5411" y="806"/>
                    <a:pt x="5411" y="823"/>
                    <a:pt x="5393" y="837"/>
                  </a:cubicBezTo>
                  <a:lnTo>
                    <a:pt x="5379" y="837"/>
                  </a:lnTo>
                  <a:cubicBezTo>
                    <a:pt x="5309" y="961"/>
                    <a:pt x="5242" y="1059"/>
                    <a:pt x="5146" y="1159"/>
                  </a:cubicBezTo>
                  <a:lnTo>
                    <a:pt x="5146" y="1159"/>
                  </a:lnTo>
                  <a:cubicBezTo>
                    <a:pt x="5041" y="1246"/>
                    <a:pt x="4953" y="1334"/>
                    <a:pt x="4852" y="1393"/>
                  </a:cubicBezTo>
                  <a:cubicBezTo>
                    <a:pt x="4764" y="1439"/>
                    <a:pt x="4662" y="1481"/>
                    <a:pt x="4560" y="1527"/>
                  </a:cubicBezTo>
                  <a:cubicBezTo>
                    <a:pt x="4472" y="1541"/>
                    <a:pt x="4398" y="1555"/>
                    <a:pt x="4324" y="1555"/>
                  </a:cubicBezTo>
                  <a:cubicBezTo>
                    <a:pt x="4268" y="1555"/>
                    <a:pt x="4208" y="1555"/>
                    <a:pt x="4148" y="1541"/>
                  </a:cubicBezTo>
                  <a:cubicBezTo>
                    <a:pt x="4106" y="1527"/>
                    <a:pt x="4074" y="1509"/>
                    <a:pt x="4032" y="1495"/>
                  </a:cubicBezTo>
                  <a:cubicBezTo>
                    <a:pt x="4004" y="1467"/>
                    <a:pt x="3958" y="1439"/>
                    <a:pt x="3930" y="1421"/>
                  </a:cubicBezTo>
                  <a:cubicBezTo>
                    <a:pt x="3898" y="1379"/>
                    <a:pt x="3870" y="1351"/>
                    <a:pt x="3856" y="1319"/>
                  </a:cubicBezTo>
                  <a:cubicBezTo>
                    <a:pt x="3828" y="1277"/>
                    <a:pt x="3810" y="1231"/>
                    <a:pt x="3796" y="1189"/>
                  </a:cubicBezTo>
                  <a:cubicBezTo>
                    <a:pt x="3782" y="1129"/>
                    <a:pt x="3768" y="1069"/>
                    <a:pt x="3768" y="1013"/>
                  </a:cubicBezTo>
                  <a:cubicBezTo>
                    <a:pt x="3768" y="939"/>
                    <a:pt x="3782" y="851"/>
                    <a:pt x="3796" y="763"/>
                  </a:cubicBezTo>
                  <a:cubicBezTo>
                    <a:pt x="3810" y="676"/>
                    <a:pt x="3856" y="602"/>
                    <a:pt x="3898" y="514"/>
                  </a:cubicBezTo>
                  <a:lnTo>
                    <a:pt x="3898" y="500"/>
                  </a:lnTo>
                  <a:lnTo>
                    <a:pt x="3916" y="471"/>
                  </a:lnTo>
                  <a:lnTo>
                    <a:pt x="3944" y="454"/>
                  </a:lnTo>
                  <a:lnTo>
                    <a:pt x="3944" y="412"/>
                  </a:lnTo>
                  <a:lnTo>
                    <a:pt x="3944" y="384"/>
                  </a:lnTo>
                  <a:lnTo>
                    <a:pt x="3944" y="352"/>
                  </a:lnTo>
                  <a:cubicBezTo>
                    <a:pt x="3930" y="296"/>
                    <a:pt x="3898" y="236"/>
                    <a:pt x="3870" y="176"/>
                  </a:cubicBezTo>
                  <a:cubicBezTo>
                    <a:pt x="3828" y="120"/>
                    <a:pt x="3796" y="74"/>
                    <a:pt x="3740" y="14"/>
                  </a:cubicBezTo>
                  <a:cubicBezTo>
                    <a:pt x="3722" y="0"/>
                    <a:pt x="3708" y="0"/>
                    <a:pt x="369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7481;p83">
              <a:extLst>
                <a:ext uri="{FF2B5EF4-FFF2-40B4-BE49-F238E27FC236}">
                  <a16:creationId xmlns:a16="http://schemas.microsoft.com/office/drawing/2014/main" id="{2D069654-5BD6-22D9-6AFF-4209C93881C0}"/>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7482;p83">
              <a:extLst>
                <a:ext uri="{FF2B5EF4-FFF2-40B4-BE49-F238E27FC236}">
                  <a16:creationId xmlns:a16="http://schemas.microsoft.com/office/drawing/2014/main" id="{FC29F5A9-9F50-A35C-04F2-8E144B2CF524}"/>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7483;p83">
              <a:extLst>
                <a:ext uri="{FF2B5EF4-FFF2-40B4-BE49-F238E27FC236}">
                  <a16:creationId xmlns:a16="http://schemas.microsoft.com/office/drawing/2014/main" id="{CFB1B4BA-8808-EF8C-E8F8-8C0891F754F6}"/>
                </a:ext>
              </a:extLst>
            </p:cNvPr>
            <p:cNvSpPr/>
            <p:nvPr/>
          </p:nvSpPr>
          <p:spPr>
            <a:xfrm>
              <a:off x="3402446" y="3272573"/>
              <a:ext cx="94" cy="94"/>
            </a:xfrm>
            <a:custGeom>
              <a:avLst/>
              <a:gdLst/>
              <a:ahLst/>
              <a:cxnLst/>
              <a:rect l="l" t="t" r="r" b="b"/>
              <a:pathLst>
                <a:path w="1" h="1" extrusionOk="0">
                  <a:moveTo>
                    <a:pt x="0"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7484;p83">
              <a:extLst>
                <a:ext uri="{FF2B5EF4-FFF2-40B4-BE49-F238E27FC236}">
                  <a16:creationId xmlns:a16="http://schemas.microsoft.com/office/drawing/2014/main" id="{2997C25E-9618-9227-3FC5-208B0269A8B5}"/>
                </a:ext>
              </a:extLst>
            </p:cNvPr>
            <p:cNvSpPr/>
            <p:nvPr/>
          </p:nvSpPr>
          <p:spPr>
            <a:xfrm>
              <a:off x="3340089" y="3081728"/>
              <a:ext cx="1415" cy="94"/>
            </a:xfrm>
            <a:custGeom>
              <a:avLst/>
              <a:gdLst/>
              <a:ahLst/>
              <a:cxnLst/>
              <a:rect l="l" t="t" r="r" b="b"/>
              <a:pathLst>
                <a:path w="15" h="1" extrusionOk="0">
                  <a:moveTo>
                    <a:pt x="14" y="1"/>
                  </a:moveTo>
                  <a:lnTo>
                    <a:pt x="0" y="1"/>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7485;p83">
              <a:extLst>
                <a:ext uri="{FF2B5EF4-FFF2-40B4-BE49-F238E27FC236}">
                  <a16:creationId xmlns:a16="http://schemas.microsoft.com/office/drawing/2014/main" id="{53162999-D38D-BA3E-13B1-83922F4B578A}"/>
                </a:ext>
              </a:extLst>
            </p:cNvPr>
            <p:cNvSpPr/>
            <p:nvPr/>
          </p:nvSpPr>
          <p:spPr>
            <a:xfrm>
              <a:off x="3197733" y="3090030"/>
              <a:ext cx="139808" cy="217165"/>
            </a:xfrm>
            <a:custGeom>
              <a:avLst/>
              <a:gdLst/>
              <a:ahLst/>
              <a:cxnLst/>
              <a:rect l="l" t="t" r="r" b="b"/>
              <a:pathLst>
                <a:path w="1482" h="2302" extrusionOk="0">
                  <a:moveTo>
                    <a:pt x="1393" y="1"/>
                  </a:moveTo>
                  <a:cubicBezTo>
                    <a:pt x="1171" y="265"/>
                    <a:pt x="953" y="543"/>
                    <a:pt x="763" y="820"/>
                  </a:cubicBezTo>
                  <a:cubicBezTo>
                    <a:pt x="542" y="1144"/>
                    <a:pt x="338" y="1478"/>
                    <a:pt x="176" y="1848"/>
                  </a:cubicBezTo>
                  <a:cubicBezTo>
                    <a:pt x="102" y="1978"/>
                    <a:pt x="60" y="2125"/>
                    <a:pt x="0" y="2256"/>
                  </a:cubicBezTo>
                  <a:lnTo>
                    <a:pt x="60" y="2256"/>
                  </a:lnTo>
                  <a:cubicBezTo>
                    <a:pt x="74" y="2256"/>
                    <a:pt x="88" y="2270"/>
                    <a:pt x="88" y="2287"/>
                  </a:cubicBezTo>
                  <a:lnTo>
                    <a:pt x="88" y="2301"/>
                  </a:lnTo>
                  <a:cubicBezTo>
                    <a:pt x="134" y="2199"/>
                    <a:pt x="176" y="2094"/>
                    <a:pt x="222" y="1978"/>
                  </a:cubicBezTo>
                  <a:cubicBezTo>
                    <a:pt x="352" y="1672"/>
                    <a:pt x="514" y="1376"/>
                    <a:pt x="690" y="1098"/>
                  </a:cubicBezTo>
                  <a:cubicBezTo>
                    <a:pt x="865" y="820"/>
                    <a:pt x="1069" y="557"/>
                    <a:pt x="1277" y="307"/>
                  </a:cubicBezTo>
                  <a:lnTo>
                    <a:pt x="1277" y="293"/>
                  </a:lnTo>
                  <a:cubicBezTo>
                    <a:pt x="1347" y="205"/>
                    <a:pt x="1407" y="131"/>
                    <a:pt x="1481" y="57"/>
                  </a:cubicBezTo>
                  <a:cubicBezTo>
                    <a:pt x="1453" y="43"/>
                    <a:pt x="1435" y="29"/>
                    <a:pt x="1421" y="15"/>
                  </a:cubicBezTo>
                  <a:cubicBezTo>
                    <a:pt x="1421" y="15"/>
                    <a:pt x="1407" y="15"/>
                    <a:pt x="140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7486;p83">
              <a:extLst>
                <a:ext uri="{FF2B5EF4-FFF2-40B4-BE49-F238E27FC236}">
                  <a16:creationId xmlns:a16="http://schemas.microsoft.com/office/drawing/2014/main" id="{4BF60CB8-F258-7BFB-82CC-A038158F0109}"/>
                </a:ext>
              </a:extLst>
            </p:cNvPr>
            <p:cNvSpPr/>
            <p:nvPr/>
          </p:nvSpPr>
          <p:spPr>
            <a:xfrm>
              <a:off x="3200375" y="3305780"/>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7487;p83">
              <a:extLst>
                <a:ext uri="{FF2B5EF4-FFF2-40B4-BE49-F238E27FC236}">
                  <a16:creationId xmlns:a16="http://schemas.microsoft.com/office/drawing/2014/main" id="{1391B6D6-E229-9AD6-98C2-96C778479D78}"/>
                </a:ext>
              </a:extLst>
            </p:cNvPr>
            <p:cNvSpPr/>
            <p:nvPr/>
          </p:nvSpPr>
          <p:spPr>
            <a:xfrm>
              <a:off x="3197733" y="3308421"/>
              <a:ext cx="94" cy="94"/>
            </a:xfrm>
            <a:custGeom>
              <a:avLst/>
              <a:gdLst/>
              <a:ahLst/>
              <a:cxnLst/>
              <a:rect l="l" t="t" r="r" b="b"/>
              <a:pathLst>
                <a:path w="1" h="1" extrusionOk="0">
                  <a:moveTo>
                    <a:pt x="0" y="0"/>
                  </a:moveTo>
                  <a:lnTo>
                    <a:pt x="0" y="0"/>
                  </a:lnTo>
                  <a:lnTo>
                    <a:pt x="0" y="0"/>
                  </a:lnTo>
                  <a:lnTo>
                    <a:pt x="0" y="0"/>
                  </a:ln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7488;p83">
              <a:extLst>
                <a:ext uri="{FF2B5EF4-FFF2-40B4-BE49-F238E27FC236}">
                  <a16:creationId xmlns:a16="http://schemas.microsoft.com/office/drawing/2014/main" id="{76CB36E2-2695-690F-DCD4-B465ACFB0DB6}"/>
                </a:ext>
              </a:extLst>
            </p:cNvPr>
            <p:cNvSpPr/>
            <p:nvPr/>
          </p:nvSpPr>
          <p:spPr>
            <a:xfrm>
              <a:off x="3197733" y="3308421"/>
              <a:ext cx="94" cy="94"/>
            </a:xfrm>
            <a:custGeom>
              <a:avLst/>
              <a:gdLst/>
              <a:ahLst/>
              <a:cxnLst/>
              <a:rect l="l" t="t" r="r" b="b"/>
              <a:pathLst>
                <a:path w="1" h="1" extrusionOk="0">
                  <a:moveTo>
                    <a:pt x="0" y="0"/>
                  </a:moveTo>
                  <a:close/>
                </a:path>
              </a:pathLst>
            </a:custGeom>
            <a:solidFill>
              <a:srgbClr val="6C4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7489;p83">
              <a:extLst>
                <a:ext uri="{FF2B5EF4-FFF2-40B4-BE49-F238E27FC236}">
                  <a16:creationId xmlns:a16="http://schemas.microsoft.com/office/drawing/2014/main" id="{8A5B9462-6B87-4B4E-BD60-E79C5FB60D84}"/>
                </a:ext>
              </a:extLst>
            </p:cNvPr>
            <p:cNvSpPr/>
            <p:nvPr/>
          </p:nvSpPr>
          <p:spPr>
            <a:xfrm>
              <a:off x="3273675" y="3094086"/>
              <a:ext cx="22358" cy="22264"/>
            </a:xfrm>
            <a:custGeom>
              <a:avLst/>
              <a:gdLst/>
              <a:ahLst/>
              <a:cxnLst/>
              <a:rect l="l" t="t" r="r" b="b"/>
              <a:pathLst>
                <a:path w="237" h="236" extrusionOk="0">
                  <a:moveTo>
                    <a:pt x="134" y="0"/>
                  </a:moveTo>
                  <a:cubicBezTo>
                    <a:pt x="75" y="0"/>
                    <a:pt x="15" y="46"/>
                    <a:pt x="1" y="116"/>
                  </a:cubicBezTo>
                  <a:cubicBezTo>
                    <a:pt x="1" y="176"/>
                    <a:pt x="60" y="236"/>
                    <a:pt x="120" y="236"/>
                  </a:cubicBezTo>
                  <a:cubicBezTo>
                    <a:pt x="177" y="236"/>
                    <a:pt x="236" y="190"/>
                    <a:pt x="236" y="134"/>
                  </a:cubicBezTo>
                  <a:cubicBezTo>
                    <a:pt x="236" y="74"/>
                    <a:pt x="191"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7490;p83">
              <a:extLst>
                <a:ext uri="{FF2B5EF4-FFF2-40B4-BE49-F238E27FC236}">
                  <a16:creationId xmlns:a16="http://schemas.microsoft.com/office/drawing/2014/main" id="{9587F6C4-261B-0D75-8D4C-542792D2EC7B}"/>
                </a:ext>
              </a:extLst>
            </p:cNvPr>
            <p:cNvSpPr/>
            <p:nvPr/>
          </p:nvSpPr>
          <p:spPr>
            <a:xfrm>
              <a:off x="3239148" y="3143802"/>
              <a:ext cx="22358" cy="21037"/>
            </a:xfrm>
            <a:custGeom>
              <a:avLst/>
              <a:gdLst/>
              <a:ahLst/>
              <a:cxnLst/>
              <a:rect l="l" t="t" r="r" b="b"/>
              <a:pathLst>
                <a:path w="237" h="223" extrusionOk="0">
                  <a:moveTo>
                    <a:pt x="117" y="1"/>
                  </a:moveTo>
                  <a:cubicBezTo>
                    <a:pt x="61" y="1"/>
                    <a:pt x="1" y="46"/>
                    <a:pt x="1" y="103"/>
                  </a:cubicBezTo>
                  <a:cubicBezTo>
                    <a:pt x="1" y="162"/>
                    <a:pt x="47" y="222"/>
                    <a:pt x="103" y="222"/>
                  </a:cubicBezTo>
                  <a:cubicBezTo>
                    <a:pt x="177" y="222"/>
                    <a:pt x="222" y="177"/>
                    <a:pt x="237" y="117"/>
                  </a:cubicBezTo>
                  <a:cubicBezTo>
                    <a:pt x="237" y="60"/>
                    <a:pt x="191" y="1"/>
                    <a:pt x="117"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7491;p83">
              <a:extLst>
                <a:ext uri="{FF2B5EF4-FFF2-40B4-BE49-F238E27FC236}">
                  <a16:creationId xmlns:a16="http://schemas.microsoft.com/office/drawing/2014/main" id="{DEB91D52-9BDF-88C9-1E01-3444D86EC65C}"/>
                </a:ext>
              </a:extLst>
            </p:cNvPr>
            <p:cNvSpPr/>
            <p:nvPr/>
          </p:nvSpPr>
          <p:spPr>
            <a:xfrm>
              <a:off x="3206035" y="3192292"/>
              <a:ext cx="22264" cy="22264"/>
            </a:xfrm>
            <a:custGeom>
              <a:avLst/>
              <a:gdLst/>
              <a:ahLst/>
              <a:cxnLst/>
              <a:rect l="l" t="t" r="r" b="b"/>
              <a:pathLst>
                <a:path w="236" h="236" extrusionOk="0">
                  <a:moveTo>
                    <a:pt x="134" y="0"/>
                  </a:moveTo>
                  <a:cubicBezTo>
                    <a:pt x="60" y="0"/>
                    <a:pt x="14" y="42"/>
                    <a:pt x="0" y="116"/>
                  </a:cubicBezTo>
                  <a:cubicBezTo>
                    <a:pt x="0" y="176"/>
                    <a:pt x="60" y="236"/>
                    <a:pt x="116" y="236"/>
                  </a:cubicBezTo>
                  <a:cubicBezTo>
                    <a:pt x="176" y="236"/>
                    <a:pt x="236" y="190"/>
                    <a:pt x="236" y="130"/>
                  </a:cubicBezTo>
                  <a:cubicBezTo>
                    <a:pt x="236" y="74"/>
                    <a:pt x="190" y="0"/>
                    <a:pt x="134"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7492;p83">
              <a:extLst>
                <a:ext uri="{FF2B5EF4-FFF2-40B4-BE49-F238E27FC236}">
                  <a16:creationId xmlns:a16="http://schemas.microsoft.com/office/drawing/2014/main" id="{879EC3B8-DD0C-C1D0-4CAC-E43F36539221}"/>
                </a:ext>
              </a:extLst>
            </p:cNvPr>
            <p:cNvSpPr/>
            <p:nvPr/>
          </p:nvSpPr>
          <p:spPr>
            <a:xfrm>
              <a:off x="3175470" y="3247668"/>
              <a:ext cx="22358" cy="21981"/>
            </a:xfrm>
            <a:custGeom>
              <a:avLst/>
              <a:gdLst/>
              <a:ahLst/>
              <a:cxnLst/>
              <a:rect l="l" t="t" r="r" b="b"/>
              <a:pathLst>
                <a:path w="237" h="233" extrusionOk="0">
                  <a:moveTo>
                    <a:pt x="120" y="1"/>
                  </a:moveTo>
                  <a:cubicBezTo>
                    <a:pt x="60" y="1"/>
                    <a:pt x="0" y="43"/>
                    <a:pt x="0" y="117"/>
                  </a:cubicBezTo>
                  <a:cubicBezTo>
                    <a:pt x="0" y="177"/>
                    <a:pt x="46" y="233"/>
                    <a:pt x="106" y="233"/>
                  </a:cubicBezTo>
                  <a:cubicBezTo>
                    <a:pt x="176" y="233"/>
                    <a:pt x="222" y="191"/>
                    <a:pt x="236" y="117"/>
                  </a:cubicBezTo>
                  <a:cubicBezTo>
                    <a:pt x="236" y="57"/>
                    <a:pt x="176" y="1"/>
                    <a:pt x="12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7493;p83">
              <a:extLst>
                <a:ext uri="{FF2B5EF4-FFF2-40B4-BE49-F238E27FC236}">
                  <a16:creationId xmlns:a16="http://schemas.microsoft.com/office/drawing/2014/main" id="{2FA16494-46C7-069B-0B9D-AC805EDFD853}"/>
                </a:ext>
              </a:extLst>
            </p:cNvPr>
            <p:cNvSpPr/>
            <p:nvPr/>
          </p:nvSpPr>
          <p:spPr>
            <a:xfrm>
              <a:off x="3438294" y="3040314"/>
              <a:ext cx="117545" cy="317917"/>
            </a:xfrm>
            <a:custGeom>
              <a:avLst/>
              <a:gdLst/>
              <a:ahLst/>
              <a:cxnLst/>
              <a:rect l="l" t="t" r="r" b="b"/>
              <a:pathLst>
                <a:path w="1246" h="3370" extrusionOk="0">
                  <a:moveTo>
                    <a:pt x="1158" y="0"/>
                  </a:moveTo>
                  <a:cubicBezTo>
                    <a:pt x="1115" y="28"/>
                    <a:pt x="1070" y="71"/>
                    <a:pt x="1027" y="102"/>
                  </a:cubicBezTo>
                  <a:cubicBezTo>
                    <a:pt x="996" y="88"/>
                    <a:pt x="982" y="88"/>
                    <a:pt x="954" y="88"/>
                  </a:cubicBezTo>
                  <a:cubicBezTo>
                    <a:pt x="925" y="71"/>
                    <a:pt x="894" y="71"/>
                    <a:pt x="866" y="71"/>
                  </a:cubicBezTo>
                  <a:lnTo>
                    <a:pt x="866" y="56"/>
                  </a:lnTo>
                  <a:cubicBezTo>
                    <a:pt x="852" y="42"/>
                    <a:pt x="838" y="42"/>
                    <a:pt x="820" y="42"/>
                  </a:cubicBezTo>
                  <a:lnTo>
                    <a:pt x="792" y="42"/>
                  </a:lnTo>
                  <a:cubicBezTo>
                    <a:pt x="764" y="56"/>
                    <a:pt x="750" y="71"/>
                    <a:pt x="718" y="88"/>
                  </a:cubicBezTo>
                  <a:cubicBezTo>
                    <a:pt x="704" y="102"/>
                    <a:pt x="690" y="102"/>
                    <a:pt x="676" y="102"/>
                  </a:cubicBezTo>
                  <a:cubicBezTo>
                    <a:pt x="644" y="116"/>
                    <a:pt x="630" y="130"/>
                    <a:pt x="644" y="158"/>
                  </a:cubicBezTo>
                  <a:cubicBezTo>
                    <a:pt x="588" y="204"/>
                    <a:pt x="528" y="264"/>
                    <a:pt x="468" y="320"/>
                  </a:cubicBezTo>
                  <a:cubicBezTo>
                    <a:pt x="380" y="422"/>
                    <a:pt x="310" y="542"/>
                    <a:pt x="236" y="672"/>
                  </a:cubicBezTo>
                  <a:cubicBezTo>
                    <a:pt x="176" y="792"/>
                    <a:pt x="134" y="922"/>
                    <a:pt x="88" y="1070"/>
                  </a:cubicBezTo>
                  <a:cubicBezTo>
                    <a:pt x="60" y="1200"/>
                    <a:pt x="29" y="1347"/>
                    <a:pt x="29" y="1495"/>
                  </a:cubicBezTo>
                  <a:cubicBezTo>
                    <a:pt x="0" y="1773"/>
                    <a:pt x="29" y="2065"/>
                    <a:pt x="102" y="2329"/>
                  </a:cubicBezTo>
                  <a:cubicBezTo>
                    <a:pt x="134" y="2477"/>
                    <a:pt x="190" y="2607"/>
                    <a:pt x="264" y="2783"/>
                  </a:cubicBezTo>
                  <a:cubicBezTo>
                    <a:pt x="352" y="2973"/>
                    <a:pt x="454" y="3134"/>
                    <a:pt x="556" y="3268"/>
                  </a:cubicBezTo>
                  <a:cubicBezTo>
                    <a:pt x="588" y="3296"/>
                    <a:pt x="602" y="3324"/>
                    <a:pt x="630" y="3356"/>
                  </a:cubicBezTo>
                  <a:lnTo>
                    <a:pt x="676" y="3356"/>
                  </a:lnTo>
                  <a:cubicBezTo>
                    <a:pt x="704" y="3370"/>
                    <a:pt x="718" y="3370"/>
                    <a:pt x="750" y="3370"/>
                  </a:cubicBezTo>
                  <a:lnTo>
                    <a:pt x="838" y="3370"/>
                  </a:lnTo>
                  <a:cubicBezTo>
                    <a:pt x="852" y="3370"/>
                    <a:pt x="880" y="3356"/>
                    <a:pt x="908" y="3356"/>
                  </a:cubicBezTo>
                  <a:cubicBezTo>
                    <a:pt x="925" y="3356"/>
                    <a:pt x="954" y="3342"/>
                    <a:pt x="968" y="3342"/>
                  </a:cubicBezTo>
                  <a:cubicBezTo>
                    <a:pt x="982" y="3324"/>
                    <a:pt x="996" y="3324"/>
                    <a:pt x="1013" y="3310"/>
                  </a:cubicBezTo>
                  <a:cubicBezTo>
                    <a:pt x="1027" y="3310"/>
                    <a:pt x="1042" y="3296"/>
                    <a:pt x="1056" y="3296"/>
                  </a:cubicBezTo>
                  <a:cubicBezTo>
                    <a:pt x="1070" y="3282"/>
                    <a:pt x="1084" y="3268"/>
                    <a:pt x="1101" y="3268"/>
                  </a:cubicBezTo>
                  <a:cubicBezTo>
                    <a:pt x="1101" y="3254"/>
                    <a:pt x="1084" y="3254"/>
                    <a:pt x="1084" y="3254"/>
                  </a:cubicBezTo>
                  <a:cubicBezTo>
                    <a:pt x="996" y="3134"/>
                    <a:pt x="908" y="3018"/>
                    <a:pt x="820" y="2885"/>
                  </a:cubicBezTo>
                  <a:lnTo>
                    <a:pt x="820" y="2885"/>
                  </a:lnTo>
                  <a:lnTo>
                    <a:pt x="838" y="2902"/>
                  </a:lnTo>
                  <a:cubicBezTo>
                    <a:pt x="778" y="2783"/>
                    <a:pt x="718" y="2666"/>
                    <a:pt x="662" y="2519"/>
                  </a:cubicBezTo>
                  <a:cubicBezTo>
                    <a:pt x="616" y="2431"/>
                    <a:pt x="588" y="2329"/>
                    <a:pt x="556" y="2241"/>
                  </a:cubicBezTo>
                  <a:cubicBezTo>
                    <a:pt x="514" y="2037"/>
                    <a:pt x="486" y="1829"/>
                    <a:pt x="486" y="1611"/>
                  </a:cubicBezTo>
                  <a:cubicBezTo>
                    <a:pt x="500" y="1390"/>
                    <a:pt x="528" y="1186"/>
                    <a:pt x="574" y="996"/>
                  </a:cubicBezTo>
                  <a:cubicBezTo>
                    <a:pt x="630" y="834"/>
                    <a:pt x="690" y="686"/>
                    <a:pt x="764" y="556"/>
                  </a:cubicBezTo>
                  <a:cubicBezTo>
                    <a:pt x="838" y="440"/>
                    <a:pt x="925" y="334"/>
                    <a:pt x="1013" y="246"/>
                  </a:cubicBezTo>
                  <a:cubicBezTo>
                    <a:pt x="1070" y="190"/>
                    <a:pt x="1144" y="130"/>
                    <a:pt x="1217" y="88"/>
                  </a:cubicBezTo>
                  <a:cubicBezTo>
                    <a:pt x="1231" y="71"/>
                    <a:pt x="1246" y="71"/>
                    <a:pt x="1246" y="56"/>
                  </a:cubicBezTo>
                  <a:cubicBezTo>
                    <a:pt x="1246" y="42"/>
                    <a:pt x="1246" y="28"/>
                    <a:pt x="1231" y="14"/>
                  </a:cubicBezTo>
                  <a:cubicBezTo>
                    <a:pt x="1231" y="0"/>
                    <a:pt x="1217" y="0"/>
                    <a:pt x="120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7494;p83">
              <a:extLst>
                <a:ext uri="{FF2B5EF4-FFF2-40B4-BE49-F238E27FC236}">
                  <a16:creationId xmlns:a16="http://schemas.microsoft.com/office/drawing/2014/main" id="{4487DEF8-EBB9-DC75-EBDD-C239F33FDD99}"/>
                </a:ext>
              </a:extLst>
            </p:cNvPr>
            <p:cNvSpPr/>
            <p:nvPr/>
          </p:nvSpPr>
          <p:spPr>
            <a:xfrm>
              <a:off x="3482444" y="3320685"/>
              <a:ext cx="77734" cy="47169"/>
            </a:xfrm>
            <a:custGeom>
              <a:avLst/>
              <a:gdLst/>
              <a:ahLst/>
              <a:cxnLst/>
              <a:rect l="l" t="t" r="r" b="b"/>
              <a:pathLst>
                <a:path w="824" h="500" extrusionOk="0">
                  <a:moveTo>
                    <a:pt x="690" y="1"/>
                  </a:moveTo>
                  <a:cubicBezTo>
                    <a:pt x="647" y="1"/>
                    <a:pt x="616" y="18"/>
                    <a:pt x="588" y="46"/>
                  </a:cubicBezTo>
                  <a:cubicBezTo>
                    <a:pt x="588" y="60"/>
                    <a:pt x="574" y="74"/>
                    <a:pt x="574" y="74"/>
                  </a:cubicBezTo>
                  <a:cubicBezTo>
                    <a:pt x="545" y="106"/>
                    <a:pt x="528" y="134"/>
                    <a:pt x="500" y="148"/>
                  </a:cubicBezTo>
                  <a:cubicBezTo>
                    <a:pt x="472" y="176"/>
                    <a:pt x="426" y="194"/>
                    <a:pt x="398" y="208"/>
                  </a:cubicBezTo>
                  <a:cubicBezTo>
                    <a:pt x="338" y="236"/>
                    <a:pt x="282" y="250"/>
                    <a:pt x="222" y="264"/>
                  </a:cubicBezTo>
                  <a:lnTo>
                    <a:pt x="120" y="264"/>
                  </a:lnTo>
                  <a:cubicBezTo>
                    <a:pt x="60" y="264"/>
                    <a:pt x="0" y="324"/>
                    <a:pt x="0" y="384"/>
                  </a:cubicBezTo>
                  <a:cubicBezTo>
                    <a:pt x="0" y="440"/>
                    <a:pt x="60" y="500"/>
                    <a:pt x="120" y="500"/>
                  </a:cubicBezTo>
                  <a:cubicBezTo>
                    <a:pt x="250" y="500"/>
                    <a:pt x="370" y="472"/>
                    <a:pt x="500" y="412"/>
                  </a:cubicBezTo>
                  <a:cubicBezTo>
                    <a:pt x="559" y="398"/>
                    <a:pt x="602" y="352"/>
                    <a:pt x="661" y="324"/>
                  </a:cubicBezTo>
                  <a:cubicBezTo>
                    <a:pt x="721" y="282"/>
                    <a:pt x="749" y="222"/>
                    <a:pt x="792" y="162"/>
                  </a:cubicBezTo>
                  <a:cubicBezTo>
                    <a:pt x="823" y="120"/>
                    <a:pt x="809" y="46"/>
                    <a:pt x="749" y="18"/>
                  </a:cubicBezTo>
                  <a:cubicBezTo>
                    <a:pt x="735" y="1"/>
                    <a:pt x="704" y="1"/>
                    <a:pt x="690"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7495;p83">
              <a:extLst>
                <a:ext uri="{FF2B5EF4-FFF2-40B4-BE49-F238E27FC236}">
                  <a16:creationId xmlns:a16="http://schemas.microsoft.com/office/drawing/2014/main" id="{C777B886-0A90-68F8-6112-86015E26327B}"/>
                </a:ext>
              </a:extLst>
            </p:cNvPr>
            <p:cNvSpPr/>
            <p:nvPr/>
          </p:nvSpPr>
          <p:spPr>
            <a:xfrm>
              <a:off x="3075943" y="2937769"/>
              <a:ext cx="227070" cy="220089"/>
            </a:xfrm>
            <a:custGeom>
              <a:avLst/>
              <a:gdLst/>
              <a:ahLst/>
              <a:cxnLst/>
              <a:rect l="l" t="t" r="r" b="b"/>
              <a:pathLst>
                <a:path w="2407" h="2333" extrusionOk="0">
                  <a:moveTo>
                    <a:pt x="1879" y="0"/>
                  </a:moveTo>
                  <a:cubicBezTo>
                    <a:pt x="1865" y="0"/>
                    <a:pt x="1847" y="0"/>
                    <a:pt x="1833" y="14"/>
                  </a:cubicBezTo>
                  <a:cubicBezTo>
                    <a:pt x="1759" y="32"/>
                    <a:pt x="1689" y="46"/>
                    <a:pt x="1601" y="60"/>
                  </a:cubicBezTo>
                  <a:cubicBezTo>
                    <a:pt x="1481" y="88"/>
                    <a:pt x="1351" y="148"/>
                    <a:pt x="1217" y="208"/>
                  </a:cubicBezTo>
                  <a:cubicBezTo>
                    <a:pt x="1101" y="278"/>
                    <a:pt x="985" y="352"/>
                    <a:pt x="866" y="454"/>
                  </a:cubicBezTo>
                  <a:cubicBezTo>
                    <a:pt x="764" y="542"/>
                    <a:pt x="662" y="647"/>
                    <a:pt x="574" y="764"/>
                  </a:cubicBezTo>
                  <a:cubicBezTo>
                    <a:pt x="398" y="982"/>
                    <a:pt x="250" y="1231"/>
                    <a:pt x="162" y="1495"/>
                  </a:cubicBezTo>
                  <a:cubicBezTo>
                    <a:pt x="106" y="1629"/>
                    <a:pt x="74" y="1759"/>
                    <a:pt x="46" y="1949"/>
                  </a:cubicBezTo>
                  <a:cubicBezTo>
                    <a:pt x="18" y="2083"/>
                    <a:pt x="0" y="2213"/>
                    <a:pt x="0" y="2332"/>
                  </a:cubicBezTo>
                  <a:cubicBezTo>
                    <a:pt x="32" y="2287"/>
                    <a:pt x="60" y="2244"/>
                    <a:pt x="88" y="2199"/>
                  </a:cubicBezTo>
                  <a:lnTo>
                    <a:pt x="134" y="2157"/>
                  </a:lnTo>
                  <a:cubicBezTo>
                    <a:pt x="162" y="2111"/>
                    <a:pt x="194" y="2069"/>
                    <a:pt x="222" y="2037"/>
                  </a:cubicBezTo>
                  <a:cubicBezTo>
                    <a:pt x="236" y="2023"/>
                    <a:pt x="236" y="2009"/>
                    <a:pt x="250" y="1995"/>
                  </a:cubicBezTo>
                  <a:cubicBezTo>
                    <a:pt x="264" y="1967"/>
                    <a:pt x="296" y="1949"/>
                    <a:pt x="310" y="1921"/>
                  </a:cubicBezTo>
                  <a:cubicBezTo>
                    <a:pt x="338" y="1893"/>
                    <a:pt x="352" y="1861"/>
                    <a:pt x="384" y="1833"/>
                  </a:cubicBezTo>
                  <a:cubicBezTo>
                    <a:pt x="384" y="1833"/>
                    <a:pt x="398" y="1819"/>
                    <a:pt x="398" y="1805"/>
                  </a:cubicBezTo>
                  <a:lnTo>
                    <a:pt x="486" y="1717"/>
                  </a:lnTo>
                  <a:lnTo>
                    <a:pt x="500" y="1703"/>
                  </a:lnTo>
                  <a:cubicBezTo>
                    <a:pt x="514" y="1685"/>
                    <a:pt x="528" y="1657"/>
                    <a:pt x="545" y="1643"/>
                  </a:cubicBezTo>
                  <a:lnTo>
                    <a:pt x="560" y="1629"/>
                  </a:lnTo>
                  <a:cubicBezTo>
                    <a:pt x="588" y="1583"/>
                    <a:pt x="616" y="1555"/>
                    <a:pt x="662" y="1509"/>
                  </a:cubicBezTo>
                  <a:cubicBezTo>
                    <a:pt x="721" y="1379"/>
                    <a:pt x="792" y="1245"/>
                    <a:pt x="880" y="1115"/>
                  </a:cubicBezTo>
                  <a:cubicBezTo>
                    <a:pt x="1013" y="954"/>
                    <a:pt x="1161" y="792"/>
                    <a:pt x="1305" y="676"/>
                  </a:cubicBezTo>
                  <a:cubicBezTo>
                    <a:pt x="1439" y="574"/>
                    <a:pt x="1569" y="486"/>
                    <a:pt x="1717" y="426"/>
                  </a:cubicBezTo>
                  <a:lnTo>
                    <a:pt x="1717" y="412"/>
                  </a:lnTo>
                  <a:cubicBezTo>
                    <a:pt x="1833" y="366"/>
                    <a:pt x="1967" y="324"/>
                    <a:pt x="2083" y="310"/>
                  </a:cubicBezTo>
                  <a:cubicBezTo>
                    <a:pt x="2171" y="296"/>
                    <a:pt x="2258" y="296"/>
                    <a:pt x="2346" y="296"/>
                  </a:cubicBezTo>
                  <a:cubicBezTo>
                    <a:pt x="2360" y="296"/>
                    <a:pt x="2375" y="296"/>
                    <a:pt x="2375" y="278"/>
                  </a:cubicBezTo>
                  <a:cubicBezTo>
                    <a:pt x="2392" y="278"/>
                    <a:pt x="2406" y="264"/>
                    <a:pt x="2406" y="250"/>
                  </a:cubicBezTo>
                  <a:cubicBezTo>
                    <a:pt x="2406" y="236"/>
                    <a:pt x="2392" y="222"/>
                    <a:pt x="2392" y="208"/>
                  </a:cubicBezTo>
                  <a:lnTo>
                    <a:pt x="2375" y="208"/>
                  </a:lnTo>
                  <a:cubicBezTo>
                    <a:pt x="2360" y="208"/>
                    <a:pt x="2360" y="190"/>
                    <a:pt x="2346" y="190"/>
                  </a:cubicBezTo>
                  <a:lnTo>
                    <a:pt x="2185" y="190"/>
                  </a:lnTo>
                  <a:lnTo>
                    <a:pt x="2128" y="134"/>
                  </a:lnTo>
                  <a:cubicBezTo>
                    <a:pt x="2111" y="120"/>
                    <a:pt x="2083" y="102"/>
                    <a:pt x="2069" y="88"/>
                  </a:cubicBezTo>
                  <a:lnTo>
                    <a:pt x="2069" y="60"/>
                  </a:lnTo>
                  <a:cubicBezTo>
                    <a:pt x="2069" y="60"/>
                    <a:pt x="2069" y="46"/>
                    <a:pt x="2054" y="32"/>
                  </a:cubicBezTo>
                  <a:cubicBezTo>
                    <a:pt x="2040" y="14"/>
                    <a:pt x="2023" y="14"/>
                    <a:pt x="2023" y="14"/>
                  </a:cubicBezTo>
                  <a:lnTo>
                    <a:pt x="1935" y="14"/>
                  </a:lnTo>
                  <a:cubicBezTo>
                    <a:pt x="1921" y="14"/>
                    <a:pt x="1907" y="0"/>
                    <a:pt x="1893"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7496;p83">
              <a:extLst>
                <a:ext uri="{FF2B5EF4-FFF2-40B4-BE49-F238E27FC236}">
                  <a16:creationId xmlns:a16="http://schemas.microsoft.com/office/drawing/2014/main" id="{55BD7F52-4852-0DAE-6659-8B83DDC0C36C}"/>
                </a:ext>
              </a:extLst>
            </p:cNvPr>
            <p:cNvSpPr/>
            <p:nvPr/>
          </p:nvSpPr>
          <p:spPr>
            <a:xfrm>
              <a:off x="3152263" y="2564475"/>
              <a:ext cx="122827" cy="153676"/>
            </a:xfrm>
            <a:custGeom>
              <a:avLst/>
              <a:gdLst/>
              <a:ahLst/>
              <a:cxnLst/>
              <a:rect l="l" t="t" r="r" b="b"/>
              <a:pathLst>
                <a:path w="1302" h="1629" extrusionOk="0">
                  <a:moveTo>
                    <a:pt x="718" y="0"/>
                  </a:moveTo>
                  <a:cubicBezTo>
                    <a:pt x="658" y="0"/>
                    <a:pt x="616" y="14"/>
                    <a:pt x="556" y="32"/>
                  </a:cubicBezTo>
                  <a:cubicBezTo>
                    <a:pt x="422" y="60"/>
                    <a:pt x="320" y="120"/>
                    <a:pt x="232" y="208"/>
                  </a:cubicBezTo>
                  <a:cubicBezTo>
                    <a:pt x="71" y="366"/>
                    <a:pt x="0" y="602"/>
                    <a:pt x="0" y="865"/>
                  </a:cubicBezTo>
                  <a:cubicBezTo>
                    <a:pt x="14" y="1115"/>
                    <a:pt x="116" y="1351"/>
                    <a:pt x="278" y="1527"/>
                  </a:cubicBezTo>
                  <a:cubicBezTo>
                    <a:pt x="306" y="1555"/>
                    <a:pt x="334" y="1569"/>
                    <a:pt x="380" y="1597"/>
                  </a:cubicBezTo>
                  <a:cubicBezTo>
                    <a:pt x="380" y="1615"/>
                    <a:pt x="394" y="1615"/>
                    <a:pt x="394" y="1615"/>
                  </a:cubicBezTo>
                  <a:lnTo>
                    <a:pt x="408" y="1615"/>
                  </a:lnTo>
                  <a:cubicBezTo>
                    <a:pt x="422" y="1597"/>
                    <a:pt x="422" y="1597"/>
                    <a:pt x="440" y="1597"/>
                  </a:cubicBezTo>
                  <a:cubicBezTo>
                    <a:pt x="468" y="1597"/>
                    <a:pt x="482" y="1615"/>
                    <a:pt x="510" y="1615"/>
                  </a:cubicBezTo>
                  <a:cubicBezTo>
                    <a:pt x="542" y="1629"/>
                    <a:pt x="584" y="1629"/>
                    <a:pt x="616" y="1629"/>
                  </a:cubicBezTo>
                  <a:lnTo>
                    <a:pt x="644" y="1629"/>
                  </a:lnTo>
                  <a:cubicBezTo>
                    <a:pt x="718" y="1629"/>
                    <a:pt x="792" y="1597"/>
                    <a:pt x="862" y="1569"/>
                  </a:cubicBezTo>
                  <a:cubicBezTo>
                    <a:pt x="922" y="1527"/>
                    <a:pt x="996" y="1481"/>
                    <a:pt x="1056" y="1421"/>
                  </a:cubicBezTo>
                  <a:cubicBezTo>
                    <a:pt x="1112" y="1365"/>
                    <a:pt x="1158" y="1291"/>
                    <a:pt x="1186" y="1217"/>
                  </a:cubicBezTo>
                  <a:cubicBezTo>
                    <a:pt x="1245" y="1129"/>
                    <a:pt x="1274" y="1013"/>
                    <a:pt x="1288" y="893"/>
                  </a:cubicBezTo>
                  <a:cubicBezTo>
                    <a:pt x="1302" y="777"/>
                    <a:pt x="1302" y="661"/>
                    <a:pt x="1274" y="542"/>
                  </a:cubicBezTo>
                  <a:cubicBezTo>
                    <a:pt x="1245" y="426"/>
                    <a:pt x="1200" y="324"/>
                    <a:pt x="1143" y="236"/>
                  </a:cubicBezTo>
                  <a:cubicBezTo>
                    <a:pt x="1112" y="190"/>
                    <a:pt x="1084" y="148"/>
                    <a:pt x="1038" y="120"/>
                  </a:cubicBezTo>
                  <a:cubicBezTo>
                    <a:pt x="996" y="88"/>
                    <a:pt x="950" y="60"/>
                    <a:pt x="894" y="46"/>
                  </a:cubicBezTo>
                  <a:cubicBezTo>
                    <a:pt x="848" y="14"/>
                    <a:pt x="792" y="0"/>
                    <a:pt x="718" y="0"/>
                  </a:cubicBezTo>
                  <a:close/>
                </a:path>
              </a:pathLst>
            </a:custGeom>
            <a:solidFill>
              <a:srgbClr val="E8B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7497;p83">
              <a:extLst>
                <a:ext uri="{FF2B5EF4-FFF2-40B4-BE49-F238E27FC236}">
                  <a16:creationId xmlns:a16="http://schemas.microsoft.com/office/drawing/2014/main" id="{AB07EF53-36C3-7107-B34D-DCC415EA9C91}"/>
                </a:ext>
              </a:extLst>
            </p:cNvPr>
            <p:cNvSpPr/>
            <p:nvPr/>
          </p:nvSpPr>
          <p:spPr>
            <a:xfrm>
              <a:off x="3208677" y="2580985"/>
              <a:ext cx="37546" cy="72168"/>
            </a:xfrm>
            <a:custGeom>
              <a:avLst/>
              <a:gdLst/>
              <a:ahLst/>
              <a:cxnLst/>
              <a:rect l="l" t="t" r="r" b="b"/>
              <a:pathLst>
                <a:path w="398" h="765" extrusionOk="0">
                  <a:moveTo>
                    <a:pt x="32" y="1"/>
                  </a:moveTo>
                  <a:cubicBezTo>
                    <a:pt x="32" y="1"/>
                    <a:pt x="18" y="1"/>
                    <a:pt x="18" y="15"/>
                  </a:cubicBezTo>
                  <a:cubicBezTo>
                    <a:pt x="0" y="33"/>
                    <a:pt x="18" y="47"/>
                    <a:pt x="32" y="47"/>
                  </a:cubicBezTo>
                  <a:cubicBezTo>
                    <a:pt x="46" y="61"/>
                    <a:pt x="60" y="61"/>
                    <a:pt x="74" y="75"/>
                  </a:cubicBezTo>
                  <a:cubicBezTo>
                    <a:pt x="106" y="89"/>
                    <a:pt x="134" y="121"/>
                    <a:pt x="162" y="149"/>
                  </a:cubicBezTo>
                  <a:cubicBezTo>
                    <a:pt x="176" y="177"/>
                    <a:pt x="208" y="208"/>
                    <a:pt x="222" y="237"/>
                  </a:cubicBezTo>
                  <a:cubicBezTo>
                    <a:pt x="236" y="279"/>
                    <a:pt x="250" y="325"/>
                    <a:pt x="264" y="367"/>
                  </a:cubicBezTo>
                  <a:cubicBezTo>
                    <a:pt x="282" y="455"/>
                    <a:pt x="296" y="560"/>
                    <a:pt x="282" y="662"/>
                  </a:cubicBezTo>
                  <a:lnTo>
                    <a:pt x="282" y="704"/>
                  </a:lnTo>
                  <a:cubicBezTo>
                    <a:pt x="282" y="718"/>
                    <a:pt x="282" y="736"/>
                    <a:pt x="296" y="750"/>
                  </a:cubicBezTo>
                  <a:cubicBezTo>
                    <a:pt x="296" y="750"/>
                    <a:pt x="310" y="764"/>
                    <a:pt x="324" y="764"/>
                  </a:cubicBezTo>
                  <a:cubicBezTo>
                    <a:pt x="338" y="764"/>
                    <a:pt x="352" y="764"/>
                    <a:pt x="352" y="750"/>
                  </a:cubicBezTo>
                  <a:cubicBezTo>
                    <a:pt x="370" y="750"/>
                    <a:pt x="384" y="736"/>
                    <a:pt x="384" y="718"/>
                  </a:cubicBezTo>
                  <a:cubicBezTo>
                    <a:pt x="398" y="588"/>
                    <a:pt x="384" y="441"/>
                    <a:pt x="324" y="296"/>
                  </a:cubicBezTo>
                  <a:cubicBezTo>
                    <a:pt x="296" y="237"/>
                    <a:pt x="264" y="177"/>
                    <a:pt x="222" y="135"/>
                  </a:cubicBezTo>
                  <a:cubicBezTo>
                    <a:pt x="162" y="75"/>
                    <a:pt x="120" y="33"/>
                    <a:pt x="46" y="1"/>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7498;p83">
              <a:extLst>
                <a:ext uri="{FF2B5EF4-FFF2-40B4-BE49-F238E27FC236}">
                  <a16:creationId xmlns:a16="http://schemas.microsoft.com/office/drawing/2014/main" id="{8ED619C9-8859-7FCF-11BA-01D4E6BE6B4E}"/>
                </a:ext>
              </a:extLst>
            </p:cNvPr>
            <p:cNvSpPr/>
            <p:nvPr/>
          </p:nvSpPr>
          <p:spPr>
            <a:xfrm>
              <a:off x="3154904" y="2354386"/>
              <a:ext cx="731493" cy="745361"/>
            </a:xfrm>
            <a:custGeom>
              <a:avLst/>
              <a:gdLst/>
              <a:ahLst/>
              <a:cxnLst/>
              <a:rect l="l" t="t" r="r" b="b"/>
              <a:pathLst>
                <a:path w="7754" h="7901" extrusionOk="0">
                  <a:moveTo>
                    <a:pt x="2828" y="0"/>
                  </a:moveTo>
                  <a:cubicBezTo>
                    <a:pt x="2565" y="131"/>
                    <a:pt x="2347" y="306"/>
                    <a:pt x="2139" y="514"/>
                  </a:cubicBezTo>
                  <a:cubicBezTo>
                    <a:pt x="2023" y="630"/>
                    <a:pt x="1921" y="778"/>
                    <a:pt x="1819" y="922"/>
                  </a:cubicBezTo>
                  <a:cubicBezTo>
                    <a:pt x="1731" y="1056"/>
                    <a:pt x="1643" y="1218"/>
                    <a:pt x="1569" y="1379"/>
                  </a:cubicBezTo>
                  <a:cubicBezTo>
                    <a:pt x="1495" y="1524"/>
                    <a:pt x="1421" y="1685"/>
                    <a:pt x="1348" y="1875"/>
                  </a:cubicBezTo>
                  <a:cubicBezTo>
                    <a:pt x="1319" y="1963"/>
                    <a:pt x="1274" y="2037"/>
                    <a:pt x="1246" y="2125"/>
                  </a:cubicBezTo>
                  <a:lnTo>
                    <a:pt x="1232" y="2153"/>
                  </a:lnTo>
                  <a:lnTo>
                    <a:pt x="1232" y="2171"/>
                  </a:lnTo>
                  <a:cubicBezTo>
                    <a:pt x="1203" y="2227"/>
                    <a:pt x="1172" y="2301"/>
                    <a:pt x="1144" y="2375"/>
                  </a:cubicBezTo>
                  <a:cubicBezTo>
                    <a:pt x="1010" y="2639"/>
                    <a:pt x="834" y="2874"/>
                    <a:pt x="658" y="3106"/>
                  </a:cubicBezTo>
                  <a:lnTo>
                    <a:pt x="570" y="3208"/>
                  </a:lnTo>
                  <a:cubicBezTo>
                    <a:pt x="454" y="3370"/>
                    <a:pt x="352" y="3504"/>
                    <a:pt x="264" y="3634"/>
                  </a:cubicBezTo>
                  <a:cubicBezTo>
                    <a:pt x="176" y="3810"/>
                    <a:pt x="102" y="3958"/>
                    <a:pt x="60" y="4105"/>
                  </a:cubicBezTo>
                  <a:cubicBezTo>
                    <a:pt x="29" y="4193"/>
                    <a:pt x="14" y="4281"/>
                    <a:pt x="14" y="4369"/>
                  </a:cubicBezTo>
                  <a:cubicBezTo>
                    <a:pt x="0" y="4457"/>
                    <a:pt x="0" y="4545"/>
                    <a:pt x="14" y="4633"/>
                  </a:cubicBezTo>
                  <a:cubicBezTo>
                    <a:pt x="14" y="4721"/>
                    <a:pt x="29" y="4809"/>
                    <a:pt x="60" y="4897"/>
                  </a:cubicBezTo>
                  <a:cubicBezTo>
                    <a:pt x="74" y="4985"/>
                    <a:pt x="102" y="5055"/>
                    <a:pt x="116" y="5129"/>
                  </a:cubicBezTo>
                  <a:cubicBezTo>
                    <a:pt x="176" y="5291"/>
                    <a:pt x="236" y="5439"/>
                    <a:pt x="324" y="5569"/>
                  </a:cubicBezTo>
                  <a:cubicBezTo>
                    <a:pt x="394" y="5702"/>
                    <a:pt x="482" y="5847"/>
                    <a:pt x="588" y="5966"/>
                  </a:cubicBezTo>
                  <a:cubicBezTo>
                    <a:pt x="778" y="6216"/>
                    <a:pt x="1010" y="6434"/>
                    <a:pt x="1274" y="6624"/>
                  </a:cubicBezTo>
                  <a:cubicBezTo>
                    <a:pt x="1759" y="6976"/>
                    <a:pt x="2347" y="7254"/>
                    <a:pt x="3018" y="7415"/>
                  </a:cubicBezTo>
                  <a:cubicBezTo>
                    <a:pt x="3194" y="7475"/>
                    <a:pt x="3356" y="7503"/>
                    <a:pt x="3518" y="7535"/>
                  </a:cubicBezTo>
                  <a:cubicBezTo>
                    <a:pt x="3708" y="7563"/>
                    <a:pt x="3870" y="7577"/>
                    <a:pt x="4031" y="7577"/>
                  </a:cubicBezTo>
                  <a:cubicBezTo>
                    <a:pt x="4207" y="7577"/>
                    <a:pt x="4369" y="7563"/>
                    <a:pt x="4527" y="7517"/>
                  </a:cubicBezTo>
                  <a:cubicBezTo>
                    <a:pt x="4675" y="7489"/>
                    <a:pt x="4823" y="7447"/>
                    <a:pt x="4939" y="7387"/>
                  </a:cubicBezTo>
                  <a:cubicBezTo>
                    <a:pt x="4967" y="7429"/>
                    <a:pt x="5013" y="7475"/>
                    <a:pt x="5055" y="7517"/>
                  </a:cubicBezTo>
                  <a:cubicBezTo>
                    <a:pt x="5101" y="7577"/>
                    <a:pt x="5161" y="7623"/>
                    <a:pt x="5217" y="7665"/>
                  </a:cubicBezTo>
                  <a:cubicBezTo>
                    <a:pt x="5336" y="7753"/>
                    <a:pt x="5467" y="7813"/>
                    <a:pt x="5600" y="7855"/>
                  </a:cubicBezTo>
                  <a:cubicBezTo>
                    <a:pt x="5730" y="7887"/>
                    <a:pt x="5847" y="7901"/>
                    <a:pt x="5966" y="7901"/>
                  </a:cubicBezTo>
                  <a:lnTo>
                    <a:pt x="6082" y="7901"/>
                  </a:lnTo>
                  <a:cubicBezTo>
                    <a:pt x="6170" y="7887"/>
                    <a:pt x="6244" y="7869"/>
                    <a:pt x="6304" y="7855"/>
                  </a:cubicBezTo>
                  <a:cubicBezTo>
                    <a:pt x="6392" y="7841"/>
                    <a:pt x="6448" y="7813"/>
                    <a:pt x="6508" y="7781"/>
                  </a:cubicBezTo>
                  <a:cubicBezTo>
                    <a:pt x="6610" y="7725"/>
                    <a:pt x="6698" y="7665"/>
                    <a:pt x="6786" y="7577"/>
                  </a:cubicBezTo>
                  <a:cubicBezTo>
                    <a:pt x="6874" y="7489"/>
                    <a:pt x="6948" y="7387"/>
                    <a:pt x="7007" y="7285"/>
                  </a:cubicBezTo>
                  <a:cubicBezTo>
                    <a:pt x="7064" y="7166"/>
                    <a:pt x="7095" y="7064"/>
                    <a:pt x="7109" y="6962"/>
                  </a:cubicBezTo>
                  <a:cubicBezTo>
                    <a:pt x="7123" y="6846"/>
                    <a:pt x="7095" y="6726"/>
                    <a:pt x="7050" y="6638"/>
                  </a:cubicBezTo>
                  <a:cubicBezTo>
                    <a:pt x="7021" y="6582"/>
                    <a:pt x="6990" y="6536"/>
                    <a:pt x="6948" y="6494"/>
                  </a:cubicBezTo>
                  <a:cubicBezTo>
                    <a:pt x="6902" y="6434"/>
                    <a:pt x="6845" y="6392"/>
                    <a:pt x="6786" y="6360"/>
                  </a:cubicBezTo>
                  <a:cubicBezTo>
                    <a:pt x="6758" y="6346"/>
                    <a:pt x="6712" y="6332"/>
                    <a:pt x="6670" y="6318"/>
                  </a:cubicBezTo>
                  <a:cubicBezTo>
                    <a:pt x="6624" y="6304"/>
                    <a:pt x="6582" y="6286"/>
                    <a:pt x="6536" y="6286"/>
                  </a:cubicBezTo>
                  <a:cubicBezTo>
                    <a:pt x="6610" y="6216"/>
                    <a:pt x="6698" y="6142"/>
                    <a:pt x="6800" y="6040"/>
                  </a:cubicBezTo>
                  <a:cubicBezTo>
                    <a:pt x="6919" y="5920"/>
                    <a:pt x="7021" y="5790"/>
                    <a:pt x="7123" y="5657"/>
                  </a:cubicBezTo>
                  <a:cubicBezTo>
                    <a:pt x="7225" y="5512"/>
                    <a:pt x="7327" y="5365"/>
                    <a:pt x="7401" y="5217"/>
                  </a:cubicBezTo>
                  <a:cubicBezTo>
                    <a:pt x="7489" y="5055"/>
                    <a:pt x="7563" y="4911"/>
                    <a:pt x="7605" y="4763"/>
                  </a:cubicBezTo>
                  <a:cubicBezTo>
                    <a:pt x="7665" y="4615"/>
                    <a:pt x="7711" y="4471"/>
                    <a:pt x="7725" y="4338"/>
                  </a:cubicBezTo>
                  <a:cubicBezTo>
                    <a:pt x="7753" y="4221"/>
                    <a:pt x="7753" y="4105"/>
                    <a:pt x="7753" y="3972"/>
                  </a:cubicBezTo>
                  <a:cubicBezTo>
                    <a:pt x="7739" y="3532"/>
                    <a:pt x="7563" y="3064"/>
                    <a:pt x="7225" y="2610"/>
                  </a:cubicBezTo>
                  <a:cubicBezTo>
                    <a:pt x="7078" y="2389"/>
                    <a:pt x="6902" y="2185"/>
                    <a:pt x="6712" y="1995"/>
                  </a:cubicBezTo>
                  <a:cubicBezTo>
                    <a:pt x="6522" y="1787"/>
                    <a:pt x="6304" y="1611"/>
                    <a:pt x="6082" y="1436"/>
                  </a:cubicBezTo>
                  <a:cubicBezTo>
                    <a:pt x="5878" y="1274"/>
                    <a:pt x="5643" y="1116"/>
                    <a:pt x="5424" y="982"/>
                  </a:cubicBezTo>
                  <a:cubicBezTo>
                    <a:pt x="5189" y="852"/>
                    <a:pt x="4967" y="732"/>
                    <a:pt x="4763" y="630"/>
                  </a:cubicBezTo>
                  <a:cubicBezTo>
                    <a:pt x="4661" y="588"/>
                    <a:pt x="4559" y="542"/>
                    <a:pt x="4457" y="500"/>
                  </a:cubicBezTo>
                  <a:cubicBezTo>
                    <a:pt x="4250" y="426"/>
                    <a:pt x="4074" y="366"/>
                    <a:pt x="3912" y="306"/>
                  </a:cubicBezTo>
                  <a:lnTo>
                    <a:pt x="3884" y="306"/>
                  </a:lnTo>
                  <a:cubicBezTo>
                    <a:pt x="3490" y="176"/>
                    <a:pt x="3180" y="117"/>
                    <a:pt x="2888" y="102"/>
                  </a:cubicBezTo>
                  <a:lnTo>
                    <a:pt x="2916" y="74"/>
                  </a:lnTo>
                  <a:cubicBezTo>
                    <a:pt x="2916" y="60"/>
                    <a:pt x="2916" y="43"/>
                    <a:pt x="2902" y="29"/>
                  </a:cubicBezTo>
                  <a:cubicBezTo>
                    <a:pt x="2902" y="15"/>
                    <a:pt x="2888" y="0"/>
                    <a:pt x="2874" y="0"/>
                  </a:cubicBezTo>
                  <a:close/>
                </a:path>
              </a:pathLst>
            </a:custGeom>
            <a:solidFill>
              <a:srgbClr val="FFC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7499;p83">
              <a:extLst>
                <a:ext uri="{FF2B5EF4-FFF2-40B4-BE49-F238E27FC236}">
                  <a16:creationId xmlns:a16="http://schemas.microsoft.com/office/drawing/2014/main" id="{0D9607DB-6B09-E981-3BC2-67349963C165}"/>
                </a:ext>
              </a:extLst>
            </p:cNvPr>
            <p:cNvSpPr/>
            <p:nvPr/>
          </p:nvSpPr>
          <p:spPr>
            <a:xfrm>
              <a:off x="3670554" y="2970976"/>
              <a:ext cx="85753" cy="72074"/>
            </a:xfrm>
            <a:custGeom>
              <a:avLst/>
              <a:gdLst/>
              <a:ahLst/>
              <a:cxnLst/>
              <a:rect l="l" t="t" r="r" b="b"/>
              <a:pathLst>
                <a:path w="909" h="764" extrusionOk="0">
                  <a:moveTo>
                    <a:pt x="852" y="0"/>
                  </a:moveTo>
                  <a:cubicBezTo>
                    <a:pt x="838" y="0"/>
                    <a:pt x="820" y="0"/>
                    <a:pt x="806" y="14"/>
                  </a:cubicBezTo>
                  <a:cubicBezTo>
                    <a:pt x="792" y="32"/>
                    <a:pt x="792" y="32"/>
                    <a:pt x="792" y="46"/>
                  </a:cubicBezTo>
                  <a:lnTo>
                    <a:pt x="792" y="74"/>
                  </a:lnTo>
                  <a:cubicBezTo>
                    <a:pt x="764" y="148"/>
                    <a:pt x="732" y="222"/>
                    <a:pt x="690" y="278"/>
                  </a:cubicBezTo>
                  <a:cubicBezTo>
                    <a:pt x="662" y="352"/>
                    <a:pt x="602" y="412"/>
                    <a:pt x="556" y="454"/>
                  </a:cubicBezTo>
                  <a:cubicBezTo>
                    <a:pt x="500" y="514"/>
                    <a:pt x="440" y="559"/>
                    <a:pt x="366" y="602"/>
                  </a:cubicBezTo>
                  <a:cubicBezTo>
                    <a:pt x="310" y="630"/>
                    <a:pt x="250" y="661"/>
                    <a:pt x="191" y="675"/>
                  </a:cubicBezTo>
                  <a:cubicBezTo>
                    <a:pt x="134" y="689"/>
                    <a:pt x="74" y="689"/>
                    <a:pt x="29" y="689"/>
                  </a:cubicBezTo>
                  <a:cubicBezTo>
                    <a:pt x="1" y="689"/>
                    <a:pt x="1" y="718"/>
                    <a:pt x="1" y="735"/>
                  </a:cubicBezTo>
                  <a:cubicBezTo>
                    <a:pt x="1" y="735"/>
                    <a:pt x="1" y="749"/>
                    <a:pt x="15" y="749"/>
                  </a:cubicBezTo>
                  <a:cubicBezTo>
                    <a:pt x="15" y="763"/>
                    <a:pt x="29" y="763"/>
                    <a:pt x="29" y="763"/>
                  </a:cubicBezTo>
                  <a:cubicBezTo>
                    <a:pt x="236" y="763"/>
                    <a:pt x="426" y="689"/>
                    <a:pt x="574" y="573"/>
                  </a:cubicBezTo>
                  <a:cubicBezTo>
                    <a:pt x="662" y="500"/>
                    <a:pt x="732" y="426"/>
                    <a:pt x="778" y="338"/>
                  </a:cubicBezTo>
                  <a:cubicBezTo>
                    <a:pt x="838" y="264"/>
                    <a:pt x="880" y="162"/>
                    <a:pt x="894" y="60"/>
                  </a:cubicBezTo>
                  <a:cubicBezTo>
                    <a:pt x="908" y="32"/>
                    <a:pt x="880" y="0"/>
                    <a:pt x="852"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7500;p83">
              <a:extLst>
                <a:ext uri="{FF2B5EF4-FFF2-40B4-BE49-F238E27FC236}">
                  <a16:creationId xmlns:a16="http://schemas.microsoft.com/office/drawing/2014/main" id="{D05A0475-A4E4-5665-B4AE-8B83D93156E0}"/>
                </a:ext>
              </a:extLst>
            </p:cNvPr>
            <p:cNvSpPr/>
            <p:nvPr/>
          </p:nvSpPr>
          <p:spPr>
            <a:xfrm>
              <a:off x="3746590" y="2970976"/>
              <a:ext cx="56791" cy="47169"/>
            </a:xfrm>
            <a:custGeom>
              <a:avLst/>
              <a:gdLst/>
              <a:ahLst/>
              <a:cxnLst/>
              <a:rect l="l" t="t" r="r" b="b"/>
              <a:pathLst>
                <a:path w="602" h="500" extrusionOk="0">
                  <a:moveTo>
                    <a:pt x="46" y="0"/>
                  </a:moveTo>
                  <a:cubicBezTo>
                    <a:pt x="14" y="0"/>
                    <a:pt x="0" y="14"/>
                    <a:pt x="0" y="46"/>
                  </a:cubicBezTo>
                  <a:lnTo>
                    <a:pt x="0" y="60"/>
                  </a:lnTo>
                  <a:cubicBezTo>
                    <a:pt x="0" y="74"/>
                    <a:pt x="14" y="88"/>
                    <a:pt x="32" y="88"/>
                  </a:cubicBezTo>
                  <a:cubicBezTo>
                    <a:pt x="46" y="102"/>
                    <a:pt x="74" y="102"/>
                    <a:pt x="102" y="120"/>
                  </a:cubicBezTo>
                  <a:cubicBezTo>
                    <a:pt x="120" y="120"/>
                    <a:pt x="148" y="134"/>
                    <a:pt x="162" y="134"/>
                  </a:cubicBezTo>
                  <a:cubicBezTo>
                    <a:pt x="222" y="162"/>
                    <a:pt x="278" y="190"/>
                    <a:pt x="338" y="222"/>
                  </a:cubicBezTo>
                  <a:cubicBezTo>
                    <a:pt x="384" y="250"/>
                    <a:pt x="426" y="295"/>
                    <a:pt x="454" y="324"/>
                  </a:cubicBezTo>
                  <a:cubicBezTo>
                    <a:pt x="471" y="352"/>
                    <a:pt x="500" y="383"/>
                    <a:pt x="514" y="412"/>
                  </a:cubicBezTo>
                  <a:cubicBezTo>
                    <a:pt x="528" y="440"/>
                    <a:pt x="528" y="454"/>
                    <a:pt x="542" y="485"/>
                  </a:cubicBezTo>
                  <a:cubicBezTo>
                    <a:pt x="542" y="500"/>
                    <a:pt x="559" y="500"/>
                    <a:pt x="573" y="500"/>
                  </a:cubicBezTo>
                  <a:cubicBezTo>
                    <a:pt x="602" y="485"/>
                    <a:pt x="602" y="471"/>
                    <a:pt x="602" y="454"/>
                  </a:cubicBezTo>
                  <a:cubicBezTo>
                    <a:pt x="559" y="338"/>
                    <a:pt x="486" y="236"/>
                    <a:pt x="398" y="148"/>
                  </a:cubicBezTo>
                  <a:cubicBezTo>
                    <a:pt x="352" y="102"/>
                    <a:pt x="296" y="74"/>
                    <a:pt x="236" y="46"/>
                  </a:cubicBezTo>
                  <a:cubicBezTo>
                    <a:pt x="208" y="32"/>
                    <a:pt x="176" y="32"/>
                    <a:pt x="134" y="14"/>
                  </a:cubicBezTo>
                  <a:cubicBezTo>
                    <a:pt x="102" y="0"/>
                    <a:pt x="74" y="0"/>
                    <a:pt x="46" y="0"/>
                  </a:cubicBezTo>
                  <a:close/>
                </a:path>
              </a:pathLst>
            </a:custGeom>
            <a:solidFill>
              <a:srgbClr val="C39C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7501;p83">
              <a:extLst>
                <a:ext uri="{FF2B5EF4-FFF2-40B4-BE49-F238E27FC236}">
                  <a16:creationId xmlns:a16="http://schemas.microsoft.com/office/drawing/2014/main" id="{8C0C3810-4539-DCEA-7C06-3E133F62AFF9}"/>
                </a:ext>
              </a:extLst>
            </p:cNvPr>
            <p:cNvSpPr/>
            <p:nvPr/>
          </p:nvSpPr>
          <p:spPr>
            <a:xfrm>
              <a:off x="3590272" y="2340424"/>
              <a:ext cx="358482" cy="339898"/>
            </a:xfrm>
            <a:custGeom>
              <a:avLst/>
              <a:gdLst/>
              <a:ahLst/>
              <a:cxnLst/>
              <a:rect l="l" t="t" r="r" b="b"/>
              <a:pathLst>
                <a:path w="3800" h="3603" extrusionOk="0">
                  <a:moveTo>
                    <a:pt x="32" y="1"/>
                  </a:moveTo>
                  <a:cubicBezTo>
                    <a:pt x="18" y="1"/>
                    <a:pt x="0" y="15"/>
                    <a:pt x="0" y="32"/>
                  </a:cubicBezTo>
                  <a:cubicBezTo>
                    <a:pt x="0" y="42"/>
                    <a:pt x="9" y="52"/>
                    <a:pt x="19" y="52"/>
                  </a:cubicBezTo>
                  <a:cubicBezTo>
                    <a:pt x="24" y="52"/>
                    <a:pt x="28" y="51"/>
                    <a:pt x="32" y="46"/>
                  </a:cubicBezTo>
                  <a:cubicBezTo>
                    <a:pt x="194" y="46"/>
                    <a:pt x="370" y="61"/>
                    <a:pt x="546" y="89"/>
                  </a:cubicBezTo>
                  <a:lnTo>
                    <a:pt x="528" y="89"/>
                  </a:lnTo>
                  <a:cubicBezTo>
                    <a:pt x="750" y="120"/>
                    <a:pt x="954" y="191"/>
                    <a:pt x="1144" y="279"/>
                  </a:cubicBezTo>
                  <a:cubicBezTo>
                    <a:pt x="1379" y="384"/>
                    <a:pt x="1583" y="514"/>
                    <a:pt x="1791" y="676"/>
                  </a:cubicBezTo>
                  <a:lnTo>
                    <a:pt x="1777" y="676"/>
                  </a:lnTo>
                  <a:cubicBezTo>
                    <a:pt x="1847" y="736"/>
                    <a:pt x="1921" y="792"/>
                    <a:pt x="1995" y="866"/>
                  </a:cubicBezTo>
                  <a:cubicBezTo>
                    <a:pt x="2069" y="926"/>
                    <a:pt x="2143" y="1000"/>
                    <a:pt x="2199" y="1070"/>
                  </a:cubicBezTo>
                  <a:cubicBezTo>
                    <a:pt x="2333" y="1218"/>
                    <a:pt x="2463" y="1380"/>
                    <a:pt x="2582" y="1541"/>
                  </a:cubicBezTo>
                  <a:cubicBezTo>
                    <a:pt x="2670" y="1657"/>
                    <a:pt x="2744" y="1774"/>
                    <a:pt x="2814" y="1907"/>
                  </a:cubicBezTo>
                  <a:cubicBezTo>
                    <a:pt x="2888" y="2023"/>
                    <a:pt x="2962" y="2157"/>
                    <a:pt x="3036" y="2287"/>
                  </a:cubicBezTo>
                  <a:cubicBezTo>
                    <a:pt x="3184" y="2537"/>
                    <a:pt x="3300" y="2787"/>
                    <a:pt x="3416" y="3050"/>
                  </a:cubicBezTo>
                  <a:cubicBezTo>
                    <a:pt x="3448" y="3138"/>
                    <a:pt x="3476" y="3212"/>
                    <a:pt x="3504" y="3286"/>
                  </a:cubicBezTo>
                  <a:cubicBezTo>
                    <a:pt x="3535" y="3356"/>
                    <a:pt x="3564" y="3430"/>
                    <a:pt x="3592" y="3504"/>
                  </a:cubicBezTo>
                  <a:lnTo>
                    <a:pt x="3592" y="3518"/>
                  </a:lnTo>
                  <a:cubicBezTo>
                    <a:pt x="3606" y="3550"/>
                    <a:pt x="3623" y="3578"/>
                    <a:pt x="3638" y="3592"/>
                  </a:cubicBezTo>
                  <a:cubicBezTo>
                    <a:pt x="3652" y="3599"/>
                    <a:pt x="3666" y="3603"/>
                    <a:pt x="3678" y="3603"/>
                  </a:cubicBezTo>
                  <a:cubicBezTo>
                    <a:pt x="3691" y="3603"/>
                    <a:pt x="3703" y="3599"/>
                    <a:pt x="3711" y="3592"/>
                  </a:cubicBezTo>
                  <a:cubicBezTo>
                    <a:pt x="3740" y="3592"/>
                    <a:pt x="3768" y="3578"/>
                    <a:pt x="3782" y="3550"/>
                  </a:cubicBezTo>
                  <a:cubicBezTo>
                    <a:pt x="3782" y="3532"/>
                    <a:pt x="3799" y="3504"/>
                    <a:pt x="3782" y="3476"/>
                  </a:cubicBezTo>
                  <a:cubicBezTo>
                    <a:pt x="3782" y="3444"/>
                    <a:pt x="3768" y="3416"/>
                    <a:pt x="3768" y="3388"/>
                  </a:cubicBezTo>
                  <a:cubicBezTo>
                    <a:pt x="3754" y="3356"/>
                    <a:pt x="3740" y="3328"/>
                    <a:pt x="3740" y="3300"/>
                  </a:cubicBezTo>
                  <a:cubicBezTo>
                    <a:pt x="3711" y="3240"/>
                    <a:pt x="3694" y="3166"/>
                    <a:pt x="3666" y="3110"/>
                  </a:cubicBezTo>
                  <a:cubicBezTo>
                    <a:pt x="3623" y="2977"/>
                    <a:pt x="3564" y="2846"/>
                    <a:pt x="3504" y="2713"/>
                  </a:cubicBezTo>
                  <a:cubicBezTo>
                    <a:pt x="3374" y="2435"/>
                    <a:pt x="3240" y="2185"/>
                    <a:pt x="3078" y="1935"/>
                  </a:cubicBezTo>
                  <a:cubicBezTo>
                    <a:pt x="2990" y="1805"/>
                    <a:pt x="2902" y="1686"/>
                    <a:pt x="2814" y="1570"/>
                  </a:cubicBezTo>
                  <a:cubicBezTo>
                    <a:pt x="2726" y="1453"/>
                    <a:pt x="2624" y="1334"/>
                    <a:pt x="2522" y="1218"/>
                  </a:cubicBezTo>
                  <a:cubicBezTo>
                    <a:pt x="2333" y="1000"/>
                    <a:pt x="2111" y="792"/>
                    <a:pt x="1879" y="616"/>
                  </a:cubicBezTo>
                  <a:cubicBezTo>
                    <a:pt x="1657" y="440"/>
                    <a:pt x="1407" y="310"/>
                    <a:pt x="1144" y="191"/>
                  </a:cubicBezTo>
                  <a:cubicBezTo>
                    <a:pt x="1028" y="148"/>
                    <a:pt x="897" y="103"/>
                    <a:pt x="750" y="61"/>
                  </a:cubicBezTo>
                  <a:cubicBezTo>
                    <a:pt x="616" y="32"/>
                    <a:pt x="486" y="15"/>
                    <a:pt x="3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7502;p83">
              <a:extLst>
                <a:ext uri="{FF2B5EF4-FFF2-40B4-BE49-F238E27FC236}">
                  <a16:creationId xmlns:a16="http://schemas.microsoft.com/office/drawing/2014/main" id="{A54210FB-2FEA-1D79-1559-59679E9F5560}"/>
                </a:ext>
              </a:extLst>
            </p:cNvPr>
            <p:cNvSpPr/>
            <p:nvPr/>
          </p:nvSpPr>
          <p:spPr>
            <a:xfrm>
              <a:off x="3963566" y="2789753"/>
              <a:ext cx="68112" cy="327257"/>
            </a:xfrm>
            <a:custGeom>
              <a:avLst/>
              <a:gdLst/>
              <a:ahLst/>
              <a:cxnLst/>
              <a:rect l="l" t="t" r="r" b="b"/>
              <a:pathLst>
                <a:path w="722" h="3469" extrusionOk="0">
                  <a:moveTo>
                    <a:pt x="282" y="648"/>
                  </a:moveTo>
                  <a:cubicBezTo>
                    <a:pt x="296" y="662"/>
                    <a:pt x="296" y="662"/>
                    <a:pt x="296" y="676"/>
                  </a:cubicBezTo>
                  <a:lnTo>
                    <a:pt x="296" y="662"/>
                  </a:lnTo>
                  <a:lnTo>
                    <a:pt x="282" y="648"/>
                  </a:lnTo>
                  <a:close/>
                  <a:moveTo>
                    <a:pt x="32" y="0"/>
                  </a:moveTo>
                  <a:cubicBezTo>
                    <a:pt x="18" y="0"/>
                    <a:pt x="1" y="32"/>
                    <a:pt x="18" y="46"/>
                  </a:cubicBezTo>
                  <a:cubicBezTo>
                    <a:pt x="120" y="236"/>
                    <a:pt x="208" y="440"/>
                    <a:pt x="296" y="662"/>
                  </a:cubicBezTo>
                  <a:cubicBezTo>
                    <a:pt x="412" y="999"/>
                    <a:pt x="514" y="1351"/>
                    <a:pt x="546" y="1703"/>
                  </a:cubicBezTo>
                  <a:cubicBezTo>
                    <a:pt x="574" y="1935"/>
                    <a:pt x="560" y="2157"/>
                    <a:pt x="514" y="2375"/>
                  </a:cubicBezTo>
                  <a:cubicBezTo>
                    <a:pt x="500" y="2523"/>
                    <a:pt x="458" y="2670"/>
                    <a:pt x="384" y="2800"/>
                  </a:cubicBezTo>
                  <a:cubicBezTo>
                    <a:pt x="324" y="2934"/>
                    <a:pt x="250" y="3050"/>
                    <a:pt x="162" y="3166"/>
                  </a:cubicBezTo>
                  <a:lnTo>
                    <a:pt x="32" y="3300"/>
                  </a:lnTo>
                  <a:cubicBezTo>
                    <a:pt x="1" y="3342"/>
                    <a:pt x="1" y="3402"/>
                    <a:pt x="32" y="3448"/>
                  </a:cubicBezTo>
                  <a:cubicBezTo>
                    <a:pt x="53" y="3462"/>
                    <a:pt x="79" y="3469"/>
                    <a:pt x="104" y="3469"/>
                  </a:cubicBezTo>
                  <a:cubicBezTo>
                    <a:pt x="130" y="3469"/>
                    <a:pt x="155" y="3462"/>
                    <a:pt x="176" y="3448"/>
                  </a:cubicBezTo>
                  <a:cubicBezTo>
                    <a:pt x="296" y="3328"/>
                    <a:pt x="398" y="3198"/>
                    <a:pt x="472" y="3050"/>
                  </a:cubicBezTo>
                  <a:cubicBezTo>
                    <a:pt x="546" y="2920"/>
                    <a:pt x="602" y="2786"/>
                    <a:pt x="648" y="2625"/>
                  </a:cubicBezTo>
                  <a:cubicBezTo>
                    <a:pt x="690" y="2480"/>
                    <a:pt x="704" y="2333"/>
                    <a:pt x="704" y="2171"/>
                  </a:cubicBezTo>
                  <a:cubicBezTo>
                    <a:pt x="722" y="2023"/>
                    <a:pt x="704" y="1865"/>
                    <a:pt x="676" y="1717"/>
                  </a:cubicBezTo>
                  <a:cubicBezTo>
                    <a:pt x="634" y="1407"/>
                    <a:pt x="546" y="1116"/>
                    <a:pt x="440" y="824"/>
                  </a:cubicBezTo>
                  <a:cubicBezTo>
                    <a:pt x="324" y="546"/>
                    <a:pt x="194" y="282"/>
                    <a:pt x="60" y="18"/>
                  </a:cubicBezTo>
                  <a:cubicBezTo>
                    <a:pt x="46" y="18"/>
                    <a:pt x="46"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7503;p83">
              <a:extLst>
                <a:ext uri="{FF2B5EF4-FFF2-40B4-BE49-F238E27FC236}">
                  <a16:creationId xmlns:a16="http://schemas.microsoft.com/office/drawing/2014/main" id="{2F871FF5-2AB0-7AB1-C6E0-125DC9395465}"/>
                </a:ext>
              </a:extLst>
            </p:cNvPr>
            <p:cNvSpPr/>
            <p:nvPr/>
          </p:nvSpPr>
          <p:spPr>
            <a:xfrm>
              <a:off x="3883568" y="2958618"/>
              <a:ext cx="66508" cy="148676"/>
            </a:xfrm>
            <a:custGeom>
              <a:avLst/>
              <a:gdLst/>
              <a:ahLst/>
              <a:cxnLst/>
              <a:rect l="l" t="t" r="r" b="b"/>
              <a:pathLst>
                <a:path w="705" h="1576" extrusionOk="0">
                  <a:moveTo>
                    <a:pt x="659" y="1"/>
                  </a:moveTo>
                  <a:cubicBezTo>
                    <a:pt x="631" y="1"/>
                    <a:pt x="616" y="15"/>
                    <a:pt x="616" y="43"/>
                  </a:cubicBezTo>
                  <a:cubicBezTo>
                    <a:pt x="616" y="163"/>
                    <a:pt x="602" y="279"/>
                    <a:pt x="585" y="381"/>
                  </a:cubicBezTo>
                  <a:cubicBezTo>
                    <a:pt x="557" y="557"/>
                    <a:pt x="497" y="718"/>
                    <a:pt x="441" y="866"/>
                  </a:cubicBezTo>
                  <a:lnTo>
                    <a:pt x="441" y="849"/>
                  </a:lnTo>
                  <a:cubicBezTo>
                    <a:pt x="367" y="996"/>
                    <a:pt x="293" y="1144"/>
                    <a:pt x="191" y="1260"/>
                  </a:cubicBezTo>
                  <a:cubicBezTo>
                    <a:pt x="131" y="1320"/>
                    <a:pt x="89" y="1376"/>
                    <a:pt x="29" y="1422"/>
                  </a:cubicBezTo>
                  <a:cubicBezTo>
                    <a:pt x="1" y="1464"/>
                    <a:pt x="1" y="1510"/>
                    <a:pt x="29" y="1552"/>
                  </a:cubicBezTo>
                  <a:cubicBezTo>
                    <a:pt x="43" y="1568"/>
                    <a:pt x="65" y="1576"/>
                    <a:pt x="89" y="1576"/>
                  </a:cubicBezTo>
                  <a:cubicBezTo>
                    <a:pt x="113" y="1576"/>
                    <a:pt x="140" y="1568"/>
                    <a:pt x="163" y="1552"/>
                  </a:cubicBezTo>
                  <a:cubicBezTo>
                    <a:pt x="353" y="1348"/>
                    <a:pt x="483" y="1112"/>
                    <a:pt x="585" y="849"/>
                  </a:cubicBezTo>
                  <a:cubicBezTo>
                    <a:pt x="631" y="718"/>
                    <a:pt x="659" y="585"/>
                    <a:pt x="673" y="455"/>
                  </a:cubicBezTo>
                  <a:cubicBezTo>
                    <a:pt x="690" y="307"/>
                    <a:pt x="704" y="177"/>
                    <a:pt x="690" y="43"/>
                  </a:cubicBezTo>
                  <a:cubicBezTo>
                    <a:pt x="690" y="29"/>
                    <a:pt x="673" y="1"/>
                    <a:pt x="65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7504;p83">
              <a:extLst>
                <a:ext uri="{FF2B5EF4-FFF2-40B4-BE49-F238E27FC236}">
                  <a16:creationId xmlns:a16="http://schemas.microsoft.com/office/drawing/2014/main" id="{ECF6C68D-AB2C-831B-C440-596F09491431}"/>
                </a:ext>
              </a:extLst>
            </p:cNvPr>
            <p:cNvSpPr/>
            <p:nvPr/>
          </p:nvSpPr>
          <p:spPr>
            <a:xfrm>
              <a:off x="3299901" y="2357027"/>
              <a:ext cx="138487" cy="52923"/>
            </a:xfrm>
            <a:custGeom>
              <a:avLst/>
              <a:gdLst/>
              <a:ahLst/>
              <a:cxnLst/>
              <a:rect l="l" t="t" r="r" b="b"/>
              <a:pathLst>
                <a:path w="1468" h="561" extrusionOk="0">
                  <a:moveTo>
                    <a:pt x="1232" y="1"/>
                  </a:moveTo>
                  <a:cubicBezTo>
                    <a:pt x="1056" y="1"/>
                    <a:pt x="880" y="46"/>
                    <a:pt x="722" y="103"/>
                  </a:cubicBezTo>
                  <a:cubicBezTo>
                    <a:pt x="588" y="148"/>
                    <a:pt x="472" y="191"/>
                    <a:pt x="352" y="264"/>
                  </a:cubicBezTo>
                  <a:cubicBezTo>
                    <a:pt x="296" y="296"/>
                    <a:pt x="236" y="324"/>
                    <a:pt x="194" y="352"/>
                  </a:cubicBezTo>
                  <a:cubicBezTo>
                    <a:pt x="162" y="366"/>
                    <a:pt x="134" y="384"/>
                    <a:pt x="106" y="398"/>
                  </a:cubicBezTo>
                  <a:cubicBezTo>
                    <a:pt x="74" y="412"/>
                    <a:pt x="60" y="440"/>
                    <a:pt x="32" y="454"/>
                  </a:cubicBezTo>
                  <a:lnTo>
                    <a:pt x="1" y="486"/>
                  </a:lnTo>
                  <a:cubicBezTo>
                    <a:pt x="1" y="500"/>
                    <a:pt x="1" y="528"/>
                    <a:pt x="18" y="528"/>
                  </a:cubicBezTo>
                  <a:cubicBezTo>
                    <a:pt x="27" y="547"/>
                    <a:pt x="46" y="560"/>
                    <a:pt x="66" y="560"/>
                  </a:cubicBezTo>
                  <a:cubicBezTo>
                    <a:pt x="80" y="560"/>
                    <a:pt x="94" y="555"/>
                    <a:pt x="106" y="542"/>
                  </a:cubicBezTo>
                  <a:cubicBezTo>
                    <a:pt x="134" y="528"/>
                    <a:pt x="162" y="500"/>
                    <a:pt x="194" y="472"/>
                  </a:cubicBezTo>
                  <a:cubicBezTo>
                    <a:pt x="222" y="454"/>
                    <a:pt x="264" y="426"/>
                    <a:pt x="296" y="398"/>
                  </a:cubicBezTo>
                  <a:cubicBezTo>
                    <a:pt x="370" y="352"/>
                    <a:pt x="458" y="310"/>
                    <a:pt x="528" y="264"/>
                  </a:cubicBezTo>
                  <a:cubicBezTo>
                    <a:pt x="676" y="191"/>
                    <a:pt x="838" y="120"/>
                    <a:pt x="1000" y="89"/>
                  </a:cubicBezTo>
                  <a:cubicBezTo>
                    <a:pt x="1102" y="74"/>
                    <a:pt x="1189" y="60"/>
                    <a:pt x="1291" y="60"/>
                  </a:cubicBezTo>
                  <a:cubicBezTo>
                    <a:pt x="1337" y="60"/>
                    <a:pt x="1393" y="74"/>
                    <a:pt x="1439" y="74"/>
                  </a:cubicBezTo>
                  <a:cubicBezTo>
                    <a:pt x="1443" y="79"/>
                    <a:pt x="1447" y="80"/>
                    <a:pt x="1451" y="80"/>
                  </a:cubicBezTo>
                  <a:cubicBezTo>
                    <a:pt x="1460" y="80"/>
                    <a:pt x="1467" y="70"/>
                    <a:pt x="1467" y="60"/>
                  </a:cubicBezTo>
                  <a:cubicBezTo>
                    <a:pt x="1467" y="46"/>
                    <a:pt x="1453" y="32"/>
                    <a:pt x="1439" y="32"/>
                  </a:cubicBezTo>
                  <a:cubicBezTo>
                    <a:pt x="1379" y="15"/>
                    <a:pt x="1306" y="1"/>
                    <a:pt x="12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7505;p83">
              <a:extLst>
                <a:ext uri="{FF2B5EF4-FFF2-40B4-BE49-F238E27FC236}">
                  <a16:creationId xmlns:a16="http://schemas.microsoft.com/office/drawing/2014/main" id="{47963FBC-1F90-AE44-DEB7-F8D88F69BE1F}"/>
                </a:ext>
              </a:extLst>
            </p:cNvPr>
            <p:cNvSpPr/>
            <p:nvPr/>
          </p:nvSpPr>
          <p:spPr>
            <a:xfrm>
              <a:off x="2606048" y="3231065"/>
              <a:ext cx="214429" cy="229429"/>
            </a:xfrm>
            <a:custGeom>
              <a:avLst/>
              <a:gdLst/>
              <a:ahLst/>
              <a:cxnLst/>
              <a:rect l="l" t="t" r="r" b="b"/>
              <a:pathLst>
                <a:path w="2273" h="2432" extrusionOk="0">
                  <a:moveTo>
                    <a:pt x="2111" y="1"/>
                  </a:moveTo>
                  <a:cubicBezTo>
                    <a:pt x="2097" y="1"/>
                    <a:pt x="2097" y="15"/>
                    <a:pt x="2079" y="15"/>
                  </a:cubicBezTo>
                  <a:cubicBezTo>
                    <a:pt x="2023" y="71"/>
                    <a:pt x="1963" y="131"/>
                    <a:pt x="1875" y="177"/>
                  </a:cubicBezTo>
                  <a:cubicBezTo>
                    <a:pt x="1801" y="233"/>
                    <a:pt x="1728" y="279"/>
                    <a:pt x="1640" y="307"/>
                  </a:cubicBezTo>
                  <a:cubicBezTo>
                    <a:pt x="1569" y="353"/>
                    <a:pt x="1481" y="395"/>
                    <a:pt x="1407" y="423"/>
                  </a:cubicBezTo>
                  <a:cubicBezTo>
                    <a:pt x="1319" y="469"/>
                    <a:pt x="1232" y="497"/>
                    <a:pt x="1158" y="528"/>
                  </a:cubicBezTo>
                  <a:cubicBezTo>
                    <a:pt x="1070" y="557"/>
                    <a:pt x="982" y="599"/>
                    <a:pt x="894" y="630"/>
                  </a:cubicBezTo>
                  <a:cubicBezTo>
                    <a:pt x="704" y="718"/>
                    <a:pt x="542" y="806"/>
                    <a:pt x="408" y="894"/>
                  </a:cubicBezTo>
                  <a:cubicBezTo>
                    <a:pt x="292" y="982"/>
                    <a:pt x="176" y="1098"/>
                    <a:pt x="117" y="1232"/>
                  </a:cubicBezTo>
                  <a:cubicBezTo>
                    <a:pt x="43" y="1348"/>
                    <a:pt x="0" y="1478"/>
                    <a:pt x="0" y="1612"/>
                  </a:cubicBezTo>
                  <a:cubicBezTo>
                    <a:pt x="0" y="1742"/>
                    <a:pt x="29" y="1876"/>
                    <a:pt x="102" y="1978"/>
                  </a:cubicBezTo>
                  <a:cubicBezTo>
                    <a:pt x="176" y="2111"/>
                    <a:pt x="278" y="2213"/>
                    <a:pt x="426" y="2287"/>
                  </a:cubicBezTo>
                  <a:cubicBezTo>
                    <a:pt x="496" y="2343"/>
                    <a:pt x="584" y="2375"/>
                    <a:pt x="658" y="2403"/>
                  </a:cubicBezTo>
                  <a:cubicBezTo>
                    <a:pt x="732" y="2417"/>
                    <a:pt x="806" y="2431"/>
                    <a:pt x="880" y="2431"/>
                  </a:cubicBezTo>
                  <a:lnTo>
                    <a:pt x="922" y="2431"/>
                  </a:lnTo>
                  <a:cubicBezTo>
                    <a:pt x="1084" y="2417"/>
                    <a:pt x="1246" y="2358"/>
                    <a:pt x="1407" y="2270"/>
                  </a:cubicBezTo>
                  <a:cubicBezTo>
                    <a:pt x="1552" y="2182"/>
                    <a:pt x="1685" y="2080"/>
                    <a:pt x="1801" y="1935"/>
                  </a:cubicBezTo>
                  <a:cubicBezTo>
                    <a:pt x="2023" y="1672"/>
                    <a:pt x="2185" y="1320"/>
                    <a:pt x="2227" y="951"/>
                  </a:cubicBezTo>
                  <a:cubicBezTo>
                    <a:pt x="2273" y="673"/>
                    <a:pt x="2241" y="367"/>
                    <a:pt x="2139" y="29"/>
                  </a:cubicBezTo>
                  <a:cubicBezTo>
                    <a:pt x="2139" y="15"/>
                    <a:pt x="2125" y="15"/>
                    <a:pt x="2111" y="15"/>
                  </a:cubicBezTo>
                  <a:lnTo>
                    <a:pt x="2111" y="1"/>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7506;p83">
              <a:extLst>
                <a:ext uri="{FF2B5EF4-FFF2-40B4-BE49-F238E27FC236}">
                  <a16:creationId xmlns:a16="http://schemas.microsoft.com/office/drawing/2014/main" id="{1BC3774A-39A1-D1F9-C60E-3F9E0D247C78}"/>
                </a:ext>
              </a:extLst>
            </p:cNvPr>
            <p:cNvSpPr/>
            <p:nvPr/>
          </p:nvSpPr>
          <p:spPr>
            <a:xfrm>
              <a:off x="2596425" y="3243328"/>
              <a:ext cx="207448" cy="235749"/>
            </a:xfrm>
            <a:custGeom>
              <a:avLst/>
              <a:gdLst/>
              <a:ahLst/>
              <a:cxnLst/>
              <a:rect l="l" t="t" r="r" b="b"/>
              <a:pathLst>
                <a:path w="2199" h="2499" extrusionOk="0">
                  <a:moveTo>
                    <a:pt x="2167" y="1"/>
                  </a:moveTo>
                  <a:cubicBezTo>
                    <a:pt x="2153" y="1"/>
                    <a:pt x="2153" y="1"/>
                    <a:pt x="2153" y="15"/>
                  </a:cubicBezTo>
                  <a:cubicBezTo>
                    <a:pt x="2125" y="61"/>
                    <a:pt x="2093" y="103"/>
                    <a:pt x="2065" y="135"/>
                  </a:cubicBezTo>
                  <a:cubicBezTo>
                    <a:pt x="1935" y="339"/>
                    <a:pt x="1787" y="529"/>
                    <a:pt x="1626" y="690"/>
                  </a:cubicBezTo>
                  <a:cubicBezTo>
                    <a:pt x="1552" y="778"/>
                    <a:pt x="1464" y="866"/>
                    <a:pt x="1376" y="954"/>
                  </a:cubicBezTo>
                  <a:cubicBezTo>
                    <a:pt x="1334" y="996"/>
                    <a:pt x="1288" y="1028"/>
                    <a:pt x="1246" y="1070"/>
                  </a:cubicBezTo>
                  <a:lnTo>
                    <a:pt x="1112" y="1204"/>
                  </a:lnTo>
                  <a:lnTo>
                    <a:pt x="1112" y="1190"/>
                  </a:lnTo>
                  <a:cubicBezTo>
                    <a:pt x="1010" y="1278"/>
                    <a:pt x="922" y="1366"/>
                    <a:pt x="820" y="1454"/>
                  </a:cubicBezTo>
                  <a:cubicBezTo>
                    <a:pt x="760" y="1496"/>
                    <a:pt x="718" y="1542"/>
                    <a:pt x="658" y="1584"/>
                  </a:cubicBezTo>
                  <a:cubicBezTo>
                    <a:pt x="616" y="1630"/>
                    <a:pt x="556" y="1686"/>
                    <a:pt x="496" y="1732"/>
                  </a:cubicBezTo>
                  <a:cubicBezTo>
                    <a:pt x="394" y="1834"/>
                    <a:pt x="306" y="1936"/>
                    <a:pt x="219" y="2038"/>
                  </a:cubicBezTo>
                  <a:cubicBezTo>
                    <a:pt x="176" y="2097"/>
                    <a:pt x="145" y="2157"/>
                    <a:pt x="102" y="2213"/>
                  </a:cubicBezTo>
                  <a:cubicBezTo>
                    <a:pt x="71" y="2273"/>
                    <a:pt x="43" y="2333"/>
                    <a:pt x="14" y="2389"/>
                  </a:cubicBezTo>
                  <a:cubicBezTo>
                    <a:pt x="0" y="2403"/>
                    <a:pt x="0" y="2435"/>
                    <a:pt x="14" y="2449"/>
                  </a:cubicBezTo>
                  <a:cubicBezTo>
                    <a:pt x="14" y="2463"/>
                    <a:pt x="29" y="2477"/>
                    <a:pt x="43" y="2491"/>
                  </a:cubicBezTo>
                  <a:cubicBezTo>
                    <a:pt x="50" y="2496"/>
                    <a:pt x="58" y="2498"/>
                    <a:pt x="67" y="2498"/>
                  </a:cubicBezTo>
                  <a:cubicBezTo>
                    <a:pt x="92" y="2498"/>
                    <a:pt x="120" y="2480"/>
                    <a:pt x="131" y="2449"/>
                  </a:cubicBezTo>
                  <a:cubicBezTo>
                    <a:pt x="176" y="2389"/>
                    <a:pt x="204" y="2333"/>
                    <a:pt x="247" y="2259"/>
                  </a:cubicBezTo>
                  <a:cubicBezTo>
                    <a:pt x="335" y="2126"/>
                    <a:pt x="454" y="1995"/>
                    <a:pt x="570" y="1876"/>
                  </a:cubicBezTo>
                  <a:cubicBezTo>
                    <a:pt x="630" y="1819"/>
                    <a:pt x="686" y="1746"/>
                    <a:pt x="760" y="1686"/>
                  </a:cubicBezTo>
                  <a:cubicBezTo>
                    <a:pt x="820" y="1630"/>
                    <a:pt x="880" y="1570"/>
                    <a:pt x="950" y="1510"/>
                  </a:cubicBezTo>
                  <a:cubicBezTo>
                    <a:pt x="1010" y="1454"/>
                    <a:pt x="1070" y="1394"/>
                    <a:pt x="1126" y="1320"/>
                  </a:cubicBezTo>
                  <a:cubicBezTo>
                    <a:pt x="1200" y="1260"/>
                    <a:pt x="1260" y="1190"/>
                    <a:pt x="1334" y="1116"/>
                  </a:cubicBezTo>
                  <a:cubicBezTo>
                    <a:pt x="1390" y="1056"/>
                    <a:pt x="1464" y="982"/>
                    <a:pt x="1524" y="908"/>
                  </a:cubicBezTo>
                  <a:cubicBezTo>
                    <a:pt x="1597" y="838"/>
                    <a:pt x="1654" y="764"/>
                    <a:pt x="1713" y="690"/>
                  </a:cubicBezTo>
                  <a:cubicBezTo>
                    <a:pt x="1801" y="588"/>
                    <a:pt x="1889" y="486"/>
                    <a:pt x="1963" y="381"/>
                  </a:cubicBezTo>
                  <a:cubicBezTo>
                    <a:pt x="2037" y="265"/>
                    <a:pt x="2125" y="149"/>
                    <a:pt x="2181" y="29"/>
                  </a:cubicBezTo>
                  <a:cubicBezTo>
                    <a:pt x="2199" y="15"/>
                    <a:pt x="2181" y="15"/>
                    <a:pt x="2167"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7507;p83">
              <a:extLst>
                <a:ext uri="{FF2B5EF4-FFF2-40B4-BE49-F238E27FC236}">
                  <a16:creationId xmlns:a16="http://schemas.microsoft.com/office/drawing/2014/main" id="{962103B2-2A1E-195D-3AE5-13CF870722F7}"/>
                </a:ext>
              </a:extLst>
            </p:cNvPr>
            <p:cNvSpPr/>
            <p:nvPr/>
          </p:nvSpPr>
          <p:spPr>
            <a:xfrm>
              <a:off x="2751045" y="3269554"/>
              <a:ext cx="18018" cy="37641"/>
            </a:xfrm>
            <a:custGeom>
              <a:avLst/>
              <a:gdLst/>
              <a:ahLst/>
              <a:cxnLst/>
              <a:rect l="l" t="t" r="r" b="b"/>
              <a:pathLst>
                <a:path w="191" h="399" extrusionOk="0">
                  <a:moveTo>
                    <a:pt x="148" y="1"/>
                  </a:moveTo>
                  <a:cubicBezTo>
                    <a:pt x="120" y="61"/>
                    <a:pt x="89" y="120"/>
                    <a:pt x="74" y="177"/>
                  </a:cubicBezTo>
                  <a:cubicBezTo>
                    <a:pt x="46" y="251"/>
                    <a:pt x="15" y="310"/>
                    <a:pt x="1" y="384"/>
                  </a:cubicBezTo>
                  <a:lnTo>
                    <a:pt x="15" y="398"/>
                  </a:lnTo>
                  <a:cubicBezTo>
                    <a:pt x="32" y="398"/>
                    <a:pt x="46" y="398"/>
                    <a:pt x="46" y="384"/>
                  </a:cubicBezTo>
                  <a:cubicBezTo>
                    <a:pt x="46" y="338"/>
                    <a:pt x="60" y="310"/>
                    <a:pt x="74" y="265"/>
                  </a:cubicBezTo>
                  <a:lnTo>
                    <a:pt x="74" y="279"/>
                  </a:lnTo>
                  <a:cubicBezTo>
                    <a:pt x="89" y="236"/>
                    <a:pt x="103" y="191"/>
                    <a:pt x="120" y="149"/>
                  </a:cubicBezTo>
                  <a:cubicBezTo>
                    <a:pt x="134" y="103"/>
                    <a:pt x="162" y="61"/>
                    <a:pt x="176" y="15"/>
                  </a:cubicBezTo>
                  <a:cubicBezTo>
                    <a:pt x="191" y="15"/>
                    <a:pt x="176" y="1"/>
                    <a:pt x="17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7508;p83">
              <a:extLst>
                <a:ext uri="{FF2B5EF4-FFF2-40B4-BE49-F238E27FC236}">
                  <a16:creationId xmlns:a16="http://schemas.microsoft.com/office/drawing/2014/main" id="{F1C2F826-4801-0052-0177-528B93236EC7}"/>
                </a:ext>
              </a:extLst>
            </p:cNvPr>
            <p:cNvSpPr/>
            <p:nvPr/>
          </p:nvSpPr>
          <p:spPr>
            <a:xfrm>
              <a:off x="2688970" y="3302761"/>
              <a:ext cx="23679" cy="63772"/>
            </a:xfrm>
            <a:custGeom>
              <a:avLst/>
              <a:gdLst/>
              <a:ahLst/>
              <a:cxnLst/>
              <a:rect l="l" t="t" r="r" b="b"/>
              <a:pathLst>
                <a:path w="251" h="676" extrusionOk="0">
                  <a:moveTo>
                    <a:pt x="205" y="1"/>
                  </a:moveTo>
                  <a:cubicBezTo>
                    <a:pt x="163" y="103"/>
                    <a:pt x="117" y="208"/>
                    <a:pt x="75" y="324"/>
                  </a:cubicBezTo>
                  <a:cubicBezTo>
                    <a:pt x="57" y="366"/>
                    <a:pt x="43" y="426"/>
                    <a:pt x="29" y="472"/>
                  </a:cubicBezTo>
                  <a:cubicBezTo>
                    <a:pt x="15" y="528"/>
                    <a:pt x="1" y="588"/>
                    <a:pt x="1" y="648"/>
                  </a:cubicBezTo>
                  <a:cubicBezTo>
                    <a:pt x="1" y="662"/>
                    <a:pt x="1" y="676"/>
                    <a:pt x="15" y="676"/>
                  </a:cubicBezTo>
                  <a:cubicBezTo>
                    <a:pt x="29" y="676"/>
                    <a:pt x="43" y="662"/>
                    <a:pt x="43" y="662"/>
                  </a:cubicBezTo>
                  <a:cubicBezTo>
                    <a:pt x="57" y="588"/>
                    <a:pt x="75" y="528"/>
                    <a:pt x="89" y="454"/>
                  </a:cubicBezTo>
                  <a:cubicBezTo>
                    <a:pt x="103" y="398"/>
                    <a:pt x="117" y="324"/>
                    <a:pt x="145" y="264"/>
                  </a:cubicBezTo>
                  <a:cubicBezTo>
                    <a:pt x="177" y="176"/>
                    <a:pt x="205" y="103"/>
                    <a:pt x="233" y="15"/>
                  </a:cubicBezTo>
                  <a:cubicBezTo>
                    <a:pt x="251" y="15"/>
                    <a:pt x="233" y="1"/>
                    <a:pt x="23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7509;p83">
              <a:extLst>
                <a:ext uri="{FF2B5EF4-FFF2-40B4-BE49-F238E27FC236}">
                  <a16:creationId xmlns:a16="http://schemas.microsoft.com/office/drawing/2014/main" id="{61E19CFA-E9E2-B1ED-7A1D-73973583DCB0}"/>
                </a:ext>
              </a:extLst>
            </p:cNvPr>
            <p:cNvSpPr/>
            <p:nvPr/>
          </p:nvSpPr>
          <p:spPr>
            <a:xfrm>
              <a:off x="2644537" y="3349930"/>
              <a:ext cx="11415" cy="56791"/>
            </a:xfrm>
            <a:custGeom>
              <a:avLst/>
              <a:gdLst/>
              <a:ahLst/>
              <a:cxnLst/>
              <a:rect l="l" t="t" r="r" b="b"/>
              <a:pathLst>
                <a:path w="121" h="602" extrusionOk="0">
                  <a:moveTo>
                    <a:pt x="88" y="0"/>
                  </a:moveTo>
                  <a:cubicBezTo>
                    <a:pt x="74" y="0"/>
                    <a:pt x="74" y="0"/>
                    <a:pt x="60" y="14"/>
                  </a:cubicBezTo>
                  <a:cubicBezTo>
                    <a:pt x="32" y="102"/>
                    <a:pt x="0" y="190"/>
                    <a:pt x="0" y="292"/>
                  </a:cubicBezTo>
                  <a:lnTo>
                    <a:pt x="0" y="426"/>
                  </a:lnTo>
                  <a:cubicBezTo>
                    <a:pt x="0" y="468"/>
                    <a:pt x="0" y="528"/>
                    <a:pt x="18" y="570"/>
                  </a:cubicBezTo>
                  <a:lnTo>
                    <a:pt x="18" y="602"/>
                  </a:lnTo>
                  <a:lnTo>
                    <a:pt x="46" y="602"/>
                  </a:lnTo>
                  <a:cubicBezTo>
                    <a:pt x="60" y="602"/>
                    <a:pt x="74" y="587"/>
                    <a:pt x="74" y="570"/>
                  </a:cubicBezTo>
                  <a:cubicBezTo>
                    <a:pt x="74" y="514"/>
                    <a:pt x="60" y="468"/>
                    <a:pt x="60" y="426"/>
                  </a:cubicBezTo>
                  <a:cubicBezTo>
                    <a:pt x="60" y="366"/>
                    <a:pt x="46" y="306"/>
                    <a:pt x="60" y="264"/>
                  </a:cubicBezTo>
                  <a:lnTo>
                    <a:pt x="60" y="190"/>
                  </a:lnTo>
                  <a:cubicBezTo>
                    <a:pt x="74" y="162"/>
                    <a:pt x="74" y="130"/>
                    <a:pt x="88" y="102"/>
                  </a:cubicBezTo>
                  <a:cubicBezTo>
                    <a:pt x="88" y="74"/>
                    <a:pt x="106" y="60"/>
                    <a:pt x="106" y="28"/>
                  </a:cubicBezTo>
                  <a:cubicBezTo>
                    <a:pt x="120" y="28"/>
                    <a:pt x="106" y="14"/>
                    <a:pt x="10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7510;p83">
              <a:extLst>
                <a:ext uri="{FF2B5EF4-FFF2-40B4-BE49-F238E27FC236}">
                  <a16:creationId xmlns:a16="http://schemas.microsoft.com/office/drawing/2014/main" id="{FE3CFF58-5622-0CAF-8A72-439EB527B851}"/>
                </a:ext>
              </a:extLst>
            </p:cNvPr>
            <p:cNvSpPr/>
            <p:nvPr/>
          </p:nvSpPr>
          <p:spPr>
            <a:xfrm>
              <a:off x="2752365" y="3289176"/>
              <a:ext cx="48584" cy="26320"/>
            </a:xfrm>
            <a:custGeom>
              <a:avLst/>
              <a:gdLst/>
              <a:ahLst/>
              <a:cxnLst/>
              <a:rect l="l" t="t" r="r" b="b"/>
              <a:pathLst>
                <a:path w="515" h="279" extrusionOk="0">
                  <a:moveTo>
                    <a:pt x="486" y="0"/>
                  </a:moveTo>
                  <a:cubicBezTo>
                    <a:pt x="458" y="28"/>
                    <a:pt x="412" y="57"/>
                    <a:pt x="384" y="88"/>
                  </a:cubicBezTo>
                  <a:cubicBezTo>
                    <a:pt x="352" y="102"/>
                    <a:pt x="310" y="130"/>
                    <a:pt x="282" y="145"/>
                  </a:cubicBezTo>
                  <a:cubicBezTo>
                    <a:pt x="208" y="176"/>
                    <a:pt x="120" y="204"/>
                    <a:pt x="46" y="218"/>
                  </a:cubicBezTo>
                  <a:cubicBezTo>
                    <a:pt x="46" y="218"/>
                    <a:pt x="32" y="218"/>
                    <a:pt x="18" y="232"/>
                  </a:cubicBezTo>
                  <a:lnTo>
                    <a:pt x="1" y="232"/>
                  </a:lnTo>
                  <a:lnTo>
                    <a:pt x="1" y="247"/>
                  </a:lnTo>
                  <a:lnTo>
                    <a:pt x="1" y="264"/>
                  </a:lnTo>
                  <a:cubicBezTo>
                    <a:pt x="18" y="278"/>
                    <a:pt x="18" y="278"/>
                    <a:pt x="32" y="278"/>
                  </a:cubicBezTo>
                  <a:cubicBezTo>
                    <a:pt x="75" y="264"/>
                    <a:pt x="120" y="247"/>
                    <a:pt x="162" y="232"/>
                  </a:cubicBezTo>
                  <a:cubicBezTo>
                    <a:pt x="208" y="218"/>
                    <a:pt x="236" y="204"/>
                    <a:pt x="282" y="176"/>
                  </a:cubicBezTo>
                  <a:cubicBezTo>
                    <a:pt x="324" y="159"/>
                    <a:pt x="370" y="130"/>
                    <a:pt x="398" y="116"/>
                  </a:cubicBezTo>
                  <a:cubicBezTo>
                    <a:pt x="440" y="88"/>
                    <a:pt x="486" y="57"/>
                    <a:pt x="514" y="14"/>
                  </a:cubicBezTo>
                  <a:lnTo>
                    <a:pt x="514"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7511;p83">
              <a:extLst>
                <a:ext uri="{FF2B5EF4-FFF2-40B4-BE49-F238E27FC236}">
                  <a16:creationId xmlns:a16="http://schemas.microsoft.com/office/drawing/2014/main" id="{C0EF0406-2D29-8072-D97E-046E3F9E33F2}"/>
                </a:ext>
              </a:extLst>
            </p:cNvPr>
            <p:cNvSpPr/>
            <p:nvPr/>
          </p:nvSpPr>
          <p:spPr>
            <a:xfrm>
              <a:off x="2698593" y="3340307"/>
              <a:ext cx="85753" cy="30282"/>
            </a:xfrm>
            <a:custGeom>
              <a:avLst/>
              <a:gdLst/>
              <a:ahLst/>
              <a:cxnLst/>
              <a:rect l="l" t="t" r="r" b="b"/>
              <a:pathLst>
                <a:path w="909" h="321" extrusionOk="0">
                  <a:moveTo>
                    <a:pt x="894" y="0"/>
                  </a:moveTo>
                  <a:lnTo>
                    <a:pt x="880" y="14"/>
                  </a:lnTo>
                  <a:cubicBezTo>
                    <a:pt x="834" y="42"/>
                    <a:pt x="778" y="74"/>
                    <a:pt x="732" y="102"/>
                  </a:cubicBezTo>
                  <a:cubicBezTo>
                    <a:pt x="676" y="116"/>
                    <a:pt x="616" y="144"/>
                    <a:pt x="571" y="162"/>
                  </a:cubicBezTo>
                  <a:cubicBezTo>
                    <a:pt x="514" y="190"/>
                    <a:pt x="455" y="204"/>
                    <a:pt x="381" y="204"/>
                  </a:cubicBezTo>
                  <a:cubicBezTo>
                    <a:pt x="324" y="218"/>
                    <a:pt x="279" y="232"/>
                    <a:pt x="219" y="232"/>
                  </a:cubicBezTo>
                  <a:cubicBezTo>
                    <a:pt x="149" y="250"/>
                    <a:pt x="89" y="250"/>
                    <a:pt x="29" y="250"/>
                  </a:cubicBezTo>
                  <a:cubicBezTo>
                    <a:pt x="15" y="250"/>
                    <a:pt x="1" y="264"/>
                    <a:pt x="1" y="292"/>
                  </a:cubicBezTo>
                  <a:cubicBezTo>
                    <a:pt x="1" y="306"/>
                    <a:pt x="15" y="320"/>
                    <a:pt x="29" y="320"/>
                  </a:cubicBezTo>
                  <a:cubicBezTo>
                    <a:pt x="103" y="306"/>
                    <a:pt x="191" y="306"/>
                    <a:pt x="265" y="292"/>
                  </a:cubicBezTo>
                  <a:cubicBezTo>
                    <a:pt x="338" y="278"/>
                    <a:pt x="412" y="264"/>
                    <a:pt x="483" y="232"/>
                  </a:cubicBezTo>
                  <a:cubicBezTo>
                    <a:pt x="557" y="204"/>
                    <a:pt x="630" y="190"/>
                    <a:pt x="704" y="144"/>
                  </a:cubicBezTo>
                  <a:cubicBezTo>
                    <a:pt x="778" y="116"/>
                    <a:pt x="834" y="74"/>
                    <a:pt x="894" y="28"/>
                  </a:cubicBezTo>
                  <a:cubicBezTo>
                    <a:pt x="908" y="28"/>
                    <a:pt x="908" y="14"/>
                    <a:pt x="908" y="14"/>
                  </a:cubicBezTo>
                  <a:cubicBezTo>
                    <a:pt x="894" y="14"/>
                    <a:pt x="894" y="0"/>
                    <a:pt x="89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7512;p83">
              <a:extLst>
                <a:ext uri="{FF2B5EF4-FFF2-40B4-BE49-F238E27FC236}">
                  <a16:creationId xmlns:a16="http://schemas.microsoft.com/office/drawing/2014/main" id="{ED08A61E-7AFC-DF69-018F-5B36AC196571}"/>
                </a:ext>
              </a:extLst>
            </p:cNvPr>
            <p:cNvSpPr/>
            <p:nvPr/>
          </p:nvSpPr>
          <p:spPr>
            <a:xfrm>
              <a:off x="2648877" y="3398325"/>
              <a:ext cx="95281" cy="21981"/>
            </a:xfrm>
            <a:custGeom>
              <a:avLst/>
              <a:gdLst/>
              <a:ahLst/>
              <a:cxnLst/>
              <a:rect l="l" t="t" r="r" b="b"/>
              <a:pathLst>
                <a:path w="1010" h="233" extrusionOk="0">
                  <a:moveTo>
                    <a:pt x="982" y="1"/>
                  </a:moveTo>
                  <a:lnTo>
                    <a:pt x="982" y="15"/>
                  </a:lnTo>
                  <a:cubicBezTo>
                    <a:pt x="953" y="15"/>
                    <a:pt x="939" y="29"/>
                    <a:pt x="908" y="43"/>
                  </a:cubicBezTo>
                  <a:cubicBezTo>
                    <a:pt x="820" y="89"/>
                    <a:pt x="718" y="117"/>
                    <a:pt x="602" y="145"/>
                  </a:cubicBezTo>
                  <a:cubicBezTo>
                    <a:pt x="500" y="162"/>
                    <a:pt x="380" y="176"/>
                    <a:pt x="278" y="176"/>
                  </a:cubicBezTo>
                  <a:cubicBezTo>
                    <a:pt x="250" y="162"/>
                    <a:pt x="204" y="162"/>
                    <a:pt x="176" y="162"/>
                  </a:cubicBezTo>
                  <a:cubicBezTo>
                    <a:pt x="130" y="145"/>
                    <a:pt x="102" y="145"/>
                    <a:pt x="60" y="131"/>
                  </a:cubicBezTo>
                  <a:cubicBezTo>
                    <a:pt x="28" y="131"/>
                    <a:pt x="14" y="145"/>
                    <a:pt x="14" y="162"/>
                  </a:cubicBezTo>
                  <a:cubicBezTo>
                    <a:pt x="0" y="191"/>
                    <a:pt x="14" y="205"/>
                    <a:pt x="42" y="219"/>
                  </a:cubicBezTo>
                  <a:cubicBezTo>
                    <a:pt x="74" y="219"/>
                    <a:pt x="116" y="233"/>
                    <a:pt x="162" y="233"/>
                  </a:cubicBezTo>
                  <a:lnTo>
                    <a:pt x="278" y="233"/>
                  </a:lnTo>
                  <a:cubicBezTo>
                    <a:pt x="366" y="233"/>
                    <a:pt x="454" y="219"/>
                    <a:pt x="542" y="205"/>
                  </a:cubicBezTo>
                  <a:cubicBezTo>
                    <a:pt x="616" y="191"/>
                    <a:pt x="704" y="176"/>
                    <a:pt x="778" y="145"/>
                  </a:cubicBezTo>
                  <a:cubicBezTo>
                    <a:pt x="851" y="117"/>
                    <a:pt x="922" y="89"/>
                    <a:pt x="996" y="43"/>
                  </a:cubicBezTo>
                  <a:cubicBezTo>
                    <a:pt x="1010" y="29"/>
                    <a:pt x="1010" y="29"/>
                    <a:pt x="1010" y="15"/>
                  </a:cubicBezTo>
                  <a:cubicBezTo>
                    <a:pt x="996" y="15"/>
                    <a:pt x="996" y="1"/>
                    <a:pt x="982"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7513;p83">
              <a:extLst>
                <a:ext uri="{FF2B5EF4-FFF2-40B4-BE49-F238E27FC236}">
                  <a16:creationId xmlns:a16="http://schemas.microsoft.com/office/drawing/2014/main" id="{637402BF-F4F9-33F2-FFBA-EE8DEAD2BB8B}"/>
                </a:ext>
              </a:extLst>
            </p:cNvPr>
            <p:cNvSpPr/>
            <p:nvPr/>
          </p:nvSpPr>
          <p:spPr>
            <a:xfrm>
              <a:off x="3763193" y="4028783"/>
              <a:ext cx="229712" cy="224146"/>
            </a:xfrm>
            <a:custGeom>
              <a:avLst/>
              <a:gdLst/>
              <a:ahLst/>
              <a:cxnLst/>
              <a:rect l="l" t="t" r="r" b="b"/>
              <a:pathLst>
                <a:path w="2435" h="2376" extrusionOk="0">
                  <a:moveTo>
                    <a:pt x="1379" y="1"/>
                  </a:moveTo>
                  <a:cubicBezTo>
                    <a:pt x="1365" y="1"/>
                    <a:pt x="1351" y="1"/>
                    <a:pt x="1319" y="15"/>
                  </a:cubicBezTo>
                  <a:lnTo>
                    <a:pt x="1305" y="15"/>
                  </a:lnTo>
                  <a:cubicBezTo>
                    <a:pt x="1263" y="29"/>
                    <a:pt x="1217" y="57"/>
                    <a:pt x="1175" y="103"/>
                  </a:cubicBezTo>
                  <a:cubicBezTo>
                    <a:pt x="1143" y="131"/>
                    <a:pt x="1101" y="177"/>
                    <a:pt x="1069" y="219"/>
                  </a:cubicBezTo>
                  <a:cubicBezTo>
                    <a:pt x="1027" y="265"/>
                    <a:pt x="999" y="321"/>
                    <a:pt x="967" y="367"/>
                  </a:cubicBezTo>
                  <a:cubicBezTo>
                    <a:pt x="939" y="427"/>
                    <a:pt x="911" y="469"/>
                    <a:pt x="879" y="514"/>
                  </a:cubicBezTo>
                  <a:lnTo>
                    <a:pt x="879" y="529"/>
                  </a:lnTo>
                  <a:lnTo>
                    <a:pt x="865" y="543"/>
                  </a:lnTo>
                  <a:lnTo>
                    <a:pt x="837" y="585"/>
                  </a:lnTo>
                  <a:lnTo>
                    <a:pt x="471" y="585"/>
                  </a:lnTo>
                  <a:cubicBezTo>
                    <a:pt x="412" y="602"/>
                    <a:pt x="352" y="602"/>
                    <a:pt x="295" y="616"/>
                  </a:cubicBezTo>
                  <a:lnTo>
                    <a:pt x="264" y="616"/>
                  </a:lnTo>
                  <a:cubicBezTo>
                    <a:pt x="236" y="631"/>
                    <a:pt x="222" y="631"/>
                    <a:pt x="208" y="645"/>
                  </a:cubicBezTo>
                  <a:cubicBezTo>
                    <a:pt x="176" y="645"/>
                    <a:pt x="162" y="659"/>
                    <a:pt x="134" y="673"/>
                  </a:cubicBezTo>
                  <a:cubicBezTo>
                    <a:pt x="120" y="673"/>
                    <a:pt x="88" y="690"/>
                    <a:pt x="74" y="718"/>
                  </a:cubicBezTo>
                  <a:cubicBezTo>
                    <a:pt x="60" y="733"/>
                    <a:pt x="46" y="761"/>
                    <a:pt x="32" y="792"/>
                  </a:cubicBezTo>
                  <a:cubicBezTo>
                    <a:pt x="14" y="835"/>
                    <a:pt x="0" y="894"/>
                    <a:pt x="14" y="937"/>
                  </a:cubicBezTo>
                  <a:cubicBezTo>
                    <a:pt x="32" y="982"/>
                    <a:pt x="60" y="1025"/>
                    <a:pt x="102" y="1070"/>
                  </a:cubicBezTo>
                  <a:cubicBezTo>
                    <a:pt x="134" y="1112"/>
                    <a:pt x="176" y="1158"/>
                    <a:pt x="222" y="1186"/>
                  </a:cubicBezTo>
                  <a:cubicBezTo>
                    <a:pt x="264" y="1218"/>
                    <a:pt x="310" y="1246"/>
                    <a:pt x="352" y="1274"/>
                  </a:cubicBezTo>
                  <a:lnTo>
                    <a:pt x="383" y="1306"/>
                  </a:lnTo>
                  <a:cubicBezTo>
                    <a:pt x="412" y="1306"/>
                    <a:pt x="426" y="1320"/>
                    <a:pt x="440" y="1334"/>
                  </a:cubicBezTo>
                  <a:cubicBezTo>
                    <a:pt x="412" y="1376"/>
                    <a:pt x="366" y="1436"/>
                    <a:pt x="324" y="1510"/>
                  </a:cubicBezTo>
                  <a:cubicBezTo>
                    <a:pt x="295" y="1570"/>
                    <a:pt x="278" y="1612"/>
                    <a:pt x="250" y="1640"/>
                  </a:cubicBezTo>
                  <a:cubicBezTo>
                    <a:pt x="236" y="1686"/>
                    <a:pt x="222" y="1746"/>
                    <a:pt x="208" y="1802"/>
                  </a:cubicBezTo>
                  <a:cubicBezTo>
                    <a:pt x="190" y="1862"/>
                    <a:pt x="190" y="1904"/>
                    <a:pt x="208" y="1950"/>
                  </a:cubicBezTo>
                  <a:cubicBezTo>
                    <a:pt x="222" y="2009"/>
                    <a:pt x="264" y="2052"/>
                    <a:pt x="295" y="2080"/>
                  </a:cubicBezTo>
                  <a:cubicBezTo>
                    <a:pt x="338" y="2111"/>
                    <a:pt x="397" y="2126"/>
                    <a:pt x="440" y="2126"/>
                  </a:cubicBezTo>
                  <a:lnTo>
                    <a:pt x="454" y="2126"/>
                  </a:lnTo>
                  <a:cubicBezTo>
                    <a:pt x="485" y="2126"/>
                    <a:pt x="514" y="2126"/>
                    <a:pt x="542" y="2111"/>
                  </a:cubicBezTo>
                  <a:cubicBezTo>
                    <a:pt x="559" y="2111"/>
                    <a:pt x="573" y="2097"/>
                    <a:pt x="587" y="2097"/>
                  </a:cubicBezTo>
                  <a:cubicBezTo>
                    <a:pt x="704" y="2052"/>
                    <a:pt x="806" y="1992"/>
                    <a:pt x="879" y="1936"/>
                  </a:cubicBezTo>
                  <a:cubicBezTo>
                    <a:pt x="925" y="1904"/>
                    <a:pt x="953" y="1890"/>
                    <a:pt x="981" y="1862"/>
                  </a:cubicBezTo>
                  <a:lnTo>
                    <a:pt x="1013" y="1848"/>
                  </a:lnTo>
                  <a:lnTo>
                    <a:pt x="1027" y="1834"/>
                  </a:lnTo>
                  <a:lnTo>
                    <a:pt x="1069" y="1802"/>
                  </a:lnTo>
                  <a:lnTo>
                    <a:pt x="1087" y="1848"/>
                  </a:lnTo>
                  <a:cubicBezTo>
                    <a:pt x="1101" y="1904"/>
                    <a:pt x="1129" y="1950"/>
                    <a:pt x="1143" y="1992"/>
                  </a:cubicBezTo>
                  <a:cubicBezTo>
                    <a:pt x="1189" y="2097"/>
                    <a:pt x="1245" y="2199"/>
                    <a:pt x="1319" y="2273"/>
                  </a:cubicBezTo>
                  <a:cubicBezTo>
                    <a:pt x="1365" y="2315"/>
                    <a:pt x="1393" y="2344"/>
                    <a:pt x="1421" y="2361"/>
                  </a:cubicBezTo>
                  <a:cubicBezTo>
                    <a:pt x="1453" y="2361"/>
                    <a:pt x="1467" y="2375"/>
                    <a:pt x="1495" y="2375"/>
                  </a:cubicBezTo>
                  <a:lnTo>
                    <a:pt x="1583" y="2375"/>
                  </a:lnTo>
                  <a:cubicBezTo>
                    <a:pt x="1685" y="2344"/>
                    <a:pt x="1731" y="2242"/>
                    <a:pt x="1745" y="2199"/>
                  </a:cubicBezTo>
                  <a:cubicBezTo>
                    <a:pt x="1805" y="2038"/>
                    <a:pt x="1819" y="1876"/>
                    <a:pt x="1833" y="1728"/>
                  </a:cubicBezTo>
                  <a:lnTo>
                    <a:pt x="1833" y="1686"/>
                  </a:lnTo>
                  <a:cubicBezTo>
                    <a:pt x="1966" y="1640"/>
                    <a:pt x="2096" y="1584"/>
                    <a:pt x="2230" y="1510"/>
                  </a:cubicBezTo>
                  <a:cubicBezTo>
                    <a:pt x="2286" y="1464"/>
                    <a:pt x="2374" y="1408"/>
                    <a:pt x="2420" y="1320"/>
                  </a:cubicBezTo>
                  <a:cubicBezTo>
                    <a:pt x="2434" y="1274"/>
                    <a:pt x="2434" y="1232"/>
                    <a:pt x="2434" y="1186"/>
                  </a:cubicBezTo>
                  <a:cubicBezTo>
                    <a:pt x="2434" y="1144"/>
                    <a:pt x="2406" y="1084"/>
                    <a:pt x="2374" y="1056"/>
                  </a:cubicBezTo>
                  <a:cubicBezTo>
                    <a:pt x="2346" y="1025"/>
                    <a:pt x="2300" y="982"/>
                    <a:pt x="2244" y="954"/>
                  </a:cubicBezTo>
                  <a:cubicBezTo>
                    <a:pt x="2198" y="923"/>
                    <a:pt x="2142" y="908"/>
                    <a:pt x="2068" y="894"/>
                  </a:cubicBezTo>
                  <a:cubicBezTo>
                    <a:pt x="1980" y="866"/>
                    <a:pt x="1878" y="849"/>
                    <a:pt x="1805" y="835"/>
                  </a:cubicBezTo>
                  <a:lnTo>
                    <a:pt x="1759" y="821"/>
                  </a:lnTo>
                  <a:cubicBezTo>
                    <a:pt x="1745" y="747"/>
                    <a:pt x="1745" y="659"/>
                    <a:pt x="1731" y="585"/>
                  </a:cubicBezTo>
                  <a:cubicBezTo>
                    <a:pt x="1717" y="497"/>
                    <a:pt x="1702" y="441"/>
                    <a:pt x="1685" y="381"/>
                  </a:cubicBezTo>
                  <a:cubicBezTo>
                    <a:pt x="1671" y="307"/>
                    <a:pt x="1657" y="251"/>
                    <a:pt x="1629" y="205"/>
                  </a:cubicBezTo>
                  <a:cubicBezTo>
                    <a:pt x="1615" y="163"/>
                    <a:pt x="1583" y="117"/>
                    <a:pt x="1555" y="89"/>
                  </a:cubicBezTo>
                  <a:cubicBezTo>
                    <a:pt x="1527" y="57"/>
                    <a:pt x="1481" y="29"/>
                    <a:pt x="1453" y="15"/>
                  </a:cubicBezTo>
                  <a:cubicBezTo>
                    <a:pt x="1421" y="15"/>
                    <a:pt x="1407" y="1"/>
                    <a:pt x="1379" y="1"/>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7514;p83">
              <a:extLst>
                <a:ext uri="{FF2B5EF4-FFF2-40B4-BE49-F238E27FC236}">
                  <a16:creationId xmlns:a16="http://schemas.microsoft.com/office/drawing/2014/main" id="{420CD70E-325F-57A8-D000-8A2C2979C6AC}"/>
                </a:ext>
              </a:extLst>
            </p:cNvPr>
            <p:cNvSpPr/>
            <p:nvPr/>
          </p:nvSpPr>
          <p:spPr>
            <a:xfrm>
              <a:off x="3862719" y="4041141"/>
              <a:ext cx="30565" cy="42829"/>
            </a:xfrm>
            <a:custGeom>
              <a:avLst/>
              <a:gdLst/>
              <a:ahLst/>
              <a:cxnLst/>
              <a:rect l="l" t="t" r="r" b="b"/>
              <a:pathLst>
                <a:path w="324" h="454" extrusionOk="0">
                  <a:moveTo>
                    <a:pt x="264" y="0"/>
                  </a:moveTo>
                  <a:cubicBezTo>
                    <a:pt x="208" y="60"/>
                    <a:pt x="162" y="120"/>
                    <a:pt x="120" y="190"/>
                  </a:cubicBezTo>
                  <a:cubicBezTo>
                    <a:pt x="88" y="222"/>
                    <a:pt x="74" y="250"/>
                    <a:pt x="60" y="296"/>
                  </a:cubicBezTo>
                  <a:cubicBezTo>
                    <a:pt x="32" y="324"/>
                    <a:pt x="14" y="366"/>
                    <a:pt x="0" y="398"/>
                  </a:cubicBezTo>
                  <a:lnTo>
                    <a:pt x="0" y="426"/>
                  </a:lnTo>
                  <a:cubicBezTo>
                    <a:pt x="0" y="440"/>
                    <a:pt x="14" y="454"/>
                    <a:pt x="14" y="454"/>
                  </a:cubicBezTo>
                  <a:lnTo>
                    <a:pt x="32" y="454"/>
                  </a:lnTo>
                  <a:cubicBezTo>
                    <a:pt x="46" y="454"/>
                    <a:pt x="60" y="454"/>
                    <a:pt x="74" y="440"/>
                  </a:cubicBezTo>
                  <a:cubicBezTo>
                    <a:pt x="88" y="398"/>
                    <a:pt x="102" y="352"/>
                    <a:pt x="120" y="324"/>
                  </a:cubicBezTo>
                  <a:cubicBezTo>
                    <a:pt x="134" y="278"/>
                    <a:pt x="162" y="250"/>
                    <a:pt x="176" y="222"/>
                  </a:cubicBezTo>
                  <a:cubicBezTo>
                    <a:pt x="222" y="162"/>
                    <a:pt x="264" y="102"/>
                    <a:pt x="310" y="46"/>
                  </a:cubicBezTo>
                  <a:cubicBezTo>
                    <a:pt x="324" y="32"/>
                    <a:pt x="310" y="14"/>
                    <a:pt x="310"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7515;p83">
              <a:extLst>
                <a:ext uri="{FF2B5EF4-FFF2-40B4-BE49-F238E27FC236}">
                  <a16:creationId xmlns:a16="http://schemas.microsoft.com/office/drawing/2014/main" id="{972FE636-3AFC-419C-F9C3-C0BF128E9D44}"/>
                </a:ext>
              </a:extLst>
            </p:cNvPr>
            <p:cNvSpPr/>
            <p:nvPr/>
          </p:nvSpPr>
          <p:spPr>
            <a:xfrm>
              <a:off x="3781023" y="4096517"/>
              <a:ext cx="51603" cy="15377"/>
            </a:xfrm>
            <a:custGeom>
              <a:avLst/>
              <a:gdLst/>
              <a:ahLst/>
              <a:cxnLst/>
              <a:rect l="l" t="t" r="r" b="b"/>
              <a:pathLst>
                <a:path w="547" h="163" extrusionOk="0">
                  <a:moveTo>
                    <a:pt x="398" y="0"/>
                  </a:moveTo>
                  <a:cubicBezTo>
                    <a:pt x="353" y="0"/>
                    <a:pt x="311" y="15"/>
                    <a:pt x="265" y="15"/>
                  </a:cubicBezTo>
                  <a:cubicBezTo>
                    <a:pt x="177" y="29"/>
                    <a:pt x="89" y="60"/>
                    <a:pt x="19" y="103"/>
                  </a:cubicBezTo>
                  <a:lnTo>
                    <a:pt x="1" y="117"/>
                  </a:lnTo>
                  <a:cubicBezTo>
                    <a:pt x="1" y="131"/>
                    <a:pt x="1" y="148"/>
                    <a:pt x="19" y="148"/>
                  </a:cubicBezTo>
                  <a:cubicBezTo>
                    <a:pt x="19" y="162"/>
                    <a:pt x="33" y="162"/>
                    <a:pt x="47" y="162"/>
                  </a:cubicBezTo>
                  <a:lnTo>
                    <a:pt x="61" y="162"/>
                  </a:lnTo>
                  <a:cubicBezTo>
                    <a:pt x="75" y="148"/>
                    <a:pt x="106" y="131"/>
                    <a:pt x="121" y="117"/>
                  </a:cubicBezTo>
                  <a:cubicBezTo>
                    <a:pt x="163" y="88"/>
                    <a:pt x="223" y="74"/>
                    <a:pt x="265" y="60"/>
                  </a:cubicBezTo>
                  <a:cubicBezTo>
                    <a:pt x="311" y="60"/>
                    <a:pt x="339" y="43"/>
                    <a:pt x="370" y="43"/>
                  </a:cubicBezTo>
                  <a:lnTo>
                    <a:pt x="515" y="43"/>
                  </a:lnTo>
                  <a:cubicBezTo>
                    <a:pt x="529" y="43"/>
                    <a:pt x="546" y="43"/>
                    <a:pt x="546" y="29"/>
                  </a:cubicBezTo>
                  <a:cubicBezTo>
                    <a:pt x="546" y="15"/>
                    <a:pt x="529" y="15"/>
                    <a:pt x="529" y="15"/>
                  </a:cubicBezTo>
                  <a:cubicBezTo>
                    <a:pt x="486" y="0"/>
                    <a:pt x="441" y="0"/>
                    <a:pt x="398" y="0"/>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7516;p83">
              <a:extLst>
                <a:ext uri="{FF2B5EF4-FFF2-40B4-BE49-F238E27FC236}">
                  <a16:creationId xmlns:a16="http://schemas.microsoft.com/office/drawing/2014/main" id="{94696A1A-827F-6CA1-33E8-15A74C18F70D}"/>
                </a:ext>
              </a:extLst>
            </p:cNvPr>
            <p:cNvSpPr/>
            <p:nvPr/>
          </p:nvSpPr>
          <p:spPr>
            <a:xfrm>
              <a:off x="3794985" y="4168497"/>
              <a:ext cx="24999" cy="38584"/>
            </a:xfrm>
            <a:custGeom>
              <a:avLst/>
              <a:gdLst/>
              <a:ahLst/>
              <a:cxnLst/>
              <a:rect l="l" t="t" r="r" b="b"/>
              <a:pathLst>
                <a:path w="265" h="409" extrusionOk="0">
                  <a:moveTo>
                    <a:pt x="205" y="1"/>
                  </a:moveTo>
                  <a:cubicBezTo>
                    <a:pt x="163" y="57"/>
                    <a:pt x="134" y="117"/>
                    <a:pt x="89" y="177"/>
                  </a:cubicBezTo>
                  <a:cubicBezTo>
                    <a:pt x="60" y="233"/>
                    <a:pt x="29" y="293"/>
                    <a:pt x="1" y="367"/>
                  </a:cubicBezTo>
                  <a:lnTo>
                    <a:pt x="1" y="395"/>
                  </a:lnTo>
                  <a:lnTo>
                    <a:pt x="15" y="409"/>
                  </a:lnTo>
                  <a:lnTo>
                    <a:pt x="46" y="409"/>
                  </a:lnTo>
                  <a:cubicBezTo>
                    <a:pt x="60" y="409"/>
                    <a:pt x="75" y="395"/>
                    <a:pt x="75" y="381"/>
                  </a:cubicBezTo>
                  <a:lnTo>
                    <a:pt x="75" y="353"/>
                  </a:lnTo>
                  <a:cubicBezTo>
                    <a:pt x="103" y="279"/>
                    <a:pt x="134" y="219"/>
                    <a:pt x="163" y="159"/>
                  </a:cubicBezTo>
                  <a:cubicBezTo>
                    <a:pt x="191" y="117"/>
                    <a:pt x="222" y="71"/>
                    <a:pt x="250" y="43"/>
                  </a:cubicBezTo>
                  <a:cubicBezTo>
                    <a:pt x="265" y="29"/>
                    <a:pt x="265" y="15"/>
                    <a:pt x="250" y="1"/>
                  </a:cubicBez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7517;p83">
              <a:extLst>
                <a:ext uri="{FF2B5EF4-FFF2-40B4-BE49-F238E27FC236}">
                  <a16:creationId xmlns:a16="http://schemas.microsoft.com/office/drawing/2014/main" id="{33F4EB4D-C5E2-818D-96DF-6DE12C9B57ED}"/>
                </a:ext>
              </a:extLst>
            </p:cNvPr>
            <p:cNvSpPr/>
            <p:nvPr/>
          </p:nvSpPr>
          <p:spPr>
            <a:xfrm>
              <a:off x="3880644" y="4198685"/>
              <a:ext cx="22264" cy="37641"/>
            </a:xfrm>
            <a:custGeom>
              <a:avLst/>
              <a:gdLst/>
              <a:ahLst/>
              <a:cxnLst/>
              <a:rect l="l" t="t" r="r" b="b"/>
              <a:pathLst>
                <a:path w="236" h="399" extrusionOk="0">
                  <a:moveTo>
                    <a:pt x="46" y="1"/>
                  </a:moveTo>
                  <a:lnTo>
                    <a:pt x="32" y="15"/>
                  </a:lnTo>
                  <a:cubicBezTo>
                    <a:pt x="18" y="15"/>
                    <a:pt x="0" y="33"/>
                    <a:pt x="18" y="47"/>
                  </a:cubicBezTo>
                  <a:cubicBezTo>
                    <a:pt x="32" y="103"/>
                    <a:pt x="46" y="163"/>
                    <a:pt x="60" y="223"/>
                  </a:cubicBezTo>
                  <a:cubicBezTo>
                    <a:pt x="74" y="251"/>
                    <a:pt x="88" y="279"/>
                    <a:pt x="106" y="310"/>
                  </a:cubicBezTo>
                  <a:cubicBezTo>
                    <a:pt x="120" y="339"/>
                    <a:pt x="148" y="367"/>
                    <a:pt x="162" y="398"/>
                  </a:cubicBezTo>
                  <a:lnTo>
                    <a:pt x="194" y="398"/>
                  </a:lnTo>
                  <a:cubicBezTo>
                    <a:pt x="208" y="398"/>
                    <a:pt x="222" y="398"/>
                    <a:pt x="222" y="384"/>
                  </a:cubicBezTo>
                  <a:cubicBezTo>
                    <a:pt x="236" y="384"/>
                    <a:pt x="236" y="367"/>
                    <a:pt x="236" y="353"/>
                  </a:cubicBezTo>
                  <a:lnTo>
                    <a:pt x="222" y="339"/>
                  </a:lnTo>
                  <a:lnTo>
                    <a:pt x="208" y="325"/>
                  </a:lnTo>
                  <a:cubicBezTo>
                    <a:pt x="176" y="296"/>
                    <a:pt x="148" y="265"/>
                    <a:pt x="134" y="223"/>
                  </a:cubicBezTo>
                  <a:cubicBezTo>
                    <a:pt x="106" y="177"/>
                    <a:pt x="88" y="120"/>
                    <a:pt x="74" y="61"/>
                  </a:cubicBezTo>
                  <a:lnTo>
                    <a:pt x="74" y="33"/>
                  </a:lnTo>
                  <a:lnTo>
                    <a:pt x="60" y="15"/>
                  </a:lnTo>
                  <a:lnTo>
                    <a:pt x="46" y="1"/>
                  </a:lnTo>
                  <a:close/>
                </a:path>
              </a:pathLst>
            </a:custGeom>
            <a:solidFill>
              <a:srgbClr val="FEF0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7518;p83">
              <a:extLst>
                <a:ext uri="{FF2B5EF4-FFF2-40B4-BE49-F238E27FC236}">
                  <a16:creationId xmlns:a16="http://schemas.microsoft.com/office/drawing/2014/main" id="{A8195127-2DAD-5123-55D4-63BA27E8F5A7}"/>
                </a:ext>
              </a:extLst>
            </p:cNvPr>
            <p:cNvSpPr/>
            <p:nvPr/>
          </p:nvSpPr>
          <p:spPr>
            <a:xfrm>
              <a:off x="4195826" y="2414101"/>
              <a:ext cx="189618" cy="186600"/>
            </a:xfrm>
            <a:custGeom>
              <a:avLst/>
              <a:gdLst/>
              <a:ahLst/>
              <a:cxnLst/>
              <a:rect l="l" t="t" r="r" b="b"/>
              <a:pathLst>
                <a:path w="2010" h="1978" extrusionOk="0">
                  <a:moveTo>
                    <a:pt x="845" y="1"/>
                  </a:moveTo>
                  <a:cubicBezTo>
                    <a:pt x="827" y="1"/>
                    <a:pt x="808" y="4"/>
                    <a:pt x="792" y="11"/>
                  </a:cubicBezTo>
                  <a:cubicBezTo>
                    <a:pt x="764" y="25"/>
                    <a:pt x="736" y="43"/>
                    <a:pt x="704" y="71"/>
                  </a:cubicBezTo>
                  <a:cubicBezTo>
                    <a:pt x="690" y="99"/>
                    <a:pt x="676" y="131"/>
                    <a:pt x="648" y="173"/>
                  </a:cubicBezTo>
                  <a:cubicBezTo>
                    <a:pt x="634" y="219"/>
                    <a:pt x="616" y="261"/>
                    <a:pt x="602" y="321"/>
                  </a:cubicBezTo>
                  <a:cubicBezTo>
                    <a:pt x="588" y="377"/>
                    <a:pt x="588" y="423"/>
                    <a:pt x="574" y="497"/>
                  </a:cubicBezTo>
                  <a:cubicBezTo>
                    <a:pt x="574" y="553"/>
                    <a:pt x="560" y="627"/>
                    <a:pt x="560" y="701"/>
                  </a:cubicBezTo>
                  <a:lnTo>
                    <a:pt x="528" y="701"/>
                  </a:lnTo>
                  <a:cubicBezTo>
                    <a:pt x="458" y="715"/>
                    <a:pt x="370" y="729"/>
                    <a:pt x="296" y="760"/>
                  </a:cubicBezTo>
                  <a:cubicBezTo>
                    <a:pt x="251" y="774"/>
                    <a:pt x="208" y="789"/>
                    <a:pt x="163" y="817"/>
                  </a:cubicBezTo>
                  <a:cubicBezTo>
                    <a:pt x="120" y="848"/>
                    <a:pt x="75" y="876"/>
                    <a:pt x="47" y="905"/>
                  </a:cubicBezTo>
                  <a:cubicBezTo>
                    <a:pt x="33" y="936"/>
                    <a:pt x="18" y="964"/>
                    <a:pt x="18" y="1024"/>
                  </a:cubicBezTo>
                  <a:cubicBezTo>
                    <a:pt x="1" y="1052"/>
                    <a:pt x="18" y="1080"/>
                    <a:pt x="33" y="1112"/>
                  </a:cubicBezTo>
                  <a:cubicBezTo>
                    <a:pt x="61" y="1186"/>
                    <a:pt x="135" y="1242"/>
                    <a:pt x="194" y="1274"/>
                  </a:cubicBezTo>
                  <a:cubicBezTo>
                    <a:pt x="296" y="1330"/>
                    <a:pt x="426" y="1376"/>
                    <a:pt x="528" y="1404"/>
                  </a:cubicBezTo>
                  <a:lnTo>
                    <a:pt x="528" y="1450"/>
                  </a:lnTo>
                  <a:cubicBezTo>
                    <a:pt x="546" y="1566"/>
                    <a:pt x="546" y="1714"/>
                    <a:pt x="602" y="1830"/>
                  </a:cubicBezTo>
                  <a:cubicBezTo>
                    <a:pt x="616" y="1858"/>
                    <a:pt x="662" y="1946"/>
                    <a:pt x="750" y="1977"/>
                  </a:cubicBezTo>
                  <a:lnTo>
                    <a:pt x="824" y="1977"/>
                  </a:lnTo>
                  <a:cubicBezTo>
                    <a:pt x="838" y="1977"/>
                    <a:pt x="852" y="1960"/>
                    <a:pt x="866" y="1960"/>
                  </a:cubicBezTo>
                  <a:cubicBezTo>
                    <a:pt x="898" y="1946"/>
                    <a:pt x="926" y="1918"/>
                    <a:pt x="954" y="1890"/>
                  </a:cubicBezTo>
                  <a:cubicBezTo>
                    <a:pt x="1028" y="1816"/>
                    <a:pt x="1056" y="1728"/>
                    <a:pt x="1102" y="1654"/>
                  </a:cubicBezTo>
                  <a:cubicBezTo>
                    <a:pt x="1116" y="1608"/>
                    <a:pt x="1130" y="1566"/>
                    <a:pt x="1144" y="1520"/>
                  </a:cubicBezTo>
                  <a:lnTo>
                    <a:pt x="1162" y="1492"/>
                  </a:lnTo>
                  <a:cubicBezTo>
                    <a:pt x="1176" y="1492"/>
                    <a:pt x="1190" y="1506"/>
                    <a:pt x="1204" y="1520"/>
                  </a:cubicBezTo>
                  <a:lnTo>
                    <a:pt x="1232" y="1538"/>
                  </a:lnTo>
                  <a:cubicBezTo>
                    <a:pt x="1264" y="1552"/>
                    <a:pt x="1292" y="1566"/>
                    <a:pt x="1320" y="1594"/>
                  </a:cubicBezTo>
                  <a:cubicBezTo>
                    <a:pt x="1380" y="1640"/>
                    <a:pt x="1468" y="1682"/>
                    <a:pt x="1570" y="1714"/>
                  </a:cubicBezTo>
                  <a:cubicBezTo>
                    <a:pt x="1570" y="1728"/>
                    <a:pt x="1584" y="1728"/>
                    <a:pt x="1601" y="1728"/>
                  </a:cubicBezTo>
                  <a:cubicBezTo>
                    <a:pt x="1629" y="1728"/>
                    <a:pt x="1658" y="1742"/>
                    <a:pt x="1689" y="1742"/>
                  </a:cubicBezTo>
                  <a:cubicBezTo>
                    <a:pt x="1731" y="1728"/>
                    <a:pt x="1777" y="1714"/>
                    <a:pt x="1805" y="1696"/>
                  </a:cubicBezTo>
                  <a:cubicBezTo>
                    <a:pt x="1833" y="1668"/>
                    <a:pt x="1865" y="1626"/>
                    <a:pt x="1879" y="1594"/>
                  </a:cubicBezTo>
                  <a:lnTo>
                    <a:pt x="1879" y="1464"/>
                  </a:lnTo>
                  <a:cubicBezTo>
                    <a:pt x="1865" y="1418"/>
                    <a:pt x="1848" y="1376"/>
                    <a:pt x="1833" y="1330"/>
                  </a:cubicBezTo>
                  <a:cubicBezTo>
                    <a:pt x="1805" y="1302"/>
                    <a:pt x="1791" y="1274"/>
                    <a:pt x="1760" y="1228"/>
                  </a:cubicBezTo>
                  <a:cubicBezTo>
                    <a:pt x="1731" y="1168"/>
                    <a:pt x="1703" y="1126"/>
                    <a:pt x="1658" y="1080"/>
                  </a:cubicBezTo>
                  <a:cubicBezTo>
                    <a:pt x="1672" y="1066"/>
                    <a:pt x="1689" y="1052"/>
                    <a:pt x="1703" y="1052"/>
                  </a:cubicBezTo>
                  <a:lnTo>
                    <a:pt x="1731" y="1038"/>
                  </a:lnTo>
                  <a:cubicBezTo>
                    <a:pt x="1777" y="1010"/>
                    <a:pt x="1805" y="978"/>
                    <a:pt x="1833" y="950"/>
                  </a:cubicBezTo>
                  <a:cubicBezTo>
                    <a:pt x="1879" y="922"/>
                    <a:pt x="1921" y="891"/>
                    <a:pt x="1935" y="862"/>
                  </a:cubicBezTo>
                  <a:cubicBezTo>
                    <a:pt x="1967" y="817"/>
                    <a:pt x="1995" y="774"/>
                    <a:pt x="2009" y="746"/>
                  </a:cubicBezTo>
                  <a:cubicBezTo>
                    <a:pt x="2009" y="701"/>
                    <a:pt x="2009" y="658"/>
                    <a:pt x="1995" y="613"/>
                  </a:cubicBezTo>
                  <a:cubicBezTo>
                    <a:pt x="1981" y="599"/>
                    <a:pt x="1967" y="570"/>
                    <a:pt x="1953" y="553"/>
                  </a:cubicBezTo>
                  <a:cubicBezTo>
                    <a:pt x="1935" y="539"/>
                    <a:pt x="1921" y="525"/>
                    <a:pt x="1893" y="525"/>
                  </a:cubicBezTo>
                  <a:cubicBezTo>
                    <a:pt x="1879" y="511"/>
                    <a:pt x="1865" y="511"/>
                    <a:pt x="1848" y="497"/>
                  </a:cubicBezTo>
                  <a:cubicBezTo>
                    <a:pt x="1833" y="497"/>
                    <a:pt x="1819" y="497"/>
                    <a:pt x="1805" y="483"/>
                  </a:cubicBezTo>
                  <a:lnTo>
                    <a:pt x="1777" y="483"/>
                  </a:lnTo>
                  <a:cubicBezTo>
                    <a:pt x="1717" y="465"/>
                    <a:pt x="1672" y="465"/>
                    <a:pt x="1615" y="465"/>
                  </a:cubicBezTo>
                  <a:lnTo>
                    <a:pt x="1338" y="465"/>
                  </a:lnTo>
                  <a:cubicBezTo>
                    <a:pt x="1320" y="465"/>
                    <a:pt x="1320" y="465"/>
                    <a:pt x="1306" y="483"/>
                  </a:cubicBezTo>
                  <a:cubicBezTo>
                    <a:pt x="1306" y="451"/>
                    <a:pt x="1292" y="437"/>
                    <a:pt x="1278" y="423"/>
                  </a:cubicBezTo>
                  <a:lnTo>
                    <a:pt x="1278" y="409"/>
                  </a:lnTo>
                  <a:cubicBezTo>
                    <a:pt x="1250" y="377"/>
                    <a:pt x="1232" y="335"/>
                    <a:pt x="1204" y="289"/>
                  </a:cubicBezTo>
                  <a:cubicBezTo>
                    <a:pt x="1176" y="247"/>
                    <a:pt x="1144" y="219"/>
                    <a:pt x="1116" y="173"/>
                  </a:cubicBezTo>
                  <a:cubicBezTo>
                    <a:pt x="1088" y="131"/>
                    <a:pt x="1056" y="99"/>
                    <a:pt x="1028" y="71"/>
                  </a:cubicBezTo>
                  <a:cubicBezTo>
                    <a:pt x="986" y="43"/>
                    <a:pt x="954" y="25"/>
                    <a:pt x="912" y="11"/>
                  </a:cubicBezTo>
                  <a:lnTo>
                    <a:pt x="898" y="11"/>
                  </a:lnTo>
                  <a:cubicBezTo>
                    <a:pt x="882" y="4"/>
                    <a:pt x="864" y="1"/>
                    <a:pt x="84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7519;p83">
              <a:extLst>
                <a:ext uri="{FF2B5EF4-FFF2-40B4-BE49-F238E27FC236}">
                  <a16:creationId xmlns:a16="http://schemas.microsoft.com/office/drawing/2014/main" id="{98137CD3-3785-8AB2-2E0B-E7F304F787D1}"/>
                </a:ext>
              </a:extLst>
            </p:cNvPr>
            <p:cNvSpPr/>
            <p:nvPr/>
          </p:nvSpPr>
          <p:spPr>
            <a:xfrm>
              <a:off x="4265258" y="2429007"/>
              <a:ext cx="11037" cy="47263"/>
            </a:xfrm>
            <a:custGeom>
              <a:avLst/>
              <a:gdLst/>
              <a:ahLst/>
              <a:cxnLst/>
              <a:rect l="l" t="t" r="r" b="b"/>
              <a:pathLst>
                <a:path w="117" h="501" extrusionOk="0">
                  <a:moveTo>
                    <a:pt x="74" y="1"/>
                  </a:moveTo>
                  <a:lnTo>
                    <a:pt x="56" y="15"/>
                  </a:lnTo>
                  <a:cubicBezTo>
                    <a:pt x="56" y="43"/>
                    <a:pt x="42" y="89"/>
                    <a:pt x="28" y="117"/>
                  </a:cubicBezTo>
                  <a:cubicBezTo>
                    <a:pt x="28" y="163"/>
                    <a:pt x="14" y="205"/>
                    <a:pt x="14" y="237"/>
                  </a:cubicBezTo>
                  <a:cubicBezTo>
                    <a:pt x="0" y="307"/>
                    <a:pt x="0" y="395"/>
                    <a:pt x="14" y="469"/>
                  </a:cubicBezTo>
                  <a:cubicBezTo>
                    <a:pt x="14" y="483"/>
                    <a:pt x="28" y="500"/>
                    <a:pt x="42" y="500"/>
                  </a:cubicBezTo>
                  <a:cubicBezTo>
                    <a:pt x="56" y="500"/>
                    <a:pt x="74" y="483"/>
                    <a:pt x="74" y="455"/>
                  </a:cubicBezTo>
                  <a:cubicBezTo>
                    <a:pt x="56" y="395"/>
                    <a:pt x="56" y="325"/>
                    <a:pt x="74" y="251"/>
                  </a:cubicBezTo>
                  <a:cubicBezTo>
                    <a:pt x="74" y="177"/>
                    <a:pt x="88" y="103"/>
                    <a:pt x="116" y="29"/>
                  </a:cubicBezTo>
                  <a:lnTo>
                    <a:pt x="116" y="1"/>
                  </a:ln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7520;p83">
              <a:extLst>
                <a:ext uri="{FF2B5EF4-FFF2-40B4-BE49-F238E27FC236}">
                  <a16:creationId xmlns:a16="http://schemas.microsoft.com/office/drawing/2014/main" id="{E419DFBE-DB1A-2C43-7027-4716C787320E}"/>
                </a:ext>
              </a:extLst>
            </p:cNvPr>
            <p:cNvSpPr/>
            <p:nvPr/>
          </p:nvSpPr>
          <p:spPr>
            <a:xfrm>
              <a:off x="4218089" y="2492779"/>
              <a:ext cx="27641" cy="13679"/>
            </a:xfrm>
            <a:custGeom>
              <a:avLst/>
              <a:gdLst/>
              <a:ahLst/>
              <a:cxnLst/>
              <a:rect l="l" t="t" r="r" b="b"/>
              <a:pathLst>
                <a:path w="293" h="145" extrusionOk="0">
                  <a:moveTo>
                    <a:pt x="250" y="0"/>
                  </a:moveTo>
                  <a:cubicBezTo>
                    <a:pt x="222" y="14"/>
                    <a:pt x="176" y="14"/>
                    <a:pt x="134" y="28"/>
                  </a:cubicBezTo>
                  <a:cubicBezTo>
                    <a:pt x="88" y="42"/>
                    <a:pt x="60" y="57"/>
                    <a:pt x="15" y="88"/>
                  </a:cubicBezTo>
                  <a:cubicBezTo>
                    <a:pt x="1" y="88"/>
                    <a:pt x="1" y="116"/>
                    <a:pt x="15" y="130"/>
                  </a:cubicBezTo>
                  <a:cubicBezTo>
                    <a:pt x="15" y="130"/>
                    <a:pt x="15" y="144"/>
                    <a:pt x="29" y="144"/>
                  </a:cubicBezTo>
                  <a:lnTo>
                    <a:pt x="60" y="144"/>
                  </a:lnTo>
                  <a:cubicBezTo>
                    <a:pt x="88" y="116"/>
                    <a:pt x="103" y="102"/>
                    <a:pt x="134" y="88"/>
                  </a:cubicBezTo>
                  <a:cubicBezTo>
                    <a:pt x="162" y="88"/>
                    <a:pt x="176" y="71"/>
                    <a:pt x="205" y="71"/>
                  </a:cubicBezTo>
                  <a:cubicBezTo>
                    <a:pt x="222" y="71"/>
                    <a:pt x="236" y="71"/>
                    <a:pt x="264" y="57"/>
                  </a:cubicBezTo>
                  <a:cubicBezTo>
                    <a:pt x="278" y="57"/>
                    <a:pt x="292" y="42"/>
                    <a:pt x="278" y="28"/>
                  </a:cubicBezTo>
                  <a:cubicBezTo>
                    <a:pt x="278" y="14"/>
                    <a:pt x="264" y="0"/>
                    <a:pt x="250"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7521;p83">
              <a:extLst>
                <a:ext uri="{FF2B5EF4-FFF2-40B4-BE49-F238E27FC236}">
                  <a16:creationId xmlns:a16="http://schemas.microsoft.com/office/drawing/2014/main" id="{445DB74C-8A54-F598-B0B1-C2AC7AFF1870}"/>
                </a:ext>
              </a:extLst>
            </p:cNvPr>
            <p:cNvSpPr/>
            <p:nvPr/>
          </p:nvSpPr>
          <p:spPr>
            <a:xfrm>
              <a:off x="4259598" y="2549193"/>
              <a:ext cx="9717" cy="29245"/>
            </a:xfrm>
            <a:custGeom>
              <a:avLst/>
              <a:gdLst/>
              <a:ahLst/>
              <a:cxnLst/>
              <a:rect l="l" t="t" r="r" b="b"/>
              <a:pathLst>
                <a:path w="103" h="310" extrusionOk="0">
                  <a:moveTo>
                    <a:pt x="28" y="0"/>
                  </a:moveTo>
                  <a:cubicBezTo>
                    <a:pt x="14" y="0"/>
                    <a:pt x="0" y="18"/>
                    <a:pt x="0" y="32"/>
                  </a:cubicBezTo>
                  <a:cubicBezTo>
                    <a:pt x="0" y="120"/>
                    <a:pt x="14" y="208"/>
                    <a:pt x="46" y="282"/>
                  </a:cubicBezTo>
                  <a:cubicBezTo>
                    <a:pt x="46" y="296"/>
                    <a:pt x="60" y="310"/>
                    <a:pt x="74" y="310"/>
                  </a:cubicBezTo>
                  <a:cubicBezTo>
                    <a:pt x="102" y="296"/>
                    <a:pt x="102" y="282"/>
                    <a:pt x="102" y="264"/>
                  </a:cubicBezTo>
                  <a:cubicBezTo>
                    <a:pt x="88" y="222"/>
                    <a:pt x="74" y="194"/>
                    <a:pt x="74" y="148"/>
                  </a:cubicBezTo>
                  <a:cubicBezTo>
                    <a:pt x="74" y="106"/>
                    <a:pt x="60" y="74"/>
                    <a:pt x="60" y="32"/>
                  </a:cubicBezTo>
                  <a:cubicBezTo>
                    <a:pt x="60" y="18"/>
                    <a:pt x="46" y="0"/>
                    <a:pt x="28"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7522;p83">
              <a:extLst>
                <a:ext uri="{FF2B5EF4-FFF2-40B4-BE49-F238E27FC236}">
                  <a16:creationId xmlns:a16="http://schemas.microsoft.com/office/drawing/2014/main" id="{8E433755-E29D-24F1-7034-AD6EA75A5000}"/>
                </a:ext>
              </a:extLst>
            </p:cNvPr>
            <p:cNvSpPr/>
            <p:nvPr/>
          </p:nvSpPr>
          <p:spPr>
            <a:xfrm>
              <a:off x="4324596" y="2543816"/>
              <a:ext cx="26320" cy="22075"/>
            </a:xfrm>
            <a:custGeom>
              <a:avLst/>
              <a:gdLst/>
              <a:ahLst/>
              <a:cxnLst/>
              <a:rect l="l" t="t" r="r" b="b"/>
              <a:pathLst>
                <a:path w="279" h="234" extrusionOk="0">
                  <a:moveTo>
                    <a:pt x="15" y="1"/>
                  </a:moveTo>
                  <a:cubicBezTo>
                    <a:pt x="1" y="1"/>
                    <a:pt x="1" y="15"/>
                    <a:pt x="1" y="29"/>
                  </a:cubicBezTo>
                  <a:cubicBezTo>
                    <a:pt x="29" y="75"/>
                    <a:pt x="75" y="117"/>
                    <a:pt x="117" y="145"/>
                  </a:cubicBezTo>
                  <a:cubicBezTo>
                    <a:pt x="131" y="163"/>
                    <a:pt x="148" y="177"/>
                    <a:pt x="177" y="191"/>
                  </a:cubicBezTo>
                  <a:cubicBezTo>
                    <a:pt x="191" y="205"/>
                    <a:pt x="219" y="219"/>
                    <a:pt x="250" y="219"/>
                  </a:cubicBezTo>
                  <a:lnTo>
                    <a:pt x="250" y="233"/>
                  </a:lnTo>
                  <a:cubicBezTo>
                    <a:pt x="264" y="233"/>
                    <a:pt x="264" y="219"/>
                    <a:pt x="264" y="219"/>
                  </a:cubicBezTo>
                  <a:cubicBezTo>
                    <a:pt x="279" y="219"/>
                    <a:pt x="279" y="219"/>
                    <a:pt x="279" y="205"/>
                  </a:cubicBezTo>
                  <a:lnTo>
                    <a:pt x="279" y="191"/>
                  </a:lnTo>
                  <a:cubicBezTo>
                    <a:pt x="279" y="177"/>
                    <a:pt x="264" y="177"/>
                    <a:pt x="264" y="177"/>
                  </a:cubicBezTo>
                  <a:cubicBezTo>
                    <a:pt x="250" y="177"/>
                    <a:pt x="250" y="177"/>
                    <a:pt x="236" y="163"/>
                  </a:cubicBezTo>
                  <a:cubicBezTo>
                    <a:pt x="205" y="163"/>
                    <a:pt x="177" y="131"/>
                    <a:pt x="148" y="117"/>
                  </a:cubicBezTo>
                  <a:cubicBezTo>
                    <a:pt x="117" y="103"/>
                    <a:pt x="103" y="75"/>
                    <a:pt x="75" y="57"/>
                  </a:cubicBezTo>
                  <a:cubicBezTo>
                    <a:pt x="60" y="43"/>
                    <a:pt x="60" y="29"/>
                    <a:pt x="43"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7523;p83">
              <a:extLst>
                <a:ext uri="{FF2B5EF4-FFF2-40B4-BE49-F238E27FC236}">
                  <a16:creationId xmlns:a16="http://schemas.microsoft.com/office/drawing/2014/main" id="{37FF0131-BB36-42A9-1EDC-E3B0FFCADD0C}"/>
                </a:ext>
              </a:extLst>
            </p:cNvPr>
            <p:cNvSpPr/>
            <p:nvPr/>
          </p:nvSpPr>
          <p:spPr>
            <a:xfrm>
              <a:off x="3381503" y="2817583"/>
              <a:ext cx="76130" cy="59527"/>
            </a:xfrm>
            <a:custGeom>
              <a:avLst/>
              <a:gdLst/>
              <a:ahLst/>
              <a:cxnLst/>
              <a:rect l="l" t="t" r="r" b="b"/>
              <a:pathLst>
                <a:path w="807" h="631" extrusionOk="0">
                  <a:moveTo>
                    <a:pt x="33" y="1"/>
                  </a:moveTo>
                  <a:cubicBezTo>
                    <a:pt x="15" y="1"/>
                    <a:pt x="1" y="15"/>
                    <a:pt x="1" y="15"/>
                  </a:cubicBezTo>
                  <a:lnTo>
                    <a:pt x="1" y="75"/>
                  </a:lnTo>
                  <a:lnTo>
                    <a:pt x="1" y="205"/>
                  </a:lnTo>
                  <a:cubicBezTo>
                    <a:pt x="15" y="265"/>
                    <a:pt x="47" y="321"/>
                    <a:pt x="89" y="381"/>
                  </a:cubicBezTo>
                  <a:cubicBezTo>
                    <a:pt x="103" y="409"/>
                    <a:pt x="135" y="441"/>
                    <a:pt x="149" y="455"/>
                  </a:cubicBezTo>
                  <a:lnTo>
                    <a:pt x="191" y="497"/>
                  </a:lnTo>
                  <a:cubicBezTo>
                    <a:pt x="208" y="514"/>
                    <a:pt x="222" y="514"/>
                    <a:pt x="237" y="529"/>
                  </a:cubicBezTo>
                  <a:lnTo>
                    <a:pt x="296" y="557"/>
                  </a:lnTo>
                  <a:cubicBezTo>
                    <a:pt x="310" y="571"/>
                    <a:pt x="324" y="571"/>
                    <a:pt x="339" y="585"/>
                  </a:cubicBezTo>
                  <a:cubicBezTo>
                    <a:pt x="367" y="602"/>
                    <a:pt x="412" y="602"/>
                    <a:pt x="441" y="616"/>
                  </a:cubicBezTo>
                  <a:cubicBezTo>
                    <a:pt x="486" y="616"/>
                    <a:pt x="514" y="631"/>
                    <a:pt x="543" y="631"/>
                  </a:cubicBezTo>
                  <a:cubicBezTo>
                    <a:pt x="574" y="631"/>
                    <a:pt x="602" y="616"/>
                    <a:pt x="631" y="616"/>
                  </a:cubicBezTo>
                  <a:cubicBezTo>
                    <a:pt x="690" y="602"/>
                    <a:pt x="736" y="585"/>
                    <a:pt x="764" y="571"/>
                  </a:cubicBezTo>
                  <a:lnTo>
                    <a:pt x="792" y="543"/>
                  </a:lnTo>
                  <a:cubicBezTo>
                    <a:pt x="806" y="543"/>
                    <a:pt x="806" y="529"/>
                    <a:pt x="806" y="529"/>
                  </a:cubicBezTo>
                  <a:lnTo>
                    <a:pt x="806" y="514"/>
                  </a:lnTo>
                  <a:cubicBezTo>
                    <a:pt x="806" y="497"/>
                    <a:pt x="792" y="497"/>
                    <a:pt x="778" y="497"/>
                  </a:cubicBezTo>
                  <a:lnTo>
                    <a:pt x="778" y="514"/>
                  </a:lnTo>
                  <a:cubicBezTo>
                    <a:pt x="764" y="514"/>
                    <a:pt x="750" y="514"/>
                    <a:pt x="750" y="529"/>
                  </a:cubicBezTo>
                  <a:cubicBezTo>
                    <a:pt x="718" y="543"/>
                    <a:pt x="676" y="543"/>
                    <a:pt x="631" y="557"/>
                  </a:cubicBezTo>
                  <a:lnTo>
                    <a:pt x="543" y="557"/>
                  </a:lnTo>
                  <a:cubicBezTo>
                    <a:pt x="514" y="557"/>
                    <a:pt x="486" y="557"/>
                    <a:pt x="455" y="543"/>
                  </a:cubicBezTo>
                  <a:cubicBezTo>
                    <a:pt x="426" y="543"/>
                    <a:pt x="398" y="529"/>
                    <a:pt x="367" y="514"/>
                  </a:cubicBezTo>
                  <a:cubicBezTo>
                    <a:pt x="353" y="514"/>
                    <a:pt x="339" y="497"/>
                    <a:pt x="324" y="497"/>
                  </a:cubicBezTo>
                  <a:lnTo>
                    <a:pt x="279" y="469"/>
                  </a:lnTo>
                  <a:cubicBezTo>
                    <a:pt x="265" y="469"/>
                    <a:pt x="251" y="455"/>
                    <a:pt x="237" y="441"/>
                  </a:cubicBezTo>
                  <a:cubicBezTo>
                    <a:pt x="222" y="427"/>
                    <a:pt x="208" y="427"/>
                    <a:pt x="208" y="409"/>
                  </a:cubicBezTo>
                  <a:cubicBezTo>
                    <a:pt x="177" y="395"/>
                    <a:pt x="149" y="367"/>
                    <a:pt x="135" y="339"/>
                  </a:cubicBezTo>
                  <a:cubicBezTo>
                    <a:pt x="89" y="293"/>
                    <a:pt x="75" y="233"/>
                    <a:pt x="61" y="191"/>
                  </a:cubicBezTo>
                  <a:cubicBezTo>
                    <a:pt x="47" y="145"/>
                    <a:pt x="47" y="103"/>
                    <a:pt x="47" y="75"/>
                  </a:cubicBezTo>
                  <a:lnTo>
                    <a:pt x="47" y="29"/>
                  </a:lnTo>
                  <a:cubicBezTo>
                    <a:pt x="47" y="15"/>
                    <a:pt x="33" y="15"/>
                    <a:pt x="3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7524;p83">
              <a:extLst>
                <a:ext uri="{FF2B5EF4-FFF2-40B4-BE49-F238E27FC236}">
                  <a16:creationId xmlns:a16="http://schemas.microsoft.com/office/drawing/2014/main" id="{C2B738CE-B5FC-46A4-836F-D1F0058627F9}"/>
                </a:ext>
              </a:extLst>
            </p:cNvPr>
            <p:cNvSpPr/>
            <p:nvPr/>
          </p:nvSpPr>
          <p:spPr>
            <a:xfrm>
              <a:off x="3598574" y="2715038"/>
              <a:ext cx="102639" cy="142827"/>
            </a:xfrm>
            <a:custGeom>
              <a:avLst/>
              <a:gdLst/>
              <a:ahLst/>
              <a:cxnLst/>
              <a:rect l="l" t="t" r="r" b="b"/>
              <a:pathLst>
                <a:path w="1088" h="1514" extrusionOk="0">
                  <a:moveTo>
                    <a:pt x="479" y="1"/>
                  </a:moveTo>
                  <a:cubicBezTo>
                    <a:pt x="477" y="1"/>
                    <a:pt x="474" y="1"/>
                    <a:pt x="472" y="1"/>
                  </a:cubicBezTo>
                  <a:cubicBezTo>
                    <a:pt x="0" y="19"/>
                    <a:pt x="472" y="1014"/>
                    <a:pt x="560" y="1162"/>
                  </a:cubicBezTo>
                  <a:cubicBezTo>
                    <a:pt x="620" y="1251"/>
                    <a:pt x="824" y="1514"/>
                    <a:pt x="961" y="1514"/>
                  </a:cubicBezTo>
                  <a:cubicBezTo>
                    <a:pt x="1024" y="1514"/>
                    <a:pt x="1073" y="1459"/>
                    <a:pt x="1087" y="1306"/>
                  </a:cubicBezTo>
                  <a:cubicBezTo>
                    <a:pt x="1087" y="1306"/>
                    <a:pt x="941" y="1"/>
                    <a:pt x="479"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7525;p83">
              <a:extLst>
                <a:ext uri="{FF2B5EF4-FFF2-40B4-BE49-F238E27FC236}">
                  <a16:creationId xmlns:a16="http://schemas.microsoft.com/office/drawing/2014/main" id="{410144CE-69B3-8D50-3AC7-42E2DA380C3E}"/>
                </a:ext>
              </a:extLst>
            </p:cNvPr>
            <p:cNvSpPr/>
            <p:nvPr/>
          </p:nvSpPr>
          <p:spPr>
            <a:xfrm>
              <a:off x="3293297" y="2586267"/>
              <a:ext cx="184430" cy="55659"/>
            </a:xfrm>
            <a:custGeom>
              <a:avLst/>
              <a:gdLst/>
              <a:ahLst/>
              <a:cxnLst/>
              <a:rect l="l" t="t" r="r" b="b"/>
              <a:pathLst>
                <a:path w="1955" h="590" extrusionOk="0">
                  <a:moveTo>
                    <a:pt x="1290" y="1"/>
                  </a:moveTo>
                  <a:cubicBezTo>
                    <a:pt x="893" y="1"/>
                    <a:pt x="440" y="121"/>
                    <a:pt x="440" y="121"/>
                  </a:cubicBezTo>
                  <a:cubicBezTo>
                    <a:pt x="0" y="328"/>
                    <a:pt x="598" y="532"/>
                    <a:pt x="760" y="560"/>
                  </a:cubicBezTo>
                  <a:cubicBezTo>
                    <a:pt x="811" y="572"/>
                    <a:pt x="978" y="589"/>
                    <a:pt x="1168" y="589"/>
                  </a:cubicBezTo>
                  <a:cubicBezTo>
                    <a:pt x="1522" y="589"/>
                    <a:pt x="1955" y="527"/>
                    <a:pt x="1861" y="240"/>
                  </a:cubicBezTo>
                  <a:cubicBezTo>
                    <a:pt x="1801" y="56"/>
                    <a:pt x="1558" y="1"/>
                    <a:pt x="1290"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7526;p83">
              <a:extLst>
                <a:ext uri="{FF2B5EF4-FFF2-40B4-BE49-F238E27FC236}">
                  <a16:creationId xmlns:a16="http://schemas.microsoft.com/office/drawing/2014/main" id="{732E7B3F-BB3A-C18C-A9B3-9BA8ADAB36FE}"/>
                </a:ext>
              </a:extLst>
            </p:cNvPr>
            <p:cNvSpPr/>
            <p:nvPr/>
          </p:nvSpPr>
          <p:spPr>
            <a:xfrm>
              <a:off x="3406408" y="2702774"/>
              <a:ext cx="134148" cy="129808"/>
            </a:xfrm>
            <a:custGeom>
              <a:avLst/>
              <a:gdLst/>
              <a:ahLst/>
              <a:cxnLst/>
              <a:rect l="l" t="t" r="r" b="b"/>
              <a:pathLst>
                <a:path w="1422" h="1376" extrusionOk="0">
                  <a:moveTo>
                    <a:pt x="1394" y="1"/>
                  </a:moveTo>
                  <a:cubicBezTo>
                    <a:pt x="1394" y="1"/>
                    <a:pt x="1365" y="43"/>
                    <a:pt x="1334" y="103"/>
                  </a:cubicBezTo>
                  <a:cubicBezTo>
                    <a:pt x="1292" y="163"/>
                    <a:pt x="1246" y="265"/>
                    <a:pt x="1176" y="367"/>
                  </a:cubicBezTo>
                  <a:cubicBezTo>
                    <a:pt x="1102" y="469"/>
                    <a:pt x="1028" y="602"/>
                    <a:pt x="926" y="718"/>
                  </a:cubicBezTo>
                  <a:cubicBezTo>
                    <a:pt x="912" y="747"/>
                    <a:pt x="880" y="778"/>
                    <a:pt x="852" y="806"/>
                  </a:cubicBezTo>
                  <a:cubicBezTo>
                    <a:pt x="824" y="835"/>
                    <a:pt x="792" y="866"/>
                    <a:pt x="764" y="880"/>
                  </a:cubicBezTo>
                  <a:cubicBezTo>
                    <a:pt x="750" y="880"/>
                    <a:pt x="736" y="894"/>
                    <a:pt x="718" y="894"/>
                  </a:cubicBezTo>
                  <a:lnTo>
                    <a:pt x="704" y="880"/>
                  </a:lnTo>
                  <a:lnTo>
                    <a:pt x="676" y="866"/>
                  </a:lnTo>
                  <a:cubicBezTo>
                    <a:pt x="662" y="852"/>
                    <a:pt x="630" y="820"/>
                    <a:pt x="602" y="778"/>
                  </a:cubicBezTo>
                  <a:cubicBezTo>
                    <a:pt x="560" y="718"/>
                    <a:pt x="514" y="645"/>
                    <a:pt x="440" y="588"/>
                  </a:cubicBezTo>
                  <a:cubicBezTo>
                    <a:pt x="412" y="557"/>
                    <a:pt x="352" y="528"/>
                    <a:pt x="310" y="528"/>
                  </a:cubicBezTo>
                  <a:cubicBezTo>
                    <a:pt x="250" y="528"/>
                    <a:pt x="208" y="557"/>
                    <a:pt x="177" y="571"/>
                  </a:cubicBezTo>
                  <a:cubicBezTo>
                    <a:pt x="103" y="630"/>
                    <a:pt x="60" y="690"/>
                    <a:pt x="32" y="778"/>
                  </a:cubicBezTo>
                  <a:cubicBezTo>
                    <a:pt x="1" y="852"/>
                    <a:pt x="1" y="922"/>
                    <a:pt x="32" y="996"/>
                  </a:cubicBezTo>
                  <a:cubicBezTo>
                    <a:pt x="60" y="1116"/>
                    <a:pt x="120" y="1218"/>
                    <a:pt x="162" y="1274"/>
                  </a:cubicBezTo>
                  <a:cubicBezTo>
                    <a:pt x="208" y="1334"/>
                    <a:pt x="236" y="1362"/>
                    <a:pt x="236" y="1362"/>
                  </a:cubicBezTo>
                  <a:cubicBezTo>
                    <a:pt x="236" y="1371"/>
                    <a:pt x="240" y="1375"/>
                    <a:pt x="243" y="1375"/>
                  </a:cubicBezTo>
                  <a:cubicBezTo>
                    <a:pt x="247" y="1375"/>
                    <a:pt x="250" y="1371"/>
                    <a:pt x="250" y="1362"/>
                  </a:cubicBezTo>
                  <a:cubicBezTo>
                    <a:pt x="264" y="1362"/>
                    <a:pt x="264" y="1348"/>
                    <a:pt x="250" y="1348"/>
                  </a:cubicBezTo>
                  <a:cubicBezTo>
                    <a:pt x="250" y="1348"/>
                    <a:pt x="236" y="1320"/>
                    <a:pt x="191" y="1260"/>
                  </a:cubicBezTo>
                  <a:cubicBezTo>
                    <a:pt x="177" y="1218"/>
                    <a:pt x="148" y="1186"/>
                    <a:pt x="134" y="1144"/>
                  </a:cubicBezTo>
                  <a:cubicBezTo>
                    <a:pt x="103" y="1098"/>
                    <a:pt x="89" y="1042"/>
                    <a:pt x="75" y="982"/>
                  </a:cubicBezTo>
                  <a:cubicBezTo>
                    <a:pt x="60" y="922"/>
                    <a:pt x="60" y="852"/>
                    <a:pt x="89" y="792"/>
                  </a:cubicBezTo>
                  <a:cubicBezTo>
                    <a:pt x="103" y="733"/>
                    <a:pt x="162" y="676"/>
                    <a:pt x="208" y="630"/>
                  </a:cubicBezTo>
                  <a:cubicBezTo>
                    <a:pt x="231" y="619"/>
                    <a:pt x="263" y="599"/>
                    <a:pt x="291" y="599"/>
                  </a:cubicBezTo>
                  <a:cubicBezTo>
                    <a:pt x="298" y="599"/>
                    <a:pt x="304" y="600"/>
                    <a:pt x="310" y="602"/>
                  </a:cubicBezTo>
                  <a:cubicBezTo>
                    <a:pt x="338" y="602"/>
                    <a:pt x="367" y="602"/>
                    <a:pt x="398" y="630"/>
                  </a:cubicBezTo>
                  <a:cubicBezTo>
                    <a:pt x="454" y="690"/>
                    <a:pt x="500" y="764"/>
                    <a:pt x="542" y="820"/>
                  </a:cubicBezTo>
                  <a:cubicBezTo>
                    <a:pt x="574" y="866"/>
                    <a:pt x="602" y="894"/>
                    <a:pt x="648" y="922"/>
                  </a:cubicBezTo>
                  <a:lnTo>
                    <a:pt x="676" y="940"/>
                  </a:lnTo>
                  <a:lnTo>
                    <a:pt x="676" y="954"/>
                  </a:lnTo>
                  <a:lnTo>
                    <a:pt x="718" y="954"/>
                  </a:lnTo>
                  <a:cubicBezTo>
                    <a:pt x="728" y="958"/>
                    <a:pt x="737" y="960"/>
                    <a:pt x="745" y="960"/>
                  </a:cubicBezTo>
                  <a:cubicBezTo>
                    <a:pt x="765" y="960"/>
                    <a:pt x="782" y="950"/>
                    <a:pt x="792" y="940"/>
                  </a:cubicBezTo>
                  <a:cubicBezTo>
                    <a:pt x="838" y="908"/>
                    <a:pt x="866" y="880"/>
                    <a:pt x="894" y="852"/>
                  </a:cubicBezTo>
                  <a:lnTo>
                    <a:pt x="982" y="764"/>
                  </a:lnTo>
                  <a:cubicBezTo>
                    <a:pt x="1028" y="690"/>
                    <a:pt x="1070" y="630"/>
                    <a:pt x="1116" y="571"/>
                  </a:cubicBezTo>
                  <a:cubicBezTo>
                    <a:pt x="1158" y="514"/>
                    <a:pt x="1190" y="455"/>
                    <a:pt x="1218" y="395"/>
                  </a:cubicBezTo>
                  <a:cubicBezTo>
                    <a:pt x="1292" y="279"/>
                    <a:pt x="1334" y="191"/>
                    <a:pt x="1365" y="117"/>
                  </a:cubicBezTo>
                  <a:cubicBezTo>
                    <a:pt x="1394" y="61"/>
                    <a:pt x="1422" y="15"/>
                    <a:pt x="1422" y="15"/>
                  </a:cubicBezTo>
                  <a:cubicBezTo>
                    <a:pt x="1422" y="15"/>
                    <a:pt x="1422" y="1"/>
                    <a:pt x="140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7527;p83">
              <a:extLst>
                <a:ext uri="{FF2B5EF4-FFF2-40B4-BE49-F238E27FC236}">
                  <a16:creationId xmlns:a16="http://schemas.microsoft.com/office/drawing/2014/main" id="{5FD6FD6E-B701-B201-6D40-E6D5277DDABA}"/>
                </a:ext>
              </a:extLst>
            </p:cNvPr>
            <p:cNvSpPr/>
            <p:nvPr/>
          </p:nvSpPr>
          <p:spPr>
            <a:xfrm>
              <a:off x="3294618" y="2660039"/>
              <a:ext cx="113205" cy="100564"/>
            </a:xfrm>
            <a:custGeom>
              <a:avLst/>
              <a:gdLst/>
              <a:ahLst/>
              <a:cxnLst/>
              <a:rect l="l" t="t" r="r" b="b"/>
              <a:pathLst>
                <a:path w="1200" h="1066" extrusionOk="0">
                  <a:moveTo>
                    <a:pt x="514" y="0"/>
                  </a:moveTo>
                  <a:cubicBezTo>
                    <a:pt x="454" y="0"/>
                    <a:pt x="394" y="14"/>
                    <a:pt x="338" y="42"/>
                  </a:cubicBezTo>
                  <a:cubicBezTo>
                    <a:pt x="278" y="56"/>
                    <a:pt x="232" y="88"/>
                    <a:pt x="190" y="116"/>
                  </a:cubicBezTo>
                  <a:cubicBezTo>
                    <a:pt x="176" y="130"/>
                    <a:pt x="144" y="144"/>
                    <a:pt x="130" y="162"/>
                  </a:cubicBezTo>
                  <a:cubicBezTo>
                    <a:pt x="116" y="176"/>
                    <a:pt x="102" y="190"/>
                    <a:pt x="88" y="218"/>
                  </a:cubicBezTo>
                  <a:cubicBezTo>
                    <a:pt x="74" y="250"/>
                    <a:pt x="42" y="278"/>
                    <a:pt x="28" y="306"/>
                  </a:cubicBezTo>
                  <a:cubicBezTo>
                    <a:pt x="14" y="320"/>
                    <a:pt x="14" y="352"/>
                    <a:pt x="14" y="366"/>
                  </a:cubicBezTo>
                  <a:lnTo>
                    <a:pt x="0" y="380"/>
                  </a:lnTo>
                  <a:cubicBezTo>
                    <a:pt x="0" y="394"/>
                    <a:pt x="0" y="408"/>
                    <a:pt x="14" y="426"/>
                  </a:cubicBezTo>
                  <a:cubicBezTo>
                    <a:pt x="28" y="426"/>
                    <a:pt x="42" y="426"/>
                    <a:pt x="42" y="408"/>
                  </a:cubicBezTo>
                  <a:lnTo>
                    <a:pt x="57" y="394"/>
                  </a:lnTo>
                  <a:cubicBezTo>
                    <a:pt x="57" y="380"/>
                    <a:pt x="74" y="352"/>
                    <a:pt x="88" y="338"/>
                  </a:cubicBezTo>
                  <a:cubicBezTo>
                    <a:pt x="102" y="320"/>
                    <a:pt x="130" y="292"/>
                    <a:pt x="144" y="264"/>
                  </a:cubicBezTo>
                  <a:lnTo>
                    <a:pt x="190" y="218"/>
                  </a:lnTo>
                  <a:cubicBezTo>
                    <a:pt x="204" y="218"/>
                    <a:pt x="218" y="204"/>
                    <a:pt x="250" y="190"/>
                  </a:cubicBezTo>
                  <a:cubicBezTo>
                    <a:pt x="278" y="176"/>
                    <a:pt x="320" y="144"/>
                    <a:pt x="366" y="130"/>
                  </a:cubicBezTo>
                  <a:cubicBezTo>
                    <a:pt x="396" y="120"/>
                    <a:pt x="435" y="110"/>
                    <a:pt x="476" y="110"/>
                  </a:cubicBezTo>
                  <a:cubicBezTo>
                    <a:pt x="493" y="110"/>
                    <a:pt x="510" y="112"/>
                    <a:pt x="528" y="116"/>
                  </a:cubicBezTo>
                  <a:cubicBezTo>
                    <a:pt x="541" y="114"/>
                    <a:pt x="555" y="113"/>
                    <a:pt x="569" y="113"/>
                  </a:cubicBezTo>
                  <a:cubicBezTo>
                    <a:pt x="660" y="113"/>
                    <a:pt x="758" y="152"/>
                    <a:pt x="834" y="204"/>
                  </a:cubicBezTo>
                  <a:cubicBezTo>
                    <a:pt x="894" y="232"/>
                    <a:pt x="936" y="278"/>
                    <a:pt x="968" y="320"/>
                  </a:cubicBezTo>
                  <a:cubicBezTo>
                    <a:pt x="1010" y="366"/>
                    <a:pt x="1041" y="408"/>
                    <a:pt x="1056" y="454"/>
                  </a:cubicBezTo>
                  <a:cubicBezTo>
                    <a:pt x="1098" y="556"/>
                    <a:pt x="1112" y="658"/>
                    <a:pt x="1098" y="746"/>
                  </a:cubicBezTo>
                  <a:cubicBezTo>
                    <a:pt x="1098" y="792"/>
                    <a:pt x="1084" y="834"/>
                    <a:pt x="1070" y="865"/>
                  </a:cubicBezTo>
                  <a:cubicBezTo>
                    <a:pt x="1056" y="894"/>
                    <a:pt x="1041" y="922"/>
                    <a:pt x="1024" y="953"/>
                  </a:cubicBezTo>
                  <a:cubicBezTo>
                    <a:pt x="1010" y="981"/>
                    <a:pt x="996" y="996"/>
                    <a:pt x="996" y="996"/>
                  </a:cubicBezTo>
                  <a:cubicBezTo>
                    <a:pt x="982" y="1010"/>
                    <a:pt x="982" y="1024"/>
                    <a:pt x="982" y="1024"/>
                  </a:cubicBezTo>
                  <a:cubicBezTo>
                    <a:pt x="968" y="1024"/>
                    <a:pt x="982" y="1041"/>
                    <a:pt x="982" y="1055"/>
                  </a:cubicBezTo>
                  <a:cubicBezTo>
                    <a:pt x="989" y="1062"/>
                    <a:pt x="996" y="1066"/>
                    <a:pt x="1003" y="1066"/>
                  </a:cubicBezTo>
                  <a:cubicBezTo>
                    <a:pt x="1010" y="1066"/>
                    <a:pt x="1017" y="1062"/>
                    <a:pt x="1024" y="1055"/>
                  </a:cubicBezTo>
                  <a:lnTo>
                    <a:pt x="1041" y="1041"/>
                  </a:lnTo>
                  <a:cubicBezTo>
                    <a:pt x="1041" y="1024"/>
                    <a:pt x="1070" y="1010"/>
                    <a:pt x="1084" y="981"/>
                  </a:cubicBezTo>
                  <a:cubicBezTo>
                    <a:pt x="1098" y="967"/>
                    <a:pt x="1112" y="936"/>
                    <a:pt x="1129" y="894"/>
                  </a:cubicBezTo>
                  <a:cubicBezTo>
                    <a:pt x="1143" y="879"/>
                    <a:pt x="1158" y="848"/>
                    <a:pt x="1158" y="834"/>
                  </a:cubicBezTo>
                  <a:cubicBezTo>
                    <a:pt x="1172" y="806"/>
                    <a:pt x="1172" y="792"/>
                    <a:pt x="1172" y="760"/>
                  </a:cubicBezTo>
                  <a:cubicBezTo>
                    <a:pt x="1200" y="658"/>
                    <a:pt x="1200" y="542"/>
                    <a:pt x="1143" y="426"/>
                  </a:cubicBezTo>
                  <a:cubicBezTo>
                    <a:pt x="1129" y="366"/>
                    <a:pt x="1098" y="306"/>
                    <a:pt x="1056" y="250"/>
                  </a:cubicBezTo>
                  <a:cubicBezTo>
                    <a:pt x="1010" y="190"/>
                    <a:pt x="954" y="144"/>
                    <a:pt x="908" y="116"/>
                  </a:cubicBezTo>
                  <a:cubicBezTo>
                    <a:pt x="848" y="74"/>
                    <a:pt x="778" y="42"/>
                    <a:pt x="718" y="28"/>
                  </a:cubicBezTo>
                  <a:cubicBezTo>
                    <a:pt x="644" y="0"/>
                    <a:pt x="584" y="0"/>
                    <a:pt x="514"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7528;p83">
              <a:extLst>
                <a:ext uri="{FF2B5EF4-FFF2-40B4-BE49-F238E27FC236}">
                  <a16:creationId xmlns:a16="http://schemas.microsoft.com/office/drawing/2014/main" id="{BEA974FE-B648-D0B5-54C4-869790EF3471}"/>
                </a:ext>
              </a:extLst>
            </p:cNvPr>
            <p:cNvSpPr/>
            <p:nvPr/>
          </p:nvSpPr>
          <p:spPr>
            <a:xfrm>
              <a:off x="3278015" y="2665700"/>
              <a:ext cx="27641" cy="24150"/>
            </a:xfrm>
            <a:custGeom>
              <a:avLst/>
              <a:gdLst/>
              <a:ahLst/>
              <a:cxnLst/>
              <a:rect l="l" t="t" r="r" b="b"/>
              <a:pathLst>
                <a:path w="293" h="256" extrusionOk="0">
                  <a:moveTo>
                    <a:pt x="30" y="1"/>
                  </a:moveTo>
                  <a:cubicBezTo>
                    <a:pt x="22" y="1"/>
                    <a:pt x="14" y="5"/>
                    <a:pt x="14" y="14"/>
                  </a:cubicBezTo>
                  <a:cubicBezTo>
                    <a:pt x="0" y="28"/>
                    <a:pt x="0" y="42"/>
                    <a:pt x="14" y="56"/>
                  </a:cubicBezTo>
                  <a:lnTo>
                    <a:pt x="204" y="246"/>
                  </a:lnTo>
                  <a:lnTo>
                    <a:pt x="218" y="246"/>
                  </a:lnTo>
                  <a:cubicBezTo>
                    <a:pt x="224" y="252"/>
                    <a:pt x="233" y="255"/>
                    <a:pt x="243" y="255"/>
                  </a:cubicBezTo>
                  <a:cubicBezTo>
                    <a:pt x="256" y="255"/>
                    <a:pt x="270" y="249"/>
                    <a:pt x="278" y="232"/>
                  </a:cubicBezTo>
                  <a:cubicBezTo>
                    <a:pt x="292" y="218"/>
                    <a:pt x="292" y="190"/>
                    <a:pt x="278" y="172"/>
                  </a:cubicBezTo>
                  <a:lnTo>
                    <a:pt x="57" y="14"/>
                  </a:lnTo>
                  <a:cubicBezTo>
                    <a:pt x="50" y="5"/>
                    <a:pt x="39" y="1"/>
                    <a:pt x="3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7529;p83">
              <a:extLst>
                <a:ext uri="{FF2B5EF4-FFF2-40B4-BE49-F238E27FC236}">
                  <a16:creationId xmlns:a16="http://schemas.microsoft.com/office/drawing/2014/main" id="{E293D3A6-4D68-0A2F-3226-466809F267F6}"/>
                </a:ext>
              </a:extLst>
            </p:cNvPr>
            <p:cNvSpPr/>
            <p:nvPr/>
          </p:nvSpPr>
          <p:spPr>
            <a:xfrm>
              <a:off x="3288958" y="2654662"/>
              <a:ext cx="24999" cy="28490"/>
            </a:xfrm>
            <a:custGeom>
              <a:avLst/>
              <a:gdLst/>
              <a:ahLst/>
              <a:cxnLst/>
              <a:rect l="l" t="t" r="r" b="b"/>
              <a:pathLst>
                <a:path w="265" h="302" extrusionOk="0">
                  <a:moveTo>
                    <a:pt x="43" y="1"/>
                  </a:moveTo>
                  <a:cubicBezTo>
                    <a:pt x="33" y="1"/>
                    <a:pt x="22" y="4"/>
                    <a:pt x="15" y="11"/>
                  </a:cubicBezTo>
                  <a:cubicBezTo>
                    <a:pt x="0" y="25"/>
                    <a:pt x="0" y="43"/>
                    <a:pt x="15" y="57"/>
                  </a:cubicBezTo>
                  <a:lnTo>
                    <a:pt x="162" y="275"/>
                  </a:lnTo>
                  <a:lnTo>
                    <a:pt x="176" y="275"/>
                  </a:lnTo>
                  <a:cubicBezTo>
                    <a:pt x="184" y="293"/>
                    <a:pt x="198" y="301"/>
                    <a:pt x="211" y="301"/>
                  </a:cubicBezTo>
                  <a:cubicBezTo>
                    <a:pt x="221" y="301"/>
                    <a:pt x="230" y="297"/>
                    <a:pt x="236" y="289"/>
                  </a:cubicBezTo>
                  <a:cubicBezTo>
                    <a:pt x="264" y="261"/>
                    <a:pt x="264" y="233"/>
                    <a:pt x="236" y="219"/>
                  </a:cubicBezTo>
                  <a:lnTo>
                    <a:pt x="60" y="11"/>
                  </a:lnTo>
                  <a:cubicBezTo>
                    <a:pt x="60" y="4"/>
                    <a:pt x="52" y="1"/>
                    <a:pt x="43"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7530;p83">
              <a:extLst>
                <a:ext uri="{FF2B5EF4-FFF2-40B4-BE49-F238E27FC236}">
                  <a16:creationId xmlns:a16="http://schemas.microsoft.com/office/drawing/2014/main" id="{37F7107E-E1D6-5DA7-A53D-DD2390BF869D}"/>
                </a:ext>
              </a:extLst>
            </p:cNvPr>
            <p:cNvSpPr/>
            <p:nvPr/>
          </p:nvSpPr>
          <p:spPr>
            <a:xfrm>
              <a:off x="3302920" y="2643436"/>
              <a:ext cx="19339" cy="30943"/>
            </a:xfrm>
            <a:custGeom>
              <a:avLst/>
              <a:gdLst/>
              <a:ahLst/>
              <a:cxnLst/>
              <a:rect l="l" t="t" r="r" b="b"/>
              <a:pathLst>
                <a:path w="205" h="328" extrusionOk="0">
                  <a:moveTo>
                    <a:pt x="28" y="0"/>
                  </a:moveTo>
                  <a:cubicBezTo>
                    <a:pt x="14" y="14"/>
                    <a:pt x="0" y="28"/>
                    <a:pt x="14" y="42"/>
                  </a:cubicBezTo>
                  <a:lnTo>
                    <a:pt x="116" y="292"/>
                  </a:lnTo>
                  <a:cubicBezTo>
                    <a:pt x="126" y="313"/>
                    <a:pt x="146" y="327"/>
                    <a:pt x="161" y="327"/>
                  </a:cubicBezTo>
                  <a:cubicBezTo>
                    <a:pt x="167" y="327"/>
                    <a:pt x="172" y="325"/>
                    <a:pt x="176" y="320"/>
                  </a:cubicBezTo>
                  <a:cubicBezTo>
                    <a:pt x="204" y="306"/>
                    <a:pt x="204" y="278"/>
                    <a:pt x="190" y="250"/>
                  </a:cubicBezTo>
                  <a:lnTo>
                    <a:pt x="74" y="14"/>
                  </a:lnTo>
                  <a:cubicBezTo>
                    <a:pt x="56" y="0"/>
                    <a:pt x="42" y="0"/>
                    <a:pt x="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7531;p83">
              <a:extLst>
                <a:ext uri="{FF2B5EF4-FFF2-40B4-BE49-F238E27FC236}">
                  <a16:creationId xmlns:a16="http://schemas.microsoft.com/office/drawing/2014/main" id="{D025904B-EA12-B8F3-5594-111F8644FAB3}"/>
                </a:ext>
              </a:extLst>
            </p:cNvPr>
            <p:cNvSpPr/>
            <p:nvPr/>
          </p:nvSpPr>
          <p:spPr>
            <a:xfrm>
              <a:off x="3508953" y="2805036"/>
              <a:ext cx="118865" cy="100941"/>
            </a:xfrm>
            <a:custGeom>
              <a:avLst/>
              <a:gdLst/>
              <a:ahLst/>
              <a:cxnLst/>
              <a:rect l="l" t="t" r="r" b="b"/>
              <a:pathLst>
                <a:path w="1260" h="1070" extrusionOk="0">
                  <a:moveTo>
                    <a:pt x="556" y="0"/>
                  </a:moveTo>
                  <a:cubicBezTo>
                    <a:pt x="423" y="14"/>
                    <a:pt x="307" y="60"/>
                    <a:pt x="219" y="120"/>
                  </a:cubicBezTo>
                  <a:cubicBezTo>
                    <a:pt x="191" y="134"/>
                    <a:pt x="176" y="148"/>
                    <a:pt x="159" y="162"/>
                  </a:cubicBezTo>
                  <a:cubicBezTo>
                    <a:pt x="145" y="176"/>
                    <a:pt x="131" y="208"/>
                    <a:pt x="117" y="222"/>
                  </a:cubicBezTo>
                  <a:cubicBezTo>
                    <a:pt x="89" y="250"/>
                    <a:pt x="57" y="278"/>
                    <a:pt x="43" y="310"/>
                  </a:cubicBezTo>
                  <a:cubicBezTo>
                    <a:pt x="29" y="338"/>
                    <a:pt x="29" y="352"/>
                    <a:pt x="15" y="366"/>
                  </a:cubicBezTo>
                  <a:lnTo>
                    <a:pt x="15" y="398"/>
                  </a:lnTo>
                  <a:cubicBezTo>
                    <a:pt x="1" y="398"/>
                    <a:pt x="15" y="412"/>
                    <a:pt x="29" y="426"/>
                  </a:cubicBezTo>
                  <a:cubicBezTo>
                    <a:pt x="29" y="426"/>
                    <a:pt x="57" y="426"/>
                    <a:pt x="57" y="412"/>
                  </a:cubicBezTo>
                  <a:lnTo>
                    <a:pt x="71" y="398"/>
                  </a:lnTo>
                  <a:cubicBezTo>
                    <a:pt x="71" y="384"/>
                    <a:pt x="89" y="366"/>
                    <a:pt x="103" y="338"/>
                  </a:cubicBezTo>
                  <a:cubicBezTo>
                    <a:pt x="117" y="324"/>
                    <a:pt x="145" y="296"/>
                    <a:pt x="159" y="264"/>
                  </a:cubicBezTo>
                  <a:cubicBezTo>
                    <a:pt x="191" y="236"/>
                    <a:pt x="219" y="222"/>
                    <a:pt x="264" y="190"/>
                  </a:cubicBezTo>
                  <a:cubicBezTo>
                    <a:pt x="335" y="148"/>
                    <a:pt x="440" y="102"/>
                    <a:pt x="556" y="102"/>
                  </a:cubicBezTo>
                  <a:cubicBezTo>
                    <a:pt x="616" y="102"/>
                    <a:pt x="672" y="120"/>
                    <a:pt x="718" y="134"/>
                  </a:cubicBezTo>
                  <a:cubicBezTo>
                    <a:pt x="774" y="148"/>
                    <a:pt x="834" y="162"/>
                    <a:pt x="880" y="208"/>
                  </a:cubicBezTo>
                  <a:cubicBezTo>
                    <a:pt x="982" y="264"/>
                    <a:pt x="1056" y="352"/>
                    <a:pt x="1098" y="454"/>
                  </a:cubicBezTo>
                  <a:cubicBezTo>
                    <a:pt x="1126" y="514"/>
                    <a:pt x="1144" y="560"/>
                    <a:pt x="1144" y="616"/>
                  </a:cubicBezTo>
                  <a:cubicBezTo>
                    <a:pt x="1158" y="662"/>
                    <a:pt x="1144" y="704"/>
                    <a:pt x="1144" y="764"/>
                  </a:cubicBezTo>
                  <a:cubicBezTo>
                    <a:pt x="1144" y="778"/>
                    <a:pt x="1144" y="792"/>
                    <a:pt x="1126" y="823"/>
                  </a:cubicBezTo>
                  <a:lnTo>
                    <a:pt x="1126" y="852"/>
                  </a:lnTo>
                  <a:lnTo>
                    <a:pt x="1112" y="866"/>
                  </a:lnTo>
                  <a:lnTo>
                    <a:pt x="1112" y="880"/>
                  </a:lnTo>
                  <a:cubicBezTo>
                    <a:pt x="1098" y="911"/>
                    <a:pt x="1084" y="939"/>
                    <a:pt x="1070" y="954"/>
                  </a:cubicBezTo>
                  <a:cubicBezTo>
                    <a:pt x="1056" y="982"/>
                    <a:pt x="1038" y="999"/>
                    <a:pt x="1038" y="1013"/>
                  </a:cubicBezTo>
                  <a:lnTo>
                    <a:pt x="1024" y="1027"/>
                  </a:lnTo>
                  <a:cubicBezTo>
                    <a:pt x="1010" y="1041"/>
                    <a:pt x="1010" y="1056"/>
                    <a:pt x="1024" y="1070"/>
                  </a:cubicBezTo>
                  <a:lnTo>
                    <a:pt x="1070" y="1070"/>
                  </a:lnTo>
                  <a:cubicBezTo>
                    <a:pt x="1070" y="1070"/>
                    <a:pt x="1070" y="1056"/>
                    <a:pt x="1084" y="1056"/>
                  </a:cubicBezTo>
                  <a:cubicBezTo>
                    <a:pt x="1098" y="1041"/>
                    <a:pt x="1112" y="1027"/>
                    <a:pt x="1126" y="999"/>
                  </a:cubicBezTo>
                  <a:cubicBezTo>
                    <a:pt x="1144" y="968"/>
                    <a:pt x="1172" y="939"/>
                    <a:pt x="1186" y="911"/>
                  </a:cubicBezTo>
                  <a:cubicBezTo>
                    <a:pt x="1200" y="880"/>
                    <a:pt x="1200" y="866"/>
                    <a:pt x="1214" y="852"/>
                  </a:cubicBezTo>
                  <a:cubicBezTo>
                    <a:pt x="1214" y="823"/>
                    <a:pt x="1232" y="792"/>
                    <a:pt x="1232" y="778"/>
                  </a:cubicBezTo>
                  <a:cubicBezTo>
                    <a:pt x="1246" y="718"/>
                    <a:pt x="1260" y="662"/>
                    <a:pt x="1246" y="602"/>
                  </a:cubicBezTo>
                  <a:cubicBezTo>
                    <a:pt x="1246" y="542"/>
                    <a:pt x="1232" y="486"/>
                    <a:pt x="1200" y="412"/>
                  </a:cubicBezTo>
                  <a:cubicBezTo>
                    <a:pt x="1186" y="352"/>
                    <a:pt x="1144" y="296"/>
                    <a:pt x="1098" y="250"/>
                  </a:cubicBezTo>
                  <a:cubicBezTo>
                    <a:pt x="1056" y="190"/>
                    <a:pt x="996" y="148"/>
                    <a:pt x="936" y="102"/>
                  </a:cubicBezTo>
                  <a:cubicBezTo>
                    <a:pt x="880" y="74"/>
                    <a:pt x="820" y="46"/>
                    <a:pt x="746" y="32"/>
                  </a:cubicBezTo>
                  <a:cubicBezTo>
                    <a:pt x="687" y="0"/>
                    <a:pt x="616" y="0"/>
                    <a:pt x="55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7532;p83">
              <a:extLst>
                <a:ext uri="{FF2B5EF4-FFF2-40B4-BE49-F238E27FC236}">
                  <a16:creationId xmlns:a16="http://schemas.microsoft.com/office/drawing/2014/main" id="{31E30986-433B-B77A-C1FB-A9A3E7113BDE}"/>
                </a:ext>
              </a:extLst>
            </p:cNvPr>
            <p:cNvSpPr/>
            <p:nvPr/>
          </p:nvSpPr>
          <p:spPr>
            <a:xfrm>
              <a:off x="3612536" y="2890317"/>
              <a:ext cx="31886" cy="19622"/>
            </a:xfrm>
            <a:custGeom>
              <a:avLst/>
              <a:gdLst/>
              <a:ahLst/>
              <a:cxnLst/>
              <a:rect l="l" t="t" r="r" b="b"/>
              <a:pathLst>
                <a:path w="338" h="208" extrusionOk="0">
                  <a:moveTo>
                    <a:pt x="50" y="0"/>
                  </a:moveTo>
                  <a:cubicBezTo>
                    <a:pt x="30" y="0"/>
                    <a:pt x="10" y="15"/>
                    <a:pt x="0" y="35"/>
                  </a:cubicBezTo>
                  <a:cubicBezTo>
                    <a:pt x="0" y="50"/>
                    <a:pt x="0" y="78"/>
                    <a:pt x="28" y="95"/>
                  </a:cubicBezTo>
                  <a:lnTo>
                    <a:pt x="278" y="197"/>
                  </a:lnTo>
                  <a:cubicBezTo>
                    <a:pt x="285" y="204"/>
                    <a:pt x="296" y="208"/>
                    <a:pt x="306" y="208"/>
                  </a:cubicBezTo>
                  <a:cubicBezTo>
                    <a:pt x="316" y="208"/>
                    <a:pt x="324" y="204"/>
                    <a:pt x="324" y="197"/>
                  </a:cubicBezTo>
                  <a:cubicBezTo>
                    <a:pt x="338" y="166"/>
                    <a:pt x="324" y="152"/>
                    <a:pt x="310" y="137"/>
                  </a:cubicBezTo>
                  <a:lnTo>
                    <a:pt x="74" y="7"/>
                  </a:lnTo>
                  <a:cubicBezTo>
                    <a:pt x="66" y="2"/>
                    <a:pt x="58" y="0"/>
                    <a:pt x="5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7533;p83">
              <a:extLst>
                <a:ext uri="{FF2B5EF4-FFF2-40B4-BE49-F238E27FC236}">
                  <a16:creationId xmlns:a16="http://schemas.microsoft.com/office/drawing/2014/main" id="{5516EFE0-26D6-418C-7428-15308D437B76}"/>
                </a:ext>
              </a:extLst>
            </p:cNvPr>
            <p:cNvSpPr/>
            <p:nvPr/>
          </p:nvSpPr>
          <p:spPr>
            <a:xfrm>
              <a:off x="3615177" y="2879657"/>
              <a:ext cx="34905" cy="15377"/>
            </a:xfrm>
            <a:custGeom>
              <a:avLst/>
              <a:gdLst/>
              <a:ahLst/>
              <a:cxnLst/>
              <a:rect l="l" t="t" r="r" b="b"/>
              <a:pathLst>
                <a:path w="370" h="163" extrusionOk="0">
                  <a:moveTo>
                    <a:pt x="60" y="1"/>
                  </a:moveTo>
                  <a:cubicBezTo>
                    <a:pt x="46" y="1"/>
                    <a:pt x="18" y="15"/>
                    <a:pt x="0" y="46"/>
                  </a:cubicBezTo>
                  <a:cubicBezTo>
                    <a:pt x="0" y="75"/>
                    <a:pt x="18" y="103"/>
                    <a:pt x="46" y="103"/>
                  </a:cubicBezTo>
                  <a:lnTo>
                    <a:pt x="324" y="163"/>
                  </a:lnTo>
                  <a:cubicBezTo>
                    <a:pt x="338" y="163"/>
                    <a:pt x="352" y="148"/>
                    <a:pt x="352" y="134"/>
                  </a:cubicBezTo>
                  <a:cubicBezTo>
                    <a:pt x="370" y="120"/>
                    <a:pt x="352" y="103"/>
                    <a:pt x="338" y="89"/>
                  </a:cubicBezTo>
                  <a:lnTo>
                    <a:pt x="74" y="15"/>
                  </a:lnTo>
                  <a:lnTo>
                    <a:pt x="60"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7534;p83">
              <a:extLst>
                <a:ext uri="{FF2B5EF4-FFF2-40B4-BE49-F238E27FC236}">
                  <a16:creationId xmlns:a16="http://schemas.microsoft.com/office/drawing/2014/main" id="{2F4F6012-5B2C-12FB-1E81-E0FB77C06BEE}"/>
                </a:ext>
              </a:extLst>
            </p:cNvPr>
            <p:cNvSpPr/>
            <p:nvPr/>
          </p:nvSpPr>
          <p:spPr>
            <a:xfrm>
              <a:off x="3620838" y="2868714"/>
              <a:ext cx="33207" cy="8396"/>
            </a:xfrm>
            <a:custGeom>
              <a:avLst/>
              <a:gdLst/>
              <a:ahLst/>
              <a:cxnLst/>
              <a:rect l="l" t="t" r="r" b="b"/>
              <a:pathLst>
                <a:path w="352" h="89" extrusionOk="0">
                  <a:moveTo>
                    <a:pt x="46" y="1"/>
                  </a:moveTo>
                  <a:cubicBezTo>
                    <a:pt x="14" y="1"/>
                    <a:pt x="0" y="15"/>
                    <a:pt x="0" y="43"/>
                  </a:cubicBezTo>
                  <a:cubicBezTo>
                    <a:pt x="0" y="74"/>
                    <a:pt x="14" y="89"/>
                    <a:pt x="46" y="89"/>
                  </a:cubicBezTo>
                  <a:lnTo>
                    <a:pt x="324" y="89"/>
                  </a:lnTo>
                  <a:cubicBezTo>
                    <a:pt x="338" y="89"/>
                    <a:pt x="352" y="74"/>
                    <a:pt x="352" y="60"/>
                  </a:cubicBezTo>
                  <a:cubicBezTo>
                    <a:pt x="352" y="29"/>
                    <a:pt x="338" y="15"/>
                    <a:pt x="324" y="15"/>
                  </a:cubicBezTo>
                  <a:lnTo>
                    <a:pt x="46"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7535;p83">
              <a:extLst>
                <a:ext uri="{FF2B5EF4-FFF2-40B4-BE49-F238E27FC236}">
                  <a16:creationId xmlns:a16="http://schemas.microsoft.com/office/drawing/2014/main" id="{789373D6-34BC-F388-D4B0-B09CCCD52CB5}"/>
                </a:ext>
              </a:extLst>
            </p:cNvPr>
            <p:cNvSpPr/>
            <p:nvPr/>
          </p:nvSpPr>
          <p:spPr>
            <a:xfrm>
              <a:off x="3280656" y="2337782"/>
              <a:ext cx="636212" cy="623571"/>
            </a:xfrm>
            <a:custGeom>
              <a:avLst/>
              <a:gdLst/>
              <a:ahLst/>
              <a:cxnLst/>
              <a:rect l="l" t="t" r="r" b="b"/>
              <a:pathLst>
                <a:path w="6744" h="6610" extrusionOk="0">
                  <a:moveTo>
                    <a:pt x="1759" y="1"/>
                  </a:moveTo>
                  <a:cubicBezTo>
                    <a:pt x="1481" y="15"/>
                    <a:pt x="1232" y="60"/>
                    <a:pt x="996" y="148"/>
                  </a:cubicBezTo>
                  <a:cubicBezTo>
                    <a:pt x="880" y="176"/>
                    <a:pt x="778" y="236"/>
                    <a:pt x="662" y="293"/>
                  </a:cubicBezTo>
                  <a:cubicBezTo>
                    <a:pt x="556" y="366"/>
                    <a:pt x="468" y="440"/>
                    <a:pt x="380" y="528"/>
                  </a:cubicBezTo>
                  <a:cubicBezTo>
                    <a:pt x="292" y="616"/>
                    <a:pt x="222" y="718"/>
                    <a:pt x="162" y="834"/>
                  </a:cubicBezTo>
                  <a:cubicBezTo>
                    <a:pt x="88" y="940"/>
                    <a:pt x="46" y="1056"/>
                    <a:pt x="1" y="1204"/>
                  </a:cubicBezTo>
                  <a:cubicBezTo>
                    <a:pt x="1" y="1218"/>
                    <a:pt x="1" y="1232"/>
                    <a:pt x="15" y="1232"/>
                  </a:cubicBezTo>
                  <a:cubicBezTo>
                    <a:pt x="1" y="1246"/>
                    <a:pt x="1" y="1260"/>
                    <a:pt x="15" y="1274"/>
                  </a:cubicBezTo>
                  <a:cubicBezTo>
                    <a:pt x="29" y="1292"/>
                    <a:pt x="46" y="1292"/>
                    <a:pt x="60" y="1292"/>
                  </a:cubicBezTo>
                  <a:lnTo>
                    <a:pt x="88" y="1292"/>
                  </a:lnTo>
                  <a:cubicBezTo>
                    <a:pt x="176" y="1204"/>
                    <a:pt x="278" y="1130"/>
                    <a:pt x="398" y="1056"/>
                  </a:cubicBezTo>
                  <a:cubicBezTo>
                    <a:pt x="556" y="968"/>
                    <a:pt x="732" y="894"/>
                    <a:pt x="926" y="834"/>
                  </a:cubicBezTo>
                  <a:lnTo>
                    <a:pt x="940" y="834"/>
                  </a:lnTo>
                  <a:cubicBezTo>
                    <a:pt x="1172" y="764"/>
                    <a:pt x="1436" y="718"/>
                    <a:pt x="1773" y="704"/>
                  </a:cubicBezTo>
                  <a:cubicBezTo>
                    <a:pt x="1819" y="1306"/>
                    <a:pt x="2009" y="1921"/>
                    <a:pt x="2315" y="2491"/>
                  </a:cubicBezTo>
                  <a:cubicBezTo>
                    <a:pt x="2639" y="3064"/>
                    <a:pt x="3064" y="3578"/>
                    <a:pt x="3564" y="3972"/>
                  </a:cubicBezTo>
                  <a:cubicBezTo>
                    <a:pt x="3782" y="4148"/>
                    <a:pt x="4018" y="4310"/>
                    <a:pt x="4267" y="4426"/>
                  </a:cubicBezTo>
                  <a:cubicBezTo>
                    <a:pt x="4383" y="4485"/>
                    <a:pt x="4514" y="4545"/>
                    <a:pt x="4647" y="4587"/>
                  </a:cubicBezTo>
                  <a:cubicBezTo>
                    <a:pt x="4707" y="4616"/>
                    <a:pt x="4777" y="4647"/>
                    <a:pt x="4851" y="4661"/>
                  </a:cubicBezTo>
                  <a:cubicBezTo>
                    <a:pt x="4883" y="4675"/>
                    <a:pt x="4925" y="4689"/>
                    <a:pt x="4971" y="4689"/>
                  </a:cubicBezTo>
                  <a:lnTo>
                    <a:pt x="4911" y="4763"/>
                  </a:lnTo>
                  <a:cubicBezTo>
                    <a:pt x="4865" y="4823"/>
                    <a:pt x="4823" y="4897"/>
                    <a:pt x="4795" y="4953"/>
                  </a:cubicBezTo>
                  <a:cubicBezTo>
                    <a:pt x="4689" y="5087"/>
                    <a:pt x="4619" y="5203"/>
                    <a:pt x="4545" y="5319"/>
                  </a:cubicBezTo>
                  <a:cubicBezTo>
                    <a:pt x="4471" y="5467"/>
                    <a:pt x="4397" y="5583"/>
                    <a:pt x="4355" y="5717"/>
                  </a:cubicBezTo>
                  <a:cubicBezTo>
                    <a:pt x="4310" y="5864"/>
                    <a:pt x="4281" y="5980"/>
                    <a:pt x="4281" y="6096"/>
                  </a:cubicBezTo>
                  <a:cubicBezTo>
                    <a:pt x="4295" y="6244"/>
                    <a:pt x="4338" y="6360"/>
                    <a:pt x="4412" y="6448"/>
                  </a:cubicBezTo>
                  <a:cubicBezTo>
                    <a:pt x="4426" y="6462"/>
                    <a:pt x="4457" y="6494"/>
                    <a:pt x="4485" y="6508"/>
                  </a:cubicBezTo>
                  <a:cubicBezTo>
                    <a:pt x="4514" y="6536"/>
                    <a:pt x="4545" y="6550"/>
                    <a:pt x="4559" y="6568"/>
                  </a:cubicBezTo>
                  <a:cubicBezTo>
                    <a:pt x="4619" y="6582"/>
                    <a:pt x="4675" y="6596"/>
                    <a:pt x="4749" y="6610"/>
                  </a:cubicBezTo>
                  <a:lnTo>
                    <a:pt x="4809" y="6610"/>
                  </a:lnTo>
                  <a:cubicBezTo>
                    <a:pt x="4851" y="6610"/>
                    <a:pt x="4897" y="6610"/>
                    <a:pt x="4939" y="6596"/>
                  </a:cubicBezTo>
                  <a:cubicBezTo>
                    <a:pt x="4999" y="6596"/>
                    <a:pt x="5059" y="6582"/>
                    <a:pt x="5129" y="6550"/>
                  </a:cubicBezTo>
                  <a:cubicBezTo>
                    <a:pt x="5249" y="6522"/>
                    <a:pt x="5365" y="6462"/>
                    <a:pt x="5453" y="6392"/>
                  </a:cubicBezTo>
                  <a:cubicBezTo>
                    <a:pt x="5569" y="6304"/>
                    <a:pt x="5657" y="6216"/>
                    <a:pt x="5745" y="6128"/>
                  </a:cubicBezTo>
                  <a:cubicBezTo>
                    <a:pt x="5762" y="6128"/>
                    <a:pt x="5762" y="6111"/>
                    <a:pt x="5776" y="6111"/>
                  </a:cubicBezTo>
                  <a:cubicBezTo>
                    <a:pt x="6040" y="5790"/>
                    <a:pt x="6230" y="5513"/>
                    <a:pt x="6378" y="5249"/>
                  </a:cubicBezTo>
                  <a:cubicBezTo>
                    <a:pt x="6554" y="4925"/>
                    <a:pt x="6656" y="4602"/>
                    <a:pt x="6712" y="4295"/>
                  </a:cubicBezTo>
                  <a:cubicBezTo>
                    <a:pt x="6744" y="4120"/>
                    <a:pt x="6744" y="3944"/>
                    <a:pt x="6744" y="3768"/>
                  </a:cubicBezTo>
                  <a:cubicBezTo>
                    <a:pt x="6730" y="3592"/>
                    <a:pt x="6712" y="3416"/>
                    <a:pt x="6670" y="3226"/>
                  </a:cubicBezTo>
                  <a:cubicBezTo>
                    <a:pt x="6596" y="2917"/>
                    <a:pt x="6480" y="2611"/>
                    <a:pt x="6332" y="2329"/>
                  </a:cubicBezTo>
                  <a:cubicBezTo>
                    <a:pt x="6184" y="2051"/>
                    <a:pt x="5994" y="1802"/>
                    <a:pt x="5790" y="1569"/>
                  </a:cubicBezTo>
                  <a:cubicBezTo>
                    <a:pt x="5586" y="1334"/>
                    <a:pt x="5337" y="1130"/>
                    <a:pt x="5087" y="954"/>
                  </a:cubicBezTo>
                  <a:cubicBezTo>
                    <a:pt x="4573" y="602"/>
                    <a:pt x="4003" y="338"/>
                    <a:pt x="3356" y="176"/>
                  </a:cubicBezTo>
                  <a:cubicBezTo>
                    <a:pt x="3226" y="148"/>
                    <a:pt x="3092" y="117"/>
                    <a:pt x="2931" y="89"/>
                  </a:cubicBezTo>
                  <a:cubicBezTo>
                    <a:pt x="2800" y="74"/>
                    <a:pt x="2684" y="43"/>
                    <a:pt x="2565" y="29"/>
                  </a:cubicBezTo>
                  <a:cubicBezTo>
                    <a:pt x="2347" y="15"/>
                    <a:pt x="2157" y="1"/>
                    <a:pt x="196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7536;p83">
              <a:extLst>
                <a:ext uri="{FF2B5EF4-FFF2-40B4-BE49-F238E27FC236}">
                  <a16:creationId xmlns:a16="http://schemas.microsoft.com/office/drawing/2014/main" id="{B2A1A719-CC53-757F-BF47-A9968BE6909B}"/>
                </a:ext>
              </a:extLst>
            </p:cNvPr>
            <p:cNvSpPr/>
            <p:nvPr/>
          </p:nvSpPr>
          <p:spPr>
            <a:xfrm>
              <a:off x="3481124" y="2405517"/>
              <a:ext cx="324898" cy="337540"/>
            </a:xfrm>
            <a:custGeom>
              <a:avLst/>
              <a:gdLst/>
              <a:ahLst/>
              <a:cxnLst/>
              <a:rect l="l" t="t" r="r" b="b"/>
              <a:pathLst>
                <a:path w="3444" h="3578" extrusionOk="0">
                  <a:moveTo>
                    <a:pt x="32" y="0"/>
                  </a:moveTo>
                  <a:lnTo>
                    <a:pt x="14" y="14"/>
                  </a:lnTo>
                  <a:cubicBezTo>
                    <a:pt x="0" y="14"/>
                    <a:pt x="0" y="28"/>
                    <a:pt x="0" y="46"/>
                  </a:cubicBezTo>
                  <a:cubicBezTo>
                    <a:pt x="74" y="352"/>
                    <a:pt x="190" y="644"/>
                    <a:pt x="324" y="939"/>
                  </a:cubicBezTo>
                  <a:cubicBezTo>
                    <a:pt x="398" y="1084"/>
                    <a:pt x="471" y="1231"/>
                    <a:pt x="559" y="1379"/>
                  </a:cubicBezTo>
                  <a:cubicBezTo>
                    <a:pt x="602" y="1453"/>
                    <a:pt x="647" y="1509"/>
                    <a:pt x="690" y="1583"/>
                  </a:cubicBezTo>
                  <a:cubicBezTo>
                    <a:pt x="735" y="1657"/>
                    <a:pt x="777" y="1731"/>
                    <a:pt x="837" y="1787"/>
                  </a:cubicBezTo>
                  <a:cubicBezTo>
                    <a:pt x="939" y="1935"/>
                    <a:pt x="1041" y="2068"/>
                    <a:pt x="1157" y="2199"/>
                  </a:cubicBezTo>
                  <a:cubicBezTo>
                    <a:pt x="1263" y="2315"/>
                    <a:pt x="1379" y="2448"/>
                    <a:pt x="1509" y="2564"/>
                  </a:cubicBezTo>
                  <a:cubicBezTo>
                    <a:pt x="1629" y="2684"/>
                    <a:pt x="1759" y="2786"/>
                    <a:pt x="1893" y="2888"/>
                  </a:cubicBezTo>
                  <a:cubicBezTo>
                    <a:pt x="2023" y="2990"/>
                    <a:pt x="2156" y="3078"/>
                    <a:pt x="2301" y="3166"/>
                  </a:cubicBezTo>
                  <a:cubicBezTo>
                    <a:pt x="2462" y="3268"/>
                    <a:pt x="2624" y="3342"/>
                    <a:pt x="2800" y="3416"/>
                  </a:cubicBezTo>
                  <a:cubicBezTo>
                    <a:pt x="2888" y="3444"/>
                    <a:pt x="2976" y="3475"/>
                    <a:pt x="3050" y="3504"/>
                  </a:cubicBezTo>
                  <a:cubicBezTo>
                    <a:pt x="3092" y="3518"/>
                    <a:pt x="3138" y="3532"/>
                    <a:pt x="3180" y="3546"/>
                  </a:cubicBezTo>
                  <a:cubicBezTo>
                    <a:pt x="3226" y="3563"/>
                    <a:pt x="3268" y="3563"/>
                    <a:pt x="3314" y="3577"/>
                  </a:cubicBezTo>
                  <a:cubicBezTo>
                    <a:pt x="3342" y="3577"/>
                    <a:pt x="3356" y="3577"/>
                    <a:pt x="3387" y="3563"/>
                  </a:cubicBezTo>
                  <a:cubicBezTo>
                    <a:pt x="3402" y="3546"/>
                    <a:pt x="3430" y="3532"/>
                    <a:pt x="3430" y="3504"/>
                  </a:cubicBezTo>
                  <a:cubicBezTo>
                    <a:pt x="3444" y="3458"/>
                    <a:pt x="3416" y="3402"/>
                    <a:pt x="3356" y="3388"/>
                  </a:cubicBezTo>
                  <a:cubicBezTo>
                    <a:pt x="3314" y="3370"/>
                    <a:pt x="3268" y="3356"/>
                    <a:pt x="3212" y="3342"/>
                  </a:cubicBezTo>
                  <a:cubicBezTo>
                    <a:pt x="3166" y="3328"/>
                    <a:pt x="3124" y="3314"/>
                    <a:pt x="3078" y="3300"/>
                  </a:cubicBezTo>
                  <a:cubicBezTo>
                    <a:pt x="2976" y="3268"/>
                    <a:pt x="2888" y="3240"/>
                    <a:pt x="2786" y="3194"/>
                  </a:cubicBezTo>
                  <a:cubicBezTo>
                    <a:pt x="2448" y="3050"/>
                    <a:pt x="2125" y="2860"/>
                    <a:pt x="1833" y="2638"/>
                  </a:cubicBezTo>
                  <a:lnTo>
                    <a:pt x="1847" y="2638"/>
                  </a:lnTo>
                  <a:lnTo>
                    <a:pt x="1833" y="2624"/>
                  </a:lnTo>
                  <a:cubicBezTo>
                    <a:pt x="1643" y="2476"/>
                    <a:pt x="1467" y="2315"/>
                    <a:pt x="1291" y="2139"/>
                  </a:cubicBezTo>
                  <a:cubicBezTo>
                    <a:pt x="1129" y="1963"/>
                    <a:pt x="967" y="1773"/>
                    <a:pt x="823" y="1569"/>
                  </a:cubicBezTo>
                  <a:cubicBezTo>
                    <a:pt x="763" y="1481"/>
                    <a:pt x="704" y="1393"/>
                    <a:pt x="647" y="1305"/>
                  </a:cubicBezTo>
                  <a:cubicBezTo>
                    <a:pt x="573" y="1217"/>
                    <a:pt x="514" y="1115"/>
                    <a:pt x="454" y="1013"/>
                  </a:cubicBezTo>
                  <a:cubicBezTo>
                    <a:pt x="352" y="837"/>
                    <a:pt x="264" y="630"/>
                    <a:pt x="176" y="426"/>
                  </a:cubicBezTo>
                  <a:lnTo>
                    <a:pt x="176" y="426"/>
                  </a:lnTo>
                  <a:lnTo>
                    <a:pt x="190" y="440"/>
                  </a:lnTo>
                  <a:cubicBezTo>
                    <a:pt x="134" y="310"/>
                    <a:pt x="88" y="162"/>
                    <a:pt x="46" y="28"/>
                  </a:cubicBezTo>
                  <a:cubicBezTo>
                    <a:pt x="46" y="14"/>
                    <a:pt x="32" y="0"/>
                    <a:pt x="3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7537;p83">
              <a:extLst>
                <a:ext uri="{FF2B5EF4-FFF2-40B4-BE49-F238E27FC236}">
                  <a16:creationId xmlns:a16="http://schemas.microsoft.com/office/drawing/2014/main" id="{51301198-802A-AFBC-9E3D-A7ABB6F25244}"/>
                </a:ext>
              </a:extLst>
            </p:cNvPr>
            <p:cNvSpPr/>
            <p:nvPr/>
          </p:nvSpPr>
          <p:spPr>
            <a:xfrm>
              <a:off x="3653950" y="2653058"/>
              <a:ext cx="94" cy="1415"/>
            </a:xfrm>
            <a:custGeom>
              <a:avLst/>
              <a:gdLst/>
              <a:ahLst/>
              <a:cxnLst/>
              <a:rect l="l" t="t" r="r" b="b"/>
              <a:pathLst>
                <a:path w="1" h="15" extrusionOk="0">
                  <a:moveTo>
                    <a:pt x="1" y="0"/>
                  </a:moveTo>
                  <a:lnTo>
                    <a:pt x="1" y="0"/>
                  </a:lnTo>
                  <a:lnTo>
                    <a:pt x="1" y="14"/>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7538;p83">
              <a:extLst>
                <a:ext uri="{FF2B5EF4-FFF2-40B4-BE49-F238E27FC236}">
                  <a16:creationId xmlns:a16="http://schemas.microsoft.com/office/drawing/2014/main" id="{221B1994-D885-F406-7B89-CE5CE1957652}"/>
                </a:ext>
              </a:extLst>
            </p:cNvPr>
            <p:cNvSpPr/>
            <p:nvPr/>
          </p:nvSpPr>
          <p:spPr>
            <a:xfrm>
              <a:off x="3558764" y="2553438"/>
              <a:ext cx="94" cy="1509"/>
            </a:xfrm>
            <a:custGeom>
              <a:avLst/>
              <a:gdLst/>
              <a:ahLst/>
              <a:cxnLst/>
              <a:rect l="l" t="t" r="r" b="b"/>
              <a:pathLst>
                <a:path w="1" h="16" extrusionOk="0">
                  <a:moveTo>
                    <a:pt x="0" y="15"/>
                  </a:moveTo>
                  <a:lnTo>
                    <a:pt x="0" y="1"/>
                  </a:lnTo>
                  <a:close/>
                </a:path>
              </a:pathLst>
            </a:custGeom>
            <a:solidFill>
              <a:srgbClr val="1C48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7539;p83">
              <a:extLst>
                <a:ext uri="{FF2B5EF4-FFF2-40B4-BE49-F238E27FC236}">
                  <a16:creationId xmlns:a16="http://schemas.microsoft.com/office/drawing/2014/main" id="{873F6861-E2BD-85F3-B29F-B7F7B7281507}"/>
                </a:ext>
              </a:extLst>
            </p:cNvPr>
            <p:cNvSpPr/>
            <p:nvPr/>
          </p:nvSpPr>
          <p:spPr>
            <a:xfrm>
              <a:off x="3651309" y="2572683"/>
              <a:ext cx="210184" cy="127544"/>
            </a:xfrm>
            <a:custGeom>
              <a:avLst/>
              <a:gdLst/>
              <a:ahLst/>
              <a:cxnLst/>
              <a:rect l="l" t="t" r="r" b="b"/>
              <a:pathLst>
                <a:path w="2228" h="1352" extrusionOk="0">
                  <a:moveTo>
                    <a:pt x="29" y="1"/>
                  </a:moveTo>
                  <a:cubicBezTo>
                    <a:pt x="15" y="1"/>
                    <a:pt x="1" y="15"/>
                    <a:pt x="15" y="33"/>
                  </a:cubicBezTo>
                  <a:cubicBezTo>
                    <a:pt x="74" y="89"/>
                    <a:pt x="131" y="163"/>
                    <a:pt x="191" y="223"/>
                  </a:cubicBezTo>
                  <a:cubicBezTo>
                    <a:pt x="250" y="279"/>
                    <a:pt x="307" y="339"/>
                    <a:pt x="381" y="398"/>
                  </a:cubicBezTo>
                  <a:cubicBezTo>
                    <a:pt x="440" y="472"/>
                    <a:pt x="514" y="529"/>
                    <a:pt x="570" y="588"/>
                  </a:cubicBezTo>
                  <a:cubicBezTo>
                    <a:pt x="644" y="648"/>
                    <a:pt x="704" y="704"/>
                    <a:pt x="778" y="764"/>
                  </a:cubicBezTo>
                  <a:cubicBezTo>
                    <a:pt x="848" y="806"/>
                    <a:pt x="922" y="866"/>
                    <a:pt x="996" y="912"/>
                  </a:cubicBezTo>
                  <a:cubicBezTo>
                    <a:pt x="1070" y="968"/>
                    <a:pt x="1158" y="1014"/>
                    <a:pt x="1232" y="1056"/>
                  </a:cubicBezTo>
                  <a:cubicBezTo>
                    <a:pt x="1394" y="1144"/>
                    <a:pt x="1552" y="1218"/>
                    <a:pt x="1714" y="1264"/>
                  </a:cubicBezTo>
                  <a:cubicBezTo>
                    <a:pt x="1788" y="1292"/>
                    <a:pt x="1861" y="1306"/>
                    <a:pt x="1921" y="1320"/>
                  </a:cubicBezTo>
                  <a:cubicBezTo>
                    <a:pt x="1963" y="1320"/>
                    <a:pt x="1992" y="1334"/>
                    <a:pt x="2023" y="1334"/>
                  </a:cubicBezTo>
                  <a:cubicBezTo>
                    <a:pt x="2065" y="1334"/>
                    <a:pt x="2111" y="1352"/>
                    <a:pt x="2153" y="1352"/>
                  </a:cubicBezTo>
                  <a:cubicBezTo>
                    <a:pt x="2167" y="1352"/>
                    <a:pt x="2185" y="1334"/>
                    <a:pt x="2185" y="1334"/>
                  </a:cubicBezTo>
                  <a:cubicBezTo>
                    <a:pt x="2199" y="1320"/>
                    <a:pt x="2213" y="1306"/>
                    <a:pt x="2213" y="1292"/>
                  </a:cubicBezTo>
                  <a:cubicBezTo>
                    <a:pt x="2227" y="1264"/>
                    <a:pt x="2213" y="1246"/>
                    <a:pt x="2199" y="1232"/>
                  </a:cubicBezTo>
                  <a:cubicBezTo>
                    <a:pt x="2199" y="1218"/>
                    <a:pt x="2185" y="1204"/>
                    <a:pt x="2153" y="1204"/>
                  </a:cubicBezTo>
                  <a:cubicBezTo>
                    <a:pt x="2065" y="1190"/>
                    <a:pt x="1963" y="1190"/>
                    <a:pt x="1875" y="1176"/>
                  </a:cubicBezTo>
                  <a:cubicBezTo>
                    <a:pt x="1788" y="1158"/>
                    <a:pt x="1700" y="1130"/>
                    <a:pt x="1612" y="1102"/>
                  </a:cubicBezTo>
                  <a:cubicBezTo>
                    <a:pt x="1510" y="1070"/>
                    <a:pt x="1394" y="1028"/>
                    <a:pt x="1288" y="968"/>
                  </a:cubicBezTo>
                  <a:cubicBezTo>
                    <a:pt x="1186" y="926"/>
                    <a:pt x="1070" y="866"/>
                    <a:pt x="968" y="792"/>
                  </a:cubicBezTo>
                  <a:lnTo>
                    <a:pt x="968" y="792"/>
                  </a:lnTo>
                  <a:lnTo>
                    <a:pt x="982" y="806"/>
                  </a:lnTo>
                  <a:cubicBezTo>
                    <a:pt x="894" y="750"/>
                    <a:pt x="806" y="690"/>
                    <a:pt x="718" y="617"/>
                  </a:cubicBezTo>
                  <a:cubicBezTo>
                    <a:pt x="644" y="560"/>
                    <a:pt x="556" y="500"/>
                    <a:pt x="483" y="427"/>
                  </a:cubicBezTo>
                  <a:cubicBezTo>
                    <a:pt x="321" y="296"/>
                    <a:pt x="176" y="163"/>
                    <a:pt x="43" y="15"/>
                  </a:cubicBezTo>
                  <a:lnTo>
                    <a:pt x="29"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7540;p83">
              <a:extLst>
                <a:ext uri="{FF2B5EF4-FFF2-40B4-BE49-F238E27FC236}">
                  <a16:creationId xmlns:a16="http://schemas.microsoft.com/office/drawing/2014/main" id="{EB59A7F0-47B0-5A37-5EB6-13476C09C581}"/>
                </a:ext>
              </a:extLst>
            </p:cNvPr>
            <p:cNvSpPr/>
            <p:nvPr/>
          </p:nvSpPr>
          <p:spPr>
            <a:xfrm>
              <a:off x="3723005" y="2791452"/>
              <a:ext cx="61131" cy="121507"/>
            </a:xfrm>
            <a:custGeom>
              <a:avLst/>
              <a:gdLst/>
              <a:ahLst/>
              <a:cxnLst/>
              <a:rect l="l" t="t" r="r" b="b"/>
              <a:pathLst>
                <a:path w="648" h="1288" extrusionOk="0">
                  <a:moveTo>
                    <a:pt x="634" y="0"/>
                  </a:moveTo>
                  <a:lnTo>
                    <a:pt x="616" y="14"/>
                  </a:lnTo>
                  <a:cubicBezTo>
                    <a:pt x="546" y="88"/>
                    <a:pt x="472" y="176"/>
                    <a:pt x="398" y="264"/>
                  </a:cubicBezTo>
                  <a:cubicBezTo>
                    <a:pt x="352" y="320"/>
                    <a:pt x="324" y="366"/>
                    <a:pt x="296" y="408"/>
                  </a:cubicBezTo>
                  <a:cubicBezTo>
                    <a:pt x="250" y="454"/>
                    <a:pt x="222" y="510"/>
                    <a:pt x="194" y="570"/>
                  </a:cubicBezTo>
                  <a:cubicBezTo>
                    <a:pt x="134" y="672"/>
                    <a:pt x="88" y="774"/>
                    <a:pt x="60" y="879"/>
                  </a:cubicBezTo>
                  <a:cubicBezTo>
                    <a:pt x="18" y="996"/>
                    <a:pt x="0" y="1112"/>
                    <a:pt x="0" y="1245"/>
                  </a:cubicBezTo>
                  <a:cubicBezTo>
                    <a:pt x="0" y="1273"/>
                    <a:pt x="32" y="1287"/>
                    <a:pt x="46" y="1287"/>
                  </a:cubicBezTo>
                  <a:cubicBezTo>
                    <a:pt x="74" y="1287"/>
                    <a:pt x="106" y="1273"/>
                    <a:pt x="106" y="1245"/>
                  </a:cubicBezTo>
                  <a:cubicBezTo>
                    <a:pt x="106" y="1171"/>
                    <a:pt x="106" y="1112"/>
                    <a:pt x="120" y="1038"/>
                  </a:cubicBezTo>
                  <a:cubicBezTo>
                    <a:pt x="120" y="981"/>
                    <a:pt x="134" y="922"/>
                    <a:pt x="148" y="862"/>
                  </a:cubicBezTo>
                  <a:cubicBezTo>
                    <a:pt x="162" y="806"/>
                    <a:pt x="194" y="746"/>
                    <a:pt x="208" y="704"/>
                  </a:cubicBezTo>
                  <a:cubicBezTo>
                    <a:pt x="250" y="598"/>
                    <a:pt x="296" y="510"/>
                    <a:pt x="352" y="422"/>
                  </a:cubicBezTo>
                  <a:cubicBezTo>
                    <a:pt x="412" y="334"/>
                    <a:pt x="472" y="246"/>
                    <a:pt x="528" y="158"/>
                  </a:cubicBezTo>
                  <a:cubicBezTo>
                    <a:pt x="560" y="116"/>
                    <a:pt x="602" y="70"/>
                    <a:pt x="634" y="28"/>
                  </a:cubicBezTo>
                  <a:cubicBezTo>
                    <a:pt x="648" y="28"/>
                    <a:pt x="648" y="14"/>
                    <a:pt x="634" y="14"/>
                  </a:cubicBezTo>
                  <a:lnTo>
                    <a:pt x="634"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7541;p83">
              <a:extLst>
                <a:ext uri="{FF2B5EF4-FFF2-40B4-BE49-F238E27FC236}">
                  <a16:creationId xmlns:a16="http://schemas.microsoft.com/office/drawing/2014/main" id="{663C43F4-FE9C-3684-ADC1-B8487BE2670F}"/>
                </a:ext>
              </a:extLst>
            </p:cNvPr>
            <p:cNvSpPr/>
            <p:nvPr/>
          </p:nvSpPr>
          <p:spPr>
            <a:xfrm>
              <a:off x="3626404" y="2373631"/>
              <a:ext cx="143770" cy="110941"/>
            </a:xfrm>
            <a:custGeom>
              <a:avLst/>
              <a:gdLst/>
              <a:ahLst/>
              <a:cxnLst/>
              <a:rect l="l" t="t" r="r" b="b"/>
              <a:pathLst>
                <a:path w="1524" h="1176" extrusionOk="0">
                  <a:moveTo>
                    <a:pt x="29" y="0"/>
                  </a:moveTo>
                  <a:cubicBezTo>
                    <a:pt x="15" y="0"/>
                    <a:pt x="1" y="0"/>
                    <a:pt x="1" y="15"/>
                  </a:cubicBezTo>
                  <a:cubicBezTo>
                    <a:pt x="1" y="32"/>
                    <a:pt x="1" y="46"/>
                    <a:pt x="15" y="60"/>
                  </a:cubicBezTo>
                  <a:cubicBezTo>
                    <a:pt x="177" y="120"/>
                    <a:pt x="321" y="190"/>
                    <a:pt x="469" y="278"/>
                  </a:cubicBezTo>
                  <a:cubicBezTo>
                    <a:pt x="585" y="352"/>
                    <a:pt x="690" y="426"/>
                    <a:pt x="792" y="514"/>
                  </a:cubicBezTo>
                  <a:cubicBezTo>
                    <a:pt x="894" y="602"/>
                    <a:pt x="996" y="704"/>
                    <a:pt x="1084" y="806"/>
                  </a:cubicBezTo>
                  <a:cubicBezTo>
                    <a:pt x="1186" y="912"/>
                    <a:pt x="1274" y="1028"/>
                    <a:pt x="1362" y="1144"/>
                  </a:cubicBezTo>
                  <a:cubicBezTo>
                    <a:pt x="1376" y="1158"/>
                    <a:pt x="1394" y="1175"/>
                    <a:pt x="1422" y="1175"/>
                  </a:cubicBezTo>
                  <a:cubicBezTo>
                    <a:pt x="1436" y="1175"/>
                    <a:pt x="1464" y="1175"/>
                    <a:pt x="1482" y="1158"/>
                  </a:cubicBezTo>
                  <a:cubicBezTo>
                    <a:pt x="1510" y="1130"/>
                    <a:pt x="1524" y="1087"/>
                    <a:pt x="1496" y="1042"/>
                  </a:cubicBezTo>
                  <a:cubicBezTo>
                    <a:pt x="1408" y="926"/>
                    <a:pt x="1288" y="806"/>
                    <a:pt x="1186" y="704"/>
                  </a:cubicBezTo>
                  <a:cubicBezTo>
                    <a:pt x="1084" y="602"/>
                    <a:pt x="968" y="500"/>
                    <a:pt x="834" y="412"/>
                  </a:cubicBezTo>
                  <a:cubicBezTo>
                    <a:pt x="602" y="236"/>
                    <a:pt x="321" y="102"/>
                    <a:pt x="43"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7542;p83">
              <a:extLst>
                <a:ext uri="{FF2B5EF4-FFF2-40B4-BE49-F238E27FC236}">
                  <a16:creationId xmlns:a16="http://schemas.microsoft.com/office/drawing/2014/main" id="{1E86A1BB-9965-985F-3E07-5D2384A258C8}"/>
                </a:ext>
              </a:extLst>
            </p:cNvPr>
            <p:cNvSpPr/>
            <p:nvPr/>
          </p:nvSpPr>
          <p:spPr>
            <a:xfrm>
              <a:off x="3248770" y="2401460"/>
              <a:ext cx="199241" cy="91413"/>
            </a:xfrm>
            <a:custGeom>
              <a:avLst/>
              <a:gdLst/>
              <a:ahLst/>
              <a:cxnLst/>
              <a:rect l="l" t="t" r="r" b="b"/>
              <a:pathLst>
                <a:path w="2112" h="969" extrusionOk="0">
                  <a:moveTo>
                    <a:pt x="2097" y="1"/>
                  </a:moveTo>
                  <a:cubicBezTo>
                    <a:pt x="1935" y="15"/>
                    <a:pt x="1774" y="15"/>
                    <a:pt x="1629" y="43"/>
                  </a:cubicBezTo>
                  <a:cubicBezTo>
                    <a:pt x="1468" y="57"/>
                    <a:pt x="1306" y="103"/>
                    <a:pt x="1144" y="131"/>
                  </a:cubicBezTo>
                  <a:cubicBezTo>
                    <a:pt x="1070" y="159"/>
                    <a:pt x="1000" y="177"/>
                    <a:pt x="926" y="205"/>
                  </a:cubicBezTo>
                  <a:cubicBezTo>
                    <a:pt x="838" y="233"/>
                    <a:pt x="764" y="265"/>
                    <a:pt x="690" y="307"/>
                  </a:cubicBezTo>
                  <a:cubicBezTo>
                    <a:pt x="543" y="367"/>
                    <a:pt x="398" y="469"/>
                    <a:pt x="279" y="571"/>
                  </a:cubicBezTo>
                  <a:cubicBezTo>
                    <a:pt x="177" y="645"/>
                    <a:pt x="89" y="747"/>
                    <a:pt x="15" y="849"/>
                  </a:cubicBezTo>
                  <a:cubicBezTo>
                    <a:pt x="1" y="880"/>
                    <a:pt x="1" y="923"/>
                    <a:pt x="33" y="951"/>
                  </a:cubicBezTo>
                  <a:cubicBezTo>
                    <a:pt x="33" y="968"/>
                    <a:pt x="61" y="968"/>
                    <a:pt x="75" y="968"/>
                  </a:cubicBezTo>
                  <a:cubicBezTo>
                    <a:pt x="89" y="968"/>
                    <a:pt x="120" y="968"/>
                    <a:pt x="135" y="951"/>
                  </a:cubicBezTo>
                  <a:cubicBezTo>
                    <a:pt x="177" y="880"/>
                    <a:pt x="237" y="821"/>
                    <a:pt x="296" y="761"/>
                  </a:cubicBezTo>
                  <a:cubicBezTo>
                    <a:pt x="353" y="704"/>
                    <a:pt x="426" y="659"/>
                    <a:pt x="486" y="599"/>
                  </a:cubicBezTo>
                  <a:cubicBezTo>
                    <a:pt x="676" y="469"/>
                    <a:pt x="880" y="353"/>
                    <a:pt x="1088" y="265"/>
                  </a:cubicBezTo>
                  <a:cubicBezTo>
                    <a:pt x="1366" y="159"/>
                    <a:pt x="1644" y="89"/>
                    <a:pt x="1935" y="57"/>
                  </a:cubicBezTo>
                  <a:cubicBezTo>
                    <a:pt x="1981" y="57"/>
                    <a:pt x="2038" y="57"/>
                    <a:pt x="2097" y="43"/>
                  </a:cubicBezTo>
                  <a:cubicBezTo>
                    <a:pt x="2111" y="43"/>
                    <a:pt x="2111" y="43"/>
                    <a:pt x="2111" y="29"/>
                  </a:cubicBezTo>
                  <a:cubicBezTo>
                    <a:pt x="2111" y="15"/>
                    <a:pt x="2111" y="1"/>
                    <a:pt x="209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extLst>
      <p:ext uri="{BB962C8B-B14F-4D97-AF65-F5344CB8AC3E}">
        <p14:creationId xmlns:p14="http://schemas.microsoft.com/office/powerpoint/2010/main" val="288120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09F59D-16AD-9AF9-8129-37283D318906}"/>
              </a:ext>
            </a:extLst>
          </p:cNvPr>
          <p:cNvSpPr txBox="1"/>
          <p:nvPr/>
        </p:nvSpPr>
        <p:spPr>
          <a:xfrm>
            <a:off x="906379" y="628182"/>
            <a:ext cx="9713494" cy="1631216"/>
          </a:xfrm>
          <a:prstGeom prst="rect">
            <a:avLst/>
          </a:prstGeom>
          <a:noFill/>
        </p:spPr>
        <p:txBody>
          <a:bodyPr wrap="square">
            <a:spAutoFit/>
          </a:bodyPr>
          <a:lstStyle/>
          <a:p>
            <a:pPr algn="l"/>
            <a:r>
              <a:rPr lang="vi-VN" sz="2500" b="1" i="0" dirty="0">
                <a:solidFill>
                  <a:srgbClr val="FF0000"/>
                </a:solidFill>
                <a:effectLst/>
              </a:rPr>
              <a:t>1. Mở bài:</a:t>
            </a:r>
            <a:r>
              <a:rPr lang="vi-VN" sz="2500" b="0" i="0" dirty="0">
                <a:solidFill>
                  <a:srgbClr val="FF0000"/>
                </a:solidFill>
                <a:effectLst/>
              </a:rPr>
              <a:t> </a:t>
            </a:r>
            <a:r>
              <a:rPr lang="vi-VN" sz="2500" b="0" i="0" dirty="0">
                <a:effectLst/>
              </a:rPr>
              <a:t>Món quà định tả là món quà gì? Em có từ bao giờ và do đâu mà có?</a:t>
            </a:r>
          </a:p>
          <a:p>
            <a:pPr algn="l"/>
            <a:r>
              <a:rPr lang="vi-VN" sz="2500" b="0" i="0" dirty="0">
                <a:effectLst/>
              </a:rPr>
              <a:t>- Món quà em định tả là một chiếc cặp mới.</a:t>
            </a:r>
          </a:p>
          <a:p>
            <a:pPr marL="342900" indent="-342900" algn="l">
              <a:buFontTx/>
              <a:buChar char="-"/>
            </a:pPr>
            <a:r>
              <a:rPr lang="vi-VN" sz="2500" b="0" i="0" dirty="0">
                <a:effectLst/>
              </a:rPr>
              <a:t>Bố tặng khi em đạt danh hiệu học sinh xuất sắc.</a:t>
            </a:r>
          </a:p>
        </p:txBody>
      </p:sp>
      <p:pic>
        <p:nvPicPr>
          <p:cNvPr id="4100" name="Picture 4" descr="Cặp xách nam công sở da bò cao cấp khóa số CTS09  ">
            <a:extLst>
              <a:ext uri="{FF2B5EF4-FFF2-40B4-BE49-F238E27FC236}">
                <a16:creationId xmlns:a16="http://schemas.microsoft.com/office/drawing/2014/main" id="{E451ED2D-A840-88FF-8840-FEFCCE7ACF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76" t="19883" r="10701" b="12280"/>
          <a:stretch/>
        </p:blipFill>
        <p:spPr bwMode="auto">
          <a:xfrm>
            <a:off x="7074568" y="2259398"/>
            <a:ext cx="4395536" cy="39221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62896AB-5C8E-E441-82E2-108D70406E36}"/>
              </a:ext>
            </a:extLst>
          </p:cNvPr>
          <p:cNvSpPr txBox="1"/>
          <p:nvPr/>
        </p:nvSpPr>
        <p:spPr>
          <a:xfrm>
            <a:off x="933487" y="2775283"/>
            <a:ext cx="6400799" cy="2785378"/>
          </a:xfrm>
          <a:prstGeom prst="rect">
            <a:avLst/>
          </a:prstGeom>
          <a:noFill/>
        </p:spPr>
        <p:txBody>
          <a:bodyPr wrap="square">
            <a:spAutoFit/>
          </a:bodyPr>
          <a:lstStyle/>
          <a:p>
            <a:pPr algn="l"/>
            <a:r>
              <a:rPr lang="vi-VN" sz="2500" b="1" i="0" dirty="0">
                <a:solidFill>
                  <a:srgbClr val="FF0000"/>
                </a:solidFill>
                <a:effectLst/>
              </a:rPr>
              <a:t>2. Thân bài:</a:t>
            </a:r>
            <a:endParaRPr lang="vi-VN" sz="2500" b="0" i="0" dirty="0">
              <a:solidFill>
                <a:srgbClr val="FF0000"/>
              </a:solidFill>
              <a:effectLst/>
            </a:endParaRPr>
          </a:p>
          <a:p>
            <a:pPr algn="l"/>
            <a:r>
              <a:rPr lang="vi-VN" sz="2500" b="1" i="1" dirty="0">
                <a:effectLst/>
              </a:rPr>
              <a:t>a. Tả bao quát:</a:t>
            </a:r>
            <a:endParaRPr lang="vi-VN" sz="2500" b="1" i="0" dirty="0">
              <a:effectLst/>
            </a:endParaRPr>
          </a:p>
          <a:p>
            <a:pPr algn="l"/>
            <a:r>
              <a:rPr lang="vi-VN" sz="2500" b="0" i="0" dirty="0">
                <a:effectLst/>
              </a:rPr>
              <a:t>- Cặp hình chữ nhật, được làm bằng da thuộc.</a:t>
            </a:r>
          </a:p>
          <a:p>
            <a:pPr algn="l"/>
            <a:r>
              <a:rPr lang="vi-VN" sz="2500" b="0" i="0" dirty="0">
                <a:effectLst/>
              </a:rPr>
              <a:t>- Cặp mới nguyên, khổ to và dày, màu da đen bóng.</a:t>
            </a:r>
          </a:p>
          <a:p>
            <a:pPr algn="l"/>
            <a:r>
              <a:rPr lang="vi-VN" sz="2500" b="0" i="0" dirty="0">
                <a:effectLst/>
              </a:rPr>
              <a:t>- Loại cặp có quai xách và dây mang.</a:t>
            </a:r>
          </a:p>
        </p:txBody>
      </p:sp>
    </p:spTree>
    <p:extLst>
      <p:ext uri="{BB962C8B-B14F-4D97-AF65-F5344CB8AC3E}">
        <p14:creationId xmlns:p14="http://schemas.microsoft.com/office/powerpoint/2010/main" val="840805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7FC18F08-78BC-0F09-C5A7-BC4218EA4BAD}"/>
              </a:ext>
            </a:extLst>
          </p:cNvPr>
          <p:cNvGrpSpPr/>
          <p:nvPr/>
        </p:nvGrpSpPr>
        <p:grpSpPr>
          <a:xfrm>
            <a:off x="1134607" y="1834080"/>
            <a:ext cx="4290304" cy="4296298"/>
            <a:chOff x="1134607" y="1834080"/>
            <a:chExt cx="4290304" cy="4296298"/>
          </a:xfrm>
        </p:grpSpPr>
        <p:grpSp>
          <p:nvGrpSpPr>
            <p:cNvPr id="23" name="Group 22">
              <a:extLst>
                <a:ext uri="{FF2B5EF4-FFF2-40B4-BE49-F238E27FC236}">
                  <a16:creationId xmlns:a16="http://schemas.microsoft.com/office/drawing/2014/main" id="{30E1107F-5C8B-C8E7-90F8-F3D440BE8834}"/>
                </a:ext>
              </a:extLst>
            </p:cNvPr>
            <p:cNvGrpSpPr/>
            <p:nvPr/>
          </p:nvGrpSpPr>
          <p:grpSpPr>
            <a:xfrm>
              <a:off x="1134607" y="2496785"/>
              <a:ext cx="4290304" cy="3633593"/>
              <a:chOff x="1134607" y="2496785"/>
              <a:chExt cx="4290304" cy="3633593"/>
            </a:xfrm>
          </p:grpSpPr>
          <p:sp>
            <p:nvSpPr>
              <p:cNvPr id="9" name="Google Shape;704;p3">
                <a:extLst>
                  <a:ext uri="{FF2B5EF4-FFF2-40B4-BE49-F238E27FC236}">
                    <a16:creationId xmlns:a16="http://schemas.microsoft.com/office/drawing/2014/main" id="{65D524A8-04AA-1878-CBC4-2E7C448BF2C5}"/>
                  </a:ext>
                </a:extLst>
              </p:cNvPr>
              <p:cNvSpPr/>
              <p:nvPr/>
            </p:nvSpPr>
            <p:spPr>
              <a:xfrm>
                <a:off x="1134607" y="2496785"/>
                <a:ext cx="4290304" cy="3633593"/>
              </a:xfrm>
              <a:custGeom>
                <a:avLst/>
                <a:gdLst/>
                <a:ahLst/>
                <a:cxnLst/>
                <a:rect l="l" t="t" r="r" b="b"/>
                <a:pathLst>
                  <a:path w="4542917" h="4173599" extrusionOk="0">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chemeClr val="accent6">
                  <a:lumMod val="20000"/>
                  <a:lumOff val="8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1" name="Rectangle: Rounded Corners 28">
                <a:extLst>
                  <a:ext uri="{FF2B5EF4-FFF2-40B4-BE49-F238E27FC236}">
                    <a16:creationId xmlns:a16="http://schemas.microsoft.com/office/drawing/2014/main" id="{C879FC73-F660-4B40-BE88-C625D3F84C35}"/>
                  </a:ext>
                </a:extLst>
              </p:cNvPr>
              <p:cNvSpPr/>
              <p:nvPr/>
            </p:nvSpPr>
            <p:spPr>
              <a:xfrm>
                <a:off x="1175786" y="3646960"/>
                <a:ext cx="4059924" cy="1357019"/>
              </a:xfrm>
              <a:custGeom>
                <a:avLst/>
                <a:gdLst>
                  <a:gd name="connsiteX0" fmla="*/ 0 w 4059924"/>
                  <a:gd name="connsiteY0" fmla="*/ 226174 h 1357019"/>
                  <a:gd name="connsiteX1" fmla="*/ 226174 w 4059924"/>
                  <a:gd name="connsiteY1" fmla="*/ 0 h 1357019"/>
                  <a:gd name="connsiteX2" fmla="*/ 669390 w 4059924"/>
                  <a:gd name="connsiteY2" fmla="*/ 0 h 1357019"/>
                  <a:gd name="connsiteX3" fmla="*/ 1148683 w 4059924"/>
                  <a:gd name="connsiteY3" fmla="*/ 0 h 1357019"/>
                  <a:gd name="connsiteX4" fmla="*/ 1555823 w 4059924"/>
                  <a:gd name="connsiteY4" fmla="*/ 0 h 1357019"/>
                  <a:gd name="connsiteX5" fmla="*/ 2107267 w 4059924"/>
                  <a:gd name="connsiteY5" fmla="*/ 0 h 1357019"/>
                  <a:gd name="connsiteX6" fmla="*/ 2622635 w 4059924"/>
                  <a:gd name="connsiteY6" fmla="*/ 0 h 1357019"/>
                  <a:gd name="connsiteX7" fmla="*/ 3174079 w 4059924"/>
                  <a:gd name="connsiteY7" fmla="*/ 0 h 1357019"/>
                  <a:gd name="connsiteX8" fmla="*/ 3833750 w 4059924"/>
                  <a:gd name="connsiteY8" fmla="*/ 0 h 1357019"/>
                  <a:gd name="connsiteX9" fmla="*/ 4059924 w 4059924"/>
                  <a:gd name="connsiteY9" fmla="*/ 226174 h 1357019"/>
                  <a:gd name="connsiteX10" fmla="*/ 4059924 w 4059924"/>
                  <a:gd name="connsiteY10" fmla="*/ 669463 h 1357019"/>
                  <a:gd name="connsiteX11" fmla="*/ 4059924 w 4059924"/>
                  <a:gd name="connsiteY11" fmla="*/ 1130845 h 1357019"/>
                  <a:gd name="connsiteX12" fmla="*/ 3833750 w 4059924"/>
                  <a:gd name="connsiteY12" fmla="*/ 1357019 h 1357019"/>
                  <a:gd name="connsiteX13" fmla="*/ 3354458 w 4059924"/>
                  <a:gd name="connsiteY13" fmla="*/ 1357019 h 1357019"/>
                  <a:gd name="connsiteX14" fmla="*/ 2766938 w 4059924"/>
                  <a:gd name="connsiteY14" fmla="*/ 1357019 h 1357019"/>
                  <a:gd name="connsiteX15" fmla="*/ 2215494 w 4059924"/>
                  <a:gd name="connsiteY15" fmla="*/ 1357019 h 1357019"/>
                  <a:gd name="connsiteX16" fmla="*/ 1808354 w 4059924"/>
                  <a:gd name="connsiteY16" fmla="*/ 1357019 h 1357019"/>
                  <a:gd name="connsiteX17" fmla="*/ 1256910 w 4059924"/>
                  <a:gd name="connsiteY17" fmla="*/ 1357019 h 1357019"/>
                  <a:gd name="connsiteX18" fmla="*/ 705466 w 4059924"/>
                  <a:gd name="connsiteY18" fmla="*/ 1357019 h 1357019"/>
                  <a:gd name="connsiteX19" fmla="*/ 226174 w 4059924"/>
                  <a:gd name="connsiteY19" fmla="*/ 1357019 h 1357019"/>
                  <a:gd name="connsiteX20" fmla="*/ 0 w 4059924"/>
                  <a:gd name="connsiteY20" fmla="*/ 1130845 h 1357019"/>
                  <a:gd name="connsiteX21" fmla="*/ 0 w 4059924"/>
                  <a:gd name="connsiteY21" fmla="*/ 660416 h 1357019"/>
                  <a:gd name="connsiteX22" fmla="*/ 0 w 4059924"/>
                  <a:gd name="connsiteY22" fmla="*/ 226174 h 1357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59924" h="1357019" extrusionOk="0">
                    <a:moveTo>
                      <a:pt x="0" y="226174"/>
                    </a:moveTo>
                    <a:cubicBezTo>
                      <a:pt x="-26115" y="127819"/>
                      <a:pt x="97660" y="1175"/>
                      <a:pt x="226174" y="0"/>
                    </a:cubicBezTo>
                    <a:cubicBezTo>
                      <a:pt x="400483" y="-27086"/>
                      <a:pt x="517856" y="41138"/>
                      <a:pt x="669390" y="0"/>
                    </a:cubicBezTo>
                    <a:cubicBezTo>
                      <a:pt x="820924" y="-41138"/>
                      <a:pt x="1007154" y="41620"/>
                      <a:pt x="1148683" y="0"/>
                    </a:cubicBezTo>
                    <a:cubicBezTo>
                      <a:pt x="1290212" y="-41620"/>
                      <a:pt x="1468990" y="32637"/>
                      <a:pt x="1555823" y="0"/>
                    </a:cubicBezTo>
                    <a:cubicBezTo>
                      <a:pt x="1642656" y="-32637"/>
                      <a:pt x="1899888" y="62943"/>
                      <a:pt x="2107267" y="0"/>
                    </a:cubicBezTo>
                    <a:cubicBezTo>
                      <a:pt x="2314646" y="-62943"/>
                      <a:pt x="2379381" y="18110"/>
                      <a:pt x="2622635" y="0"/>
                    </a:cubicBezTo>
                    <a:cubicBezTo>
                      <a:pt x="2865889" y="-18110"/>
                      <a:pt x="3043889" y="33515"/>
                      <a:pt x="3174079" y="0"/>
                    </a:cubicBezTo>
                    <a:cubicBezTo>
                      <a:pt x="3304269" y="-33515"/>
                      <a:pt x="3554638" y="74463"/>
                      <a:pt x="3833750" y="0"/>
                    </a:cubicBezTo>
                    <a:cubicBezTo>
                      <a:pt x="3959245" y="10691"/>
                      <a:pt x="4060629" y="105996"/>
                      <a:pt x="4059924" y="226174"/>
                    </a:cubicBezTo>
                    <a:cubicBezTo>
                      <a:pt x="4075253" y="382992"/>
                      <a:pt x="4024712" y="577725"/>
                      <a:pt x="4059924" y="669463"/>
                    </a:cubicBezTo>
                    <a:cubicBezTo>
                      <a:pt x="4095136" y="761201"/>
                      <a:pt x="4018177" y="904154"/>
                      <a:pt x="4059924" y="1130845"/>
                    </a:cubicBezTo>
                    <a:cubicBezTo>
                      <a:pt x="4067731" y="1253029"/>
                      <a:pt x="3972818" y="1322402"/>
                      <a:pt x="3833750" y="1357019"/>
                    </a:cubicBezTo>
                    <a:cubicBezTo>
                      <a:pt x="3672216" y="1388392"/>
                      <a:pt x="3586829" y="1301612"/>
                      <a:pt x="3354458" y="1357019"/>
                    </a:cubicBezTo>
                    <a:cubicBezTo>
                      <a:pt x="3122087" y="1412426"/>
                      <a:pt x="2970308" y="1349239"/>
                      <a:pt x="2766938" y="1357019"/>
                    </a:cubicBezTo>
                    <a:cubicBezTo>
                      <a:pt x="2563568" y="1364799"/>
                      <a:pt x="2438804" y="1300000"/>
                      <a:pt x="2215494" y="1357019"/>
                    </a:cubicBezTo>
                    <a:cubicBezTo>
                      <a:pt x="1992184" y="1414038"/>
                      <a:pt x="2005290" y="1310040"/>
                      <a:pt x="1808354" y="1357019"/>
                    </a:cubicBezTo>
                    <a:cubicBezTo>
                      <a:pt x="1611418" y="1403998"/>
                      <a:pt x="1378922" y="1339346"/>
                      <a:pt x="1256910" y="1357019"/>
                    </a:cubicBezTo>
                    <a:cubicBezTo>
                      <a:pt x="1134898" y="1374692"/>
                      <a:pt x="941829" y="1303139"/>
                      <a:pt x="705466" y="1357019"/>
                    </a:cubicBezTo>
                    <a:cubicBezTo>
                      <a:pt x="469103" y="1410899"/>
                      <a:pt x="385346" y="1349458"/>
                      <a:pt x="226174" y="1357019"/>
                    </a:cubicBezTo>
                    <a:cubicBezTo>
                      <a:pt x="99337" y="1352875"/>
                      <a:pt x="-31990" y="1248320"/>
                      <a:pt x="0" y="1130845"/>
                    </a:cubicBezTo>
                    <a:cubicBezTo>
                      <a:pt x="-53761" y="950088"/>
                      <a:pt x="36007" y="848906"/>
                      <a:pt x="0" y="660416"/>
                    </a:cubicBezTo>
                    <a:cubicBezTo>
                      <a:pt x="-36007" y="471926"/>
                      <a:pt x="12727" y="417485"/>
                      <a:pt x="0" y="226174"/>
                    </a:cubicBezTo>
                    <a:close/>
                  </a:path>
                </a:pathLst>
              </a:custGeom>
              <a:noFill/>
              <a:ln>
                <a:noFill/>
                <a:extLst>
                  <a:ext uri="{C807C97D-BFC1-408E-A445-0C87EB9F89A2}">
                    <ask:lineSketchStyleProps xmlns:ask="http://schemas.microsoft.com/office/drawing/2018/sketchyshapes" sd="340394520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Baloo 2" pitchFamily="2" charset="0"/>
                    <a:cs typeface="Baloo 2" pitchFamily="2" charset="0"/>
                  </a:rPr>
                  <a:t>Viết được bài văn đủ 3 phần (mở bài, thân bài, kết bài).</a:t>
                </a:r>
                <a:endParaRPr lang="en-US" sz="3600" dirty="0">
                  <a:solidFill>
                    <a:schemeClr val="tx1"/>
                  </a:solidFill>
                  <a:latin typeface="Baloo 2" pitchFamily="2" charset="0"/>
                  <a:cs typeface="Baloo 2" pitchFamily="2" charset="0"/>
                </a:endParaRPr>
              </a:p>
            </p:txBody>
          </p:sp>
        </p:grpSp>
        <p:pic>
          <p:nvPicPr>
            <p:cNvPr id="16" name="Picture 7">
              <a:extLst>
                <a:ext uri="{FF2B5EF4-FFF2-40B4-BE49-F238E27FC236}">
                  <a16:creationId xmlns:a16="http://schemas.microsoft.com/office/drawing/2014/main" id="{290B3B5A-EDFB-A818-485C-697BE9E8AC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80442" y="1834080"/>
              <a:ext cx="1415189" cy="1415189"/>
            </a:xfrm>
            <a:prstGeom prst="rect">
              <a:avLst/>
            </a:prstGeom>
          </p:spPr>
        </p:pic>
      </p:grpSp>
      <p:grpSp>
        <p:nvGrpSpPr>
          <p:cNvPr id="25" name="Group 24">
            <a:extLst>
              <a:ext uri="{FF2B5EF4-FFF2-40B4-BE49-F238E27FC236}">
                <a16:creationId xmlns:a16="http://schemas.microsoft.com/office/drawing/2014/main" id="{6200FBA2-C28F-C6FE-7E47-CE41FAB1ED15}"/>
              </a:ext>
            </a:extLst>
          </p:cNvPr>
          <p:cNvGrpSpPr/>
          <p:nvPr/>
        </p:nvGrpSpPr>
        <p:grpSpPr>
          <a:xfrm>
            <a:off x="6815434" y="1529714"/>
            <a:ext cx="4528159" cy="4479217"/>
            <a:chOff x="6815434" y="1529714"/>
            <a:chExt cx="4528159" cy="4479217"/>
          </a:xfrm>
        </p:grpSpPr>
        <p:sp>
          <p:nvSpPr>
            <p:cNvPr id="10" name="Google Shape;704;p3">
              <a:extLst>
                <a:ext uri="{FF2B5EF4-FFF2-40B4-BE49-F238E27FC236}">
                  <a16:creationId xmlns:a16="http://schemas.microsoft.com/office/drawing/2014/main" id="{E8ADC2A4-0B4D-D96C-E215-17114DD69604}"/>
                </a:ext>
              </a:extLst>
            </p:cNvPr>
            <p:cNvSpPr/>
            <p:nvPr/>
          </p:nvSpPr>
          <p:spPr>
            <a:xfrm>
              <a:off x="6815434" y="2242847"/>
              <a:ext cx="4528159" cy="3766084"/>
            </a:xfrm>
            <a:custGeom>
              <a:avLst/>
              <a:gdLst/>
              <a:ahLst/>
              <a:cxnLst/>
              <a:rect l="l" t="t" r="r" b="b"/>
              <a:pathLst>
                <a:path w="4542917" h="4173599" extrusionOk="0">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chemeClr val="accent6">
                <a:lumMod val="20000"/>
                <a:lumOff val="80000"/>
              </a:schemeClr>
            </a:solidFill>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spcFirstLastPara="1" wrap="square" lIns="91425" tIns="45700" rIns="91425" bIns="45700" anchor="ctr"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92" name="Rectangle: Rounded Corners 64">
              <a:extLst>
                <a:ext uri="{FF2B5EF4-FFF2-40B4-BE49-F238E27FC236}">
                  <a16:creationId xmlns:a16="http://schemas.microsoft.com/office/drawing/2014/main" id="{15E83EE0-E07C-473C-A75D-EF0EE1EF010F}"/>
                </a:ext>
              </a:extLst>
            </p:cNvPr>
            <p:cNvSpPr/>
            <p:nvPr/>
          </p:nvSpPr>
          <p:spPr>
            <a:xfrm>
              <a:off x="7059867" y="3646960"/>
              <a:ext cx="4186727" cy="1333244"/>
            </a:xfrm>
            <a:custGeom>
              <a:avLst/>
              <a:gdLst>
                <a:gd name="connsiteX0" fmla="*/ 0 w 4186727"/>
                <a:gd name="connsiteY0" fmla="*/ 222212 h 1333244"/>
                <a:gd name="connsiteX1" fmla="*/ 222212 w 4186727"/>
                <a:gd name="connsiteY1" fmla="*/ 0 h 1333244"/>
                <a:gd name="connsiteX2" fmla="*/ 831673 w 4186727"/>
                <a:gd name="connsiteY2" fmla="*/ 0 h 1333244"/>
                <a:gd name="connsiteX3" fmla="*/ 1441134 w 4186727"/>
                <a:gd name="connsiteY3" fmla="*/ 0 h 1333244"/>
                <a:gd name="connsiteX4" fmla="*/ 2050594 w 4186727"/>
                <a:gd name="connsiteY4" fmla="*/ 0 h 1333244"/>
                <a:gd name="connsiteX5" fmla="*/ 2622632 w 4186727"/>
                <a:gd name="connsiteY5" fmla="*/ 0 h 1333244"/>
                <a:gd name="connsiteX6" fmla="*/ 3044978 w 4186727"/>
                <a:gd name="connsiteY6" fmla="*/ 0 h 1333244"/>
                <a:gd name="connsiteX7" fmla="*/ 3964515 w 4186727"/>
                <a:gd name="connsiteY7" fmla="*/ 0 h 1333244"/>
                <a:gd name="connsiteX8" fmla="*/ 4186727 w 4186727"/>
                <a:gd name="connsiteY8" fmla="*/ 222212 h 1333244"/>
                <a:gd name="connsiteX9" fmla="*/ 4186727 w 4186727"/>
                <a:gd name="connsiteY9" fmla="*/ 648846 h 1333244"/>
                <a:gd name="connsiteX10" fmla="*/ 4186727 w 4186727"/>
                <a:gd name="connsiteY10" fmla="*/ 1111032 h 1333244"/>
                <a:gd name="connsiteX11" fmla="*/ 3964515 w 4186727"/>
                <a:gd name="connsiteY11" fmla="*/ 1333244 h 1333244"/>
                <a:gd name="connsiteX12" fmla="*/ 3392477 w 4186727"/>
                <a:gd name="connsiteY12" fmla="*/ 1333244 h 1333244"/>
                <a:gd name="connsiteX13" fmla="*/ 2932709 w 4186727"/>
                <a:gd name="connsiteY13" fmla="*/ 1333244 h 1333244"/>
                <a:gd name="connsiteX14" fmla="*/ 2435517 w 4186727"/>
                <a:gd name="connsiteY14" fmla="*/ 1333244 h 1333244"/>
                <a:gd name="connsiteX15" fmla="*/ 1938325 w 4186727"/>
                <a:gd name="connsiteY15" fmla="*/ 1333244 h 1333244"/>
                <a:gd name="connsiteX16" fmla="*/ 1478557 w 4186727"/>
                <a:gd name="connsiteY16" fmla="*/ 1333244 h 1333244"/>
                <a:gd name="connsiteX17" fmla="*/ 906519 w 4186727"/>
                <a:gd name="connsiteY17" fmla="*/ 1333244 h 1333244"/>
                <a:gd name="connsiteX18" fmla="*/ 222212 w 4186727"/>
                <a:gd name="connsiteY18" fmla="*/ 1333244 h 1333244"/>
                <a:gd name="connsiteX19" fmla="*/ 0 w 4186727"/>
                <a:gd name="connsiteY19" fmla="*/ 1111032 h 1333244"/>
                <a:gd name="connsiteX20" fmla="*/ 0 w 4186727"/>
                <a:gd name="connsiteY20" fmla="*/ 648846 h 1333244"/>
                <a:gd name="connsiteX21" fmla="*/ 0 w 4186727"/>
                <a:gd name="connsiteY21" fmla="*/ 222212 h 1333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86727" h="1333244" extrusionOk="0">
                  <a:moveTo>
                    <a:pt x="0" y="222212"/>
                  </a:moveTo>
                  <a:cubicBezTo>
                    <a:pt x="9621" y="65591"/>
                    <a:pt x="73164" y="841"/>
                    <a:pt x="222212" y="0"/>
                  </a:cubicBezTo>
                  <a:cubicBezTo>
                    <a:pt x="431319" y="-49087"/>
                    <a:pt x="533863" y="45522"/>
                    <a:pt x="831673" y="0"/>
                  </a:cubicBezTo>
                  <a:cubicBezTo>
                    <a:pt x="1129483" y="-45522"/>
                    <a:pt x="1277513" y="66735"/>
                    <a:pt x="1441134" y="0"/>
                  </a:cubicBezTo>
                  <a:cubicBezTo>
                    <a:pt x="1604755" y="-66735"/>
                    <a:pt x="1835712" y="43739"/>
                    <a:pt x="2050594" y="0"/>
                  </a:cubicBezTo>
                  <a:cubicBezTo>
                    <a:pt x="2265476" y="-43739"/>
                    <a:pt x="2446959" y="19397"/>
                    <a:pt x="2622632" y="0"/>
                  </a:cubicBezTo>
                  <a:cubicBezTo>
                    <a:pt x="2798305" y="-19397"/>
                    <a:pt x="2839808" y="31670"/>
                    <a:pt x="3044978" y="0"/>
                  </a:cubicBezTo>
                  <a:cubicBezTo>
                    <a:pt x="3250148" y="-31670"/>
                    <a:pt x="3752070" y="95365"/>
                    <a:pt x="3964515" y="0"/>
                  </a:cubicBezTo>
                  <a:cubicBezTo>
                    <a:pt x="4119387" y="-16701"/>
                    <a:pt x="4212586" y="81270"/>
                    <a:pt x="4186727" y="222212"/>
                  </a:cubicBezTo>
                  <a:cubicBezTo>
                    <a:pt x="4224675" y="324153"/>
                    <a:pt x="4170997" y="531376"/>
                    <a:pt x="4186727" y="648846"/>
                  </a:cubicBezTo>
                  <a:cubicBezTo>
                    <a:pt x="4202457" y="766316"/>
                    <a:pt x="4176537" y="986255"/>
                    <a:pt x="4186727" y="1111032"/>
                  </a:cubicBezTo>
                  <a:cubicBezTo>
                    <a:pt x="4153737" y="1244065"/>
                    <a:pt x="4098481" y="1343586"/>
                    <a:pt x="3964515" y="1333244"/>
                  </a:cubicBezTo>
                  <a:cubicBezTo>
                    <a:pt x="3836641" y="1333466"/>
                    <a:pt x="3675161" y="1285252"/>
                    <a:pt x="3392477" y="1333244"/>
                  </a:cubicBezTo>
                  <a:cubicBezTo>
                    <a:pt x="3109793" y="1381236"/>
                    <a:pt x="3115824" y="1301446"/>
                    <a:pt x="2932709" y="1333244"/>
                  </a:cubicBezTo>
                  <a:cubicBezTo>
                    <a:pt x="2749594" y="1365042"/>
                    <a:pt x="2579286" y="1280532"/>
                    <a:pt x="2435517" y="1333244"/>
                  </a:cubicBezTo>
                  <a:cubicBezTo>
                    <a:pt x="2291748" y="1385956"/>
                    <a:pt x="2087011" y="1297255"/>
                    <a:pt x="1938325" y="1333244"/>
                  </a:cubicBezTo>
                  <a:cubicBezTo>
                    <a:pt x="1789639" y="1369233"/>
                    <a:pt x="1692273" y="1282634"/>
                    <a:pt x="1478557" y="1333244"/>
                  </a:cubicBezTo>
                  <a:cubicBezTo>
                    <a:pt x="1264841" y="1383854"/>
                    <a:pt x="1151302" y="1310702"/>
                    <a:pt x="906519" y="1333244"/>
                  </a:cubicBezTo>
                  <a:cubicBezTo>
                    <a:pt x="661736" y="1355786"/>
                    <a:pt x="420081" y="1324129"/>
                    <a:pt x="222212" y="1333244"/>
                  </a:cubicBezTo>
                  <a:cubicBezTo>
                    <a:pt x="124694" y="1314960"/>
                    <a:pt x="-25166" y="1244548"/>
                    <a:pt x="0" y="1111032"/>
                  </a:cubicBezTo>
                  <a:cubicBezTo>
                    <a:pt x="-18568" y="948224"/>
                    <a:pt x="44896" y="808411"/>
                    <a:pt x="0" y="648846"/>
                  </a:cubicBezTo>
                  <a:cubicBezTo>
                    <a:pt x="-44896" y="489281"/>
                    <a:pt x="9278" y="384598"/>
                    <a:pt x="0" y="222212"/>
                  </a:cubicBezTo>
                  <a:close/>
                </a:path>
              </a:pathLst>
            </a:custGeom>
            <a:noFill/>
            <a:ln>
              <a:noFill/>
              <a:extLst>
                <a:ext uri="{C807C97D-BFC1-408E-A445-0C87EB9F89A2}">
                  <ask:lineSketchStyleProps xmlns:ask="http://schemas.microsoft.com/office/drawing/2018/sketchyshapes" sd="118164169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latin typeface="Baloo 2" pitchFamily="2" charset="0"/>
                  <a:cs typeface="Baloo 2" pitchFamily="2" charset="0"/>
                </a:rPr>
                <a:t>Bài văn rõ ý, dùng từ, đặt câu đúng, lời văn tự nhiên.</a:t>
              </a:r>
              <a:endParaRPr lang="en-US" sz="3600" dirty="0">
                <a:solidFill>
                  <a:schemeClr val="tx1"/>
                </a:solidFill>
                <a:latin typeface="Baloo 2" pitchFamily="2" charset="0"/>
                <a:cs typeface="Baloo 2" pitchFamily="2" charset="0"/>
              </a:endParaRPr>
            </a:p>
          </p:txBody>
        </p:sp>
        <p:pic>
          <p:nvPicPr>
            <p:cNvPr id="17" name="Picture 8">
              <a:extLst>
                <a:ext uri="{FF2B5EF4-FFF2-40B4-BE49-F238E27FC236}">
                  <a16:creationId xmlns:a16="http://schemas.microsoft.com/office/drawing/2014/main" id="{A04CB1EE-72F3-FA09-E370-5F12B16D2E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45635" y="1529714"/>
              <a:ext cx="1415189" cy="1415189"/>
            </a:xfrm>
            <a:prstGeom prst="rect">
              <a:avLst/>
            </a:prstGeom>
          </p:spPr>
        </p:pic>
      </p:grpSp>
      <p:pic>
        <p:nvPicPr>
          <p:cNvPr id="27" name="Picture 26" descr="Logo&#10;&#10;Description automatically generated">
            <a:extLst>
              <a:ext uri="{FF2B5EF4-FFF2-40B4-BE49-F238E27FC236}">
                <a16:creationId xmlns:a16="http://schemas.microsoft.com/office/drawing/2014/main" id="{8710CD3E-8874-1FCB-2A0B-591BFAFF3E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7530" y="1738811"/>
            <a:ext cx="2465640" cy="2465640"/>
          </a:xfrm>
          <a:prstGeom prst="rect">
            <a:avLst/>
          </a:prstGeom>
        </p:spPr>
      </p:pic>
      <p:sp>
        <p:nvSpPr>
          <p:cNvPr id="2" name="TextBox 1">
            <a:extLst>
              <a:ext uri="{FF2B5EF4-FFF2-40B4-BE49-F238E27FC236}">
                <a16:creationId xmlns:a16="http://schemas.microsoft.com/office/drawing/2014/main" id="{3207E4CF-151F-F903-67F2-1DE999EF71E9}"/>
              </a:ext>
            </a:extLst>
          </p:cNvPr>
          <p:cNvSpPr txBox="1"/>
          <p:nvPr/>
        </p:nvSpPr>
        <p:spPr>
          <a:xfrm>
            <a:off x="3292732" y="605392"/>
            <a:ext cx="5892960" cy="830997"/>
          </a:xfrm>
          <a:prstGeom prst="rect">
            <a:avLst/>
          </a:prstGeom>
          <a:noFill/>
        </p:spPr>
        <p:txBody>
          <a:bodyPr wrap="none" rtlCol="0">
            <a:spAutoFit/>
          </a:bodyPr>
          <a:lstStyle/>
          <a:p>
            <a:r>
              <a:rPr lang="en-US" sz="4800" b="1">
                <a:solidFill>
                  <a:srgbClr val="FF0000"/>
                </a:solidFill>
                <a:effectLst>
                  <a:outerShdw blurRad="38100" dist="38100" dir="2700000" algn="tl">
                    <a:srgbClr val="000000">
                      <a:alpha val="43137"/>
                    </a:srgbClr>
                  </a:outerShdw>
                </a:effectLst>
              </a:rPr>
              <a:t>YÊU CẦU CẦN ĐẠT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194C50-D84E-D64E-2D80-9EA2AAD8DD26}"/>
              </a:ext>
            </a:extLst>
          </p:cNvPr>
          <p:cNvSpPr txBox="1"/>
          <p:nvPr/>
        </p:nvSpPr>
        <p:spPr>
          <a:xfrm>
            <a:off x="1138988" y="689788"/>
            <a:ext cx="10282991" cy="5478423"/>
          </a:xfrm>
          <a:prstGeom prst="rect">
            <a:avLst/>
          </a:prstGeom>
          <a:noFill/>
        </p:spPr>
        <p:txBody>
          <a:bodyPr wrap="square">
            <a:spAutoFit/>
          </a:bodyPr>
          <a:lstStyle/>
          <a:p>
            <a:pPr algn="l"/>
            <a:r>
              <a:rPr lang="vi-VN" sz="2500" b="1" i="1" dirty="0">
                <a:effectLst/>
              </a:rPr>
              <a:t>b. Tả từng bộ phận:</a:t>
            </a:r>
            <a:endParaRPr lang="vi-VN" sz="2500" b="1" i="0" dirty="0">
              <a:effectLst/>
            </a:endParaRPr>
          </a:p>
          <a:p>
            <a:pPr algn="l"/>
            <a:r>
              <a:rPr lang="vi-VN" sz="2500" b="1" dirty="0"/>
              <a:t>* </a:t>
            </a:r>
            <a:r>
              <a:rPr lang="vi-VN" sz="2500" b="1" i="0" dirty="0">
                <a:effectLst/>
              </a:rPr>
              <a:t>Bên ngoài:</a:t>
            </a:r>
          </a:p>
          <a:p>
            <a:pPr algn="l"/>
            <a:r>
              <a:rPr lang="vi-VN" sz="2500" b="0" i="0" dirty="0">
                <a:effectLst/>
              </a:rPr>
              <a:t>- Mặt cặp mịn, mềm, sờ êm và mát tay. Nắp cặp hình chữ nhật hơi vát ở hai bên. Trên mặt cặp có in hình hai chú chó trắng đang nô đùa trên thảm cỏ xanh.</a:t>
            </a:r>
          </a:p>
          <a:p>
            <a:pPr algn="l"/>
            <a:r>
              <a:rPr lang="vi-VN" sz="2500" b="0" i="0" dirty="0">
                <a:effectLst/>
              </a:rPr>
              <a:t>- Hai bên cặp có hai khoá mạ kền sáng bóng. Mỗi lần mở ra đóng vào nghe “tanh tách” thật vui tai.</a:t>
            </a:r>
          </a:p>
          <a:p>
            <a:pPr algn="l"/>
            <a:r>
              <a:rPr lang="vi-VN" sz="2500" b="0" i="0" dirty="0">
                <a:effectLst/>
              </a:rPr>
              <a:t>- Nắp cặp có gắn một quai xách bằng nhựa cong cong như một cái cầu.</a:t>
            </a:r>
          </a:p>
          <a:p>
            <a:pPr algn="l"/>
            <a:endParaRPr lang="vi-VN" sz="2500" b="0" i="0" dirty="0">
              <a:effectLst/>
            </a:endParaRPr>
          </a:p>
          <a:p>
            <a:pPr algn="l"/>
            <a:r>
              <a:rPr lang="vi-VN" sz="2500" b="1" dirty="0"/>
              <a:t>* </a:t>
            </a:r>
            <a:r>
              <a:rPr lang="vi-VN" sz="2500" b="1" i="0" dirty="0">
                <a:effectLst/>
              </a:rPr>
              <a:t>Bên trong: </a:t>
            </a:r>
            <a:r>
              <a:rPr lang="vi-VN" sz="2500" b="0" i="0" dirty="0">
                <a:effectLst/>
              </a:rPr>
              <a:t>Cặp gồm ba ngăn:</a:t>
            </a:r>
          </a:p>
          <a:p>
            <a:pPr algn="l"/>
            <a:r>
              <a:rPr lang="vi-VN" sz="2500" b="0" i="0" dirty="0">
                <a:effectLst/>
              </a:rPr>
              <a:t>- Ngăn thứ nhất nhỏ, em dùng để cất các dụng cụ học tập.</a:t>
            </a:r>
          </a:p>
          <a:p>
            <a:pPr algn="l"/>
            <a:r>
              <a:rPr lang="vi-VN" sz="2500" b="0" i="0" dirty="0">
                <a:effectLst/>
              </a:rPr>
              <a:t>- Ngăn thứ hai và ba to hơn, em làm phòng ở cho các cô cậu sách vở. Các ngăn đều làm bằng da đen mềm và mịn.</a:t>
            </a:r>
          </a:p>
        </p:txBody>
      </p:sp>
    </p:spTree>
    <p:extLst>
      <p:ext uri="{BB962C8B-B14F-4D97-AF65-F5344CB8AC3E}">
        <p14:creationId xmlns:p14="http://schemas.microsoft.com/office/powerpoint/2010/main" val="1940298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D5D6C8-F0B4-8828-D9D0-1CD10C122CDA}"/>
              </a:ext>
            </a:extLst>
          </p:cNvPr>
          <p:cNvSpPr txBox="1"/>
          <p:nvPr/>
        </p:nvSpPr>
        <p:spPr>
          <a:xfrm>
            <a:off x="6593307" y="2036311"/>
            <a:ext cx="4668251" cy="2400657"/>
          </a:xfrm>
          <a:prstGeom prst="rect">
            <a:avLst/>
          </a:prstGeom>
          <a:noFill/>
        </p:spPr>
        <p:txBody>
          <a:bodyPr wrap="square">
            <a:spAutoFit/>
          </a:bodyPr>
          <a:lstStyle/>
          <a:p>
            <a:pPr algn="just"/>
            <a:r>
              <a:rPr lang="vi-VN" sz="2500" b="1" i="0" dirty="0">
                <a:solidFill>
                  <a:srgbClr val="FF0000"/>
                </a:solidFill>
                <a:effectLst/>
                <a:latin typeface="a"/>
              </a:rPr>
              <a:t>3. Kết luận</a:t>
            </a:r>
            <a:r>
              <a:rPr lang="vi-VN" sz="2500" b="1" i="0" dirty="0">
                <a:effectLst/>
                <a:latin typeface="a"/>
              </a:rPr>
              <a:t>:</a:t>
            </a:r>
            <a:r>
              <a:rPr lang="vi-VN" sz="2500" b="0" i="0" dirty="0">
                <a:effectLst/>
                <a:latin typeface="a"/>
              </a:rPr>
              <a:t> Cảm nghĩ của em.</a:t>
            </a:r>
          </a:p>
          <a:p>
            <a:pPr algn="just"/>
            <a:r>
              <a:rPr lang="vi-VN" sz="2500" b="0" i="0" dirty="0">
                <a:effectLst/>
                <a:latin typeface="a"/>
              </a:rPr>
              <a:t>	Em thích cái cặp bố mua vì đây là một kỉ niệm đánh dấu những ngày tháng học tập với sức cố gắng của em. Em sẽ giữ mãi chiếc cặp thân thương này.</a:t>
            </a:r>
          </a:p>
        </p:txBody>
      </p:sp>
      <p:pic>
        <p:nvPicPr>
          <p:cNvPr id="7170" name="Picture 2" descr="Cha Con Và Con Gái Với Lá Trên Cha Ngày Thiết Kế Vector Hình minh họa Sẵn  có - Tải xuống Hình ảnh Ngay bây giờ - iStock">
            <a:extLst>
              <a:ext uri="{FF2B5EF4-FFF2-40B4-BE49-F238E27FC236}">
                <a16:creationId xmlns:a16="http://schemas.microsoft.com/office/drawing/2014/main" id="{A1068026-2650-F62D-CA54-286065B232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485" y="1086161"/>
            <a:ext cx="5275874" cy="4849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078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112273" y="678091"/>
            <a:ext cx="7876569" cy="2123658"/>
          </a:xfrm>
          <a:prstGeom prst="rect">
            <a:avLst/>
          </a:prstGeom>
        </p:spPr>
        <p:txBody>
          <a:bodyPr wrap="square">
            <a:spAutoFit/>
          </a:bodyPr>
          <a:lstStyle/>
          <a:p>
            <a:pPr marL="6350" indent="-6350" algn="ctr"/>
            <a:r>
              <a:rPr lang="vi-VN" sz="4400" b="1" dirty="0">
                <a:solidFill>
                  <a:srgbClr val="002060"/>
                </a:solidFill>
                <a:latin typeface="Calibri" pitchFamily="34" charset="0"/>
              </a:rPr>
              <a:t>Tả một đồ vật trong viện bảo tàng hoặc trong nhà truyền thống mà em đã có dịp quan sát.</a:t>
            </a:r>
            <a:endParaRPr lang="en-US" sz="4400" b="1" dirty="0">
              <a:solidFill>
                <a:srgbClr val="002060"/>
              </a:solidFill>
              <a:latin typeface="Calibri" pitchFamily="34" charset="0"/>
            </a:endParaRPr>
          </a:p>
        </p:txBody>
      </p:sp>
      <p:pic>
        <p:nvPicPr>
          <p:cNvPr id="2" name="Picture 1">
            <a:extLst>
              <a:ext uri="{FF2B5EF4-FFF2-40B4-BE49-F238E27FC236}">
                <a16:creationId xmlns:a16="http://schemas.microsoft.com/office/drawing/2014/main" id="{B9D2F7A4-D59B-F34F-703B-E4AD2AFDB6A3}"/>
              </a:ext>
            </a:extLst>
          </p:cNvPr>
          <p:cNvPicPr>
            <a:picLocks noChangeAspect="1"/>
          </p:cNvPicPr>
          <p:nvPr/>
        </p:nvPicPr>
        <p:blipFill>
          <a:blip r:embed="rId4"/>
          <a:stretch>
            <a:fillRect/>
          </a:stretch>
        </p:blipFill>
        <p:spPr>
          <a:xfrm>
            <a:off x="834083" y="517566"/>
            <a:ext cx="2438611" cy="2444708"/>
          </a:xfrm>
          <a:prstGeom prst="rect">
            <a:avLst/>
          </a:prstGeom>
        </p:spPr>
      </p:pic>
      <p:pic>
        <p:nvPicPr>
          <p:cNvPr id="3" name="Picture 2" descr="Văn mẫu lớp 5 tả đồ vât trong viện bảo tàng chọn lọc">
            <a:extLst>
              <a:ext uri="{FF2B5EF4-FFF2-40B4-BE49-F238E27FC236}">
                <a16:creationId xmlns:a16="http://schemas.microsoft.com/office/drawing/2014/main" id="{AAD90626-1864-B7F5-9365-9317CF5F1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793" y="3381207"/>
            <a:ext cx="4804859" cy="27987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4" name="Picture 6" descr="Bảo tàng Chứng tích Chiến tranh lọt tốp 25 bảo tàng đẹp nhất thế giới">
            <a:extLst>
              <a:ext uri="{FF2B5EF4-FFF2-40B4-BE49-F238E27FC236}">
                <a16:creationId xmlns:a16="http://schemas.microsoft.com/office/drawing/2014/main" id="{5218CB3E-ED4C-29F5-AF70-26FA7FB4ED8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083" y="3381207"/>
            <a:ext cx="5331997" cy="279870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0167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912AC3F-9110-E3FF-72ED-395CBD715645}"/>
              </a:ext>
            </a:extLst>
          </p:cNvPr>
          <p:cNvSpPr txBox="1"/>
          <p:nvPr/>
        </p:nvSpPr>
        <p:spPr>
          <a:xfrm>
            <a:off x="1395662" y="920621"/>
            <a:ext cx="9400675" cy="5016758"/>
          </a:xfrm>
          <a:prstGeom prst="rect">
            <a:avLst/>
          </a:prstGeom>
          <a:noFill/>
        </p:spPr>
        <p:txBody>
          <a:bodyPr wrap="square">
            <a:spAutoFit/>
          </a:bodyPr>
          <a:lstStyle/>
          <a:p>
            <a:pPr algn="l"/>
            <a:r>
              <a:rPr lang="vi-VN" sz="3200" b="1" i="0" dirty="0">
                <a:solidFill>
                  <a:srgbClr val="FF0000"/>
                </a:solidFill>
                <a:effectLst/>
              </a:rPr>
              <a:t>1. Mở bài: </a:t>
            </a:r>
            <a:r>
              <a:rPr lang="vi-VN" sz="3200" b="0" i="0" dirty="0">
                <a:effectLst/>
              </a:rPr>
              <a:t>Giới thiệu đồ vật định tả: trống đồng Đông Sơn, trưng bày tại viện Bảo tàng Lịch sử Việt Nam.</a:t>
            </a:r>
          </a:p>
          <a:p>
            <a:pPr algn="l"/>
            <a:r>
              <a:rPr lang="vi-VN" sz="3200" b="1" i="0" dirty="0">
                <a:solidFill>
                  <a:srgbClr val="FF0000"/>
                </a:solidFill>
                <a:effectLst/>
              </a:rPr>
              <a:t>2. Thân bài:</a:t>
            </a:r>
            <a:endParaRPr lang="vi-VN" sz="3200" b="0" i="0" dirty="0">
              <a:solidFill>
                <a:srgbClr val="FF0000"/>
              </a:solidFill>
              <a:effectLst/>
            </a:endParaRPr>
          </a:p>
          <a:p>
            <a:pPr algn="l"/>
            <a:r>
              <a:rPr lang="vi-VN" sz="3200" b="1" i="1" dirty="0">
                <a:effectLst/>
              </a:rPr>
              <a:t>a. Tả bao quát:</a:t>
            </a:r>
          </a:p>
          <a:p>
            <a:pPr algn="l">
              <a:buFont typeface="Arial" panose="020B0604020202020204" pitchFamily="34" charset="0"/>
              <a:buChar char="•"/>
            </a:pPr>
            <a:r>
              <a:rPr lang="vi-VN" sz="3200" b="0" i="0" dirty="0">
                <a:effectLst/>
              </a:rPr>
              <a:t>Chất liệu: đúc bằng đồng.</a:t>
            </a:r>
          </a:p>
          <a:p>
            <a:pPr algn="l">
              <a:buFont typeface="Arial" panose="020B0604020202020204" pitchFamily="34" charset="0"/>
              <a:buChar char="•"/>
            </a:pPr>
            <a:r>
              <a:rPr lang="vi-VN" sz="3200" b="0" i="0" dirty="0">
                <a:effectLst/>
              </a:rPr>
              <a:t>Hình dáng: hình khối trụ cao sáu mươi xăng-ti-mét, hình thể phức tạp: phần trên phình ra hình nón cụt, giữa thắt lại hình trụ tròn, phần chân loe ra hình phễu.</a:t>
            </a:r>
          </a:p>
        </p:txBody>
      </p:sp>
    </p:spTree>
    <p:extLst>
      <p:ext uri="{BB962C8B-B14F-4D97-AF65-F5344CB8AC3E}">
        <p14:creationId xmlns:p14="http://schemas.microsoft.com/office/powerpoint/2010/main" val="675864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EFF5CD-D09D-AD4F-B9F1-1F6913E15BAC}"/>
              </a:ext>
            </a:extLst>
          </p:cNvPr>
          <p:cNvSpPr txBox="1"/>
          <p:nvPr/>
        </p:nvSpPr>
        <p:spPr>
          <a:xfrm>
            <a:off x="970546" y="545264"/>
            <a:ext cx="10980821" cy="5693866"/>
          </a:xfrm>
          <a:prstGeom prst="rect">
            <a:avLst/>
          </a:prstGeom>
          <a:noFill/>
        </p:spPr>
        <p:txBody>
          <a:bodyPr wrap="square">
            <a:spAutoFit/>
          </a:bodyPr>
          <a:lstStyle/>
          <a:p>
            <a:pPr algn="l"/>
            <a:r>
              <a:rPr lang="vi-VN" sz="2800" b="1" i="1" dirty="0">
                <a:effectLst/>
                <a:latin typeface="Arial" panose="020B0604020202020204" pitchFamily="34" charset="0"/>
              </a:rPr>
              <a:t>b. Tả chi tiết</a:t>
            </a:r>
          </a:p>
          <a:p>
            <a:pPr algn="l">
              <a:buFont typeface="Arial" panose="020B0604020202020204" pitchFamily="34" charset="0"/>
              <a:buChar char="•"/>
            </a:pPr>
            <a:r>
              <a:rPr lang="vi-VN" sz="2800" i="0" dirty="0">
                <a:effectLst/>
                <a:latin typeface="Arial" panose="020B0604020202020204" pitchFamily="34" charset="0"/>
              </a:rPr>
              <a:t>Mặt trống: </a:t>
            </a:r>
            <a:r>
              <a:rPr lang="vi-VN" sz="2800" b="0" i="0" dirty="0">
                <a:effectLst/>
                <a:latin typeface="Arial" panose="020B0604020202020204" pitchFamily="34" charset="0"/>
              </a:rPr>
              <a:t>tròn, đường kính chín mươi xăng-ti-mét, gồm nhiều vòng tròn đồng tâm có hình khắc chìm trên mặt trống. Đó là các hình: người múa, người giã gạo, người đánh trống hoặc bơi chài, hoạ tiết lông công, hoạ tiết hình chim.</a:t>
            </a:r>
          </a:p>
          <a:p>
            <a:pPr algn="l">
              <a:buFont typeface="Arial" panose="020B0604020202020204" pitchFamily="34" charset="0"/>
              <a:buChar char="•"/>
            </a:pPr>
            <a:r>
              <a:rPr lang="vi-VN" sz="2800" b="0" i="0" dirty="0">
                <a:effectLst/>
                <a:latin typeface="Arial" panose="020B0604020202020204" pitchFamily="34" charset="0"/>
              </a:rPr>
              <a:t>Giữa mặt trống là hình ngôi sao, mỗi ngôi sao có mười hai cánh. Vành khắc hình chim có mười tám con chim tượng trưng cho mười tám đời vua Hùng Vương. Ngôi sao giữa tâm là biểu tượng cho tục thờ thần Mặt Trời của người Việt cổ.</a:t>
            </a:r>
          </a:p>
          <a:p>
            <a:pPr algn="l">
              <a:buFont typeface="Arial" panose="020B0604020202020204" pitchFamily="34" charset="0"/>
              <a:buChar char="•"/>
            </a:pPr>
            <a:r>
              <a:rPr lang="vi-VN" sz="2800" b="0" i="0" dirty="0">
                <a:effectLst/>
                <a:latin typeface="Arial" panose="020B0604020202020204" pitchFamily="34" charset="0"/>
              </a:rPr>
              <a:t>Thân trống: hình khắc nổi trang trí theo hình chữ nhật. Hình ảnh sắp xếp rất cân đối.</a:t>
            </a:r>
          </a:p>
          <a:p>
            <a:pPr algn="l">
              <a:buFont typeface="Arial" panose="020B0604020202020204" pitchFamily="34" charset="0"/>
              <a:buChar char="•"/>
            </a:pPr>
            <a:r>
              <a:rPr lang="vi-VN" sz="2800" b="0" i="0" dirty="0">
                <a:effectLst/>
                <a:latin typeface="Arial" panose="020B0604020202020204" pitchFamily="34" charset="0"/>
              </a:rPr>
              <a:t>Chân trống: trơn láng, không có hoa văn, cao khoảng mười lăm xăng-ti-mét. Chân trống là phần loe hình phễu của khối trụ tròn.</a:t>
            </a:r>
          </a:p>
        </p:txBody>
      </p:sp>
    </p:spTree>
    <p:extLst>
      <p:ext uri="{BB962C8B-B14F-4D97-AF65-F5344CB8AC3E}">
        <p14:creationId xmlns:p14="http://schemas.microsoft.com/office/powerpoint/2010/main" val="75388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Xem hơn 100 ảnh về hình vẽ trống đồng đông sơn - daotaonec.edu.vn">
            <a:extLst>
              <a:ext uri="{FF2B5EF4-FFF2-40B4-BE49-F238E27FC236}">
                <a16:creationId xmlns:a16="http://schemas.microsoft.com/office/drawing/2014/main" id="{BCA4DA72-F697-B601-719E-FC7FB98F31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60" t="19947" r="10562" b="19154"/>
          <a:stretch/>
        </p:blipFill>
        <p:spPr bwMode="auto">
          <a:xfrm>
            <a:off x="3368842" y="4393416"/>
            <a:ext cx="5454316" cy="1846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6EFF5CD-D09D-AD4F-B9F1-1F6913E15BAC}"/>
              </a:ext>
            </a:extLst>
          </p:cNvPr>
          <p:cNvSpPr txBox="1"/>
          <p:nvPr/>
        </p:nvSpPr>
        <p:spPr>
          <a:xfrm>
            <a:off x="958514" y="617620"/>
            <a:ext cx="10944727" cy="4401205"/>
          </a:xfrm>
          <a:prstGeom prst="rect">
            <a:avLst/>
          </a:prstGeom>
          <a:noFill/>
        </p:spPr>
        <p:txBody>
          <a:bodyPr wrap="square">
            <a:spAutoFit/>
          </a:bodyPr>
          <a:lstStyle/>
          <a:p>
            <a:pPr algn="l"/>
            <a:r>
              <a:rPr lang="vi-VN" sz="2800" b="1" i="1" dirty="0">
                <a:effectLst/>
                <a:latin typeface="Arial" panose="020B0604020202020204" pitchFamily="34" charset="0"/>
              </a:rPr>
              <a:t>c) Công dụng của trống đồng: </a:t>
            </a:r>
            <a:r>
              <a:rPr lang="vi-VN" sz="2800" b="0" i="0" dirty="0">
                <a:effectLst/>
                <a:latin typeface="Arial" panose="020B0604020202020204" pitchFamily="34" charset="0"/>
              </a:rPr>
              <a:t>trống đồng thực chất là một nhạc khí. Người Việt cổ dùng trống trong hội hè, đình đám, lễ lạc, tang lễ.</a:t>
            </a:r>
          </a:p>
          <a:p>
            <a:pPr algn="l">
              <a:buFont typeface="Arial" panose="020B0604020202020204" pitchFamily="34" charset="0"/>
              <a:buChar char="•"/>
            </a:pPr>
            <a:r>
              <a:rPr lang="vi-VN" sz="2800" b="0" i="0" dirty="0">
                <a:effectLst/>
                <a:latin typeface="Arial" panose="020B0604020202020204" pitchFamily="34" charset="0"/>
              </a:rPr>
              <a:t>Ý nghĩa lịch sử của trống đồng: hoa văn trên mặt trống thể hiện xã hội Lạc Việt xưa kia và nền văn minh nông nghiệp của người Việt cổ.</a:t>
            </a:r>
          </a:p>
          <a:p>
            <a:pPr algn="l"/>
            <a:r>
              <a:rPr lang="vi-VN" sz="2800" b="0" i="0" dirty="0">
                <a:effectLst/>
                <a:latin typeface="Arial" panose="020B0604020202020204" pitchFamily="34" charset="0"/>
              </a:rPr>
              <a:t>c. Cảm xúc của em khi được xem trống:</a:t>
            </a:r>
          </a:p>
          <a:p>
            <a:pPr algn="l">
              <a:buFont typeface="Arial" panose="020B0604020202020204" pitchFamily="34" charset="0"/>
              <a:buChar char="•"/>
            </a:pPr>
            <a:r>
              <a:rPr lang="vi-VN" sz="2800" b="0" i="0" dirty="0">
                <a:effectLst/>
                <a:latin typeface="Arial" panose="020B0604020202020204" pitchFamily="34" charset="0"/>
              </a:rPr>
              <a:t>Xúc động, tự hào về nền văn hoá cổ xưa của dân tộc.</a:t>
            </a:r>
          </a:p>
          <a:p>
            <a:pPr algn="l"/>
            <a:r>
              <a:rPr lang="vi-VN" sz="2800" b="1" i="0" dirty="0">
                <a:solidFill>
                  <a:srgbClr val="FF0000"/>
                </a:solidFill>
                <a:effectLst/>
                <a:latin typeface="inherit"/>
              </a:rPr>
              <a:t>3. Kết luận: </a:t>
            </a:r>
            <a:r>
              <a:rPr lang="vi-VN" sz="2800" b="0" i="0" dirty="0">
                <a:effectLst/>
                <a:latin typeface="Arial" panose="020B0604020202020204" pitchFamily="34" charset="0"/>
              </a:rPr>
              <a:t>Cố gắng học chăm, giỏi để xứng đáng là con cháu Lạc Hồng.</a:t>
            </a:r>
          </a:p>
          <a:p>
            <a:pPr algn="l">
              <a:buFont typeface="Arial" panose="020B0604020202020204" pitchFamily="34" charset="0"/>
              <a:buChar char="•"/>
            </a:pPr>
            <a:endParaRPr lang="vi-VN" sz="2800" b="0" i="0" dirty="0">
              <a:effectLst/>
              <a:latin typeface="Arial" panose="020B0604020202020204" pitchFamily="34" charset="0"/>
            </a:endParaRPr>
          </a:p>
        </p:txBody>
      </p:sp>
    </p:spTree>
    <p:extLst>
      <p:ext uri="{BB962C8B-B14F-4D97-AF65-F5344CB8AC3E}">
        <p14:creationId xmlns:p14="http://schemas.microsoft.com/office/powerpoint/2010/main" val="3134575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图片 7">
            <a:extLst>
              <a:ext uri="{FF2B5EF4-FFF2-40B4-BE49-F238E27FC236}">
                <a16:creationId xmlns:a16="http://schemas.microsoft.com/office/drawing/2014/main" id="{A693369D-3CA8-487F-29CE-10D20708200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669" r="-2" b="2390"/>
          <a:stretch/>
        </p:blipFill>
        <p:spPr>
          <a:xfrm>
            <a:off x="2856260" y="0"/>
            <a:ext cx="6881298" cy="5090374"/>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5" name="Rectangle 4">
            <a:extLst>
              <a:ext uri="{FF2B5EF4-FFF2-40B4-BE49-F238E27FC236}">
                <a16:creationId xmlns:a16="http://schemas.microsoft.com/office/drawing/2014/main" id="{E5FA9754-A4D7-563B-080F-E13B6FA521BC}"/>
              </a:ext>
            </a:extLst>
          </p:cNvPr>
          <p:cNvSpPr/>
          <p:nvPr/>
        </p:nvSpPr>
        <p:spPr>
          <a:xfrm>
            <a:off x="3510729" y="5050857"/>
            <a:ext cx="5572359" cy="923330"/>
          </a:xfrm>
          <a:prstGeom prst="rect">
            <a:avLst/>
          </a:prstGeom>
          <a:noFill/>
        </p:spPr>
        <p:txBody>
          <a:bodyPr wrap="none" lIns="91440" tIns="45720" rIns="91440" bIns="45720">
            <a:spAutoFit/>
          </a:bodyPr>
          <a:lstStyle/>
          <a:p>
            <a:pPr algn="ctr"/>
            <a:r>
              <a:rPr lang="vi-VN" sz="5400" b="0" cap="none" spc="0" dirty="0">
                <a:ln w="0"/>
                <a:solidFill>
                  <a:srgbClr val="FF0000"/>
                </a:solidFill>
                <a:effectLst>
                  <a:outerShdw blurRad="38100" dist="19050" dir="2700000" algn="tl" rotWithShape="0">
                    <a:schemeClr val="dk1">
                      <a:alpha val="40000"/>
                    </a:schemeClr>
                  </a:outerShdw>
                </a:effectLst>
                <a:latin typeface="#9Slide03 IcielPanton Black" panose="00000A00000000000000" pitchFamily="2" charset="0"/>
              </a:rPr>
              <a:t>Học sinh viết bài</a:t>
            </a:r>
            <a:endParaRPr lang="en-US" sz="5400" b="0" cap="none" spc="0" dirty="0">
              <a:ln w="0"/>
              <a:solidFill>
                <a:srgbClr val="FF0000"/>
              </a:solidFill>
              <a:effectLst>
                <a:outerShdw blurRad="38100" dist="19050" dir="2700000" algn="tl" rotWithShape="0">
                  <a:schemeClr val="dk1">
                    <a:alpha val="40000"/>
                  </a:schemeClr>
                </a:outerShdw>
              </a:effectLst>
              <a:latin typeface="#9Slide03 IcielPanton Black" panose="00000A00000000000000" pitchFamily="2" charset="0"/>
            </a:endParaRPr>
          </a:p>
        </p:txBody>
      </p:sp>
    </p:spTree>
    <p:extLst>
      <p:ext uri="{BB962C8B-B14F-4D97-AF65-F5344CB8AC3E}">
        <p14:creationId xmlns:p14="http://schemas.microsoft.com/office/powerpoint/2010/main" val="392223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cture 27">
            <a:extLst>
              <a:ext uri="{FF2B5EF4-FFF2-40B4-BE49-F238E27FC236}">
                <a16:creationId xmlns:a16="http://schemas.microsoft.com/office/drawing/2014/main" id="{6037851D-5826-1943-B2C4-14E19926BC40}"/>
              </a:ext>
            </a:extLst>
          </p:cNvPr>
          <p:cNvPicPr>
            <a:picLocks noChangeAspect="1"/>
          </p:cNvPicPr>
          <p:nvPr/>
        </p:nvPicPr>
        <p:blipFill>
          <a:blip r:embed="rId4"/>
          <a:srcRect/>
          <a:stretch>
            <a:fillRect/>
          </a:stretch>
        </p:blipFill>
        <p:spPr>
          <a:xfrm>
            <a:off x="857279" y="727983"/>
            <a:ext cx="6896104" cy="5402033"/>
          </a:xfrm>
          <a:prstGeom prst="rect">
            <a:avLst/>
          </a:prstGeom>
        </p:spPr>
      </p:pic>
      <p:sp>
        <p:nvSpPr>
          <p:cNvPr id="62" name="TextBox 61">
            <a:extLst>
              <a:ext uri="{FF2B5EF4-FFF2-40B4-BE49-F238E27FC236}">
                <a16:creationId xmlns:a16="http://schemas.microsoft.com/office/drawing/2014/main" id="{86A2801E-2E6D-4A94-9B22-8AA96F5D876C}"/>
              </a:ext>
            </a:extLst>
          </p:cNvPr>
          <p:cNvSpPr txBox="1"/>
          <p:nvPr/>
        </p:nvSpPr>
        <p:spPr>
          <a:xfrm>
            <a:off x="2567535" y="3286025"/>
            <a:ext cx="4127711" cy="430887"/>
          </a:xfrm>
          <a:custGeom>
            <a:avLst/>
            <a:gdLst>
              <a:gd name="connsiteX0" fmla="*/ 0 w 4127711"/>
              <a:gd name="connsiteY0" fmla="*/ 0 h 430887"/>
              <a:gd name="connsiteX1" fmla="*/ 672227 w 4127711"/>
              <a:gd name="connsiteY1" fmla="*/ 0 h 430887"/>
              <a:gd name="connsiteX2" fmla="*/ 1261900 w 4127711"/>
              <a:gd name="connsiteY2" fmla="*/ 0 h 430887"/>
              <a:gd name="connsiteX3" fmla="*/ 1892850 w 4127711"/>
              <a:gd name="connsiteY3" fmla="*/ 0 h 430887"/>
              <a:gd name="connsiteX4" fmla="*/ 2358692 w 4127711"/>
              <a:gd name="connsiteY4" fmla="*/ 0 h 430887"/>
              <a:gd name="connsiteX5" fmla="*/ 2948365 w 4127711"/>
              <a:gd name="connsiteY5" fmla="*/ 0 h 430887"/>
              <a:gd name="connsiteX6" fmla="*/ 3496761 w 4127711"/>
              <a:gd name="connsiteY6" fmla="*/ 0 h 430887"/>
              <a:gd name="connsiteX7" fmla="*/ 4127711 w 4127711"/>
              <a:gd name="connsiteY7" fmla="*/ 0 h 430887"/>
              <a:gd name="connsiteX8" fmla="*/ 4127711 w 4127711"/>
              <a:gd name="connsiteY8" fmla="*/ 430887 h 430887"/>
              <a:gd name="connsiteX9" fmla="*/ 3496761 w 4127711"/>
              <a:gd name="connsiteY9" fmla="*/ 430887 h 430887"/>
              <a:gd name="connsiteX10" fmla="*/ 2989642 w 4127711"/>
              <a:gd name="connsiteY10" fmla="*/ 430887 h 430887"/>
              <a:gd name="connsiteX11" fmla="*/ 2441246 w 4127711"/>
              <a:gd name="connsiteY11" fmla="*/ 430887 h 430887"/>
              <a:gd name="connsiteX12" fmla="*/ 1769019 w 4127711"/>
              <a:gd name="connsiteY12" fmla="*/ 430887 h 430887"/>
              <a:gd name="connsiteX13" fmla="*/ 1138069 w 4127711"/>
              <a:gd name="connsiteY13" fmla="*/ 430887 h 430887"/>
              <a:gd name="connsiteX14" fmla="*/ 0 w 4127711"/>
              <a:gd name="connsiteY14" fmla="*/ 430887 h 430887"/>
              <a:gd name="connsiteX15" fmla="*/ 0 w 4127711"/>
              <a:gd name="connsiteY15" fmla="*/ 0 h 43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27711" h="430887" fill="none" extrusionOk="0">
                <a:moveTo>
                  <a:pt x="0" y="0"/>
                </a:moveTo>
                <a:cubicBezTo>
                  <a:pt x="283533" y="-47629"/>
                  <a:pt x="419546" y="21374"/>
                  <a:pt x="672227" y="0"/>
                </a:cubicBezTo>
                <a:cubicBezTo>
                  <a:pt x="924908" y="-21374"/>
                  <a:pt x="974109" y="42874"/>
                  <a:pt x="1261900" y="0"/>
                </a:cubicBezTo>
                <a:cubicBezTo>
                  <a:pt x="1549691" y="-42874"/>
                  <a:pt x="1635139" y="23066"/>
                  <a:pt x="1892850" y="0"/>
                </a:cubicBezTo>
                <a:cubicBezTo>
                  <a:pt x="2150561" y="-23066"/>
                  <a:pt x="2141533" y="11722"/>
                  <a:pt x="2358692" y="0"/>
                </a:cubicBezTo>
                <a:cubicBezTo>
                  <a:pt x="2575851" y="-11722"/>
                  <a:pt x="2759147" y="60194"/>
                  <a:pt x="2948365" y="0"/>
                </a:cubicBezTo>
                <a:cubicBezTo>
                  <a:pt x="3137583" y="-60194"/>
                  <a:pt x="3288225" y="48447"/>
                  <a:pt x="3496761" y="0"/>
                </a:cubicBezTo>
                <a:cubicBezTo>
                  <a:pt x="3705297" y="-48447"/>
                  <a:pt x="3828143" y="49510"/>
                  <a:pt x="4127711" y="0"/>
                </a:cubicBezTo>
                <a:cubicBezTo>
                  <a:pt x="4175661" y="157499"/>
                  <a:pt x="4089568" y="244274"/>
                  <a:pt x="4127711" y="430887"/>
                </a:cubicBezTo>
                <a:cubicBezTo>
                  <a:pt x="3988662" y="463413"/>
                  <a:pt x="3741944" y="370408"/>
                  <a:pt x="3496761" y="430887"/>
                </a:cubicBezTo>
                <a:cubicBezTo>
                  <a:pt x="3251578" y="491366"/>
                  <a:pt x="3171988" y="425542"/>
                  <a:pt x="2989642" y="430887"/>
                </a:cubicBezTo>
                <a:cubicBezTo>
                  <a:pt x="2807296" y="436232"/>
                  <a:pt x="2659026" y="418293"/>
                  <a:pt x="2441246" y="430887"/>
                </a:cubicBezTo>
                <a:cubicBezTo>
                  <a:pt x="2223466" y="443481"/>
                  <a:pt x="2104184" y="429752"/>
                  <a:pt x="1769019" y="430887"/>
                </a:cubicBezTo>
                <a:cubicBezTo>
                  <a:pt x="1433854" y="432022"/>
                  <a:pt x="1369949" y="360879"/>
                  <a:pt x="1138069" y="430887"/>
                </a:cubicBezTo>
                <a:cubicBezTo>
                  <a:pt x="906189" y="500895"/>
                  <a:pt x="412294" y="360523"/>
                  <a:pt x="0" y="430887"/>
                </a:cubicBezTo>
                <a:cubicBezTo>
                  <a:pt x="-5390" y="343033"/>
                  <a:pt x="27315" y="146732"/>
                  <a:pt x="0" y="0"/>
                </a:cubicBezTo>
                <a:close/>
              </a:path>
              <a:path w="4127711" h="430887" stroke="0" extrusionOk="0">
                <a:moveTo>
                  <a:pt x="0" y="0"/>
                </a:moveTo>
                <a:cubicBezTo>
                  <a:pt x="168360" y="-69670"/>
                  <a:pt x="396220" y="42038"/>
                  <a:pt x="672227" y="0"/>
                </a:cubicBezTo>
                <a:cubicBezTo>
                  <a:pt x="948234" y="-42038"/>
                  <a:pt x="976051" y="1256"/>
                  <a:pt x="1220623" y="0"/>
                </a:cubicBezTo>
                <a:cubicBezTo>
                  <a:pt x="1465195" y="-1256"/>
                  <a:pt x="1564914" y="55165"/>
                  <a:pt x="1769019" y="0"/>
                </a:cubicBezTo>
                <a:cubicBezTo>
                  <a:pt x="1973124" y="-55165"/>
                  <a:pt x="2236332" y="9006"/>
                  <a:pt x="2441246" y="0"/>
                </a:cubicBezTo>
                <a:cubicBezTo>
                  <a:pt x="2646160" y="-9006"/>
                  <a:pt x="2850503" y="12763"/>
                  <a:pt x="2989642" y="0"/>
                </a:cubicBezTo>
                <a:cubicBezTo>
                  <a:pt x="3128781" y="-12763"/>
                  <a:pt x="3243824" y="23176"/>
                  <a:pt x="3496761" y="0"/>
                </a:cubicBezTo>
                <a:cubicBezTo>
                  <a:pt x="3749698" y="-23176"/>
                  <a:pt x="3815770" y="65870"/>
                  <a:pt x="4127711" y="0"/>
                </a:cubicBezTo>
                <a:cubicBezTo>
                  <a:pt x="4154622" y="132169"/>
                  <a:pt x="4087965" y="300878"/>
                  <a:pt x="4127711" y="430887"/>
                </a:cubicBezTo>
                <a:cubicBezTo>
                  <a:pt x="3984202" y="471910"/>
                  <a:pt x="3774495" y="362791"/>
                  <a:pt x="3538038" y="430887"/>
                </a:cubicBezTo>
                <a:cubicBezTo>
                  <a:pt x="3301581" y="498983"/>
                  <a:pt x="3108477" y="407330"/>
                  <a:pt x="2907088" y="430887"/>
                </a:cubicBezTo>
                <a:cubicBezTo>
                  <a:pt x="2705699" y="454444"/>
                  <a:pt x="2447817" y="363101"/>
                  <a:pt x="2234861" y="430887"/>
                </a:cubicBezTo>
                <a:cubicBezTo>
                  <a:pt x="2021905" y="498673"/>
                  <a:pt x="1942684" y="397567"/>
                  <a:pt x="1686465" y="430887"/>
                </a:cubicBezTo>
                <a:cubicBezTo>
                  <a:pt x="1430246" y="464207"/>
                  <a:pt x="1204626" y="366073"/>
                  <a:pt x="1055515" y="430887"/>
                </a:cubicBezTo>
                <a:cubicBezTo>
                  <a:pt x="906404" y="495701"/>
                  <a:pt x="759390" y="417050"/>
                  <a:pt x="589673" y="430887"/>
                </a:cubicBezTo>
                <a:cubicBezTo>
                  <a:pt x="419956" y="444724"/>
                  <a:pt x="231767" y="380173"/>
                  <a:pt x="0" y="430887"/>
                </a:cubicBezTo>
                <a:cubicBezTo>
                  <a:pt x="-27942" y="222415"/>
                  <a:pt x="35480" y="210567"/>
                  <a:pt x="0" y="0"/>
                </a:cubicBezTo>
                <a:close/>
              </a:path>
            </a:pathLst>
          </a:custGeom>
          <a:solidFill>
            <a:schemeClr val="accent6">
              <a:lumMod val="20000"/>
              <a:lumOff val="80000"/>
            </a:schemeClr>
          </a:solidFill>
          <a:ln>
            <a:solidFill>
              <a:schemeClr val="accent6">
                <a:lumMod val="75000"/>
              </a:schemeClr>
            </a:solidFill>
            <a:extLst>
              <a:ext uri="{C807C97D-BFC1-408E-A445-0C87EB9F89A2}">
                <ask:lineSketchStyleProps xmlns:ask="http://schemas.microsoft.com/office/drawing/2018/sketchyshapes" sd="1574697630">
                  <a:prstGeom prst="rect">
                    <a:avLst/>
                  </a:prstGeom>
                  <ask:type>
                    <ask:lineSketchScribble/>
                  </ask:type>
                </ask:lineSketchStyleProps>
              </a:ext>
            </a:extLst>
          </a:ln>
        </p:spPr>
        <p:txBody>
          <a:bodyPr wrap="square" lIns="0" tIns="0" rIns="0" bIns="0" rtlCol="0">
            <a:spAutoFit/>
          </a:bodyPr>
          <a:lstStyle/>
          <a:p>
            <a:pPr algn="l"/>
            <a:r>
              <a:rPr lang="vi-VN" sz="2800" dirty="0">
                <a:latin typeface="#Li-N UTM Isadora" panose="02040603050506020204" pitchFamily="18" charset="0"/>
              </a:rPr>
              <a:t>Hoàn thành bài văn vào vở.</a:t>
            </a:r>
            <a:endParaRPr lang="en-US" sz="2800" dirty="0">
              <a:latin typeface="#Li-N UTM Isadora" panose="02040603050506020204" pitchFamily="18" charset="0"/>
            </a:endParaRPr>
          </a:p>
        </p:txBody>
      </p:sp>
      <p:sp>
        <p:nvSpPr>
          <p:cNvPr id="63" name="TextBox 62">
            <a:extLst>
              <a:ext uri="{FF2B5EF4-FFF2-40B4-BE49-F238E27FC236}">
                <a16:creationId xmlns:a16="http://schemas.microsoft.com/office/drawing/2014/main" id="{86A2801E-2E6D-4A94-9B22-8AA96F5D876C}"/>
              </a:ext>
            </a:extLst>
          </p:cNvPr>
          <p:cNvSpPr txBox="1"/>
          <p:nvPr/>
        </p:nvSpPr>
        <p:spPr>
          <a:xfrm>
            <a:off x="3088665" y="4195556"/>
            <a:ext cx="3630480" cy="861774"/>
          </a:xfrm>
          <a:custGeom>
            <a:avLst/>
            <a:gdLst>
              <a:gd name="connsiteX0" fmla="*/ 0 w 3630480"/>
              <a:gd name="connsiteY0" fmla="*/ 0 h 861774"/>
              <a:gd name="connsiteX1" fmla="*/ 409726 w 3630480"/>
              <a:gd name="connsiteY1" fmla="*/ 0 h 861774"/>
              <a:gd name="connsiteX2" fmla="*/ 964670 w 3630480"/>
              <a:gd name="connsiteY2" fmla="*/ 0 h 861774"/>
              <a:gd name="connsiteX3" fmla="*/ 1483310 w 3630480"/>
              <a:gd name="connsiteY3" fmla="*/ 0 h 861774"/>
              <a:gd name="connsiteX4" fmla="*/ 1929341 w 3630480"/>
              <a:gd name="connsiteY4" fmla="*/ 0 h 861774"/>
              <a:gd name="connsiteX5" fmla="*/ 2484286 w 3630480"/>
              <a:gd name="connsiteY5" fmla="*/ 0 h 861774"/>
              <a:gd name="connsiteX6" fmla="*/ 3075535 w 3630480"/>
              <a:gd name="connsiteY6" fmla="*/ 0 h 861774"/>
              <a:gd name="connsiteX7" fmla="*/ 3630480 w 3630480"/>
              <a:gd name="connsiteY7" fmla="*/ 0 h 861774"/>
              <a:gd name="connsiteX8" fmla="*/ 3630480 w 3630480"/>
              <a:gd name="connsiteY8" fmla="*/ 405034 h 861774"/>
              <a:gd name="connsiteX9" fmla="*/ 3630480 w 3630480"/>
              <a:gd name="connsiteY9" fmla="*/ 861774 h 861774"/>
              <a:gd name="connsiteX10" fmla="*/ 3111840 w 3630480"/>
              <a:gd name="connsiteY10" fmla="*/ 861774 h 861774"/>
              <a:gd name="connsiteX11" fmla="*/ 2665810 w 3630480"/>
              <a:gd name="connsiteY11" fmla="*/ 861774 h 861774"/>
              <a:gd name="connsiteX12" fmla="*/ 2074560 w 3630480"/>
              <a:gd name="connsiteY12" fmla="*/ 861774 h 861774"/>
              <a:gd name="connsiteX13" fmla="*/ 1664834 w 3630480"/>
              <a:gd name="connsiteY13" fmla="*/ 861774 h 861774"/>
              <a:gd name="connsiteX14" fmla="*/ 1218804 w 3630480"/>
              <a:gd name="connsiteY14" fmla="*/ 861774 h 861774"/>
              <a:gd name="connsiteX15" fmla="*/ 700164 w 3630480"/>
              <a:gd name="connsiteY15" fmla="*/ 861774 h 861774"/>
              <a:gd name="connsiteX16" fmla="*/ 0 w 3630480"/>
              <a:gd name="connsiteY16" fmla="*/ 861774 h 861774"/>
              <a:gd name="connsiteX17" fmla="*/ 0 w 3630480"/>
              <a:gd name="connsiteY17" fmla="*/ 422269 h 861774"/>
              <a:gd name="connsiteX18" fmla="*/ 0 w 3630480"/>
              <a:gd name="connsiteY18" fmla="*/ 0 h 861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30480" h="861774" fill="none" extrusionOk="0">
                <a:moveTo>
                  <a:pt x="0" y="0"/>
                </a:moveTo>
                <a:cubicBezTo>
                  <a:pt x="127350" y="-32764"/>
                  <a:pt x="277786" y="28583"/>
                  <a:pt x="409726" y="0"/>
                </a:cubicBezTo>
                <a:cubicBezTo>
                  <a:pt x="541666" y="-28583"/>
                  <a:pt x="747597" y="22340"/>
                  <a:pt x="964670" y="0"/>
                </a:cubicBezTo>
                <a:cubicBezTo>
                  <a:pt x="1181743" y="-22340"/>
                  <a:pt x="1307357" y="46632"/>
                  <a:pt x="1483310" y="0"/>
                </a:cubicBezTo>
                <a:cubicBezTo>
                  <a:pt x="1659263" y="-46632"/>
                  <a:pt x="1835055" y="31453"/>
                  <a:pt x="1929341" y="0"/>
                </a:cubicBezTo>
                <a:cubicBezTo>
                  <a:pt x="2023627" y="-31453"/>
                  <a:pt x="2345314" y="34356"/>
                  <a:pt x="2484286" y="0"/>
                </a:cubicBezTo>
                <a:cubicBezTo>
                  <a:pt x="2623258" y="-34356"/>
                  <a:pt x="2803967" y="29353"/>
                  <a:pt x="3075535" y="0"/>
                </a:cubicBezTo>
                <a:cubicBezTo>
                  <a:pt x="3347103" y="-29353"/>
                  <a:pt x="3479723" y="61784"/>
                  <a:pt x="3630480" y="0"/>
                </a:cubicBezTo>
                <a:cubicBezTo>
                  <a:pt x="3673716" y="146870"/>
                  <a:pt x="3593075" y="252561"/>
                  <a:pt x="3630480" y="405034"/>
                </a:cubicBezTo>
                <a:cubicBezTo>
                  <a:pt x="3667885" y="557507"/>
                  <a:pt x="3588379" y="752255"/>
                  <a:pt x="3630480" y="861774"/>
                </a:cubicBezTo>
                <a:cubicBezTo>
                  <a:pt x="3517908" y="916441"/>
                  <a:pt x="3222468" y="849491"/>
                  <a:pt x="3111840" y="861774"/>
                </a:cubicBezTo>
                <a:cubicBezTo>
                  <a:pt x="3001212" y="874057"/>
                  <a:pt x="2800233" y="848385"/>
                  <a:pt x="2665810" y="861774"/>
                </a:cubicBezTo>
                <a:cubicBezTo>
                  <a:pt x="2531387" y="875163"/>
                  <a:pt x="2273743" y="852586"/>
                  <a:pt x="2074560" y="861774"/>
                </a:cubicBezTo>
                <a:cubicBezTo>
                  <a:pt x="1875377" y="870962"/>
                  <a:pt x="1776320" y="828876"/>
                  <a:pt x="1664834" y="861774"/>
                </a:cubicBezTo>
                <a:cubicBezTo>
                  <a:pt x="1553348" y="894672"/>
                  <a:pt x="1313751" y="829304"/>
                  <a:pt x="1218804" y="861774"/>
                </a:cubicBezTo>
                <a:cubicBezTo>
                  <a:pt x="1123857" y="894244"/>
                  <a:pt x="840193" y="838108"/>
                  <a:pt x="700164" y="861774"/>
                </a:cubicBezTo>
                <a:cubicBezTo>
                  <a:pt x="560135" y="885440"/>
                  <a:pt x="144827" y="815888"/>
                  <a:pt x="0" y="861774"/>
                </a:cubicBezTo>
                <a:cubicBezTo>
                  <a:pt x="-12413" y="678226"/>
                  <a:pt x="35847" y="573920"/>
                  <a:pt x="0" y="422269"/>
                </a:cubicBezTo>
                <a:cubicBezTo>
                  <a:pt x="-35847" y="270618"/>
                  <a:pt x="28574" y="127339"/>
                  <a:pt x="0" y="0"/>
                </a:cubicBezTo>
                <a:close/>
              </a:path>
              <a:path w="3630480" h="861774" stroke="0" extrusionOk="0">
                <a:moveTo>
                  <a:pt x="0" y="0"/>
                </a:moveTo>
                <a:cubicBezTo>
                  <a:pt x="155966" y="-41647"/>
                  <a:pt x="217712" y="13691"/>
                  <a:pt x="409726" y="0"/>
                </a:cubicBezTo>
                <a:cubicBezTo>
                  <a:pt x="601740" y="-13691"/>
                  <a:pt x="747734" y="16182"/>
                  <a:pt x="1000975" y="0"/>
                </a:cubicBezTo>
                <a:cubicBezTo>
                  <a:pt x="1254216" y="-16182"/>
                  <a:pt x="1368578" y="569"/>
                  <a:pt x="1483310" y="0"/>
                </a:cubicBezTo>
                <a:cubicBezTo>
                  <a:pt x="1598043" y="-569"/>
                  <a:pt x="1813141" y="28527"/>
                  <a:pt x="1929341" y="0"/>
                </a:cubicBezTo>
                <a:cubicBezTo>
                  <a:pt x="2045541" y="-28527"/>
                  <a:pt x="2138704" y="36530"/>
                  <a:pt x="2339066" y="0"/>
                </a:cubicBezTo>
                <a:cubicBezTo>
                  <a:pt x="2539429" y="-36530"/>
                  <a:pt x="2639008" y="51558"/>
                  <a:pt x="2930316" y="0"/>
                </a:cubicBezTo>
                <a:cubicBezTo>
                  <a:pt x="3221624" y="-51558"/>
                  <a:pt x="3293161" y="72087"/>
                  <a:pt x="3630480" y="0"/>
                </a:cubicBezTo>
                <a:cubicBezTo>
                  <a:pt x="3681442" y="95768"/>
                  <a:pt x="3582096" y="306611"/>
                  <a:pt x="3630480" y="439505"/>
                </a:cubicBezTo>
                <a:cubicBezTo>
                  <a:pt x="3678864" y="572399"/>
                  <a:pt x="3628335" y="661321"/>
                  <a:pt x="3630480" y="861774"/>
                </a:cubicBezTo>
                <a:cubicBezTo>
                  <a:pt x="3508339" y="915702"/>
                  <a:pt x="3249186" y="808328"/>
                  <a:pt x="3111840" y="861774"/>
                </a:cubicBezTo>
                <a:cubicBezTo>
                  <a:pt x="2974494" y="915220"/>
                  <a:pt x="2847667" y="829837"/>
                  <a:pt x="2629505" y="861774"/>
                </a:cubicBezTo>
                <a:cubicBezTo>
                  <a:pt x="2411344" y="893711"/>
                  <a:pt x="2329152" y="808604"/>
                  <a:pt x="2110865" y="861774"/>
                </a:cubicBezTo>
                <a:cubicBezTo>
                  <a:pt x="1892578" y="914944"/>
                  <a:pt x="1859945" y="854676"/>
                  <a:pt x="1628530" y="861774"/>
                </a:cubicBezTo>
                <a:cubicBezTo>
                  <a:pt x="1397115" y="868872"/>
                  <a:pt x="1336767" y="817141"/>
                  <a:pt x="1073585" y="861774"/>
                </a:cubicBezTo>
                <a:cubicBezTo>
                  <a:pt x="810404" y="906407"/>
                  <a:pt x="776565" y="817913"/>
                  <a:pt x="591250" y="861774"/>
                </a:cubicBezTo>
                <a:cubicBezTo>
                  <a:pt x="405935" y="905635"/>
                  <a:pt x="236296" y="859591"/>
                  <a:pt x="0" y="861774"/>
                </a:cubicBezTo>
                <a:cubicBezTo>
                  <a:pt x="-32418" y="745312"/>
                  <a:pt x="43978" y="616167"/>
                  <a:pt x="0" y="413652"/>
                </a:cubicBezTo>
                <a:cubicBezTo>
                  <a:pt x="-43978" y="211137"/>
                  <a:pt x="7588" y="157887"/>
                  <a:pt x="0" y="0"/>
                </a:cubicBezTo>
                <a:close/>
              </a:path>
            </a:pathLst>
          </a:custGeom>
          <a:solidFill>
            <a:schemeClr val="accent6">
              <a:lumMod val="20000"/>
              <a:lumOff val="80000"/>
            </a:schemeClr>
          </a:solidFill>
          <a:ln>
            <a:solidFill>
              <a:schemeClr val="accent6">
                <a:lumMod val="75000"/>
              </a:schemeClr>
            </a:solidFill>
            <a:extLst>
              <a:ext uri="{C807C97D-BFC1-408E-A445-0C87EB9F89A2}">
                <ask:lineSketchStyleProps xmlns:ask="http://schemas.microsoft.com/office/drawing/2018/sketchyshapes" sd="1049870858">
                  <a:prstGeom prst="rect">
                    <a:avLst/>
                  </a:prstGeom>
                  <ask:type>
                    <ask:lineSketchScribble/>
                  </ask:type>
                </ask:lineSketchStyleProps>
              </a:ext>
            </a:extLst>
          </a:ln>
        </p:spPr>
        <p:txBody>
          <a:bodyPr wrap="square" lIns="0" tIns="0" rIns="0" bIns="0" rtlCol="0">
            <a:spAutoFit/>
          </a:bodyPr>
          <a:lstStyle/>
          <a:p>
            <a:pPr algn="l"/>
            <a:r>
              <a:rPr lang="vi-VN" sz="2800" dirty="0">
                <a:latin typeface="#Li-N UTM Isadora" panose="02040603050506020204" pitchFamily="18" charset="0"/>
              </a:rPr>
              <a:t>Chuẩn bị bài: </a:t>
            </a:r>
          </a:p>
          <a:p>
            <a:pPr algn="l"/>
            <a:r>
              <a:rPr lang="vi-VN" sz="2800" dirty="0">
                <a:latin typeface="#Li-N UTM Isadora" panose="02040603050506020204" pitchFamily="18" charset="0"/>
              </a:rPr>
              <a:t>Tập viết đoạn đối thoại.</a:t>
            </a:r>
            <a:endParaRPr lang="en-US" sz="2800" dirty="0">
              <a:latin typeface="#Li-N UTM Isadora" panose="02040603050506020204" pitchFamily="18" charset="0"/>
            </a:endParaRPr>
          </a:p>
        </p:txBody>
      </p:sp>
      <p:pic>
        <p:nvPicPr>
          <p:cNvPr id="7" name="Picture 6">
            <a:extLst>
              <a:ext uri="{FF2B5EF4-FFF2-40B4-BE49-F238E27FC236}">
                <a16:creationId xmlns:a16="http://schemas.microsoft.com/office/drawing/2014/main" id="{D7EE9164-0E82-F481-1E79-B110C9B838D6}"/>
              </a:ext>
            </a:extLst>
          </p:cNvPr>
          <p:cNvPicPr>
            <a:picLocks noChangeAspect="1"/>
          </p:cNvPicPr>
          <p:nvPr/>
        </p:nvPicPr>
        <p:blipFill>
          <a:blip r:embed="rId5"/>
          <a:stretch>
            <a:fillRect/>
          </a:stretch>
        </p:blipFill>
        <p:spPr>
          <a:xfrm>
            <a:off x="1294083" y="1743874"/>
            <a:ext cx="5432007" cy="1127858"/>
          </a:xfrm>
          <a:prstGeom prst="rect">
            <a:avLst/>
          </a:prstGeom>
        </p:spPr>
      </p:pic>
      <p:grpSp>
        <p:nvGrpSpPr>
          <p:cNvPr id="11" name="Google Shape;7649;p83">
            <a:extLst>
              <a:ext uri="{FF2B5EF4-FFF2-40B4-BE49-F238E27FC236}">
                <a16:creationId xmlns:a16="http://schemas.microsoft.com/office/drawing/2014/main" id="{DDDFEC4F-5095-8068-BCC6-72D12483D3A5}"/>
              </a:ext>
            </a:extLst>
          </p:cNvPr>
          <p:cNvGrpSpPr/>
          <p:nvPr/>
        </p:nvGrpSpPr>
        <p:grpSpPr>
          <a:xfrm>
            <a:off x="7294179" y="148311"/>
            <a:ext cx="4321459" cy="6410144"/>
            <a:chOff x="5459856" y="1967130"/>
            <a:chExt cx="1482044" cy="2475228"/>
          </a:xfrm>
        </p:grpSpPr>
        <p:sp>
          <p:nvSpPr>
            <p:cNvPr id="12" name="Google Shape;7650;p83">
              <a:extLst>
                <a:ext uri="{FF2B5EF4-FFF2-40B4-BE49-F238E27FC236}">
                  <a16:creationId xmlns:a16="http://schemas.microsoft.com/office/drawing/2014/main" id="{2A0BDBE6-1C99-7023-7F43-0CF5BDBAAA30}"/>
                </a:ext>
              </a:extLst>
            </p:cNvPr>
            <p:cNvSpPr/>
            <p:nvPr/>
          </p:nvSpPr>
          <p:spPr>
            <a:xfrm>
              <a:off x="6045881" y="2936448"/>
              <a:ext cx="625269" cy="817340"/>
            </a:xfrm>
            <a:custGeom>
              <a:avLst/>
              <a:gdLst/>
              <a:ahLst/>
              <a:cxnLst/>
              <a:rect l="l" t="t" r="r" b="b"/>
              <a:pathLst>
                <a:path w="6628" h="8664" extrusionOk="0">
                  <a:moveTo>
                    <a:pt x="3447" y="0"/>
                  </a:moveTo>
                  <a:cubicBezTo>
                    <a:pt x="3342" y="14"/>
                    <a:pt x="3226" y="46"/>
                    <a:pt x="3124" y="74"/>
                  </a:cubicBezTo>
                  <a:cubicBezTo>
                    <a:pt x="3036" y="102"/>
                    <a:pt x="2948" y="134"/>
                    <a:pt x="2832" y="176"/>
                  </a:cubicBezTo>
                  <a:cubicBezTo>
                    <a:pt x="2656" y="250"/>
                    <a:pt x="2494" y="338"/>
                    <a:pt x="2332" y="426"/>
                  </a:cubicBezTo>
                  <a:cubicBezTo>
                    <a:pt x="2184" y="514"/>
                    <a:pt x="2040" y="630"/>
                    <a:pt x="1878" y="749"/>
                  </a:cubicBezTo>
                  <a:cubicBezTo>
                    <a:pt x="1615" y="968"/>
                    <a:pt x="1365" y="1245"/>
                    <a:pt x="1129" y="1555"/>
                  </a:cubicBezTo>
                  <a:cubicBezTo>
                    <a:pt x="925" y="1847"/>
                    <a:pt x="735" y="2171"/>
                    <a:pt x="573" y="2536"/>
                  </a:cubicBezTo>
                  <a:cubicBezTo>
                    <a:pt x="426" y="2874"/>
                    <a:pt x="310" y="3240"/>
                    <a:pt x="208" y="3620"/>
                  </a:cubicBezTo>
                  <a:cubicBezTo>
                    <a:pt x="120" y="3986"/>
                    <a:pt x="60" y="4369"/>
                    <a:pt x="32" y="4749"/>
                  </a:cubicBezTo>
                  <a:cubicBezTo>
                    <a:pt x="0" y="5115"/>
                    <a:pt x="0" y="5481"/>
                    <a:pt x="32" y="5832"/>
                  </a:cubicBezTo>
                  <a:cubicBezTo>
                    <a:pt x="60" y="6258"/>
                    <a:pt x="134" y="6624"/>
                    <a:pt x="236" y="6947"/>
                  </a:cubicBezTo>
                  <a:cubicBezTo>
                    <a:pt x="296" y="7109"/>
                    <a:pt x="352" y="7271"/>
                    <a:pt x="440" y="7401"/>
                  </a:cubicBezTo>
                  <a:cubicBezTo>
                    <a:pt x="500" y="7549"/>
                    <a:pt x="587" y="7665"/>
                    <a:pt x="689" y="7799"/>
                  </a:cubicBezTo>
                  <a:cubicBezTo>
                    <a:pt x="865" y="8017"/>
                    <a:pt x="1115" y="8207"/>
                    <a:pt x="1379" y="8340"/>
                  </a:cubicBezTo>
                  <a:cubicBezTo>
                    <a:pt x="1657" y="8488"/>
                    <a:pt x="1966" y="8576"/>
                    <a:pt x="2346" y="8618"/>
                  </a:cubicBezTo>
                  <a:cubicBezTo>
                    <a:pt x="2522" y="8646"/>
                    <a:pt x="2712" y="8664"/>
                    <a:pt x="2920" y="8664"/>
                  </a:cubicBezTo>
                  <a:lnTo>
                    <a:pt x="3036" y="8664"/>
                  </a:lnTo>
                  <a:cubicBezTo>
                    <a:pt x="3197" y="8664"/>
                    <a:pt x="3342" y="8664"/>
                    <a:pt x="3489" y="8646"/>
                  </a:cubicBezTo>
                  <a:cubicBezTo>
                    <a:pt x="3943" y="8632"/>
                    <a:pt x="4327" y="8576"/>
                    <a:pt x="4661" y="8488"/>
                  </a:cubicBezTo>
                  <a:cubicBezTo>
                    <a:pt x="4837" y="8428"/>
                    <a:pt x="5030" y="8354"/>
                    <a:pt x="5188" y="8280"/>
                  </a:cubicBezTo>
                  <a:cubicBezTo>
                    <a:pt x="5364" y="8193"/>
                    <a:pt x="5526" y="8091"/>
                    <a:pt x="5674" y="7974"/>
                  </a:cubicBezTo>
                  <a:cubicBezTo>
                    <a:pt x="5822" y="7855"/>
                    <a:pt x="5952" y="7711"/>
                    <a:pt x="6085" y="7549"/>
                  </a:cubicBezTo>
                  <a:cubicBezTo>
                    <a:pt x="6187" y="7387"/>
                    <a:pt x="6289" y="7211"/>
                    <a:pt x="6377" y="6993"/>
                  </a:cubicBezTo>
                  <a:cubicBezTo>
                    <a:pt x="6451" y="6817"/>
                    <a:pt x="6507" y="6610"/>
                    <a:pt x="6539" y="6377"/>
                  </a:cubicBezTo>
                  <a:cubicBezTo>
                    <a:pt x="6581" y="6156"/>
                    <a:pt x="6595" y="5938"/>
                    <a:pt x="6613" y="5702"/>
                  </a:cubicBezTo>
                  <a:cubicBezTo>
                    <a:pt x="6627" y="5291"/>
                    <a:pt x="6595" y="4851"/>
                    <a:pt x="6525" y="4323"/>
                  </a:cubicBezTo>
                  <a:cubicBezTo>
                    <a:pt x="6493" y="4119"/>
                    <a:pt x="6465" y="3898"/>
                    <a:pt x="6420" y="3665"/>
                  </a:cubicBezTo>
                  <a:cubicBezTo>
                    <a:pt x="6391" y="3490"/>
                    <a:pt x="6363" y="3300"/>
                    <a:pt x="6317" y="3124"/>
                  </a:cubicBezTo>
                  <a:cubicBezTo>
                    <a:pt x="6230" y="2754"/>
                    <a:pt x="6099" y="2403"/>
                    <a:pt x="5952" y="2083"/>
                  </a:cubicBezTo>
                  <a:cubicBezTo>
                    <a:pt x="5790" y="1731"/>
                    <a:pt x="5600" y="1407"/>
                    <a:pt x="5364" y="1143"/>
                  </a:cubicBezTo>
                  <a:cubicBezTo>
                    <a:pt x="5262" y="1013"/>
                    <a:pt x="5146" y="908"/>
                    <a:pt x="5030" y="806"/>
                  </a:cubicBezTo>
                  <a:cubicBezTo>
                    <a:pt x="5030" y="792"/>
                    <a:pt x="5012" y="778"/>
                    <a:pt x="4998" y="764"/>
                  </a:cubicBezTo>
                  <a:cubicBezTo>
                    <a:pt x="4925" y="661"/>
                    <a:pt x="4868" y="588"/>
                    <a:pt x="4794" y="514"/>
                  </a:cubicBezTo>
                  <a:cubicBezTo>
                    <a:pt x="4721" y="440"/>
                    <a:pt x="4633" y="366"/>
                    <a:pt x="4559" y="310"/>
                  </a:cubicBezTo>
                  <a:cubicBezTo>
                    <a:pt x="4397" y="190"/>
                    <a:pt x="4221" y="102"/>
                    <a:pt x="4031" y="46"/>
                  </a:cubicBezTo>
                  <a:cubicBezTo>
                    <a:pt x="3915" y="14"/>
                    <a:pt x="3781" y="0"/>
                    <a:pt x="3637"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651;p83">
              <a:extLst>
                <a:ext uri="{FF2B5EF4-FFF2-40B4-BE49-F238E27FC236}">
                  <a16:creationId xmlns:a16="http://schemas.microsoft.com/office/drawing/2014/main" id="{ACEFDD39-AAA6-D3B1-89D2-C5A634CBCEC8}"/>
                </a:ext>
              </a:extLst>
            </p:cNvPr>
            <p:cNvSpPr/>
            <p:nvPr/>
          </p:nvSpPr>
          <p:spPr>
            <a:xfrm>
              <a:off x="6408232" y="2936448"/>
              <a:ext cx="259900" cy="465650"/>
            </a:xfrm>
            <a:custGeom>
              <a:avLst/>
              <a:gdLst/>
              <a:ahLst/>
              <a:cxnLst/>
              <a:rect l="l" t="t" r="r" b="b"/>
              <a:pathLst>
                <a:path w="2755" h="4936" extrusionOk="0">
                  <a:moveTo>
                    <a:pt x="0" y="0"/>
                  </a:moveTo>
                  <a:lnTo>
                    <a:pt x="0" y="0"/>
                  </a:lnTo>
                  <a:cubicBezTo>
                    <a:pt x="162" y="310"/>
                    <a:pt x="310" y="630"/>
                    <a:pt x="440" y="953"/>
                  </a:cubicBezTo>
                  <a:cubicBezTo>
                    <a:pt x="468" y="996"/>
                    <a:pt x="486" y="1041"/>
                    <a:pt x="500" y="1070"/>
                  </a:cubicBezTo>
                  <a:cubicBezTo>
                    <a:pt x="514" y="1115"/>
                    <a:pt x="542" y="1157"/>
                    <a:pt x="556" y="1203"/>
                  </a:cubicBezTo>
                  <a:cubicBezTo>
                    <a:pt x="602" y="1291"/>
                    <a:pt x="630" y="1393"/>
                    <a:pt x="676" y="1481"/>
                  </a:cubicBezTo>
                  <a:cubicBezTo>
                    <a:pt x="749" y="1671"/>
                    <a:pt x="806" y="1875"/>
                    <a:pt x="865" y="2083"/>
                  </a:cubicBezTo>
                  <a:cubicBezTo>
                    <a:pt x="894" y="2171"/>
                    <a:pt x="925" y="2273"/>
                    <a:pt x="953" y="2375"/>
                  </a:cubicBezTo>
                  <a:cubicBezTo>
                    <a:pt x="967" y="2462"/>
                    <a:pt x="996" y="2536"/>
                    <a:pt x="1013" y="2624"/>
                  </a:cubicBezTo>
                  <a:cubicBezTo>
                    <a:pt x="1041" y="2800"/>
                    <a:pt x="1069" y="2990"/>
                    <a:pt x="1115" y="3166"/>
                  </a:cubicBezTo>
                  <a:cubicBezTo>
                    <a:pt x="1143" y="3356"/>
                    <a:pt x="1171" y="3532"/>
                    <a:pt x="1217" y="3708"/>
                  </a:cubicBezTo>
                  <a:cubicBezTo>
                    <a:pt x="1259" y="3884"/>
                    <a:pt x="1319" y="4059"/>
                    <a:pt x="1379" y="4221"/>
                  </a:cubicBezTo>
                  <a:cubicBezTo>
                    <a:pt x="1393" y="4249"/>
                    <a:pt x="1407" y="4281"/>
                    <a:pt x="1421" y="4309"/>
                  </a:cubicBezTo>
                  <a:cubicBezTo>
                    <a:pt x="1435" y="4337"/>
                    <a:pt x="1453" y="4369"/>
                    <a:pt x="1467" y="4397"/>
                  </a:cubicBezTo>
                  <a:cubicBezTo>
                    <a:pt x="1495" y="4443"/>
                    <a:pt x="1523" y="4485"/>
                    <a:pt x="1555" y="4531"/>
                  </a:cubicBezTo>
                  <a:cubicBezTo>
                    <a:pt x="1583" y="4559"/>
                    <a:pt x="1611" y="4601"/>
                    <a:pt x="1643" y="4633"/>
                  </a:cubicBezTo>
                  <a:cubicBezTo>
                    <a:pt x="1671" y="4661"/>
                    <a:pt x="1699" y="4675"/>
                    <a:pt x="1731" y="4707"/>
                  </a:cubicBezTo>
                  <a:cubicBezTo>
                    <a:pt x="1773" y="4735"/>
                    <a:pt x="1805" y="4763"/>
                    <a:pt x="1847" y="4777"/>
                  </a:cubicBezTo>
                  <a:cubicBezTo>
                    <a:pt x="1893" y="4809"/>
                    <a:pt x="1921" y="4823"/>
                    <a:pt x="1963" y="4837"/>
                  </a:cubicBezTo>
                  <a:cubicBezTo>
                    <a:pt x="2009" y="4865"/>
                    <a:pt x="2068" y="4883"/>
                    <a:pt x="2125" y="4897"/>
                  </a:cubicBezTo>
                  <a:cubicBezTo>
                    <a:pt x="2170" y="4911"/>
                    <a:pt x="2227" y="4925"/>
                    <a:pt x="2272" y="4925"/>
                  </a:cubicBezTo>
                  <a:cubicBezTo>
                    <a:pt x="2338" y="4932"/>
                    <a:pt x="2404" y="4935"/>
                    <a:pt x="2472" y="4935"/>
                  </a:cubicBezTo>
                  <a:cubicBezTo>
                    <a:pt x="2540" y="4935"/>
                    <a:pt x="2610" y="4932"/>
                    <a:pt x="2684" y="4925"/>
                  </a:cubicBezTo>
                  <a:lnTo>
                    <a:pt x="2666" y="4925"/>
                  </a:lnTo>
                  <a:cubicBezTo>
                    <a:pt x="2698" y="4925"/>
                    <a:pt x="2726" y="4911"/>
                    <a:pt x="2754" y="4911"/>
                  </a:cubicBezTo>
                  <a:cubicBezTo>
                    <a:pt x="2740" y="4721"/>
                    <a:pt x="2712" y="4531"/>
                    <a:pt x="2684" y="4323"/>
                  </a:cubicBezTo>
                  <a:cubicBezTo>
                    <a:pt x="2652" y="4105"/>
                    <a:pt x="2624" y="3898"/>
                    <a:pt x="2579" y="3665"/>
                  </a:cubicBezTo>
                  <a:cubicBezTo>
                    <a:pt x="2550" y="3490"/>
                    <a:pt x="2522" y="3300"/>
                    <a:pt x="2476" y="3124"/>
                  </a:cubicBezTo>
                  <a:cubicBezTo>
                    <a:pt x="2389" y="2754"/>
                    <a:pt x="2272" y="2403"/>
                    <a:pt x="2111" y="2083"/>
                  </a:cubicBezTo>
                  <a:cubicBezTo>
                    <a:pt x="1949" y="1731"/>
                    <a:pt x="1759" y="1407"/>
                    <a:pt x="1523" y="1143"/>
                  </a:cubicBezTo>
                  <a:cubicBezTo>
                    <a:pt x="1421" y="1013"/>
                    <a:pt x="1305" y="908"/>
                    <a:pt x="1189" y="806"/>
                  </a:cubicBezTo>
                  <a:cubicBezTo>
                    <a:pt x="1189" y="792"/>
                    <a:pt x="1171" y="778"/>
                    <a:pt x="1157" y="764"/>
                  </a:cubicBezTo>
                  <a:cubicBezTo>
                    <a:pt x="1101" y="661"/>
                    <a:pt x="1027" y="588"/>
                    <a:pt x="953" y="514"/>
                  </a:cubicBezTo>
                  <a:cubicBezTo>
                    <a:pt x="880" y="440"/>
                    <a:pt x="792" y="366"/>
                    <a:pt x="718" y="310"/>
                  </a:cubicBezTo>
                  <a:cubicBezTo>
                    <a:pt x="556" y="190"/>
                    <a:pt x="380" y="102"/>
                    <a:pt x="190" y="46"/>
                  </a:cubicBezTo>
                  <a:cubicBezTo>
                    <a:pt x="134" y="28"/>
                    <a:pt x="60" y="14"/>
                    <a:pt x="0"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652;p83">
              <a:extLst>
                <a:ext uri="{FF2B5EF4-FFF2-40B4-BE49-F238E27FC236}">
                  <a16:creationId xmlns:a16="http://schemas.microsoft.com/office/drawing/2014/main" id="{3BEFF2B5-A584-AB2E-1871-E913FD5AB061}"/>
                </a:ext>
              </a:extLst>
            </p:cNvPr>
            <p:cNvSpPr/>
            <p:nvPr/>
          </p:nvSpPr>
          <p:spPr>
            <a:xfrm>
              <a:off x="6571436" y="3380401"/>
              <a:ext cx="94" cy="94"/>
            </a:xfrm>
            <a:custGeom>
              <a:avLst/>
              <a:gdLst/>
              <a:ahLst/>
              <a:cxnLst/>
              <a:rect l="l" t="t" r="r" b="b"/>
              <a:pathLst>
                <a:path w="1" h="1" extrusionOk="0">
                  <a:moveTo>
                    <a:pt x="1" y="1"/>
                  </a:move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653;p83">
              <a:extLst>
                <a:ext uri="{FF2B5EF4-FFF2-40B4-BE49-F238E27FC236}">
                  <a16:creationId xmlns:a16="http://schemas.microsoft.com/office/drawing/2014/main" id="{17890BA1-2B33-1B16-EBA8-5E5DE361DE95}"/>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654;p83">
              <a:extLst>
                <a:ext uri="{FF2B5EF4-FFF2-40B4-BE49-F238E27FC236}">
                  <a16:creationId xmlns:a16="http://schemas.microsoft.com/office/drawing/2014/main" id="{F265A579-5C87-7C49-ED25-8FF669F062A0}"/>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655;p83">
              <a:extLst>
                <a:ext uri="{FF2B5EF4-FFF2-40B4-BE49-F238E27FC236}">
                  <a16:creationId xmlns:a16="http://schemas.microsoft.com/office/drawing/2014/main" id="{DDEF7089-CFDB-46E4-A23A-6EF7D9969986}"/>
                </a:ext>
              </a:extLst>
            </p:cNvPr>
            <p:cNvSpPr/>
            <p:nvPr/>
          </p:nvSpPr>
          <p:spPr>
            <a:xfrm>
              <a:off x="6484174" y="3637565"/>
              <a:ext cx="94" cy="94"/>
            </a:xfrm>
            <a:custGeom>
              <a:avLst/>
              <a:gdLst/>
              <a:ahLst/>
              <a:cxnLst/>
              <a:rect l="l" t="t" r="r" b="b"/>
              <a:pathLst>
                <a:path w="1" h="1" extrusionOk="0">
                  <a:moveTo>
                    <a:pt x="1" y="1"/>
                  </a:moveTo>
                  <a:close/>
                </a:path>
              </a:pathLst>
            </a:custGeom>
            <a:solidFill>
              <a:srgbClr val="073A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56;p83">
              <a:extLst>
                <a:ext uri="{FF2B5EF4-FFF2-40B4-BE49-F238E27FC236}">
                  <a16:creationId xmlns:a16="http://schemas.microsoft.com/office/drawing/2014/main" id="{4340C8E3-5FA0-0342-55B3-11CBA128335E}"/>
                </a:ext>
              </a:extLst>
            </p:cNvPr>
            <p:cNvSpPr/>
            <p:nvPr/>
          </p:nvSpPr>
          <p:spPr>
            <a:xfrm>
              <a:off x="5856734" y="2213351"/>
              <a:ext cx="826680" cy="738380"/>
            </a:xfrm>
            <a:custGeom>
              <a:avLst/>
              <a:gdLst/>
              <a:ahLst/>
              <a:cxnLst/>
              <a:rect l="l" t="t" r="r" b="b"/>
              <a:pathLst>
                <a:path w="8763" h="7827" extrusionOk="0">
                  <a:moveTo>
                    <a:pt x="3092" y="0"/>
                  </a:moveTo>
                  <a:cubicBezTo>
                    <a:pt x="3004" y="0"/>
                    <a:pt x="2916" y="0"/>
                    <a:pt x="2828" y="15"/>
                  </a:cubicBezTo>
                  <a:cubicBezTo>
                    <a:pt x="2740" y="29"/>
                    <a:pt x="2666" y="43"/>
                    <a:pt x="2592" y="74"/>
                  </a:cubicBezTo>
                  <a:cubicBezTo>
                    <a:pt x="2550" y="88"/>
                    <a:pt x="2519" y="117"/>
                    <a:pt x="2476" y="131"/>
                  </a:cubicBezTo>
                  <a:cubicBezTo>
                    <a:pt x="2445" y="148"/>
                    <a:pt x="2417" y="176"/>
                    <a:pt x="2388" y="190"/>
                  </a:cubicBezTo>
                  <a:cubicBezTo>
                    <a:pt x="2255" y="292"/>
                    <a:pt x="2181" y="426"/>
                    <a:pt x="2153" y="570"/>
                  </a:cubicBezTo>
                  <a:cubicBezTo>
                    <a:pt x="2139" y="658"/>
                    <a:pt x="2139" y="732"/>
                    <a:pt x="2153" y="820"/>
                  </a:cubicBezTo>
                  <a:cubicBezTo>
                    <a:pt x="2153" y="880"/>
                    <a:pt x="2167" y="922"/>
                    <a:pt x="2181" y="982"/>
                  </a:cubicBezTo>
                  <a:cubicBezTo>
                    <a:pt x="2079" y="908"/>
                    <a:pt x="1977" y="820"/>
                    <a:pt x="1861" y="764"/>
                  </a:cubicBezTo>
                  <a:cubicBezTo>
                    <a:pt x="1699" y="658"/>
                    <a:pt x="1565" y="602"/>
                    <a:pt x="1435" y="570"/>
                  </a:cubicBezTo>
                  <a:cubicBezTo>
                    <a:pt x="1389" y="570"/>
                    <a:pt x="1333" y="556"/>
                    <a:pt x="1287" y="556"/>
                  </a:cubicBezTo>
                  <a:cubicBezTo>
                    <a:pt x="1259" y="556"/>
                    <a:pt x="1231" y="556"/>
                    <a:pt x="1200" y="570"/>
                  </a:cubicBezTo>
                  <a:cubicBezTo>
                    <a:pt x="1126" y="570"/>
                    <a:pt x="1055" y="602"/>
                    <a:pt x="967" y="630"/>
                  </a:cubicBezTo>
                  <a:cubicBezTo>
                    <a:pt x="893" y="658"/>
                    <a:pt x="806" y="718"/>
                    <a:pt x="718" y="778"/>
                  </a:cubicBezTo>
                  <a:cubicBezTo>
                    <a:pt x="672" y="820"/>
                    <a:pt x="616" y="866"/>
                    <a:pt x="556" y="922"/>
                  </a:cubicBezTo>
                  <a:cubicBezTo>
                    <a:pt x="468" y="1028"/>
                    <a:pt x="394" y="1144"/>
                    <a:pt x="320" y="1274"/>
                  </a:cubicBezTo>
                  <a:cubicBezTo>
                    <a:pt x="264" y="1393"/>
                    <a:pt x="218" y="1524"/>
                    <a:pt x="176" y="1685"/>
                  </a:cubicBezTo>
                  <a:cubicBezTo>
                    <a:pt x="144" y="1819"/>
                    <a:pt x="116" y="1963"/>
                    <a:pt x="116" y="2111"/>
                  </a:cubicBezTo>
                  <a:cubicBezTo>
                    <a:pt x="116" y="2259"/>
                    <a:pt x="130" y="2403"/>
                    <a:pt x="158" y="2537"/>
                  </a:cubicBezTo>
                  <a:cubicBezTo>
                    <a:pt x="190" y="2698"/>
                    <a:pt x="246" y="2843"/>
                    <a:pt x="306" y="2976"/>
                  </a:cubicBezTo>
                  <a:cubicBezTo>
                    <a:pt x="352" y="3033"/>
                    <a:pt x="394" y="3106"/>
                    <a:pt x="440" y="3166"/>
                  </a:cubicBezTo>
                  <a:cubicBezTo>
                    <a:pt x="482" y="3208"/>
                    <a:pt x="542" y="3268"/>
                    <a:pt x="598" y="3314"/>
                  </a:cubicBezTo>
                  <a:cubicBezTo>
                    <a:pt x="496" y="3384"/>
                    <a:pt x="408" y="3472"/>
                    <a:pt x="334" y="3546"/>
                  </a:cubicBezTo>
                  <a:cubicBezTo>
                    <a:pt x="264" y="3634"/>
                    <a:pt x="190" y="3736"/>
                    <a:pt x="130" y="3824"/>
                  </a:cubicBezTo>
                  <a:cubicBezTo>
                    <a:pt x="88" y="3912"/>
                    <a:pt x="56" y="4018"/>
                    <a:pt x="28" y="4120"/>
                  </a:cubicBezTo>
                  <a:cubicBezTo>
                    <a:pt x="14" y="4207"/>
                    <a:pt x="0" y="4309"/>
                    <a:pt x="0" y="4411"/>
                  </a:cubicBezTo>
                  <a:cubicBezTo>
                    <a:pt x="14" y="4601"/>
                    <a:pt x="70" y="4791"/>
                    <a:pt x="176" y="4999"/>
                  </a:cubicBezTo>
                  <a:cubicBezTo>
                    <a:pt x="264" y="5189"/>
                    <a:pt x="394" y="5365"/>
                    <a:pt x="570" y="5569"/>
                  </a:cubicBezTo>
                  <a:cubicBezTo>
                    <a:pt x="732" y="5745"/>
                    <a:pt x="922" y="5921"/>
                    <a:pt x="1143" y="6096"/>
                  </a:cubicBezTo>
                  <a:cubicBezTo>
                    <a:pt x="1347" y="6272"/>
                    <a:pt x="1551" y="6434"/>
                    <a:pt x="1815" y="6596"/>
                  </a:cubicBezTo>
                  <a:cubicBezTo>
                    <a:pt x="2037" y="6744"/>
                    <a:pt x="2269" y="6874"/>
                    <a:pt x="2519" y="7021"/>
                  </a:cubicBezTo>
                  <a:cubicBezTo>
                    <a:pt x="2754" y="7138"/>
                    <a:pt x="2972" y="7254"/>
                    <a:pt x="3208" y="7359"/>
                  </a:cubicBezTo>
                  <a:cubicBezTo>
                    <a:pt x="3412" y="7447"/>
                    <a:pt x="3620" y="7535"/>
                    <a:pt x="3795" y="7591"/>
                  </a:cubicBezTo>
                  <a:cubicBezTo>
                    <a:pt x="3883" y="7623"/>
                    <a:pt x="3957" y="7637"/>
                    <a:pt x="4045" y="7665"/>
                  </a:cubicBezTo>
                  <a:cubicBezTo>
                    <a:pt x="4073" y="7665"/>
                    <a:pt x="4116" y="7679"/>
                    <a:pt x="4147" y="7679"/>
                  </a:cubicBezTo>
                  <a:cubicBezTo>
                    <a:pt x="4175" y="7693"/>
                    <a:pt x="4221" y="7693"/>
                    <a:pt x="4263" y="7711"/>
                  </a:cubicBezTo>
                  <a:cubicBezTo>
                    <a:pt x="4643" y="7753"/>
                    <a:pt x="5013" y="7813"/>
                    <a:pt x="5378" y="7827"/>
                  </a:cubicBezTo>
                  <a:lnTo>
                    <a:pt x="5610" y="7827"/>
                  </a:lnTo>
                  <a:cubicBezTo>
                    <a:pt x="5730" y="7827"/>
                    <a:pt x="5846" y="7827"/>
                    <a:pt x="5962" y="7813"/>
                  </a:cubicBezTo>
                  <a:cubicBezTo>
                    <a:pt x="6156" y="7799"/>
                    <a:pt x="6332" y="7767"/>
                    <a:pt x="6476" y="7711"/>
                  </a:cubicBezTo>
                  <a:cubicBezTo>
                    <a:pt x="6490" y="7725"/>
                    <a:pt x="6490" y="7725"/>
                    <a:pt x="6507" y="7725"/>
                  </a:cubicBezTo>
                  <a:cubicBezTo>
                    <a:pt x="6578" y="7739"/>
                    <a:pt x="6666" y="7753"/>
                    <a:pt x="6740" y="7753"/>
                  </a:cubicBezTo>
                  <a:lnTo>
                    <a:pt x="6813" y="7753"/>
                  </a:lnTo>
                  <a:cubicBezTo>
                    <a:pt x="6901" y="7739"/>
                    <a:pt x="6989" y="7725"/>
                    <a:pt x="7077" y="7711"/>
                  </a:cubicBezTo>
                  <a:cubicBezTo>
                    <a:pt x="7193" y="7679"/>
                    <a:pt x="7313" y="7623"/>
                    <a:pt x="7443" y="7563"/>
                  </a:cubicBezTo>
                  <a:cubicBezTo>
                    <a:pt x="7563" y="7503"/>
                    <a:pt x="7679" y="7430"/>
                    <a:pt x="7795" y="7328"/>
                  </a:cubicBezTo>
                  <a:cubicBezTo>
                    <a:pt x="7914" y="7240"/>
                    <a:pt x="8016" y="7138"/>
                    <a:pt x="8104" y="7036"/>
                  </a:cubicBezTo>
                  <a:cubicBezTo>
                    <a:pt x="8530" y="6550"/>
                    <a:pt x="8706" y="5980"/>
                    <a:pt x="8572" y="5495"/>
                  </a:cubicBezTo>
                  <a:cubicBezTo>
                    <a:pt x="8530" y="5351"/>
                    <a:pt x="8456" y="5189"/>
                    <a:pt x="8337" y="5055"/>
                  </a:cubicBezTo>
                  <a:cubicBezTo>
                    <a:pt x="8382" y="5027"/>
                    <a:pt x="8425" y="4999"/>
                    <a:pt x="8456" y="4953"/>
                  </a:cubicBezTo>
                  <a:cubicBezTo>
                    <a:pt x="8498" y="4925"/>
                    <a:pt x="8544" y="4879"/>
                    <a:pt x="8572" y="4823"/>
                  </a:cubicBezTo>
                  <a:cubicBezTo>
                    <a:pt x="8646" y="4721"/>
                    <a:pt x="8688" y="4601"/>
                    <a:pt x="8720" y="4471"/>
                  </a:cubicBezTo>
                  <a:cubicBezTo>
                    <a:pt x="8748" y="4352"/>
                    <a:pt x="8762" y="4222"/>
                    <a:pt x="8748" y="4088"/>
                  </a:cubicBezTo>
                  <a:cubicBezTo>
                    <a:pt x="8748" y="3958"/>
                    <a:pt x="8720" y="3824"/>
                    <a:pt x="8674" y="3708"/>
                  </a:cubicBezTo>
                  <a:cubicBezTo>
                    <a:pt x="8632" y="3620"/>
                    <a:pt x="8586" y="3532"/>
                    <a:pt x="8544" y="3458"/>
                  </a:cubicBezTo>
                  <a:cubicBezTo>
                    <a:pt x="8512" y="3416"/>
                    <a:pt x="8484" y="3384"/>
                    <a:pt x="8456" y="3342"/>
                  </a:cubicBezTo>
                  <a:cubicBezTo>
                    <a:pt x="8425" y="3328"/>
                    <a:pt x="8410" y="3314"/>
                    <a:pt x="8396" y="3296"/>
                  </a:cubicBezTo>
                  <a:cubicBezTo>
                    <a:pt x="8425" y="3268"/>
                    <a:pt x="8456" y="3254"/>
                    <a:pt x="8470" y="3226"/>
                  </a:cubicBezTo>
                  <a:cubicBezTo>
                    <a:pt x="8498" y="3180"/>
                    <a:pt x="8530" y="3138"/>
                    <a:pt x="8544" y="3092"/>
                  </a:cubicBezTo>
                  <a:cubicBezTo>
                    <a:pt x="8572" y="3004"/>
                    <a:pt x="8558" y="2902"/>
                    <a:pt x="8512" y="2829"/>
                  </a:cubicBezTo>
                  <a:cubicBezTo>
                    <a:pt x="8470" y="2755"/>
                    <a:pt x="8396" y="2698"/>
                    <a:pt x="8294" y="2653"/>
                  </a:cubicBezTo>
                  <a:cubicBezTo>
                    <a:pt x="8266" y="2639"/>
                    <a:pt x="8206" y="2639"/>
                    <a:pt x="8161" y="2639"/>
                  </a:cubicBezTo>
                  <a:lnTo>
                    <a:pt x="8118" y="2639"/>
                  </a:lnTo>
                  <a:cubicBezTo>
                    <a:pt x="8147" y="2579"/>
                    <a:pt x="8178" y="2523"/>
                    <a:pt x="8192" y="2449"/>
                  </a:cubicBezTo>
                  <a:cubicBezTo>
                    <a:pt x="8206" y="2403"/>
                    <a:pt x="8206" y="2361"/>
                    <a:pt x="8206" y="2315"/>
                  </a:cubicBezTo>
                  <a:cubicBezTo>
                    <a:pt x="8206" y="2287"/>
                    <a:pt x="8192" y="2241"/>
                    <a:pt x="8178" y="2199"/>
                  </a:cubicBezTo>
                  <a:cubicBezTo>
                    <a:pt x="8147" y="2139"/>
                    <a:pt x="8104" y="2097"/>
                    <a:pt x="8031" y="2065"/>
                  </a:cubicBezTo>
                  <a:cubicBezTo>
                    <a:pt x="8002" y="2051"/>
                    <a:pt x="7957" y="2037"/>
                    <a:pt x="7929" y="2037"/>
                  </a:cubicBezTo>
                  <a:lnTo>
                    <a:pt x="7897" y="2037"/>
                  </a:lnTo>
                  <a:cubicBezTo>
                    <a:pt x="7869" y="2037"/>
                    <a:pt x="7841" y="2037"/>
                    <a:pt x="7809" y="2051"/>
                  </a:cubicBezTo>
                  <a:cubicBezTo>
                    <a:pt x="7767" y="2065"/>
                    <a:pt x="7721" y="2083"/>
                    <a:pt x="7693" y="2111"/>
                  </a:cubicBezTo>
                  <a:cubicBezTo>
                    <a:pt x="7651" y="2139"/>
                    <a:pt x="7605" y="2185"/>
                    <a:pt x="7577" y="2227"/>
                  </a:cubicBezTo>
                  <a:cubicBezTo>
                    <a:pt x="7563" y="2259"/>
                    <a:pt x="7545" y="2287"/>
                    <a:pt x="7531" y="2301"/>
                  </a:cubicBezTo>
                  <a:cubicBezTo>
                    <a:pt x="7531" y="2287"/>
                    <a:pt x="7531" y="2259"/>
                    <a:pt x="7517" y="2227"/>
                  </a:cubicBezTo>
                  <a:cubicBezTo>
                    <a:pt x="7489" y="2097"/>
                    <a:pt x="7415" y="1963"/>
                    <a:pt x="7341" y="1833"/>
                  </a:cubicBezTo>
                  <a:cubicBezTo>
                    <a:pt x="7165" y="1583"/>
                    <a:pt x="6901" y="1408"/>
                    <a:pt x="6624" y="1334"/>
                  </a:cubicBezTo>
                  <a:cubicBezTo>
                    <a:pt x="6550" y="1306"/>
                    <a:pt x="6462" y="1306"/>
                    <a:pt x="6374" y="1306"/>
                  </a:cubicBezTo>
                  <a:lnTo>
                    <a:pt x="6286" y="1306"/>
                  </a:lnTo>
                  <a:cubicBezTo>
                    <a:pt x="6226" y="1306"/>
                    <a:pt x="6170" y="1320"/>
                    <a:pt x="6110" y="1334"/>
                  </a:cubicBezTo>
                  <a:cubicBezTo>
                    <a:pt x="6068" y="1334"/>
                    <a:pt x="6022" y="1348"/>
                    <a:pt x="5980" y="1379"/>
                  </a:cubicBezTo>
                  <a:cubicBezTo>
                    <a:pt x="5948" y="1274"/>
                    <a:pt x="5906" y="1186"/>
                    <a:pt x="5832" y="1098"/>
                  </a:cubicBezTo>
                  <a:cubicBezTo>
                    <a:pt x="5744" y="1010"/>
                    <a:pt x="5642" y="922"/>
                    <a:pt x="5523" y="852"/>
                  </a:cubicBezTo>
                  <a:cubicBezTo>
                    <a:pt x="5466" y="820"/>
                    <a:pt x="5406" y="792"/>
                    <a:pt x="5347" y="778"/>
                  </a:cubicBezTo>
                  <a:cubicBezTo>
                    <a:pt x="5290" y="746"/>
                    <a:pt x="5217" y="732"/>
                    <a:pt x="5157" y="732"/>
                  </a:cubicBezTo>
                  <a:cubicBezTo>
                    <a:pt x="5129" y="718"/>
                    <a:pt x="5100" y="718"/>
                    <a:pt x="5069" y="718"/>
                  </a:cubicBezTo>
                  <a:cubicBezTo>
                    <a:pt x="5041" y="718"/>
                    <a:pt x="4995" y="718"/>
                    <a:pt x="4967" y="732"/>
                  </a:cubicBezTo>
                  <a:cubicBezTo>
                    <a:pt x="4907" y="732"/>
                    <a:pt x="4851" y="764"/>
                    <a:pt x="4791" y="778"/>
                  </a:cubicBezTo>
                  <a:cubicBezTo>
                    <a:pt x="4749" y="806"/>
                    <a:pt x="4703" y="834"/>
                    <a:pt x="4661" y="880"/>
                  </a:cubicBezTo>
                  <a:cubicBezTo>
                    <a:pt x="4555" y="602"/>
                    <a:pt x="4309" y="352"/>
                    <a:pt x="3940" y="190"/>
                  </a:cubicBezTo>
                  <a:cubicBezTo>
                    <a:pt x="3764" y="103"/>
                    <a:pt x="3588" y="43"/>
                    <a:pt x="3384" y="15"/>
                  </a:cubicBezTo>
                  <a:cubicBezTo>
                    <a:pt x="3282" y="0"/>
                    <a:pt x="3194" y="0"/>
                    <a:pt x="3092"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657;p83">
              <a:extLst>
                <a:ext uri="{FF2B5EF4-FFF2-40B4-BE49-F238E27FC236}">
                  <a16:creationId xmlns:a16="http://schemas.microsoft.com/office/drawing/2014/main" id="{F6F4F20E-1294-A685-5FF0-0F09CB246255}"/>
                </a:ext>
              </a:extLst>
            </p:cNvPr>
            <p:cNvSpPr/>
            <p:nvPr/>
          </p:nvSpPr>
          <p:spPr>
            <a:xfrm>
              <a:off x="5889847" y="2452591"/>
              <a:ext cx="187920" cy="411878"/>
            </a:xfrm>
            <a:custGeom>
              <a:avLst/>
              <a:gdLst/>
              <a:ahLst/>
              <a:cxnLst/>
              <a:rect l="l" t="t" r="r" b="b"/>
              <a:pathLst>
                <a:path w="1992" h="4366" extrusionOk="0">
                  <a:moveTo>
                    <a:pt x="880" y="1"/>
                  </a:moveTo>
                  <a:cubicBezTo>
                    <a:pt x="849" y="1"/>
                    <a:pt x="820" y="1"/>
                    <a:pt x="806" y="15"/>
                  </a:cubicBezTo>
                  <a:cubicBezTo>
                    <a:pt x="775" y="15"/>
                    <a:pt x="761" y="29"/>
                    <a:pt x="732" y="43"/>
                  </a:cubicBezTo>
                  <a:cubicBezTo>
                    <a:pt x="704" y="43"/>
                    <a:pt x="673" y="57"/>
                    <a:pt x="659" y="75"/>
                  </a:cubicBezTo>
                  <a:cubicBezTo>
                    <a:pt x="652" y="82"/>
                    <a:pt x="645" y="85"/>
                    <a:pt x="639" y="85"/>
                  </a:cubicBezTo>
                  <a:cubicBezTo>
                    <a:pt x="634" y="85"/>
                    <a:pt x="630" y="82"/>
                    <a:pt x="630" y="75"/>
                  </a:cubicBezTo>
                  <a:cubicBezTo>
                    <a:pt x="616" y="75"/>
                    <a:pt x="616" y="75"/>
                    <a:pt x="599" y="89"/>
                  </a:cubicBezTo>
                  <a:cubicBezTo>
                    <a:pt x="585" y="103"/>
                    <a:pt x="571" y="103"/>
                    <a:pt x="557" y="117"/>
                  </a:cubicBezTo>
                  <a:cubicBezTo>
                    <a:pt x="542" y="131"/>
                    <a:pt x="542" y="145"/>
                    <a:pt x="528" y="162"/>
                  </a:cubicBezTo>
                  <a:cubicBezTo>
                    <a:pt x="511" y="177"/>
                    <a:pt x="497" y="191"/>
                    <a:pt x="497" y="219"/>
                  </a:cubicBezTo>
                  <a:cubicBezTo>
                    <a:pt x="483" y="233"/>
                    <a:pt x="469" y="250"/>
                    <a:pt x="469" y="264"/>
                  </a:cubicBezTo>
                  <a:cubicBezTo>
                    <a:pt x="440" y="338"/>
                    <a:pt x="423" y="409"/>
                    <a:pt x="409" y="497"/>
                  </a:cubicBezTo>
                  <a:cubicBezTo>
                    <a:pt x="395" y="570"/>
                    <a:pt x="395" y="672"/>
                    <a:pt x="381" y="760"/>
                  </a:cubicBezTo>
                  <a:cubicBezTo>
                    <a:pt x="381" y="792"/>
                    <a:pt x="381" y="834"/>
                    <a:pt x="367" y="880"/>
                  </a:cubicBezTo>
                  <a:cubicBezTo>
                    <a:pt x="367" y="922"/>
                    <a:pt x="353" y="954"/>
                    <a:pt x="335" y="996"/>
                  </a:cubicBezTo>
                  <a:cubicBezTo>
                    <a:pt x="335" y="1010"/>
                    <a:pt x="321" y="1042"/>
                    <a:pt x="321" y="1056"/>
                  </a:cubicBezTo>
                  <a:cubicBezTo>
                    <a:pt x="307" y="1084"/>
                    <a:pt x="293" y="1112"/>
                    <a:pt x="293" y="1130"/>
                  </a:cubicBezTo>
                  <a:cubicBezTo>
                    <a:pt x="265" y="1172"/>
                    <a:pt x="233" y="1232"/>
                    <a:pt x="205" y="1274"/>
                  </a:cubicBezTo>
                  <a:cubicBezTo>
                    <a:pt x="191" y="1320"/>
                    <a:pt x="159" y="1348"/>
                    <a:pt x="131" y="1394"/>
                  </a:cubicBezTo>
                  <a:cubicBezTo>
                    <a:pt x="117" y="1436"/>
                    <a:pt x="89" y="1482"/>
                    <a:pt x="71" y="1524"/>
                  </a:cubicBezTo>
                  <a:cubicBezTo>
                    <a:pt x="57" y="1552"/>
                    <a:pt x="43" y="1598"/>
                    <a:pt x="43" y="1626"/>
                  </a:cubicBezTo>
                  <a:cubicBezTo>
                    <a:pt x="29" y="1671"/>
                    <a:pt x="15" y="1714"/>
                    <a:pt x="15" y="1759"/>
                  </a:cubicBezTo>
                  <a:cubicBezTo>
                    <a:pt x="1" y="1816"/>
                    <a:pt x="1" y="1875"/>
                    <a:pt x="1" y="1935"/>
                  </a:cubicBezTo>
                  <a:lnTo>
                    <a:pt x="1" y="2097"/>
                  </a:lnTo>
                  <a:cubicBezTo>
                    <a:pt x="15" y="2213"/>
                    <a:pt x="15" y="2329"/>
                    <a:pt x="29" y="2449"/>
                  </a:cubicBezTo>
                  <a:cubicBezTo>
                    <a:pt x="57" y="2607"/>
                    <a:pt x="89" y="2755"/>
                    <a:pt x="117" y="2917"/>
                  </a:cubicBezTo>
                  <a:cubicBezTo>
                    <a:pt x="145" y="2945"/>
                    <a:pt x="191" y="2991"/>
                    <a:pt x="219" y="3033"/>
                  </a:cubicBezTo>
                  <a:cubicBezTo>
                    <a:pt x="381" y="3209"/>
                    <a:pt x="571" y="3385"/>
                    <a:pt x="792" y="3574"/>
                  </a:cubicBezTo>
                  <a:cubicBezTo>
                    <a:pt x="982" y="3736"/>
                    <a:pt x="1200" y="3898"/>
                    <a:pt x="1464" y="4060"/>
                  </a:cubicBezTo>
                  <a:cubicBezTo>
                    <a:pt x="1626" y="4162"/>
                    <a:pt x="1788" y="4264"/>
                    <a:pt x="1978" y="4366"/>
                  </a:cubicBezTo>
                  <a:cubicBezTo>
                    <a:pt x="1978" y="4296"/>
                    <a:pt x="1978" y="4222"/>
                    <a:pt x="1992" y="4148"/>
                  </a:cubicBezTo>
                  <a:lnTo>
                    <a:pt x="1992" y="3782"/>
                  </a:lnTo>
                  <a:cubicBezTo>
                    <a:pt x="1978" y="3518"/>
                    <a:pt x="1964" y="3254"/>
                    <a:pt x="1935" y="2991"/>
                  </a:cubicBezTo>
                  <a:cubicBezTo>
                    <a:pt x="1918" y="2871"/>
                    <a:pt x="1904" y="2755"/>
                    <a:pt x="1890" y="2639"/>
                  </a:cubicBezTo>
                  <a:cubicBezTo>
                    <a:pt x="1876" y="2537"/>
                    <a:pt x="1862" y="2431"/>
                    <a:pt x="1847" y="2343"/>
                  </a:cubicBezTo>
                  <a:cubicBezTo>
                    <a:pt x="1847" y="2255"/>
                    <a:pt x="1830" y="2185"/>
                    <a:pt x="1830" y="2111"/>
                  </a:cubicBezTo>
                  <a:cubicBezTo>
                    <a:pt x="1816" y="2023"/>
                    <a:pt x="1816" y="1935"/>
                    <a:pt x="1816" y="1847"/>
                  </a:cubicBezTo>
                  <a:cubicBezTo>
                    <a:pt x="1802" y="1612"/>
                    <a:pt x="1788" y="1394"/>
                    <a:pt x="1760" y="1158"/>
                  </a:cubicBezTo>
                  <a:lnTo>
                    <a:pt x="1760" y="1172"/>
                  </a:lnTo>
                  <a:cubicBezTo>
                    <a:pt x="1742" y="1056"/>
                    <a:pt x="1728" y="936"/>
                    <a:pt x="1700" y="820"/>
                  </a:cubicBezTo>
                  <a:cubicBezTo>
                    <a:pt x="1672" y="718"/>
                    <a:pt x="1640" y="602"/>
                    <a:pt x="1598" y="497"/>
                  </a:cubicBezTo>
                  <a:cubicBezTo>
                    <a:pt x="1552" y="409"/>
                    <a:pt x="1510" y="321"/>
                    <a:pt x="1450" y="250"/>
                  </a:cubicBezTo>
                  <a:cubicBezTo>
                    <a:pt x="1422" y="205"/>
                    <a:pt x="1376" y="162"/>
                    <a:pt x="1334" y="117"/>
                  </a:cubicBezTo>
                  <a:cubicBezTo>
                    <a:pt x="1288" y="89"/>
                    <a:pt x="1246" y="57"/>
                    <a:pt x="1200" y="43"/>
                  </a:cubicBezTo>
                  <a:cubicBezTo>
                    <a:pt x="1172" y="29"/>
                    <a:pt x="1144" y="29"/>
                    <a:pt x="1126" y="15"/>
                  </a:cubicBezTo>
                  <a:cubicBezTo>
                    <a:pt x="1098" y="15"/>
                    <a:pt x="1070" y="1"/>
                    <a:pt x="1038"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658;p83">
              <a:extLst>
                <a:ext uri="{FF2B5EF4-FFF2-40B4-BE49-F238E27FC236}">
                  <a16:creationId xmlns:a16="http://schemas.microsoft.com/office/drawing/2014/main" id="{80924322-B429-99E9-8BED-7BFDBA0DE7D3}"/>
                </a:ext>
              </a:extLst>
            </p:cNvPr>
            <p:cNvSpPr/>
            <p:nvPr/>
          </p:nvSpPr>
          <p:spPr>
            <a:xfrm>
              <a:off x="5958902" y="2456553"/>
              <a:ext cx="94" cy="94"/>
            </a:xfrm>
            <a:custGeom>
              <a:avLst/>
              <a:gdLst/>
              <a:ahLst/>
              <a:cxnLst/>
              <a:rect l="l" t="t" r="r" b="b"/>
              <a:pathLst>
                <a:path w="1" h="1" extrusionOk="0">
                  <a:moveTo>
                    <a:pt x="0" y="1"/>
                  </a:move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659;p83">
              <a:extLst>
                <a:ext uri="{FF2B5EF4-FFF2-40B4-BE49-F238E27FC236}">
                  <a16:creationId xmlns:a16="http://schemas.microsoft.com/office/drawing/2014/main" id="{C8F88851-C3E0-98CA-E35A-E626203565A4}"/>
                </a:ext>
              </a:extLst>
            </p:cNvPr>
            <p:cNvSpPr/>
            <p:nvPr/>
          </p:nvSpPr>
          <p:spPr>
            <a:xfrm>
              <a:off x="6503796" y="2406837"/>
              <a:ext cx="179619" cy="538007"/>
            </a:xfrm>
            <a:custGeom>
              <a:avLst/>
              <a:gdLst/>
              <a:ahLst/>
              <a:cxnLst/>
              <a:rect l="l" t="t" r="r" b="b"/>
              <a:pathLst>
                <a:path w="1904" h="5703" extrusionOk="0">
                  <a:moveTo>
                    <a:pt x="1126" y="0"/>
                  </a:moveTo>
                  <a:cubicBezTo>
                    <a:pt x="1143" y="0"/>
                    <a:pt x="1143" y="14"/>
                    <a:pt x="1143" y="32"/>
                  </a:cubicBezTo>
                  <a:cubicBezTo>
                    <a:pt x="1157" y="60"/>
                    <a:pt x="1157" y="102"/>
                    <a:pt x="1157" y="148"/>
                  </a:cubicBezTo>
                  <a:cubicBezTo>
                    <a:pt x="1157" y="190"/>
                    <a:pt x="1157" y="222"/>
                    <a:pt x="1143" y="264"/>
                  </a:cubicBezTo>
                  <a:cubicBezTo>
                    <a:pt x="1112" y="338"/>
                    <a:pt x="1070" y="426"/>
                    <a:pt x="1024" y="500"/>
                  </a:cubicBezTo>
                  <a:cubicBezTo>
                    <a:pt x="982" y="560"/>
                    <a:pt x="936" y="616"/>
                    <a:pt x="894" y="676"/>
                  </a:cubicBezTo>
                  <a:lnTo>
                    <a:pt x="922" y="676"/>
                  </a:lnTo>
                  <a:cubicBezTo>
                    <a:pt x="936" y="690"/>
                    <a:pt x="950" y="690"/>
                    <a:pt x="982" y="704"/>
                  </a:cubicBezTo>
                  <a:cubicBezTo>
                    <a:pt x="1010" y="704"/>
                    <a:pt x="1038" y="735"/>
                    <a:pt x="1070" y="749"/>
                  </a:cubicBezTo>
                  <a:cubicBezTo>
                    <a:pt x="1084" y="778"/>
                    <a:pt x="1112" y="792"/>
                    <a:pt x="1126" y="823"/>
                  </a:cubicBezTo>
                  <a:cubicBezTo>
                    <a:pt x="1143" y="837"/>
                    <a:pt x="1143" y="851"/>
                    <a:pt x="1143" y="880"/>
                  </a:cubicBezTo>
                  <a:cubicBezTo>
                    <a:pt x="1157" y="880"/>
                    <a:pt x="1157" y="894"/>
                    <a:pt x="1157" y="911"/>
                  </a:cubicBezTo>
                  <a:lnTo>
                    <a:pt x="1157" y="1013"/>
                  </a:lnTo>
                  <a:cubicBezTo>
                    <a:pt x="1143" y="1041"/>
                    <a:pt x="1143" y="1070"/>
                    <a:pt x="1126" y="1101"/>
                  </a:cubicBezTo>
                  <a:cubicBezTo>
                    <a:pt x="1098" y="1129"/>
                    <a:pt x="1084" y="1157"/>
                    <a:pt x="1055" y="1189"/>
                  </a:cubicBezTo>
                  <a:cubicBezTo>
                    <a:pt x="1038" y="1203"/>
                    <a:pt x="1024" y="1217"/>
                    <a:pt x="1010" y="1217"/>
                  </a:cubicBezTo>
                  <a:lnTo>
                    <a:pt x="982" y="1245"/>
                  </a:lnTo>
                  <a:cubicBezTo>
                    <a:pt x="1024" y="1277"/>
                    <a:pt x="1084" y="1305"/>
                    <a:pt x="1126" y="1351"/>
                  </a:cubicBezTo>
                  <a:cubicBezTo>
                    <a:pt x="1172" y="1407"/>
                    <a:pt x="1214" y="1453"/>
                    <a:pt x="1245" y="1509"/>
                  </a:cubicBezTo>
                  <a:cubicBezTo>
                    <a:pt x="1288" y="1569"/>
                    <a:pt x="1333" y="1643"/>
                    <a:pt x="1347" y="1703"/>
                  </a:cubicBezTo>
                  <a:cubicBezTo>
                    <a:pt x="1376" y="1773"/>
                    <a:pt x="1407" y="1847"/>
                    <a:pt x="1421" y="1921"/>
                  </a:cubicBezTo>
                  <a:cubicBezTo>
                    <a:pt x="1449" y="2054"/>
                    <a:pt x="1463" y="2199"/>
                    <a:pt x="1435" y="2332"/>
                  </a:cubicBezTo>
                  <a:cubicBezTo>
                    <a:pt x="1435" y="2360"/>
                    <a:pt x="1435" y="2375"/>
                    <a:pt x="1421" y="2389"/>
                  </a:cubicBezTo>
                  <a:lnTo>
                    <a:pt x="1421" y="2434"/>
                  </a:lnTo>
                  <a:cubicBezTo>
                    <a:pt x="1407" y="2462"/>
                    <a:pt x="1376" y="2494"/>
                    <a:pt x="1361" y="2522"/>
                  </a:cubicBezTo>
                  <a:cubicBezTo>
                    <a:pt x="1333" y="2550"/>
                    <a:pt x="1319" y="2582"/>
                    <a:pt x="1288" y="2610"/>
                  </a:cubicBezTo>
                  <a:cubicBezTo>
                    <a:pt x="1274" y="2638"/>
                    <a:pt x="1259" y="2670"/>
                    <a:pt x="1245" y="2698"/>
                  </a:cubicBezTo>
                  <a:lnTo>
                    <a:pt x="1231" y="2712"/>
                  </a:lnTo>
                  <a:lnTo>
                    <a:pt x="1231" y="2740"/>
                  </a:lnTo>
                  <a:lnTo>
                    <a:pt x="1231" y="2786"/>
                  </a:lnTo>
                  <a:lnTo>
                    <a:pt x="1231" y="2846"/>
                  </a:lnTo>
                  <a:cubicBezTo>
                    <a:pt x="1245" y="2962"/>
                    <a:pt x="1288" y="3078"/>
                    <a:pt x="1319" y="3198"/>
                  </a:cubicBezTo>
                  <a:cubicBezTo>
                    <a:pt x="1319" y="3226"/>
                    <a:pt x="1333" y="3254"/>
                    <a:pt x="1333" y="3300"/>
                  </a:cubicBezTo>
                  <a:cubicBezTo>
                    <a:pt x="1333" y="3314"/>
                    <a:pt x="1347" y="3342"/>
                    <a:pt x="1347" y="3374"/>
                  </a:cubicBezTo>
                  <a:lnTo>
                    <a:pt x="1347" y="3563"/>
                  </a:lnTo>
                  <a:cubicBezTo>
                    <a:pt x="1347" y="3694"/>
                    <a:pt x="1347" y="3827"/>
                    <a:pt x="1319" y="3957"/>
                  </a:cubicBezTo>
                  <a:cubicBezTo>
                    <a:pt x="1302" y="4091"/>
                    <a:pt x="1259" y="4207"/>
                    <a:pt x="1214" y="4341"/>
                  </a:cubicBezTo>
                  <a:cubicBezTo>
                    <a:pt x="1172" y="4443"/>
                    <a:pt x="1126" y="4531"/>
                    <a:pt x="1070" y="4633"/>
                  </a:cubicBezTo>
                  <a:cubicBezTo>
                    <a:pt x="1024" y="4721"/>
                    <a:pt x="968" y="4795"/>
                    <a:pt x="894" y="4883"/>
                  </a:cubicBezTo>
                  <a:cubicBezTo>
                    <a:pt x="760" y="5027"/>
                    <a:pt x="616" y="5175"/>
                    <a:pt x="468" y="5322"/>
                  </a:cubicBezTo>
                  <a:cubicBezTo>
                    <a:pt x="306" y="5452"/>
                    <a:pt x="158" y="5572"/>
                    <a:pt x="0" y="5702"/>
                  </a:cubicBezTo>
                  <a:cubicBezTo>
                    <a:pt x="71" y="5688"/>
                    <a:pt x="144" y="5674"/>
                    <a:pt x="218" y="5660"/>
                  </a:cubicBezTo>
                  <a:cubicBezTo>
                    <a:pt x="334" y="5628"/>
                    <a:pt x="454" y="5586"/>
                    <a:pt x="584" y="5512"/>
                  </a:cubicBezTo>
                  <a:cubicBezTo>
                    <a:pt x="704" y="5452"/>
                    <a:pt x="820" y="5379"/>
                    <a:pt x="936" y="5277"/>
                  </a:cubicBezTo>
                  <a:cubicBezTo>
                    <a:pt x="1055" y="5189"/>
                    <a:pt x="1157" y="5101"/>
                    <a:pt x="1259" y="4985"/>
                  </a:cubicBezTo>
                  <a:cubicBezTo>
                    <a:pt x="1671" y="4499"/>
                    <a:pt x="1847" y="3929"/>
                    <a:pt x="1713" y="3444"/>
                  </a:cubicBezTo>
                  <a:cubicBezTo>
                    <a:pt x="1671" y="3300"/>
                    <a:pt x="1597" y="3138"/>
                    <a:pt x="1478" y="3004"/>
                  </a:cubicBezTo>
                  <a:cubicBezTo>
                    <a:pt x="1523" y="2976"/>
                    <a:pt x="1566" y="2948"/>
                    <a:pt x="1597" y="2902"/>
                  </a:cubicBezTo>
                  <a:cubicBezTo>
                    <a:pt x="1639" y="2874"/>
                    <a:pt x="1685" y="2828"/>
                    <a:pt x="1727" y="2772"/>
                  </a:cubicBezTo>
                  <a:cubicBezTo>
                    <a:pt x="1787" y="2670"/>
                    <a:pt x="1829" y="2550"/>
                    <a:pt x="1875" y="2420"/>
                  </a:cubicBezTo>
                  <a:cubicBezTo>
                    <a:pt x="1889" y="2301"/>
                    <a:pt x="1903" y="2171"/>
                    <a:pt x="1903" y="2037"/>
                  </a:cubicBezTo>
                  <a:cubicBezTo>
                    <a:pt x="1889" y="1907"/>
                    <a:pt x="1861" y="1773"/>
                    <a:pt x="1815" y="1657"/>
                  </a:cubicBezTo>
                  <a:cubicBezTo>
                    <a:pt x="1787" y="1569"/>
                    <a:pt x="1727" y="1481"/>
                    <a:pt x="1685" y="1407"/>
                  </a:cubicBezTo>
                  <a:cubicBezTo>
                    <a:pt x="1653" y="1365"/>
                    <a:pt x="1625" y="1333"/>
                    <a:pt x="1597" y="1291"/>
                  </a:cubicBezTo>
                  <a:cubicBezTo>
                    <a:pt x="1583" y="1277"/>
                    <a:pt x="1551" y="1263"/>
                    <a:pt x="1537" y="1245"/>
                  </a:cubicBezTo>
                  <a:cubicBezTo>
                    <a:pt x="1566" y="1217"/>
                    <a:pt x="1597" y="1203"/>
                    <a:pt x="1611" y="1175"/>
                  </a:cubicBezTo>
                  <a:cubicBezTo>
                    <a:pt x="1639" y="1129"/>
                    <a:pt x="1671" y="1087"/>
                    <a:pt x="1685" y="1041"/>
                  </a:cubicBezTo>
                  <a:cubicBezTo>
                    <a:pt x="1713" y="953"/>
                    <a:pt x="1699" y="851"/>
                    <a:pt x="1653" y="778"/>
                  </a:cubicBezTo>
                  <a:cubicBezTo>
                    <a:pt x="1611" y="704"/>
                    <a:pt x="1537" y="647"/>
                    <a:pt x="1435" y="602"/>
                  </a:cubicBezTo>
                  <a:cubicBezTo>
                    <a:pt x="1407" y="588"/>
                    <a:pt x="1347" y="588"/>
                    <a:pt x="1302" y="588"/>
                  </a:cubicBezTo>
                  <a:lnTo>
                    <a:pt x="1259" y="588"/>
                  </a:lnTo>
                  <a:cubicBezTo>
                    <a:pt x="1288" y="528"/>
                    <a:pt x="1319" y="472"/>
                    <a:pt x="1347" y="398"/>
                  </a:cubicBezTo>
                  <a:cubicBezTo>
                    <a:pt x="1347" y="352"/>
                    <a:pt x="1361" y="310"/>
                    <a:pt x="1347" y="264"/>
                  </a:cubicBezTo>
                  <a:cubicBezTo>
                    <a:pt x="1347" y="236"/>
                    <a:pt x="1333" y="190"/>
                    <a:pt x="1319" y="148"/>
                  </a:cubicBezTo>
                  <a:cubicBezTo>
                    <a:pt x="1288" y="88"/>
                    <a:pt x="1245" y="46"/>
                    <a:pt x="1172" y="14"/>
                  </a:cubicBezTo>
                  <a:cubicBezTo>
                    <a:pt x="1157" y="0"/>
                    <a:pt x="1143" y="0"/>
                    <a:pt x="1126"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660;p83">
              <a:extLst>
                <a:ext uri="{FF2B5EF4-FFF2-40B4-BE49-F238E27FC236}">
                  <a16:creationId xmlns:a16="http://schemas.microsoft.com/office/drawing/2014/main" id="{397F8DE8-3905-11D6-0060-B01BFED2A4CC}"/>
                </a:ext>
              </a:extLst>
            </p:cNvPr>
            <p:cNvSpPr/>
            <p:nvPr/>
          </p:nvSpPr>
          <p:spPr>
            <a:xfrm>
              <a:off x="5459856" y="4120102"/>
              <a:ext cx="259900" cy="240655"/>
            </a:xfrm>
            <a:custGeom>
              <a:avLst/>
              <a:gdLst/>
              <a:ahLst/>
              <a:cxnLst/>
              <a:rect l="l" t="t" r="r" b="b"/>
              <a:pathLst>
                <a:path w="2755" h="2551" extrusionOk="0">
                  <a:moveTo>
                    <a:pt x="528" y="0"/>
                  </a:moveTo>
                  <a:cubicBezTo>
                    <a:pt x="482" y="0"/>
                    <a:pt x="426" y="14"/>
                    <a:pt x="380" y="28"/>
                  </a:cubicBezTo>
                  <a:cubicBezTo>
                    <a:pt x="320" y="42"/>
                    <a:pt x="278" y="74"/>
                    <a:pt x="218" y="102"/>
                  </a:cubicBezTo>
                  <a:cubicBezTo>
                    <a:pt x="204" y="116"/>
                    <a:pt x="176" y="130"/>
                    <a:pt x="162" y="162"/>
                  </a:cubicBezTo>
                  <a:cubicBezTo>
                    <a:pt x="144" y="162"/>
                    <a:pt x="144" y="176"/>
                    <a:pt x="130" y="176"/>
                  </a:cubicBezTo>
                  <a:lnTo>
                    <a:pt x="116" y="190"/>
                  </a:lnTo>
                  <a:cubicBezTo>
                    <a:pt x="102" y="218"/>
                    <a:pt x="74" y="232"/>
                    <a:pt x="56" y="250"/>
                  </a:cubicBezTo>
                  <a:cubicBezTo>
                    <a:pt x="56" y="264"/>
                    <a:pt x="42" y="278"/>
                    <a:pt x="42" y="278"/>
                  </a:cubicBezTo>
                  <a:cubicBezTo>
                    <a:pt x="28" y="292"/>
                    <a:pt x="28" y="306"/>
                    <a:pt x="14" y="320"/>
                  </a:cubicBezTo>
                  <a:lnTo>
                    <a:pt x="14" y="338"/>
                  </a:lnTo>
                  <a:cubicBezTo>
                    <a:pt x="14" y="338"/>
                    <a:pt x="0" y="338"/>
                    <a:pt x="0" y="352"/>
                  </a:cubicBezTo>
                  <a:lnTo>
                    <a:pt x="0" y="380"/>
                  </a:lnTo>
                  <a:cubicBezTo>
                    <a:pt x="14" y="468"/>
                    <a:pt x="56" y="556"/>
                    <a:pt x="88" y="630"/>
                  </a:cubicBezTo>
                  <a:cubicBezTo>
                    <a:pt x="102" y="690"/>
                    <a:pt x="130" y="760"/>
                    <a:pt x="162" y="820"/>
                  </a:cubicBezTo>
                  <a:cubicBezTo>
                    <a:pt x="218" y="953"/>
                    <a:pt x="306" y="1084"/>
                    <a:pt x="394" y="1231"/>
                  </a:cubicBezTo>
                  <a:cubicBezTo>
                    <a:pt x="570" y="1509"/>
                    <a:pt x="792" y="1773"/>
                    <a:pt x="1024" y="1991"/>
                  </a:cubicBezTo>
                  <a:cubicBezTo>
                    <a:pt x="1157" y="2125"/>
                    <a:pt x="1305" y="2241"/>
                    <a:pt x="1449" y="2329"/>
                  </a:cubicBezTo>
                  <a:cubicBezTo>
                    <a:pt x="1611" y="2431"/>
                    <a:pt x="1759" y="2505"/>
                    <a:pt x="1921" y="2536"/>
                  </a:cubicBezTo>
                  <a:lnTo>
                    <a:pt x="1921" y="2550"/>
                  </a:lnTo>
                  <a:lnTo>
                    <a:pt x="1963" y="2550"/>
                  </a:lnTo>
                  <a:cubicBezTo>
                    <a:pt x="2111" y="2505"/>
                    <a:pt x="2255" y="2417"/>
                    <a:pt x="2403" y="2287"/>
                  </a:cubicBezTo>
                  <a:cubicBezTo>
                    <a:pt x="2476" y="2241"/>
                    <a:pt x="2536" y="2185"/>
                    <a:pt x="2593" y="2111"/>
                  </a:cubicBezTo>
                  <a:cubicBezTo>
                    <a:pt x="2652" y="2037"/>
                    <a:pt x="2695" y="1963"/>
                    <a:pt x="2740" y="1903"/>
                  </a:cubicBezTo>
                  <a:cubicBezTo>
                    <a:pt x="2754" y="1875"/>
                    <a:pt x="2740" y="1847"/>
                    <a:pt x="2726" y="1833"/>
                  </a:cubicBezTo>
                  <a:lnTo>
                    <a:pt x="2712" y="1815"/>
                  </a:lnTo>
                  <a:cubicBezTo>
                    <a:pt x="2652" y="1699"/>
                    <a:pt x="2593" y="1569"/>
                    <a:pt x="2519" y="1464"/>
                  </a:cubicBezTo>
                  <a:cubicBezTo>
                    <a:pt x="2448" y="1333"/>
                    <a:pt x="2343" y="1217"/>
                    <a:pt x="2241" y="1084"/>
                  </a:cubicBezTo>
                  <a:cubicBezTo>
                    <a:pt x="2065" y="894"/>
                    <a:pt x="1847" y="718"/>
                    <a:pt x="1597" y="556"/>
                  </a:cubicBezTo>
                  <a:cubicBezTo>
                    <a:pt x="1597" y="542"/>
                    <a:pt x="1583" y="528"/>
                    <a:pt x="1583" y="528"/>
                  </a:cubicBezTo>
                  <a:cubicBezTo>
                    <a:pt x="1569" y="514"/>
                    <a:pt x="1551" y="514"/>
                    <a:pt x="1537" y="514"/>
                  </a:cubicBezTo>
                  <a:lnTo>
                    <a:pt x="1509" y="514"/>
                  </a:lnTo>
                  <a:lnTo>
                    <a:pt x="1495" y="496"/>
                  </a:lnTo>
                  <a:lnTo>
                    <a:pt x="1481" y="514"/>
                  </a:lnTo>
                  <a:cubicBezTo>
                    <a:pt x="1463" y="514"/>
                    <a:pt x="1449" y="514"/>
                    <a:pt x="1449" y="496"/>
                  </a:cubicBezTo>
                  <a:cubicBezTo>
                    <a:pt x="1407" y="496"/>
                    <a:pt x="1375" y="482"/>
                    <a:pt x="1333" y="468"/>
                  </a:cubicBezTo>
                  <a:cubicBezTo>
                    <a:pt x="1288" y="454"/>
                    <a:pt x="1231" y="408"/>
                    <a:pt x="1157" y="366"/>
                  </a:cubicBezTo>
                  <a:cubicBezTo>
                    <a:pt x="1112" y="338"/>
                    <a:pt x="1083" y="306"/>
                    <a:pt x="1041" y="264"/>
                  </a:cubicBezTo>
                  <a:cubicBezTo>
                    <a:pt x="1010" y="232"/>
                    <a:pt x="967" y="204"/>
                    <a:pt x="936" y="176"/>
                  </a:cubicBezTo>
                  <a:cubicBezTo>
                    <a:pt x="865" y="116"/>
                    <a:pt x="777" y="57"/>
                    <a:pt x="672" y="28"/>
                  </a:cubicBezTo>
                  <a:cubicBezTo>
                    <a:pt x="630" y="14"/>
                    <a:pt x="584" y="0"/>
                    <a:pt x="52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661;p83">
              <a:extLst>
                <a:ext uri="{FF2B5EF4-FFF2-40B4-BE49-F238E27FC236}">
                  <a16:creationId xmlns:a16="http://schemas.microsoft.com/office/drawing/2014/main" id="{2BF30475-58F9-4C88-9FB8-39400C36505D}"/>
                </a:ext>
              </a:extLst>
            </p:cNvPr>
            <p:cNvSpPr/>
            <p:nvPr/>
          </p:nvSpPr>
          <p:spPr>
            <a:xfrm>
              <a:off x="5459856" y="4120102"/>
              <a:ext cx="204429" cy="240655"/>
            </a:xfrm>
            <a:custGeom>
              <a:avLst/>
              <a:gdLst/>
              <a:ahLst/>
              <a:cxnLst/>
              <a:rect l="l" t="t" r="r" b="b"/>
              <a:pathLst>
                <a:path w="2167" h="2551" extrusionOk="0">
                  <a:moveTo>
                    <a:pt x="528" y="0"/>
                  </a:moveTo>
                  <a:cubicBezTo>
                    <a:pt x="482" y="0"/>
                    <a:pt x="426" y="14"/>
                    <a:pt x="380" y="28"/>
                  </a:cubicBezTo>
                  <a:cubicBezTo>
                    <a:pt x="320" y="42"/>
                    <a:pt x="278" y="74"/>
                    <a:pt x="218" y="102"/>
                  </a:cubicBezTo>
                  <a:cubicBezTo>
                    <a:pt x="190" y="116"/>
                    <a:pt x="176" y="130"/>
                    <a:pt x="162" y="162"/>
                  </a:cubicBezTo>
                  <a:lnTo>
                    <a:pt x="130" y="176"/>
                  </a:lnTo>
                  <a:lnTo>
                    <a:pt x="116" y="190"/>
                  </a:lnTo>
                  <a:cubicBezTo>
                    <a:pt x="88" y="218"/>
                    <a:pt x="74" y="232"/>
                    <a:pt x="56" y="250"/>
                  </a:cubicBezTo>
                  <a:cubicBezTo>
                    <a:pt x="56" y="264"/>
                    <a:pt x="42" y="278"/>
                    <a:pt x="42" y="278"/>
                  </a:cubicBezTo>
                  <a:cubicBezTo>
                    <a:pt x="28" y="292"/>
                    <a:pt x="28" y="306"/>
                    <a:pt x="14" y="320"/>
                  </a:cubicBezTo>
                  <a:lnTo>
                    <a:pt x="14" y="338"/>
                  </a:lnTo>
                  <a:lnTo>
                    <a:pt x="0" y="352"/>
                  </a:lnTo>
                  <a:lnTo>
                    <a:pt x="0" y="380"/>
                  </a:lnTo>
                  <a:cubicBezTo>
                    <a:pt x="14" y="468"/>
                    <a:pt x="42" y="556"/>
                    <a:pt x="74" y="630"/>
                  </a:cubicBezTo>
                  <a:cubicBezTo>
                    <a:pt x="102" y="690"/>
                    <a:pt x="130" y="760"/>
                    <a:pt x="162" y="820"/>
                  </a:cubicBezTo>
                  <a:cubicBezTo>
                    <a:pt x="218" y="953"/>
                    <a:pt x="292" y="1084"/>
                    <a:pt x="394" y="1231"/>
                  </a:cubicBezTo>
                  <a:cubicBezTo>
                    <a:pt x="570" y="1509"/>
                    <a:pt x="792" y="1773"/>
                    <a:pt x="1010" y="1991"/>
                  </a:cubicBezTo>
                  <a:cubicBezTo>
                    <a:pt x="1157" y="2125"/>
                    <a:pt x="1305" y="2241"/>
                    <a:pt x="1449" y="2343"/>
                  </a:cubicBezTo>
                  <a:cubicBezTo>
                    <a:pt x="1611" y="2431"/>
                    <a:pt x="1759" y="2505"/>
                    <a:pt x="1921" y="2550"/>
                  </a:cubicBezTo>
                  <a:lnTo>
                    <a:pt x="1963" y="2550"/>
                  </a:lnTo>
                  <a:cubicBezTo>
                    <a:pt x="2023" y="2536"/>
                    <a:pt x="2097" y="2505"/>
                    <a:pt x="2167" y="2463"/>
                  </a:cubicBezTo>
                  <a:cubicBezTo>
                    <a:pt x="2111" y="2448"/>
                    <a:pt x="2065" y="2417"/>
                    <a:pt x="2009" y="2403"/>
                  </a:cubicBezTo>
                  <a:cubicBezTo>
                    <a:pt x="1861" y="2329"/>
                    <a:pt x="1727" y="2255"/>
                    <a:pt x="1597" y="2167"/>
                  </a:cubicBezTo>
                  <a:cubicBezTo>
                    <a:pt x="1449" y="2079"/>
                    <a:pt x="1319" y="1963"/>
                    <a:pt x="1185" y="1861"/>
                  </a:cubicBezTo>
                  <a:cubicBezTo>
                    <a:pt x="1055" y="1745"/>
                    <a:pt x="936" y="1611"/>
                    <a:pt x="820" y="1481"/>
                  </a:cubicBezTo>
                  <a:cubicBezTo>
                    <a:pt x="602" y="1231"/>
                    <a:pt x="426" y="936"/>
                    <a:pt x="278" y="630"/>
                  </a:cubicBezTo>
                  <a:lnTo>
                    <a:pt x="278" y="616"/>
                  </a:lnTo>
                  <a:cubicBezTo>
                    <a:pt x="380" y="570"/>
                    <a:pt x="482" y="514"/>
                    <a:pt x="570" y="440"/>
                  </a:cubicBezTo>
                  <a:cubicBezTo>
                    <a:pt x="602" y="426"/>
                    <a:pt x="630" y="394"/>
                    <a:pt x="658" y="380"/>
                  </a:cubicBezTo>
                  <a:cubicBezTo>
                    <a:pt x="672" y="352"/>
                    <a:pt x="704" y="320"/>
                    <a:pt x="718" y="306"/>
                  </a:cubicBezTo>
                  <a:cubicBezTo>
                    <a:pt x="732" y="292"/>
                    <a:pt x="746" y="264"/>
                    <a:pt x="746" y="250"/>
                  </a:cubicBezTo>
                  <a:cubicBezTo>
                    <a:pt x="760" y="232"/>
                    <a:pt x="777" y="204"/>
                    <a:pt x="792" y="190"/>
                  </a:cubicBezTo>
                  <a:lnTo>
                    <a:pt x="777" y="190"/>
                  </a:lnTo>
                  <a:cubicBezTo>
                    <a:pt x="792" y="176"/>
                    <a:pt x="792" y="162"/>
                    <a:pt x="806" y="130"/>
                  </a:cubicBezTo>
                  <a:cubicBezTo>
                    <a:pt x="806" y="116"/>
                    <a:pt x="806" y="102"/>
                    <a:pt x="820" y="88"/>
                  </a:cubicBezTo>
                  <a:cubicBezTo>
                    <a:pt x="777" y="74"/>
                    <a:pt x="732" y="42"/>
                    <a:pt x="672" y="28"/>
                  </a:cubicBezTo>
                  <a:cubicBezTo>
                    <a:pt x="630" y="14"/>
                    <a:pt x="584" y="0"/>
                    <a:pt x="52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662;p83">
              <a:extLst>
                <a:ext uri="{FF2B5EF4-FFF2-40B4-BE49-F238E27FC236}">
                  <a16:creationId xmlns:a16="http://schemas.microsoft.com/office/drawing/2014/main" id="{189BA907-E775-683F-600D-FD4B01E5DBB8}"/>
                </a:ext>
              </a:extLst>
            </p:cNvPr>
            <p:cNvSpPr/>
            <p:nvPr/>
          </p:nvSpPr>
          <p:spPr>
            <a:xfrm>
              <a:off x="5537118" y="4143592"/>
              <a:ext cx="31980" cy="42169"/>
            </a:xfrm>
            <a:custGeom>
              <a:avLst/>
              <a:gdLst/>
              <a:ahLst/>
              <a:cxnLst/>
              <a:rect l="l" t="t" r="r" b="b"/>
              <a:pathLst>
                <a:path w="339" h="447" extrusionOk="0">
                  <a:moveTo>
                    <a:pt x="264" y="1"/>
                  </a:moveTo>
                  <a:lnTo>
                    <a:pt x="236" y="29"/>
                  </a:lnTo>
                  <a:cubicBezTo>
                    <a:pt x="236" y="57"/>
                    <a:pt x="222" y="103"/>
                    <a:pt x="205" y="131"/>
                  </a:cubicBezTo>
                  <a:cubicBezTo>
                    <a:pt x="191" y="177"/>
                    <a:pt x="148" y="219"/>
                    <a:pt x="117" y="265"/>
                  </a:cubicBezTo>
                  <a:lnTo>
                    <a:pt x="29" y="353"/>
                  </a:lnTo>
                  <a:cubicBezTo>
                    <a:pt x="15" y="381"/>
                    <a:pt x="1" y="409"/>
                    <a:pt x="29" y="423"/>
                  </a:cubicBezTo>
                  <a:cubicBezTo>
                    <a:pt x="38" y="439"/>
                    <a:pt x="49" y="447"/>
                    <a:pt x="60" y="447"/>
                  </a:cubicBezTo>
                  <a:cubicBezTo>
                    <a:pt x="71" y="447"/>
                    <a:pt x="82" y="439"/>
                    <a:pt x="89" y="423"/>
                  </a:cubicBezTo>
                  <a:cubicBezTo>
                    <a:pt x="205" y="321"/>
                    <a:pt x="310" y="205"/>
                    <a:pt x="338" y="57"/>
                  </a:cubicBezTo>
                  <a:lnTo>
                    <a:pt x="338" y="29"/>
                  </a:lnTo>
                  <a:lnTo>
                    <a:pt x="31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663;p83">
              <a:extLst>
                <a:ext uri="{FF2B5EF4-FFF2-40B4-BE49-F238E27FC236}">
                  <a16:creationId xmlns:a16="http://schemas.microsoft.com/office/drawing/2014/main" id="{D64FD37B-65A4-ED05-588F-71DED7424BD6}"/>
                </a:ext>
              </a:extLst>
            </p:cNvPr>
            <p:cNvSpPr/>
            <p:nvPr/>
          </p:nvSpPr>
          <p:spPr>
            <a:xfrm>
              <a:off x="5556363" y="4157270"/>
              <a:ext cx="30660" cy="43961"/>
            </a:xfrm>
            <a:custGeom>
              <a:avLst/>
              <a:gdLst/>
              <a:ahLst/>
              <a:cxnLst/>
              <a:rect l="l" t="t" r="r" b="b"/>
              <a:pathLst>
                <a:path w="325" h="466" extrusionOk="0">
                  <a:moveTo>
                    <a:pt x="282" y="0"/>
                  </a:moveTo>
                  <a:cubicBezTo>
                    <a:pt x="250" y="0"/>
                    <a:pt x="236" y="14"/>
                    <a:pt x="222" y="46"/>
                  </a:cubicBezTo>
                  <a:cubicBezTo>
                    <a:pt x="222" y="74"/>
                    <a:pt x="208" y="102"/>
                    <a:pt x="194" y="148"/>
                  </a:cubicBezTo>
                  <a:cubicBezTo>
                    <a:pt x="162" y="222"/>
                    <a:pt x="120" y="278"/>
                    <a:pt x="60" y="338"/>
                  </a:cubicBezTo>
                  <a:cubicBezTo>
                    <a:pt x="46" y="352"/>
                    <a:pt x="46" y="366"/>
                    <a:pt x="32" y="384"/>
                  </a:cubicBezTo>
                  <a:cubicBezTo>
                    <a:pt x="18" y="384"/>
                    <a:pt x="18" y="398"/>
                    <a:pt x="18" y="412"/>
                  </a:cubicBezTo>
                  <a:cubicBezTo>
                    <a:pt x="1" y="426"/>
                    <a:pt x="18" y="440"/>
                    <a:pt x="18" y="440"/>
                  </a:cubicBezTo>
                  <a:cubicBezTo>
                    <a:pt x="34" y="458"/>
                    <a:pt x="51" y="466"/>
                    <a:pt x="64" y="466"/>
                  </a:cubicBezTo>
                  <a:cubicBezTo>
                    <a:pt x="74" y="466"/>
                    <a:pt x="83" y="461"/>
                    <a:pt x="89" y="454"/>
                  </a:cubicBezTo>
                  <a:cubicBezTo>
                    <a:pt x="148" y="398"/>
                    <a:pt x="194" y="338"/>
                    <a:pt x="222" y="278"/>
                  </a:cubicBezTo>
                  <a:cubicBezTo>
                    <a:pt x="265" y="208"/>
                    <a:pt x="310" y="148"/>
                    <a:pt x="324" y="74"/>
                  </a:cubicBezTo>
                  <a:cubicBezTo>
                    <a:pt x="324" y="46"/>
                    <a:pt x="324" y="14"/>
                    <a:pt x="29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664;p83">
              <a:extLst>
                <a:ext uri="{FF2B5EF4-FFF2-40B4-BE49-F238E27FC236}">
                  <a16:creationId xmlns:a16="http://schemas.microsoft.com/office/drawing/2014/main" id="{F0D38FBD-84EC-2C2C-2A29-0A46DB62B872}"/>
                </a:ext>
              </a:extLst>
            </p:cNvPr>
            <p:cNvSpPr/>
            <p:nvPr/>
          </p:nvSpPr>
          <p:spPr>
            <a:xfrm>
              <a:off x="5591268" y="3654168"/>
              <a:ext cx="631873" cy="651212"/>
            </a:xfrm>
            <a:custGeom>
              <a:avLst/>
              <a:gdLst/>
              <a:ahLst/>
              <a:cxnLst/>
              <a:rect l="l" t="t" r="r" b="b"/>
              <a:pathLst>
                <a:path w="6698" h="6903" extrusionOk="0">
                  <a:moveTo>
                    <a:pt x="4527" y="1"/>
                  </a:moveTo>
                  <a:cubicBezTo>
                    <a:pt x="4365" y="1"/>
                    <a:pt x="4203" y="29"/>
                    <a:pt x="4028" y="89"/>
                  </a:cubicBezTo>
                  <a:cubicBezTo>
                    <a:pt x="3897" y="131"/>
                    <a:pt x="3781" y="177"/>
                    <a:pt x="3634" y="264"/>
                  </a:cubicBezTo>
                  <a:lnTo>
                    <a:pt x="3634" y="247"/>
                  </a:lnTo>
                  <a:lnTo>
                    <a:pt x="3648" y="247"/>
                  </a:lnTo>
                  <a:cubicBezTo>
                    <a:pt x="3648" y="219"/>
                    <a:pt x="3634" y="191"/>
                    <a:pt x="3620" y="191"/>
                  </a:cubicBezTo>
                  <a:cubicBezTo>
                    <a:pt x="3605" y="177"/>
                    <a:pt x="3605" y="177"/>
                    <a:pt x="3588" y="177"/>
                  </a:cubicBezTo>
                  <a:cubicBezTo>
                    <a:pt x="3574" y="177"/>
                    <a:pt x="3560" y="191"/>
                    <a:pt x="3546" y="205"/>
                  </a:cubicBezTo>
                  <a:cubicBezTo>
                    <a:pt x="3532" y="247"/>
                    <a:pt x="3518" y="293"/>
                    <a:pt x="3500" y="335"/>
                  </a:cubicBezTo>
                  <a:cubicBezTo>
                    <a:pt x="3472" y="352"/>
                    <a:pt x="3472" y="366"/>
                    <a:pt x="3472" y="381"/>
                  </a:cubicBezTo>
                  <a:cubicBezTo>
                    <a:pt x="3254" y="922"/>
                    <a:pt x="2990" y="1450"/>
                    <a:pt x="2652" y="2023"/>
                  </a:cubicBezTo>
                  <a:lnTo>
                    <a:pt x="2652" y="2037"/>
                  </a:lnTo>
                  <a:cubicBezTo>
                    <a:pt x="2255" y="2681"/>
                    <a:pt x="1815" y="3342"/>
                    <a:pt x="1319" y="3958"/>
                  </a:cubicBezTo>
                  <a:cubicBezTo>
                    <a:pt x="908" y="4468"/>
                    <a:pt x="468" y="4953"/>
                    <a:pt x="42" y="5379"/>
                  </a:cubicBezTo>
                  <a:cubicBezTo>
                    <a:pt x="28" y="5393"/>
                    <a:pt x="14" y="5393"/>
                    <a:pt x="14" y="5407"/>
                  </a:cubicBezTo>
                  <a:cubicBezTo>
                    <a:pt x="14" y="5421"/>
                    <a:pt x="0" y="5435"/>
                    <a:pt x="14" y="5453"/>
                  </a:cubicBezTo>
                  <a:cubicBezTo>
                    <a:pt x="130" y="5759"/>
                    <a:pt x="292" y="6051"/>
                    <a:pt x="510" y="6301"/>
                  </a:cubicBezTo>
                  <a:cubicBezTo>
                    <a:pt x="732" y="6550"/>
                    <a:pt x="995" y="6740"/>
                    <a:pt x="1302" y="6888"/>
                  </a:cubicBezTo>
                  <a:cubicBezTo>
                    <a:pt x="1302" y="6888"/>
                    <a:pt x="1319" y="6902"/>
                    <a:pt x="1333" y="6902"/>
                  </a:cubicBezTo>
                  <a:cubicBezTo>
                    <a:pt x="1347" y="6902"/>
                    <a:pt x="1361" y="6902"/>
                    <a:pt x="1361" y="6888"/>
                  </a:cubicBezTo>
                  <a:cubicBezTo>
                    <a:pt x="1523" y="6786"/>
                    <a:pt x="1685" y="6666"/>
                    <a:pt x="1861" y="6508"/>
                  </a:cubicBezTo>
                  <a:cubicBezTo>
                    <a:pt x="2005" y="6388"/>
                    <a:pt x="2167" y="6258"/>
                    <a:pt x="2329" y="6111"/>
                  </a:cubicBezTo>
                  <a:cubicBezTo>
                    <a:pt x="2638" y="5847"/>
                    <a:pt x="2930" y="5569"/>
                    <a:pt x="3254" y="5245"/>
                  </a:cubicBezTo>
                  <a:cubicBezTo>
                    <a:pt x="3532" y="4967"/>
                    <a:pt x="3824" y="4675"/>
                    <a:pt x="4133" y="4352"/>
                  </a:cubicBezTo>
                  <a:cubicBezTo>
                    <a:pt x="4365" y="4088"/>
                    <a:pt x="4629" y="3824"/>
                    <a:pt x="4865" y="3546"/>
                  </a:cubicBezTo>
                  <a:cubicBezTo>
                    <a:pt x="5115" y="3268"/>
                    <a:pt x="5333" y="3019"/>
                    <a:pt x="5523" y="2769"/>
                  </a:cubicBezTo>
                  <a:cubicBezTo>
                    <a:pt x="5540" y="2769"/>
                    <a:pt x="5554" y="2769"/>
                    <a:pt x="5554" y="2755"/>
                  </a:cubicBezTo>
                  <a:cubicBezTo>
                    <a:pt x="5596" y="2709"/>
                    <a:pt x="5656" y="2639"/>
                    <a:pt x="5684" y="2579"/>
                  </a:cubicBezTo>
                  <a:cubicBezTo>
                    <a:pt x="5920" y="2287"/>
                    <a:pt x="6096" y="2006"/>
                    <a:pt x="6272" y="1742"/>
                  </a:cubicBezTo>
                  <a:cubicBezTo>
                    <a:pt x="6434" y="1464"/>
                    <a:pt x="6578" y="1200"/>
                    <a:pt x="6683" y="936"/>
                  </a:cubicBezTo>
                  <a:cubicBezTo>
                    <a:pt x="6697" y="922"/>
                    <a:pt x="6683" y="894"/>
                    <a:pt x="6652" y="880"/>
                  </a:cubicBezTo>
                  <a:lnTo>
                    <a:pt x="6638" y="880"/>
                  </a:lnTo>
                  <a:cubicBezTo>
                    <a:pt x="6624" y="880"/>
                    <a:pt x="6595" y="880"/>
                    <a:pt x="6595" y="908"/>
                  </a:cubicBezTo>
                  <a:cubicBezTo>
                    <a:pt x="6490" y="1126"/>
                    <a:pt x="6388" y="1362"/>
                    <a:pt x="6244" y="1598"/>
                  </a:cubicBezTo>
                  <a:cubicBezTo>
                    <a:pt x="6138" y="1773"/>
                    <a:pt x="6022" y="1949"/>
                    <a:pt x="5892" y="2139"/>
                  </a:cubicBezTo>
                  <a:cubicBezTo>
                    <a:pt x="5920" y="2037"/>
                    <a:pt x="5948" y="1918"/>
                    <a:pt x="5962" y="1802"/>
                  </a:cubicBezTo>
                  <a:cubicBezTo>
                    <a:pt x="6008" y="1478"/>
                    <a:pt x="5948" y="1144"/>
                    <a:pt x="5786" y="848"/>
                  </a:cubicBezTo>
                  <a:cubicBezTo>
                    <a:pt x="5758" y="774"/>
                    <a:pt x="5716" y="718"/>
                    <a:pt x="5670" y="644"/>
                  </a:cubicBezTo>
                  <a:cubicBezTo>
                    <a:pt x="5628" y="585"/>
                    <a:pt x="5568" y="528"/>
                    <a:pt x="5508" y="454"/>
                  </a:cubicBezTo>
                  <a:cubicBezTo>
                    <a:pt x="5406" y="335"/>
                    <a:pt x="5276" y="233"/>
                    <a:pt x="5129" y="159"/>
                  </a:cubicBezTo>
                  <a:cubicBezTo>
                    <a:pt x="5041" y="103"/>
                    <a:pt x="4953" y="71"/>
                    <a:pt x="4851" y="43"/>
                  </a:cubicBezTo>
                  <a:cubicBezTo>
                    <a:pt x="4777" y="15"/>
                    <a:pt x="4689" y="1"/>
                    <a:pt x="4573"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665;p83">
              <a:extLst>
                <a:ext uri="{FF2B5EF4-FFF2-40B4-BE49-F238E27FC236}">
                  <a16:creationId xmlns:a16="http://schemas.microsoft.com/office/drawing/2014/main" id="{F2869113-EDC8-2364-FF81-EEDB54784F77}"/>
                </a:ext>
              </a:extLst>
            </p:cNvPr>
            <p:cNvSpPr/>
            <p:nvPr/>
          </p:nvSpPr>
          <p:spPr>
            <a:xfrm>
              <a:off x="5661550" y="3713601"/>
              <a:ext cx="457726" cy="545742"/>
            </a:xfrm>
            <a:custGeom>
              <a:avLst/>
              <a:gdLst/>
              <a:ahLst/>
              <a:cxnLst/>
              <a:rect l="l" t="t" r="r" b="b"/>
              <a:pathLst>
                <a:path w="4852" h="5785" extrusionOk="0">
                  <a:moveTo>
                    <a:pt x="4795" y="0"/>
                  </a:moveTo>
                  <a:cubicBezTo>
                    <a:pt x="4778" y="0"/>
                    <a:pt x="4763" y="0"/>
                    <a:pt x="4763" y="14"/>
                  </a:cubicBezTo>
                  <a:cubicBezTo>
                    <a:pt x="4338" y="672"/>
                    <a:pt x="3884" y="1333"/>
                    <a:pt x="3416" y="1963"/>
                  </a:cubicBezTo>
                  <a:cubicBezTo>
                    <a:pt x="2948" y="2593"/>
                    <a:pt x="2449" y="3208"/>
                    <a:pt x="1921" y="3796"/>
                  </a:cubicBezTo>
                  <a:cubicBezTo>
                    <a:pt x="1788" y="3957"/>
                    <a:pt x="1657" y="4088"/>
                    <a:pt x="1524" y="4235"/>
                  </a:cubicBezTo>
                  <a:cubicBezTo>
                    <a:pt x="1453" y="4309"/>
                    <a:pt x="1380" y="4383"/>
                    <a:pt x="1320" y="4453"/>
                  </a:cubicBezTo>
                  <a:cubicBezTo>
                    <a:pt x="1292" y="4485"/>
                    <a:pt x="1246" y="4527"/>
                    <a:pt x="1218" y="4559"/>
                  </a:cubicBezTo>
                  <a:lnTo>
                    <a:pt x="1190" y="4587"/>
                  </a:lnTo>
                  <a:lnTo>
                    <a:pt x="1172" y="4601"/>
                  </a:lnTo>
                  <a:cubicBezTo>
                    <a:pt x="1172" y="4601"/>
                    <a:pt x="1172" y="4615"/>
                    <a:pt x="1158" y="4615"/>
                  </a:cubicBezTo>
                  <a:cubicBezTo>
                    <a:pt x="1144" y="4629"/>
                    <a:pt x="1130" y="4661"/>
                    <a:pt x="1102" y="4675"/>
                  </a:cubicBezTo>
                  <a:cubicBezTo>
                    <a:pt x="1042" y="4749"/>
                    <a:pt x="968" y="4823"/>
                    <a:pt x="894" y="4879"/>
                  </a:cubicBezTo>
                  <a:cubicBezTo>
                    <a:pt x="764" y="5027"/>
                    <a:pt x="616" y="5157"/>
                    <a:pt x="469" y="5291"/>
                  </a:cubicBezTo>
                  <a:cubicBezTo>
                    <a:pt x="398" y="5365"/>
                    <a:pt x="324" y="5421"/>
                    <a:pt x="250" y="5495"/>
                  </a:cubicBezTo>
                  <a:cubicBezTo>
                    <a:pt x="222" y="5526"/>
                    <a:pt x="191" y="5554"/>
                    <a:pt x="148" y="5583"/>
                  </a:cubicBezTo>
                  <a:cubicBezTo>
                    <a:pt x="103" y="5628"/>
                    <a:pt x="61" y="5656"/>
                    <a:pt x="15" y="5685"/>
                  </a:cubicBezTo>
                  <a:cubicBezTo>
                    <a:pt x="1" y="5716"/>
                    <a:pt x="1" y="5744"/>
                    <a:pt x="15" y="5758"/>
                  </a:cubicBezTo>
                  <a:cubicBezTo>
                    <a:pt x="23" y="5777"/>
                    <a:pt x="37" y="5784"/>
                    <a:pt x="52" y="5784"/>
                  </a:cubicBezTo>
                  <a:cubicBezTo>
                    <a:pt x="64" y="5784"/>
                    <a:pt x="77" y="5780"/>
                    <a:pt x="89" y="5773"/>
                  </a:cubicBezTo>
                  <a:cubicBezTo>
                    <a:pt x="117" y="5744"/>
                    <a:pt x="163" y="5702"/>
                    <a:pt x="205" y="5671"/>
                  </a:cubicBezTo>
                  <a:cubicBezTo>
                    <a:pt x="236" y="5642"/>
                    <a:pt x="279" y="5597"/>
                    <a:pt x="324" y="5569"/>
                  </a:cubicBezTo>
                  <a:cubicBezTo>
                    <a:pt x="398" y="5509"/>
                    <a:pt x="455" y="5438"/>
                    <a:pt x="528" y="5365"/>
                  </a:cubicBezTo>
                  <a:cubicBezTo>
                    <a:pt x="676" y="5231"/>
                    <a:pt x="820" y="5101"/>
                    <a:pt x="954" y="4967"/>
                  </a:cubicBezTo>
                  <a:cubicBezTo>
                    <a:pt x="1056" y="4865"/>
                    <a:pt x="1158" y="4763"/>
                    <a:pt x="1246" y="4661"/>
                  </a:cubicBezTo>
                  <a:lnTo>
                    <a:pt x="1260" y="4661"/>
                  </a:lnTo>
                  <a:cubicBezTo>
                    <a:pt x="1436" y="4485"/>
                    <a:pt x="1598" y="4295"/>
                    <a:pt x="1774" y="4102"/>
                  </a:cubicBezTo>
                  <a:cubicBezTo>
                    <a:pt x="2315" y="3518"/>
                    <a:pt x="2815" y="2916"/>
                    <a:pt x="3300" y="2287"/>
                  </a:cubicBezTo>
                  <a:cubicBezTo>
                    <a:pt x="3782" y="1657"/>
                    <a:pt x="4236" y="1010"/>
                    <a:pt x="4661" y="352"/>
                  </a:cubicBezTo>
                  <a:cubicBezTo>
                    <a:pt x="4721" y="264"/>
                    <a:pt x="4778" y="162"/>
                    <a:pt x="4837" y="74"/>
                  </a:cubicBezTo>
                  <a:cubicBezTo>
                    <a:pt x="4837" y="57"/>
                    <a:pt x="4851" y="42"/>
                    <a:pt x="4851" y="28"/>
                  </a:cubicBezTo>
                  <a:cubicBezTo>
                    <a:pt x="4837" y="28"/>
                    <a:pt x="4837" y="14"/>
                    <a:pt x="482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666;p83">
              <a:extLst>
                <a:ext uri="{FF2B5EF4-FFF2-40B4-BE49-F238E27FC236}">
                  <a16:creationId xmlns:a16="http://schemas.microsoft.com/office/drawing/2014/main" id="{6673E427-A5F8-8D95-95D2-F7861CEA2582}"/>
                </a:ext>
              </a:extLst>
            </p:cNvPr>
            <p:cNvSpPr/>
            <p:nvPr/>
          </p:nvSpPr>
          <p:spPr>
            <a:xfrm>
              <a:off x="6499456" y="4148403"/>
              <a:ext cx="183958" cy="293956"/>
            </a:xfrm>
            <a:custGeom>
              <a:avLst/>
              <a:gdLst/>
              <a:ahLst/>
              <a:cxnLst/>
              <a:rect l="l" t="t" r="r" b="b"/>
              <a:pathLst>
                <a:path w="1950" h="3116" extrusionOk="0">
                  <a:moveTo>
                    <a:pt x="1019" y="1"/>
                  </a:moveTo>
                  <a:cubicBezTo>
                    <a:pt x="999" y="1"/>
                    <a:pt x="982" y="15"/>
                    <a:pt x="982" y="38"/>
                  </a:cubicBezTo>
                  <a:lnTo>
                    <a:pt x="982" y="52"/>
                  </a:lnTo>
                  <a:cubicBezTo>
                    <a:pt x="880" y="154"/>
                    <a:pt x="792" y="256"/>
                    <a:pt x="704" y="358"/>
                  </a:cubicBezTo>
                  <a:cubicBezTo>
                    <a:pt x="616" y="478"/>
                    <a:pt x="528" y="608"/>
                    <a:pt x="454" y="756"/>
                  </a:cubicBezTo>
                  <a:cubicBezTo>
                    <a:pt x="338" y="988"/>
                    <a:pt x="250" y="1251"/>
                    <a:pt x="190" y="1547"/>
                  </a:cubicBezTo>
                  <a:cubicBezTo>
                    <a:pt x="176" y="1547"/>
                    <a:pt x="162" y="1561"/>
                    <a:pt x="162" y="1575"/>
                  </a:cubicBezTo>
                  <a:cubicBezTo>
                    <a:pt x="148" y="1575"/>
                    <a:pt x="148" y="1589"/>
                    <a:pt x="148" y="1603"/>
                  </a:cubicBezTo>
                  <a:cubicBezTo>
                    <a:pt x="162" y="1621"/>
                    <a:pt x="162" y="1635"/>
                    <a:pt x="162" y="1635"/>
                  </a:cubicBezTo>
                  <a:lnTo>
                    <a:pt x="176" y="1649"/>
                  </a:lnTo>
                  <a:lnTo>
                    <a:pt x="176" y="1663"/>
                  </a:lnTo>
                  <a:cubicBezTo>
                    <a:pt x="176" y="1677"/>
                    <a:pt x="190" y="1691"/>
                    <a:pt x="190" y="1691"/>
                  </a:cubicBezTo>
                  <a:cubicBezTo>
                    <a:pt x="190" y="1737"/>
                    <a:pt x="204" y="1765"/>
                    <a:pt x="190" y="1811"/>
                  </a:cubicBezTo>
                  <a:cubicBezTo>
                    <a:pt x="190" y="1867"/>
                    <a:pt x="176" y="1941"/>
                    <a:pt x="162" y="2015"/>
                  </a:cubicBezTo>
                  <a:cubicBezTo>
                    <a:pt x="148" y="2061"/>
                    <a:pt x="117" y="2117"/>
                    <a:pt x="102" y="2163"/>
                  </a:cubicBezTo>
                  <a:cubicBezTo>
                    <a:pt x="88" y="2205"/>
                    <a:pt x="74" y="2250"/>
                    <a:pt x="60" y="2293"/>
                  </a:cubicBezTo>
                  <a:cubicBezTo>
                    <a:pt x="29" y="2381"/>
                    <a:pt x="0" y="2483"/>
                    <a:pt x="15" y="2588"/>
                  </a:cubicBezTo>
                  <a:cubicBezTo>
                    <a:pt x="15" y="2630"/>
                    <a:pt x="15" y="2690"/>
                    <a:pt x="46" y="2732"/>
                  </a:cubicBezTo>
                  <a:cubicBezTo>
                    <a:pt x="60" y="2778"/>
                    <a:pt x="88" y="2820"/>
                    <a:pt x="117" y="2866"/>
                  </a:cubicBezTo>
                  <a:cubicBezTo>
                    <a:pt x="148" y="2908"/>
                    <a:pt x="190" y="2954"/>
                    <a:pt x="236" y="2982"/>
                  </a:cubicBezTo>
                  <a:cubicBezTo>
                    <a:pt x="264" y="2996"/>
                    <a:pt x="292" y="3010"/>
                    <a:pt x="310" y="3028"/>
                  </a:cubicBezTo>
                  <a:cubicBezTo>
                    <a:pt x="324" y="3042"/>
                    <a:pt x="324" y="3042"/>
                    <a:pt x="338" y="3042"/>
                  </a:cubicBezTo>
                  <a:lnTo>
                    <a:pt x="352" y="3056"/>
                  </a:lnTo>
                  <a:lnTo>
                    <a:pt x="366" y="3056"/>
                  </a:lnTo>
                  <a:cubicBezTo>
                    <a:pt x="380" y="3070"/>
                    <a:pt x="412" y="3070"/>
                    <a:pt x="440" y="3084"/>
                  </a:cubicBezTo>
                  <a:cubicBezTo>
                    <a:pt x="440" y="3084"/>
                    <a:pt x="454" y="3084"/>
                    <a:pt x="468" y="3098"/>
                  </a:cubicBezTo>
                  <a:lnTo>
                    <a:pt x="528" y="3098"/>
                  </a:lnTo>
                  <a:cubicBezTo>
                    <a:pt x="528" y="3098"/>
                    <a:pt x="542" y="3098"/>
                    <a:pt x="542" y="3116"/>
                  </a:cubicBezTo>
                  <a:cubicBezTo>
                    <a:pt x="556" y="3116"/>
                    <a:pt x="574" y="3098"/>
                    <a:pt x="574" y="3098"/>
                  </a:cubicBezTo>
                  <a:cubicBezTo>
                    <a:pt x="662" y="3056"/>
                    <a:pt x="718" y="2982"/>
                    <a:pt x="792" y="2940"/>
                  </a:cubicBezTo>
                  <a:cubicBezTo>
                    <a:pt x="838" y="2894"/>
                    <a:pt x="880" y="2834"/>
                    <a:pt x="940" y="2792"/>
                  </a:cubicBezTo>
                  <a:cubicBezTo>
                    <a:pt x="1042" y="2690"/>
                    <a:pt x="1130" y="2571"/>
                    <a:pt x="1232" y="2440"/>
                  </a:cubicBezTo>
                  <a:cubicBezTo>
                    <a:pt x="1436" y="2163"/>
                    <a:pt x="1612" y="1867"/>
                    <a:pt x="1731" y="1575"/>
                  </a:cubicBezTo>
                  <a:cubicBezTo>
                    <a:pt x="1805" y="1399"/>
                    <a:pt x="1861" y="1223"/>
                    <a:pt x="1907" y="1047"/>
                  </a:cubicBezTo>
                  <a:cubicBezTo>
                    <a:pt x="1935" y="872"/>
                    <a:pt x="1949" y="710"/>
                    <a:pt x="1935" y="548"/>
                  </a:cubicBezTo>
                  <a:cubicBezTo>
                    <a:pt x="1935" y="534"/>
                    <a:pt x="1935" y="520"/>
                    <a:pt x="1921" y="506"/>
                  </a:cubicBezTo>
                  <a:cubicBezTo>
                    <a:pt x="1819" y="372"/>
                    <a:pt x="1685" y="270"/>
                    <a:pt x="1524" y="168"/>
                  </a:cubicBezTo>
                  <a:cubicBezTo>
                    <a:pt x="1453" y="126"/>
                    <a:pt x="1379" y="94"/>
                    <a:pt x="1291" y="66"/>
                  </a:cubicBezTo>
                  <a:cubicBezTo>
                    <a:pt x="1203" y="38"/>
                    <a:pt x="1130" y="6"/>
                    <a:pt x="1042" y="6"/>
                  </a:cubicBezTo>
                  <a:cubicBezTo>
                    <a:pt x="1034" y="3"/>
                    <a:pt x="1027" y="1"/>
                    <a:pt x="101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667;p83">
              <a:extLst>
                <a:ext uri="{FF2B5EF4-FFF2-40B4-BE49-F238E27FC236}">
                  <a16:creationId xmlns:a16="http://schemas.microsoft.com/office/drawing/2014/main" id="{C0D48E82-F78A-8653-9FBD-8A7E17F05ED1}"/>
                </a:ext>
              </a:extLst>
            </p:cNvPr>
            <p:cNvSpPr/>
            <p:nvPr/>
          </p:nvSpPr>
          <p:spPr>
            <a:xfrm>
              <a:off x="6499456" y="4180761"/>
              <a:ext cx="183958" cy="261598"/>
            </a:xfrm>
            <a:custGeom>
              <a:avLst/>
              <a:gdLst/>
              <a:ahLst/>
              <a:cxnLst/>
              <a:rect l="l" t="t" r="r" b="b"/>
              <a:pathLst>
                <a:path w="1950" h="2773" extrusionOk="0">
                  <a:moveTo>
                    <a:pt x="1773" y="1"/>
                  </a:moveTo>
                  <a:cubicBezTo>
                    <a:pt x="1773" y="61"/>
                    <a:pt x="1773" y="103"/>
                    <a:pt x="1759" y="163"/>
                  </a:cubicBezTo>
                  <a:cubicBezTo>
                    <a:pt x="1759" y="325"/>
                    <a:pt x="1731" y="486"/>
                    <a:pt x="1699" y="631"/>
                  </a:cubicBezTo>
                  <a:cubicBezTo>
                    <a:pt x="1657" y="806"/>
                    <a:pt x="1612" y="968"/>
                    <a:pt x="1541" y="1130"/>
                  </a:cubicBezTo>
                  <a:cubicBezTo>
                    <a:pt x="1481" y="1292"/>
                    <a:pt x="1407" y="1454"/>
                    <a:pt x="1320" y="1598"/>
                  </a:cubicBezTo>
                  <a:cubicBezTo>
                    <a:pt x="1158" y="1893"/>
                    <a:pt x="954" y="2171"/>
                    <a:pt x="718" y="2403"/>
                  </a:cubicBezTo>
                  <a:cubicBezTo>
                    <a:pt x="718" y="2412"/>
                    <a:pt x="715" y="2417"/>
                    <a:pt x="711" y="2417"/>
                  </a:cubicBezTo>
                  <a:cubicBezTo>
                    <a:pt x="708" y="2417"/>
                    <a:pt x="704" y="2412"/>
                    <a:pt x="704" y="2403"/>
                  </a:cubicBezTo>
                  <a:lnTo>
                    <a:pt x="690" y="2403"/>
                  </a:lnTo>
                  <a:cubicBezTo>
                    <a:pt x="616" y="2333"/>
                    <a:pt x="528" y="2259"/>
                    <a:pt x="440" y="2199"/>
                  </a:cubicBezTo>
                  <a:cubicBezTo>
                    <a:pt x="412" y="2171"/>
                    <a:pt x="366" y="2157"/>
                    <a:pt x="338" y="2140"/>
                  </a:cubicBezTo>
                  <a:cubicBezTo>
                    <a:pt x="310" y="2126"/>
                    <a:pt x="278" y="2126"/>
                    <a:pt x="250" y="2111"/>
                  </a:cubicBezTo>
                  <a:cubicBezTo>
                    <a:pt x="236" y="2097"/>
                    <a:pt x="204" y="2097"/>
                    <a:pt x="190" y="2097"/>
                  </a:cubicBezTo>
                  <a:cubicBezTo>
                    <a:pt x="176" y="2097"/>
                    <a:pt x="148" y="2083"/>
                    <a:pt x="134" y="2083"/>
                  </a:cubicBezTo>
                  <a:lnTo>
                    <a:pt x="74" y="2083"/>
                  </a:lnTo>
                  <a:cubicBezTo>
                    <a:pt x="60" y="2083"/>
                    <a:pt x="46" y="2097"/>
                    <a:pt x="15" y="2097"/>
                  </a:cubicBezTo>
                  <a:cubicBezTo>
                    <a:pt x="15" y="2140"/>
                    <a:pt x="0" y="2199"/>
                    <a:pt x="15" y="2245"/>
                  </a:cubicBezTo>
                  <a:cubicBezTo>
                    <a:pt x="15" y="2301"/>
                    <a:pt x="15" y="2347"/>
                    <a:pt x="29" y="2389"/>
                  </a:cubicBezTo>
                  <a:cubicBezTo>
                    <a:pt x="60" y="2435"/>
                    <a:pt x="74" y="2477"/>
                    <a:pt x="117" y="2523"/>
                  </a:cubicBezTo>
                  <a:cubicBezTo>
                    <a:pt x="148" y="2565"/>
                    <a:pt x="190" y="2611"/>
                    <a:pt x="236" y="2653"/>
                  </a:cubicBezTo>
                  <a:cubicBezTo>
                    <a:pt x="264" y="2653"/>
                    <a:pt x="292" y="2667"/>
                    <a:pt x="310" y="2685"/>
                  </a:cubicBezTo>
                  <a:lnTo>
                    <a:pt x="338" y="2699"/>
                  </a:lnTo>
                  <a:lnTo>
                    <a:pt x="352" y="2713"/>
                  </a:lnTo>
                  <a:cubicBezTo>
                    <a:pt x="398" y="2727"/>
                    <a:pt x="412" y="2727"/>
                    <a:pt x="440" y="2741"/>
                  </a:cubicBezTo>
                  <a:cubicBezTo>
                    <a:pt x="440" y="2741"/>
                    <a:pt x="454" y="2741"/>
                    <a:pt x="468" y="2755"/>
                  </a:cubicBezTo>
                  <a:lnTo>
                    <a:pt x="528" y="2755"/>
                  </a:lnTo>
                  <a:lnTo>
                    <a:pt x="542" y="2773"/>
                  </a:lnTo>
                  <a:cubicBezTo>
                    <a:pt x="556" y="2773"/>
                    <a:pt x="574" y="2755"/>
                    <a:pt x="574" y="2755"/>
                  </a:cubicBezTo>
                  <a:cubicBezTo>
                    <a:pt x="662" y="2713"/>
                    <a:pt x="718" y="2639"/>
                    <a:pt x="792" y="2597"/>
                  </a:cubicBezTo>
                  <a:lnTo>
                    <a:pt x="940" y="2449"/>
                  </a:lnTo>
                  <a:cubicBezTo>
                    <a:pt x="1042" y="2347"/>
                    <a:pt x="1130" y="2228"/>
                    <a:pt x="1232" y="2097"/>
                  </a:cubicBezTo>
                  <a:cubicBezTo>
                    <a:pt x="1436" y="1820"/>
                    <a:pt x="1612" y="1524"/>
                    <a:pt x="1731" y="1232"/>
                  </a:cubicBezTo>
                  <a:cubicBezTo>
                    <a:pt x="1819" y="1056"/>
                    <a:pt x="1861" y="880"/>
                    <a:pt x="1907" y="704"/>
                  </a:cubicBezTo>
                  <a:cubicBezTo>
                    <a:pt x="1935" y="529"/>
                    <a:pt x="1949" y="367"/>
                    <a:pt x="1935" y="205"/>
                  </a:cubicBezTo>
                  <a:cubicBezTo>
                    <a:pt x="1935" y="191"/>
                    <a:pt x="1935" y="177"/>
                    <a:pt x="1921" y="163"/>
                  </a:cubicBezTo>
                  <a:cubicBezTo>
                    <a:pt x="1875" y="103"/>
                    <a:pt x="1833" y="47"/>
                    <a:pt x="1773"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668;p83">
              <a:extLst>
                <a:ext uri="{FF2B5EF4-FFF2-40B4-BE49-F238E27FC236}">
                  <a16:creationId xmlns:a16="http://schemas.microsoft.com/office/drawing/2014/main" id="{BB46EF92-492A-AA64-62C9-8F35E2C265A8}"/>
                </a:ext>
              </a:extLst>
            </p:cNvPr>
            <p:cNvSpPr/>
            <p:nvPr/>
          </p:nvSpPr>
          <p:spPr>
            <a:xfrm>
              <a:off x="6505117" y="4340380"/>
              <a:ext cx="48489" cy="18490"/>
            </a:xfrm>
            <a:custGeom>
              <a:avLst/>
              <a:gdLst/>
              <a:ahLst/>
              <a:cxnLst/>
              <a:rect l="l" t="t" r="r" b="b"/>
              <a:pathLst>
                <a:path w="514" h="196" extrusionOk="0">
                  <a:moveTo>
                    <a:pt x="127" y="1"/>
                  </a:moveTo>
                  <a:cubicBezTo>
                    <a:pt x="99" y="1"/>
                    <a:pt x="71" y="3"/>
                    <a:pt x="42" y="8"/>
                  </a:cubicBezTo>
                  <a:cubicBezTo>
                    <a:pt x="28" y="8"/>
                    <a:pt x="28" y="8"/>
                    <a:pt x="14" y="26"/>
                  </a:cubicBezTo>
                  <a:cubicBezTo>
                    <a:pt x="0" y="40"/>
                    <a:pt x="0" y="40"/>
                    <a:pt x="0" y="54"/>
                  </a:cubicBezTo>
                  <a:lnTo>
                    <a:pt x="0" y="68"/>
                  </a:lnTo>
                  <a:cubicBezTo>
                    <a:pt x="0" y="82"/>
                    <a:pt x="14" y="82"/>
                    <a:pt x="14" y="96"/>
                  </a:cubicBezTo>
                  <a:cubicBezTo>
                    <a:pt x="24" y="96"/>
                    <a:pt x="33" y="104"/>
                    <a:pt x="42" y="104"/>
                  </a:cubicBezTo>
                  <a:cubicBezTo>
                    <a:pt x="47" y="104"/>
                    <a:pt x="52" y="102"/>
                    <a:pt x="57" y="96"/>
                  </a:cubicBezTo>
                  <a:lnTo>
                    <a:pt x="144" y="96"/>
                  </a:lnTo>
                  <a:cubicBezTo>
                    <a:pt x="204" y="113"/>
                    <a:pt x="264" y="128"/>
                    <a:pt x="320" y="142"/>
                  </a:cubicBezTo>
                  <a:cubicBezTo>
                    <a:pt x="352" y="156"/>
                    <a:pt x="394" y="170"/>
                    <a:pt x="440" y="184"/>
                  </a:cubicBezTo>
                  <a:cubicBezTo>
                    <a:pt x="446" y="191"/>
                    <a:pt x="455" y="196"/>
                    <a:pt x="464" y="196"/>
                  </a:cubicBezTo>
                  <a:cubicBezTo>
                    <a:pt x="476" y="196"/>
                    <a:pt x="488" y="188"/>
                    <a:pt x="496" y="170"/>
                  </a:cubicBezTo>
                  <a:cubicBezTo>
                    <a:pt x="514" y="142"/>
                    <a:pt x="496" y="113"/>
                    <a:pt x="482" y="96"/>
                  </a:cubicBezTo>
                  <a:cubicBezTo>
                    <a:pt x="375" y="49"/>
                    <a:pt x="256" y="1"/>
                    <a:pt x="127"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7669;p83">
              <a:extLst>
                <a:ext uri="{FF2B5EF4-FFF2-40B4-BE49-F238E27FC236}">
                  <a16:creationId xmlns:a16="http://schemas.microsoft.com/office/drawing/2014/main" id="{3B64C7CD-8605-3312-1DE7-FAD6A7D1D249}"/>
                </a:ext>
              </a:extLst>
            </p:cNvPr>
            <p:cNvSpPr/>
            <p:nvPr/>
          </p:nvSpPr>
          <p:spPr>
            <a:xfrm>
              <a:off x="6512098" y="4318588"/>
              <a:ext cx="49810" cy="17264"/>
            </a:xfrm>
            <a:custGeom>
              <a:avLst/>
              <a:gdLst/>
              <a:ahLst/>
              <a:cxnLst/>
              <a:rect l="l" t="t" r="r" b="b"/>
              <a:pathLst>
                <a:path w="528" h="183" extrusionOk="0">
                  <a:moveTo>
                    <a:pt x="116" y="1"/>
                  </a:moveTo>
                  <a:cubicBezTo>
                    <a:pt x="93" y="1"/>
                    <a:pt x="68" y="3"/>
                    <a:pt x="42" y="7"/>
                  </a:cubicBezTo>
                  <a:cubicBezTo>
                    <a:pt x="28" y="7"/>
                    <a:pt x="0" y="21"/>
                    <a:pt x="0" y="49"/>
                  </a:cubicBezTo>
                  <a:lnTo>
                    <a:pt x="0" y="63"/>
                  </a:lnTo>
                  <a:cubicBezTo>
                    <a:pt x="14" y="95"/>
                    <a:pt x="28" y="109"/>
                    <a:pt x="56" y="109"/>
                  </a:cubicBezTo>
                  <a:cubicBezTo>
                    <a:pt x="88" y="95"/>
                    <a:pt x="130" y="95"/>
                    <a:pt x="176" y="95"/>
                  </a:cubicBezTo>
                  <a:cubicBezTo>
                    <a:pt x="246" y="109"/>
                    <a:pt x="320" y="123"/>
                    <a:pt x="394" y="151"/>
                  </a:cubicBezTo>
                  <a:cubicBezTo>
                    <a:pt x="408" y="169"/>
                    <a:pt x="422" y="169"/>
                    <a:pt x="440" y="169"/>
                  </a:cubicBezTo>
                  <a:cubicBezTo>
                    <a:pt x="454" y="183"/>
                    <a:pt x="468" y="183"/>
                    <a:pt x="482" y="183"/>
                  </a:cubicBezTo>
                  <a:cubicBezTo>
                    <a:pt x="496" y="169"/>
                    <a:pt x="496" y="169"/>
                    <a:pt x="510" y="151"/>
                  </a:cubicBezTo>
                  <a:cubicBezTo>
                    <a:pt x="528" y="137"/>
                    <a:pt x="510" y="95"/>
                    <a:pt x="482" y="81"/>
                  </a:cubicBezTo>
                  <a:cubicBezTo>
                    <a:pt x="422" y="63"/>
                    <a:pt x="352" y="35"/>
                    <a:pt x="278" y="21"/>
                  </a:cubicBezTo>
                  <a:cubicBezTo>
                    <a:pt x="226" y="11"/>
                    <a:pt x="174" y="1"/>
                    <a:pt x="116"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7670;p83">
              <a:extLst>
                <a:ext uri="{FF2B5EF4-FFF2-40B4-BE49-F238E27FC236}">
                  <a16:creationId xmlns:a16="http://schemas.microsoft.com/office/drawing/2014/main" id="{93B356E0-2599-9DBE-A2D2-D650A0DADC96}"/>
                </a:ext>
              </a:extLst>
            </p:cNvPr>
            <p:cNvSpPr/>
            <p:nvPr/>
          </p:nvSpPr>
          <p:spPr>
            <a:xfrm>
              <a:off x="6036259" y="3623697"/>
              <a:ext cx="571119" cy="685928"/>
            </a:xfrm>
            <a:custGeom>
              <a:avLst/>
              <a:gdLst/>
              <a:ahLst/>
              <a:cxnLst/>
              <a:rect l="l" t="t" r="r" b="b"/>
              <a:pathLst>
                <a:path w="6054" h="7271" extrusionOk="0">
                  <a:moveTo>
                    <a:pt x="1861" y="0"/>
                  </a:moveTo>
                  <a:cubicBezTo>
                    <a:pt x="1481" y="0"/>
                    <a:pt x="1143" y="60"/>
                    <a:pt x="851" y="190"/>
                  </a:cubicBezTo>
                  <a:cubicBezTo>
                    <a:pt x="689" y="250"/>
                    <a:pt x="542" y="352"/>
                    <a:pt x="412" y="454"/>
                  </a:cubicBezTo>
                  <a:cubicBezTo>
                    <a:pt x="352" y="514"/>
                    <a:pt x="278" y="587"/>
                    <a:pt x="236" y="658"/>
                  </a:cubicBezTo>
                  <a:cubicBezTo>
                    <a:pt x="176" y="718"/>
                    <a:pt x="148" y="777"/>
                    <a:pt x="102" y="851"/>
                  </a:cubicBezTo>
                  <a:cubicBezTo>
                    <a:pt x="102" y="834"/>
                    <a:pt x="102" y="820"/>
                    <a:pt x="88" y="820"/>
                  </a:cubicBezTo>
                  <a:cubicBezTo>
                    <a:pt x="88" y="806"/>
                    <a:pt x="74" y="806"/>
                    <a:pt x="60" y="806"/>
                  </a:cubicBezTo>
                  <a:cubicBezTo>
                    <a:pt x="46" y="806"/>
                    <a:pt x="32" y="806"/>
                    <a:pt x="14" y="820"/>
                  </a:cubicBezTo>
                  <a:cubicBezTo>
                    <a:pt x="14" y="820"/>
                    <a:pt x="0" y="834"/>
                    <a:pt x="0" y="851"/>
                  </a:cubicBezTo>
                  <a:cubicBezTo>
                    <a:pt x="46" y="1171"/>
                    <a:pt x="120" y="1509"/>
                    <a:pt x="208" y="1833"/>
                  </a:cubicBezTo>
                  <a:cubicBezTo>
                    <a:pt x="295" y="2139"/>
                    <a:pt x="412" y="2462"/>
                    <a:pt x="542" y="2786"/>
                  </a:cubicBezTo>
                  <a:cubicBezTo>
                    <a:pt x="806" y="3401"/>
                    <a:pt x="1157" y="3999"/>
                    <a:pt x="1597" y="4559"/>
                  </a:cubicBezTo>
                  <a:cubicBezTo>
                    <a:pt x="2023" y="5115"/>
                    <a:pt x="2494" y="5614"/>
                    <a:pt x="3036" y="6054"/>
                  </a:cubicBezTo>
                  <a:cubicBezTo>
                    <a:pt x="3299" y="6272"/>
                    <a:pt x="3563" y="6479"/>
                    <a:pt x="3855" y="6655"/>
                  </a:cubicBezTo>
                  <a:cubicBezTo>
                    <a:pt x="3989" y="6743"/>
                    <a:pt x="4133" y="6831"/>
                    <a:pt x="4281" y="6901"/>
                  </a:cubicBezTo>
                  <a:cubicBezTo>
                    <a:pt x="4457" y="7007"/>
                    <a:pt x="4633" y="7095"/>
                    <a:pt x="4794" y="7165"/>
                  </a:cubicBezTo>
                  <a:cubicBezTo>
                    <a:pt x="4868" y="7197"/>
                    <a:pt x="4956" y="7239"/>
                    <a:pt x="5044" y="7271"/>
                  </a:cubicBezTo>
                  <a:lnTo>
                    <a:pt x="5114" y="7271"/>
                  </a:lnTo>
                  <a:cubicBezTo>
                    <a:pt x="5220" y="7225"/>
                    <a:pt x="5322" y="7137"/>
                    <a:pt x="5438" y="7035"/>
                  </a:cubicBezTo>
                  <a:cubicBezTo>
                    <a:pt x="5540" y="6933"/>
                    <a:pt x="5628" y="6831"/>
                    <a:pt x="5716" y="6683"/>
                  </a:cubicBezTo>
                  <a:cubicBezTo>
                    <a:pt x="5804" y="6550"/>
                    <a:pt x="5878" y="6420"/>
                    <a:pt x="5938" y="6272"/>
                  </a:cubicBezTo>
                  <a:cubicBezTo>
                    <a:pt x="5980" y="6128"/>
                    <a:pt x="6026" y="5980"/>
                    <a:pt x="6040" y="5846"/>
                  </a:cubicBezTo>
                  <a:cubicBezTo>
                    <a:pt x="6054" y="5758"/>
                    <a:pt x="6054" y="5688"/>
                    <a:pt x="6040" y="5600"/>
                  </a:cubicBezTo>
                  <a:lnTo>
                    <a:pt x="6040" y="5582"/>
                  </a:lnTo>
                  <a:lnTo>
                    <a:pt x="6011" y="5554"/>
                  </a:lnTo>
                  <a:cubicBezTo>
                    <a:pt x="5938" y="5512"/>
                    <a:pt x="5850" y="5452"/>
                    <a:pt x="5776" y="5392"/>
                  </a:cubicBezTo>
                  <a:lnTo>
                    <a:pt x="5776" y="5392"/>
                  </a:lnTo>
                  <a:lnTo>
                    <a:pt x="5790" y="5406"/>
                  </a:lnTo>
                  <a:cubicBezTo>
                    <a:pt x="5572" y="5231"/>
                    <a:pt x="5350" y="5041"/>
                    <a:pt x="5132" y="4823"/>
                  </a:cubicBezTo>
                  <a:cubicBezTo>
                    <a:pt x="4925" y="4615"/>
                    <a:pt x="4735" y="4383"/>
                    <a:pt x="4545" y="4147"/>
                  </a:cubicBezTo>
                  <a:lnTo>
                    <a:pt x="4545" y="4133"/>
                  </a:lnTo>
                  <a:cubicBezTo>
                    <a:pt x="4165" y="3620"/>
                    <a:pt x="3855" y="3092"/>
                    <a:pt x="3620" y="2536"/>
                  </a:cubicBezTo>
                  <a:cubicBezTo>
                    <a:pt x="3444" y="2096"/>
                    <a:pt x="3328" y="1671"/>
                    <a:pt x="3268" y="1245"/>
                  </a:cubicBezTo>
                  <a:lnTo>
                    <a:pt x="3268" y="1259"/>
                  </a:lnTo>
                  <a:cubicBezTo>
                    <a:pt x="3254" y="1069"/>
                    <a:pt x="3240" y="893"/>
                    <a:pt x="3240" y="704"/>
                  </a:cubicBezTo>
                  <a:cubicBezTo>
                    <a:pt x="3254" y="704"/>
                    <a:pt x="3268" y="675"/>
                    <a:pt x="3254" y="658"/>
                  </a:cubicBezTo>
                  <a:cubicBezTo>
                    <a:pt x="3254" y="630"/>
                    <a:pt x="3254" y="616"/>
                    <a:pt x="3240" y="587"/>
                  </a:cubicBezTo>
                  <a:lnTo>
                    <a:pt x="3240" y="570"/>
                  </a:lnTo>
                  <a:cubicBezTo>
                    <a:pt x="3240" y="556"/>
                    <a:pt x="3240" y="542"/>
                    <a:pt x="3226" y="542"/>
                  </a:cubicBezTo>
                  <a:cubicBezTo>
                    <a:pt x="3226" y="514"/>
                    <a:pt x="3212" y="500"/>
                    <a:pt x="3197" y="482"/>
                  </a:cubicBezTo>
                  <a:cubicBezTo>
                    <a:pt x="3166" y="426"/>
                    <a:pt x="3124" y="380"/>
                    <a:pt x="3078" y="338"/>
                  </a:cubicBezTo>
                  <a:cubicBezTo>
                    <a:pt x="2990" y="250"/>
                    <a:pt x="2874" y="190"/>
                    <a:pt x="2726" y="130"/>
                  </a:cubicBezTo>
                  <a:cubicBezTo>
                    <a:pt x="2494" y="42"/>
                    <a:pt x="2230" y="0"/>
                    <a:pt x="1892"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71;p83">
              <a:extLst>
                <a:ext uri="{FF2B5EF4-FFF2-40B4-BE49-F238E27FC236}">
                  <a16:creationId xmlns:a16="http://schemas.microsoft.com/office/drawing/2014/main" id="{A48449F4-0EF0-2D9D-2E14-D5B8F0592A01}"/>
                </a:ext>
              </a:extLst>
            </p:cNvPr>
            <p:cNvSpPr/>
            <p:nvPr/>
          </p:nvSpPr>
          <p:spPr>
            <a:xfrm>
              <a:off x="6246632" y="3700960"/>
              <a:ext cx="348483" cy="509139"/>
            </a:xfrm>
            <a:custGeom>
              <a:avLst/>
              <a:gdLst/>
              <a:ahLst/>
              <a:cxnLst/>
              <a:rect l="l" t="t" r="r" b="b"/>
              <a:pathLst>
                <a:path w="3694" h="5397" extrusionOk="0">
                  <a:moveTo>
                    <a:pt x="42" y="1"/>
                  </a:moveTo>
                  <a:cubicBezTo>
                    <a:pt x="14" y="15"/>
                    <a:pt x="0" y="46"/>
                    <a:pt x="14" y="60"/>
                  </a:cubicBezTo>
                  <a:cubicBezTo>
                    <a:pt x="204" y="718"/>
                    <a:pt x="440" y="1379"/>
                    <a:pt x="746" y="1995"/>
                  </a:cubicBezTo>
                  <a:cubicBezTo>
                    <a:pt x="1038" y="2597"/>
                    <a:pt x="1375" y="3166"/>
                    <a:pt x="1801" y="3694"/>
                  </a:cubicBezTo>
                  <a:cubicBezTo>
                    <a:pt x="2005" y="3958"/>
                    <a:pt x="2241" y="4222"/>
                    <a:pt x="2491" y="4457"/>
                  </a:cubicBezTo>
                  <a:cubicBezTo>
                    <a:pt x="2607" y="4587"/>
                    <a:pt x="2740" y="4707"/>
                    <a:pt x="2870" y="4823"/>
                  </a:cubicBezTo>
                  <a:cubicBezTo>
                    <a:pt x="3018" y="4957"/>
                    <a:pt x="3166" y="5087"/>
                    <a:pt x="3324" y="5203"/>
                  </a:cubicBezTo>
                  <a:cubicBezTo>
                    <a:pt x="3430" y="5263"/>
                    <a:pt x="3518" y="5337"/>
                    <a:pt x="3620" y="5396"/>
                  </a:cubicBezTo>
                  <a:lnTo>
                    <a:pt x="3648" y="5396"/>
                  </a:lnTo>
                  <a:cubicBezTo>
                    <a:pt x="3662" y="5396"/>
                    <a:pt x="3676" y="5379"/>
                    <a:pt x="3676" y="5365"/>
                  </a:cubicBezTo>
                  <a:cubicBezTo>
                    <a:pt x="3676" y="5351"/>
                    <a:pt x="3694" y="5337"/>
                    <a:pt x="3676" y="5337"/>
                  </a:cubicBezTo>
                  <a:cubicBezTo>
                    <a:pt x="3676" y="5323"/>
                    <a:pt x="3662" y="5309"/>
                    <a:pt x="3662" y="5309"/>
                  </a:cubicBezTo>
                  <a:cubicBezTo>
                    <a:pt x="3620" y="5277"/>
                    <a:pt x="3588" y="5263"/>
                    <a:pt x="3546" y="5235"/>
                  </a:cubicBezTo>
                  <a:lnTo>
                    <a:pt x="3546" y="5235"/>
                  </a:lnTo>
                  <a:lnTo>
                    <a:pt x="3560" y="5249"/>
                  </a:lnTo>
                  <a:cubicBezTo>
                    <a:pt x="3412" y="5147"/>
                    <a:pt x="3282" y="5045"/>
                    <a:pt x="3148" y="4925"/>
                  </a:cubicBezTo>
                  <a:cubicBezTo>
                    <a:pt x="3018" y="4823"/>
                    <a:pt x="2902" y="4721"/>
                    <a:pt x="2782" y="4619"/>
                  </a:cubicBezTo>
                  <a:cubicBezTo>
                    <a:pt x="2564" y="4412"/>
                    <a:pt x="2357" y="4193"/>
                    <a:pt x="2153" y="3972"/>
                  </a:cubicBezTo>
                  <a:cubicBezTo>
                    <a:pt x="1935" y="3726"/>
                    <a:pt x="1727" y="3462"/>
                    <a:pt x="1537" y="3180"/>
                  </a:cubicBezTo>
                  <a:cubicBezTo>
                    <a:pt x="1347" y="2903"/>
                    <a:pt x="1186" y="2625"/>
                    <a:pt x="1024" y="2333"/>
                  </a:cubicBezTo>
                  <a:cubicBezTo>
                    <a:pt x="967" y="2213"/>
                    <a:pt x="908" y="2111"/>
                    <a:pt x="848" y="1995"/>
                  </a:cubicBezTo>
                  <a:cubicBezTo>
                    <a:pt x="556" y="1379"/>
                    <a:pt x="320" y="736"/>
                    <a:pt x="116" y="89"/>
                  </a:cubicBezTo>
                  <a:lnTo>
                    <a:pt x="102" y="32"/>
                  </a:lnTo>
                  <a:cubicBezTo>
                    <a:pt x="102" y="15"/>
                    <a:pt x="70" y="1"/>
                    <a:pt x="5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72;p83">
              <a:extLst>
                <a:ext uri="{FF2B5EF4-FFF2-40B4-BE49-F238E27FC236}">
                  <a16:creationId xmlns:a16="http://schemas.microsoft.com/office/drawing/2014/main" id="{9B8AA412-DAF4-F1DB-CAFE-B8CCC16017FC}"/>
                </a:ext>
              </a:extLst>
            </p:cNvPr>
            <p:cNvSpPr/>
            <p:nvPr/>
          </p:nvSpPr>
          <p:spPr>
            <a:xfrm>
              <a:off x="5899469" y="3084464"/>
              <a:ext cx="506215" cy="665079"/>
            </a:xfrm>
            <a:custGeom>
              <a:avLst/>
              <a:gdLst/>
              <a:ahLst/>
              <a:cxnLst/>
              <a:rect l="l" t="t" r="r" b="b"/>
              <a:pathLst>
                <a:path w="5366" h="7050" extrusionOk="0">
                  <a:moveTo>
                    <a:pt x="4454" y="0"/>
                  </a:moveTo>
                  <a:cubicBezTo>
                    <a:pt x="4440" y="0"/>
                    <a:pt x="4426" y="0"/>
                    <a:pt x="4412" y="14"/>
                  </a:cubicBezTo>
                  <a:cubicBezTo>
                    <a:pt x="4398" y="42"/>
                    <a:pt x="4412" y="74"/>
                    <a:pt x="4426" y="88"/>
                  </a:cubicBezTo>
                  <a:lnTo>
                    <a:pt x="4190" y="88"/>
                  </a:lnTo>
                  <a:cubicBezTo>
                    <a:pt x="4120" y="88"/>
                    <a:pt x="4060" y="102"/>
                    <a:pt x="3986" y="102"/>
                  </a:cubicBezTo>
                  <a:cubicBezTo>
                    <a:pt x="3958" y="102"/>
                    <a:pt x="3912" y="116"/>
                    <a:pt x="3870" y="116"/>
                  </a:cubicBezTo>
                  <a:cubicBezTo>
                    <a:pt x="3680" y="130"/>
                    <a:pt x="3473" y="148"/>
                    <a:pt x="3240" y="148"/>
                  </a:cubicBezTo>
                  <a:cubicBezTo>
                    <a:pt x="3079" y="162"/>
                    <a:pt x="2903" y="162"/>
                    <a:pt x="2713" y="162"/>
                  </a:cubicBezTo>
                  <a:cubicBezTo>
                    <a:pt x="2505" y="162"/>
                    <a:pt x="2301" y="162"/>
                    <a:pt x="2111" y="148"/>
                  </a:cubicBezTo>
                  <a:cubicBezTo>
                    <a:pt x="2111" y="148"/>
                    <a:pt x="2111" y="130"/>
                    <a:pt x="2097" y="116"/>
                  </a:cubicBezTo>
                  <a:cubicBezTo>
                    <a:pt x="2097" y="102"/>
                    <a:pt x="2080" y="88"/>
                    <a:pt x="2052" y="88"/>
                  </a:cubicBezTo>
                  <a:lnTo>
                    <a:pt x="2037" y="102"/>
                  </a:lnTo>
                  <a:cubicBezTo>
                    <a:pt x="2009" y="116"/>
                    <a:pt x="1978" y="130"/>
                    <a:pt x="1964" y="162"/>
                  </a:cubicBezTo>
                  <a:cubicBezTo>
                    <a:pt x="1950" y="162"/>
                    <a:pt x="1950" y="162"/>
                    <a:pt x="1935" y="176"/>
                  </a:cubicBezTo>
                  <a:cubicBezTo>
                    <a:pt x="1774" y="306"/>
                    <a:pt x="1612" y="454"/>
                    <a:pt x="1464" y="630"/>
                  </a:cubicBezTo>
                  <a:cubicBezTo>
                    <a:pt x="1306" y="820"/>
                    <a:pt x="1144" y="1055"/>
                    <a:pt x="1010" y="1305"/>
                  </a:cubicBezTo>
                  <a:cubicBezTo>
                    <a:pt x="880" y="1537"/>
                    <a:pt x="761" y="1801"/>
                    <a:pt x="645" y="2096"/>
                  </a:cubicBezTo>
                  <a:cubicBezTo>
                    <a:pt x="557" y="2346"/>
                    <a:pt x="469" y="2624"/>
                    <a:pt x="381" y="2944"/>
                  </a:cubicBezTo>
                  <a:cubicBezTo>
                    <a:pt x="251" y="3472"/>
                    <a:pt x="145" y="4059"/>
                    <a:pt x="75" y="4703"/>
                  </a:cubicBezTo>
                  <a:cubicBezTo>
                    <a:pt x="57" y="4967"/>
                    <a:pt x="29" y="5248"/>
                    <a:pt x="15" y="5526"/>
                  </a:cubicBezTo>
                  <a:cubicBezTo>
                    <a:pt x="1" y="5776"/>
                    <a:pt x="1" y="6040"/>
                    <a:pt x="1" y="6360"/>
                  </a:cubicBezTo>
                  <a:cubicBezTo>
                    <a:pt x="1" y="6374"/>
                    <a:pt x="15" y="6391"/>
                    <a:pt x="29" y="6391"/>
                  </a:cubicBezTo>
                  <a:lnTo>
                    <a:pt x="29" y="6405"/>
                  </a:lnTo>
                  <a:cubicBezTo>
                    <a:pt x="43" y="6420"/>
                    <a:pt x="57" y="6434"/>
                    <a:pt x="75" y="6448"/>
                  </a:cubicBezTo>
                  <a:cubicBezTo>
                    <a:pt x="321" y="6609"/>
                    <a:pt x="616" y="6743"/>
                    <a:pt x="968" y="6831"/>
                  </a:cubicBezTo>
                  <a:cubicBezTo>
                    <a:pt x="1260" y="6919"/>
                    <a:pt x="1598" y="6975"/>
                    <a:pt x="1992" y="7021"/>
                  </a:cubicBezTo>
                  <a:cubicBezTo>
                    <a:pt x="2154" y="7035"/>
                    <a:pt x="2315" y="7035"/>
                    <a:pt x="2505" y="7049"/>
                  </a:cubicBezTo>
                  <a:lnTo>
                    <a:pt x="3065" y="7049"/>
                  </a:lnTo>
                  <a:cubicBezTo>
                    <a:pt x="3473" y="7035"/>
                    <a:pt x="3884" y="6961"/>
                    <a:pt x="4264" y="6859"/>
                  </a:cubicBezTo>
                  <a:cubicBezTo>
                    <a:pt x="4366" y="6831"/>
                    <a:pt x="4472" y="6799"/>
                    <a:pt x="4574" y="6757"/>
                  </a:cubicBezTo>
                  <a:cubicBezTo>
                    <a:pt x="4690" y="6711"/>
                    <a:pt x="4778" y="6683"/>
                    <a:pt x="4866" y="6638"/>
                  </a:cubicBezTo>
                  <a:lnTo>
                    <a:pt x="4894" y="6609"/>
                  </a:lnTo>
                  <a:cubicBezTo>
                    <a:pt x="4894" y="6595"/>
                    <a:pt x="4894" y="6581"/>
                    <a:pt x="4911" y="6581"/>
                  </a:cubicBezTo>
                  <a:cubicBezTo>
                    <a:pt x="4953" y="6170"/>
                    <a:pt x="5013" y="5776"/>
                    <a:pt x="5070" y="5364"/>
                  </a:cubicBezTo>
                  <a:cubicBezTo>
                    <a:pt x="5129" y="4925"/>
                    <a:pt x="5189" y="4471"/>
                    <a:pt x="5245" y="4031"/>
                  </a:cubicBezTo>
                  <a:cubicBezTo>
                    <a:pt x="5319" y="3430"/>
                    <a:pt x="5365" y="2962"/>
                    <a:pt x="5365" y="2536"/>
                  </a:cubicBezTo>
                  <a:cubicBezTo>
                    <a:pt x="5365" y="2227"/>
                    <a:pt x="5351" y="1963"/>
                    <a:pt x="5319" y="1699"/>
                  </a:cubicBezTo>
                  <a:cubicBezTo>
                    <a:pt x="5291" y="1407"/>
                    <a:pt x="5231" y="1143"/>
                    <a:pt x="5143" y="922"/>
                  </a:cubicBezTo>
                  <a:cubicBezTo>
                    <a:pt x="5087" y="718"/>
                    <a:pt x="4999" y="542"/>
                    <a:pt x="4880" y="394"/>
                  </a:cubicBezTo>
                  <a:cubicBezTo>
                    <a:pt x="4778" y="236"/>
                    <a:pt x="4630" y="102"/>
                    <a:pt x="4486"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73;p83">
              <a:extLst>
                <a:ext uri="{FF2B5EF4-FFF2-40B4-BE49-F238E27FC236}">
                  <a16:creationId xmlns:a16="http://schemas.microsoft.com/office/drawing/2014/main" id="{B48D3B10-FE18-ED8D-1524-B11B21C50A83}"/>
                </a:ext>
              </a:extLst>
            </p:cNvPr>
            <p:cNvSpPr/>
            <p:nvPr/>
          </p:nvSpPr>
          <p:spPr>
            <a:xfrm>
              <a:off x="6347479" y="3656810"/>
              <a:ext cx="18018" cy="53112"/>
            </a:xfrm>
            <a:custGeom>
              <a:avLst/>
              <a:gdLst/>
              <a:ahLst/>
              <a:cxnLst/>
              <a:rect l="l" t="t" r="r" b="b"/>
              <a:pathLst>
                <a:path w="191" h="563" extrusionOk="0">
                  <a:moveTo>
                    <a:pt x="145" y="1"/>
                  </a:moveTo>
                  <a:cubicBezTo>
                    <a:pt x="131" y="1"/>
                    <a:pt x="117" y="1"/>
                    <a:pt x="102" y="15"/>
                  </a:cubicBezTo>
                  <a:cubicBezTo>
                    <a:pt x="102" y="15"/>
                    <a:pt x="88" y="29"/>
                    <a:pt x="88" y="43"/>
                  </a:cubicBezTo>
                  <a:cubicBezTo>
                    <a:pt x="74" y="177"/>
                    <a:pt x="57" y="293"/>
                    <a:pt x="29" y="412"/>
                  </a:cubicBezTo>
                  <a:cubicBezTo>
                    <a:pt x="15" y="440"/>
                    <a:pt x="15" y="469"/>
                    <a:pt x="0" y="500"/>
                  </a:cubicBezTo>
                  <a:cubicBezTo>
                    <a:pt x="0" y="514"/>
                    <a:pt x="15" y="542"/>
                    <a:pt x="43" y="557"/>
                  </a:cubicBezTo>
                  <a:cubicBezTo>
                    <a:pt x="46" y="560"/>
                    <a:pt x="51" y="562"/>
                    <a:pt x="57" y="562"/>
                  </a:cubicBezTo>
                  <a:cubicBezTo>
                    <a:pt x="72" y="562"/>
                    <a:pt x="92" y="549"/>
                    <a:pt x="102" y="528"/>
                  </a:cubicBezTo>
                  <a:cubicBezTo>
                    <a:pt x="145" y="367"/>
                    <a:pt x="162" y="205"/>
                    <a:pt x="190" y="61"/>
                  </a:cubicBezTo>
                  <a:cubicBezTo>
                    <a:pt x="190" y="29"/>
                    <a:pt x="176" y="1"/>
                    <a:pt x="145"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7674;p83">
              <a:extLst>
                <a:ext uri="{FF2B5EF4-FFF2-40B4-BE49-F238E27FC236}">
                  <a16:creationId xmlns:a16="http://schemas.microsoft.com/office/drawing/2014/main" id="{4A0BC24A-352D-1708-0A5F-12CE3FDF426D}"/>
                </a:ext>
              </a:extLst>
            </p:cNvPr>
            <p:cNvSpPr/>
            <p:nvPr/>
          </p:nvSpPr>
          <p:spPr>
            <a:xfrm>
              <a:off x="6070692" y="2991824"/>
              <a:ext cx="269900" cy="156412"/>
            </a:xfrm>
            <a:custGeom>
              <a:avLst/>
              <a:gdLst/>
              <a:ahLst/>
              <a:cxnLst/>
              <a:rect l="l" t="t" r="r" b="b"/>
              <a:pathLst>
                <a:path w="2861" h="1658" extrusionOk="0">
                  <a:moveTo>
                    <a:pt x="1232" y="1"/>
                  </a:moveTo>
                  <a:cubicBezTo>
                    <a:pt x="1130" y="1"/>
                    <a:pt x="1028" y="15"/>
                    <a:pt x="912" y="29"/>
                  </a:cubicBezTo>
                  <a:cubicBezTo>
                    <a:pt x="824" y="43"/>
                    <a:pt x="722" y="57"/>
                    <a:pt x="648" y="89"/>
                  </a:cubicBezTo>
                  <a:cubicBezTo>
                    <a:pt x="546" y="131"/>
                    <a:pt x="458" y="177"/>
                    <a:pt x="384" y="219"/>
                  </a:cubicBezTo>
                  <a:cubicBezTo>
                    <a:pt x="339" y="250"/>
                    <a:pt x="296" y="279"/>
                    <a:pt x="251" y="321"/>
                  </a:cubicBezTo>
                  <a:cubicBezTo>
                    <a:pt x="222" y="366"/>
                    <a:pt x="194" y="395"/>
                    <a:pt x="163" y="426"/>
                  </a:cubicBezTo>
                  <a:cubicBezTo>
                    <a:pt x="149" y="468"/>
                    <a:pt x="135" y="514"/>
                    <a:pt x="120" y="556"/>
                  </a:cubicBezTo>
                  <a:cubicBezTo>
                    <a:pt x="106" y="570"/>
                    <a:pt x="106" y="570"/>
                    <a:pt x="120" y="585"/>
                  </a:cubicBezTo>
                  <a:cubicBezTo>
                    <a:pt x="61" y="672"/>
                    <a:pt x="33" y="746"/>
                    <a:pt x="18" y="820"/>
                  </a:cubicBezTo>
                  <a:cubicBezTo>
                    <a:pt x="1" y="894"/>
                    <a:pt x="1" y="982"/>
                    <a:pt x="18" y="1056"/>
                  </a:cubicBezTo>
                  <a:cubicBezTo>
                    <a:pt x="18" y="1084"/>
                    <a:pt x="33" y="1112"/>
                    <a:pt x="47" y="1158"/>
                  </a:cubicBezTo>
                  <a:cubicBezTo>
                    <a:pt x="75" y="1186"/>
                    <a:pt x="89" y="1232"/>
                    <a:pt x="120" y="1246"/>
                  </a:cubicBezTo>
                  <a:cubicBezTo>
                    <a:pt x="149" y="1306"/>
                    <a:pt x="208" y="1348"/>
                    <a:pt x="282" y="1408"/>
                  </a:cubicBezTo>
                  <a:cubicBezTo>
                    <a:pt x="339" y="1436"/>
                    <a:pt x="412" y="1482"/>
                    <a:pt x="514" y="1510"/>
                  </a:cubicBezTo>
                  <a:cubicBezTo>
                    <a:pt x="588" y="1538"/>
                    <a:pt x="676" y="1569"/>
                    <a:pt x="778" y="1598"/>
                  </a:cubicBezTo>
                  <a:cubicBezTo>
                    <a:pt x="968" y="1626"/>
                    <a:pt x="1176" y="1657"/>
                    <a:pt x="1394" y="1657"/>
                  </a:cubicBezTo>
                  <a:cubicBezTo>
                    <a:pt x="1615" y="1657"/>
                    <a:pt x="1819" y="1626"/>
                    <a:pt x="1995" y="1598"/>
                  </a:cubicBezTo>
                  <a:cubicBezTo>
                    <a:pt x="2097" y="1569"/>
                    <a:pt x="2171" y="1552"/>
                    <a:pt x="2259" y="1524"/>
                  </a:cubicBezTo>
                  <a:cubicBezTo>
                    <a:pt x="2347" y="1496"/>
                    <a:pt x="2407" y="1450"/>
                    <a:pt x="2463" y="1422"/>
                  </a:cubicBezTo>
                  <a:cubicBezTo>
                    <a:pt x="2537" y="1376"/>
                    <a:pt x="2597" y="1320"/>
                    <a:pt x="2671" y="1232"/>
                  </a:cubicBezTo>
                  <a:cubicBezTo>
                    <a:pt x="2699" y="1200"/>
                    <a:pt x="2727" y="1158"/>
                    <a:pt x="2759" y="1112"/>
                  </a:cubicBezTo>
                  <a:cubicBezTo>
                    <a:pt x="2787" y="1084"/>
                    <a:pt x="2801" y="1042"/>
                    <a:pt x="2815" y="996"/>
                  </a:cubicBezTo>
                  <a:cubicBezTo>
                    <a:pt x="2847" y="922"/>
                    <a:pt x="2861" y="848"/>
                    <a:pt x="2847" y="792"/>
                  </a:cubicBezTo>
                  <a:cubicBezTo>
                    <a:pt x="2847" y="718"/>
                    <a:pt x="2832" y="644"/>
                    <a:pt x="2787" y="585"/>
                  </a:cubicBezTo>
                  <a:cubicBezTo>
                    <a:pt x="2745" y="528"/>
                    <a:pt x="2699" y="468"/>
                    <a:pt x="2639" y="409"/>
                  </a:cubicBezTo>
                  <a:cubicBezTo>
                    <a:pt x="2583" y="352"/>
                    <a:pt x="2509" y="307"/>
                    <a:pt x="2421" y="264"/>
                  </a:cubicBezTo>
                  <a:cubicBezTo>
                    <a:pt x="2347" y="219"/>
                    <a:pt x="2259" y="177"/>
                    <a:pt x="2157" y="145"/>
                  </a:cubicBezTo>
                  <a:cubicBezTo>
                    <a:pt x="2069" y="117"/>
                    <a:pt x="1967" y="89"/>
                    <a:pt x="1865" y="57"/>
                  </a:cubicBezTo>
                  <a:cubicBezTo>
                    <a:pt x="1672" y="29"/>
                    <a:pt x="1468" y="1"/>
                    <a:pt x="1278"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7675;p83">
              <a:extLst>
                <a:ext uri="{FF2B5EF4-FFF2-40B4-BE49-F238E27FC236}">
                  <a16:creationId xmlns:a16="http://schemas.microsoft.com/office/drawing/2014/main" id="{2EC17A72-2429-4B29-02AB-DB2134A5216E}"/>
                </a:ext>
              </a:extLst>
            </p:cNvPr>
            <p:cNvSpPr/>
            <p:nvPr/>
          </p:nvSpPr>
          <p:spPr>
            <a:xfrm>
              <a:off x="6171916" y="3088426"/>
              <a:ext cx="270843" cy="437066"/>
            </a:xfrm>
            <a:custGeom>
              <a:avLst/>
              <a:gdLst/>
              <a:ahLst/>
              <a:cxnLst/>
              <a:rect l="l" t="t" r="r" b="b"/>
              <a:pathLst>
                <a:path w="2871" h="4633" extrusionOk="0">
                  <a:moveTo>
                    <a:pt x="2006" y="0"/>
                  </a:moveTo>
                  <a:cubicBezTo>
                    <a:pt x="1759" y="46"/>
                    <a:pt x="1496" y="134"/>
                    <a:pt x="1232" y="282"/>
                  </a:cubicBezTo>
                  <a:cubicBezTo>
                    <a:pt x="1098" y="338"/>
                    <a:pt x="968" y="426"/>
                    <a:pt x="834" y="528"/>
                  </a:cubicBezTo>
                  <a:cubicBezTo>
                    <a:pt x="704" y="633"/>
                    <a:pt x="585" y="735"/>
                    <a:pt x="483" y="851"/>
                  </a:cubicBezTo>
                  <a:cubicBezTo>
                    <a:pt x="265" y="1087"/>
                    <a:pt x="117" y="1351"/>
                    <a:pt x="43" y="1629"/>
                  </a:cubicBezTo>
                  <a:cubicBezTo>
                    <a:pt x="15" y="1759"/>
                    <a:pt x="1" y="1907"/>
                    <a:pt x="1" y="2069"/>
                  </a:cubicBezTo>
                  <a:cubicBezTo>
                    <a:pt x="1" y="2230"/>
                    <a:pt x="29" y="2375"/>
                    <a:pt x="71" y="2522"/>
                  </a:cubicBezTo>
                  <a:cubicBezTo>
                    <a:pt x="131" y="2800"/>
                    <a:pt x="265" y="3078"/>
                    <a:pt x="454" y="3342"/>
                  </a:cubicBezTo>
                  <a:cubicBezTo>
                    <a:pt x="630" y="3578"/>
                    <a:pt x="848" y="3799"/>
                    <a:pt x="1112" y="4003"/>
                  </a:cubicBezTo>
                  <a:cubicBezTo>
                    <a:pt x="1362" y="4179"/>
                    <a:pt x="1626" y="4327"/>
                    <a:pt x="1918" y="4443"/>
                  </a:cubicBezTo>
                  <a:cubicBezTo>
                    <a:pt x="2199" y="4545"/>
                    <a:pt x="2491" y="4605"/>
                    <a:pt x="2783" y="4633"/>
                  </a:cubicBezTo>
                  <a:cubicBezTo>
                    <a:pt x="2797" y="4605"/>
                    <a:pt x="2815" y="4591"/>
                    <a:pt x="2829" y="4559"/>
                  </a:cubicBezTo>
                  <a:cubicBezTo>
                    <a:pt x="2843" y="4531"/>
                    <a:pt x="2857" y="4503"/>
                    <a:pt x="2871" y="4471"/>
                  </a:cubicBezTo>
                  <a:cubicBezTo>
                    <a:pt x="2653" y="4443"/>
                    <a:pt x="2431" y="4383"/>
                    <a:pt x="2213" y="4281"/>
                  </a:cubicBezTo>
                  <a:lnTo>
                    <a:pt x="2213" y="4295"/>
                  </a:lnTo>
                  <a:cubicBezTo>
                    <a:pt x="1963" y="4179"/>
                    <a:pt x="1714" y="4045"/>
                    <a:pt x="1496" y="3870"/>
                  </a:cubicBezTo>
                  <a:cubicBezTo>
                    <a:pt x="1288" y="3711"/>
                    <a:pt x="1098" y="3518"/>
                    <a:pt x="950" y="3328"/>
                  </a:cubicBezTo>
                  <a:cubicBezTo>
                    <a:pt x="820" y="3152"/>
                    <a:pt x="718" y="2976"/>
                    <a:pt x="630" y="2786"/>
                  </a:cubicBezTo>
                  <a:cubicBezTo>
                    <a:pt x="556" y="2624"/>
                    <a:pt x="511" y="2448"/>
                    <a:pt x="483" y="2273"/>
                  </a:cubicBezTo>
                  <a:cubicBezTo>
                    <a:pt x="469" y="2111"/>
                    <a:pt x="469" y="1967"/>
                    <a:pt x="483" y="1819"/>
                  </a:cubicBezTo>
                  <a:cubicBezTo>
                    <a:pt x="497" y="1703"/>
                    <a:pt x="528" y="1583"/>
                    <a:pt x="571" y="1467"/>
                  </a:cubicBezTo>
                  <a:cubicBezTo>
                    <a:pt x="644" y="1337"/>
                    <a:pt x="718" y="1203"/>
                    <a:pt x="806" y="1073"/>
                  </a:cubicBezTo>
                  <a:lnTo>
                    <a:pt x="820" y="1073"/>
                  </a:lnTo>
                  <a:cubicBezTo>
                    <a:pt x="936" y="925"/>
                    <a:pt x="1070" y="778"/>
                    <a:pt x="1232" y="662"/>
                  </a:cubicBezTo>
                  <a:lnTo>
                    <a:pt x="1246" y="647"/>
                  </a:lnTo>
                  <a:cubicBezTo>
                    <a:pt x="1436" y="514"/>
                    <a:pt x="1626" y="398"/>
                    <a:pt x="1830" y="296"/>
                  </a:cubicBezTo>
                  <a:cubicBezTo>
                    <a:pt x="1963" y="250"/>
                    <a:pt x="2094" y="208"/>
                    <a:pt x="2227" y="176"/>
                  </a:cubicBezTo>
                  <a:lnTo>
                    <a:pt x="2199" y="148"/>
                  </a:lnTo>
                  <a:cubicBezTo>
                    <a:pt x="2167" y="120"/>
                    <a:pt x="2139" y="106"/>
                    <a:pt x="2111" y="74"/>
                  </a:cubicBezTo>
                  <a:cubicBezTo>
                    <a:pt x="2080" y="46"/>
                    <a:pt x="2051" y="32"/>
                    <a:pt x="2006" y="0"/>
                  </a:cubicBezTo>
                  <a:close/>
                </a:path>
              </a:pathLst>
            </a:custGeom>
            <a:solidFill>
              <a:srgbClr val="0024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7676;p83">
              <a:extLst>
                <a:ext uri="{FF2B5EF4-FFF2-40B4-BE49-F238E27FC236}">
                  <a16:creationId xmlns:a16="http://schemas.microsoft.com/office/drawing/2014/main" id="{2EBA8530-E527-82F8-4DD1-F6174688163A}"/>
                </a:ext>
              </a:extLst>
            </p:cNvPr>
            <p:cNvSpPr/>
            <p:nvPr/>
          </p:nvSpPr>
          <p:spPr>
            <a:xfrm>
              <a:off x="6341818" y="3069181"/>
              <a:ext cx="65187" cy="58678"/>
            </a:xfrm>
            <a:custGeom>
              <a:avLst/>
              <a:gdLst/>
              <a:ahLst/>
              <a:cxnLst/>
              <a:rect l="l" t="t" r="r" b="b"/>
              <a:pathLst>
                <a:path w="691" h="622" extrusionOk="0">
                  <a:moveTo>
                    <a:pt x="148" y="0"/>
                  </a:moveTo>
                  <a:cubicBezTo>
                    <a:pt x="103" y="14"/>
                    <a:pt x="75" y="46"/>
                    <a:pt x="46" y="74"/>
                  </a:cubicBezTo>
                  <a:cubicBezTo>
                    <a:pt x="1" y="148"/>
                    <a:pt x="29" y="264"/>
                    <a:pt x="103" y="310"/>
                  </a:cubicBezTo>
                  <a:cubicBezTo>
                    <a:pt x="134" y="324"/>
                    <a:pt x="177" y="338"/>
                    <a:pt x="205" y="366"/>
                  </a:cubicBezTo>
                  <a:cubicBezTo>
                    <a:pt x="236" y="398"/>
                    <a:pt x="279" y="426"/>
                    <a:pt x="310" y="468"/>
                  </a:cubicBezTo>
                  <a:cubicBezTo>
                    <a:pt x="324" y="486"/>
                    <a:pt x="338" y="514"/>
                    <a:pt x="352" y="542"/>
                  </a:cubicBezTo>
                  <a:cubicBezTo>
                    <a:pt x="384" y="592"/>
                    <a:pt x="441" y="621"/>
                    <a:pt x="502" y="621"/>
                  </a:cubicBezTo>
                  <a:cubicBezTo>
                    <a:pt x="531" y="621"/>
                    <a:pt x="560" y="615"/>
                    <a:pt x="588" y="602"/>
                  </a:cubicBezTo>
                  <a:cubicBezTo>
                    <a:pt x="662" y="556"/>
                    <a:pt x="690" y="454"/>
                    <a:pt x="644" y="366"/>
                  </a:cubicBezTo>
                  <a:cubicBezTo>
                    <a:pt x="542" y="222"/>
                    <a:pt x="426" y="102"/>
                    <a:pt x="264" y="14"/>
                  </a:cubicBezTo>
                  <a:cubicBezTo>
                    <a:pt x="250" y="0"/>
                    <a:pt x="222" y="0"/>
                    <a:pt x="191" y="0"/>
                  </a:cubicBezTo>
                  <a:close/>
                </a:path>
              </a:pathLst>
            </a:custGeom>
            <a:solidFill>
              <a:srgbClr val="0B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7677;p83">
              <a:extLst>
                <a:ext uri="{FF2B5EF4-FFF2-40B4-BE49-F238E27FC236}">
                  <a16:creationId xmlns:a16="http://schemas.microsoft.com/office/drawing/2014/main" id="{07C861E6-E6E1-6DC6-5A02-FB8B1D1A9134}"/>
                </a:ext>
              </a:extLst>
            </p:cNvPr>
            <p:cNvSpPr/>
            <p:nvPr/>
          </p:nvSpPr>
          <p:spPr>
            <a:xfrm>
              <a:off x="6392949" y="3490870"/>
              <a:ext cx="70753" cy="58489"/>
            </a:xfrm>
            <a:custGeom>
              <a:avLst/>
              <a:gdLst/>
              <a:ahLst/>
              <a:cxnLst/>
              <a:rect l="l" t="t" r="r" b="b"/>
              <a:pathLst>
                <a:path w="750" h="620" extrusionOk="0">
                  <a:moveTo>
                    <a:pt x="560" y="1"/>
                  </a:moveTo>
                  <a:cubicBezTo>
                    <a:pt x="514" y="1"/>
                    <a:pt x="454" y="29"/>
                    <a:pt x="426" y="89"/>
                  </a:cubicBezTo>
                  <a:cubicBezTo>
                    <a:pt x="412" y="103"/>
                    <a:pt x="398" y="131"/>
                    <a:pt x="384" y="149"/>
                  </a:cubicBezTo>
                  <a:cubicBezTo>
                    <a:pt x="366" y="177"/>
                    <a:pt x="338" y="191"/>
                    <a:pt x="310" y="219"/>
                  </a:cubicBezTo>
                  <a:cubicBezTo>
                    <a:pt x="296" y="237"/>
                    <a:pt x="250" y="251"/>
                    <a:pt x="222" y="265"/>
                  </a:cubicBezTo>
                  <a:cubicBezTo>
                    <a:pt x="190" y="279"/>
                    <a:pt x="162" y="293"/>
                    <a:pt x="134" y="293"/>
                  </a:cubicBezTo>
                  <a:cubicBezTo>
                    <a:pt x="46" y="325"/>
                    <a:pt x="0" y="413"/>
                    <a:pt x="32" y="500"/>
                  </a:cubicBezTo>
                  <a:cubicBezTo>
                    <a:pt x="44" y="577"/>
                    <a:pt x="113" y="619"/>
                    <a:pt x="189" y="619"/>
                  </a:cubicBezTo>
                  <a:cubicBezTo>
                    <a:pt x="200" y="619"/>
                    <a:pt x="211" y="618"/>
                    <a:pt x="222" y="617"/>
                  </a:cubicBezTo>
                  <a:cubicBezTo>
                    <a:pt x="426" y="557"/>
                    <a:pt x="602" y="441"/>
                    <a:pt x="704" y="251"/>
                  </a:cubicBezTo>
                  <a:cubicBezTo>
                    <a:pt x="750" y="177"/>
                    <a:pt x="718" y="75"/>
                    <a:pt x="648" y="29"/>
                  </a:cubicBezTo>
                  <a:cubicBezTo>
                    <a:pt x="616" y="15"/>
                    <a:pt x="588" y="1"/>
                    <a:pt x="560" y="1"/>
                  </a:cubicBezTo>
                  <a:close/>
                </a:path>
              </a:pathLst>
            </a:custGeom>
            <a:solidFill>
              <a:srgbClr val="0B63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7678;p83">
              <a:extLst>
                <a:ext uri="{FF2B5EF4-FFF2-40B4-BE49-F238E27FC236}">
                  <a16:creationId xmlns:a16="http://schemas.microsoft.com/office/drawing/2014/main" id="{B9E4C8A8-DC2D-923A-8A0B-15A379ADF216}"/>
                </a:ext>
              </a:extLst>
            </p:cNvPr>
            <p:cNvSpPr/>
            <p:nvPr/>
          </p:nvSpPr>
          <p:spPr>
            <a:xfrm>
              <a:off x="5812207" y="3092671"/>
              <a:ext cx="426217" cy="536686"/>
            </a:xfrm>
            <a:custGeom>
              <a:avLst/>
              <a:gdLst/>
              <a:ahLst/>
              <a:cxnLst/>
              <a:rect l="l" t="t" r="r" b="b"/>
              <a:pathLst>
                <a:path w="4518" h="5689" extrusionOk="0">
                  <a:moveTo>
                    <a:pt x="718" y="1"/>
                  </a:moveTo>
                  <a:cubicBezTo>
                    <a:pt x="676" y="1"/>
                    <a:pt x="630" y="15"/>
                    <a:pt x="588" y="15"/>
                  </a:cubicBezTo>
                  <a:cubicBezTo>
                    <a:pt x="250" y="89"/>
                    <a:pt x="1" y="427"/>
                    <a:pt x="1" y="806"/>
                  </a:cubicBezTo>
                  <a:lnTo>
                    <a:pt x="1" y="4897"/>
                  </a:lnTo>
                  <a:cubicBezTo>
                    <a:pt x="1" y="5319"/>
                    <a:pt x="324" y="5689"/>
                    <a:pt x="718" y="5689"/>
                  </a:cubicBezTo>
                  <a:lnTo>
                    <a:pt x="3796" y="5689"/>
                  </a:lnTo>
                  <a:cubicBezTo>
                    <a:pt x="4194" y="5689"/>
                    <a:pt x="4517" y="5319"/>
                    <a:pt x="4517" y="4897"/>
                  </a:cubicBezTo>
                  <a:lnTo>
                    <a:pt x="4517" y="806"/>
                  </a:lnTo>
                  <a:cubicBezTo>
                    <a:pt x="4517" y="367"/>
                    <a:pt x="4194" y="1"/>
                    <a:pt x="3796"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7679;p83">
              <a:extLst>
                <a:ext uri="{FF2B5EF4-FFF2-40B4-BE49-F238E27FC236}">
                  <a16:creationId xmlns:a16="http://schemas.microsoft.com/office/drawing/2014/main" id="{16B0C150-7A81-3B8D-1914-60CF75CC5DAD}"/>
                </a:ext>
              </a:extLst>
            </p:cNvPr>
            <p:cNvSpPr/>
            <p:nvPr/>
          </p:nvSpPr>
          <p:spPr>
            <a:xfrm>
              <a:off x="5794283" y="3095407"/>
              <a:ext cx="79055" cy="52357"/>
            </a:xfrm>
            <a:custGeom>
              <a:avLst/>
              <a:gdLst/>
              <a:ahLst/>
              <a:cxnLst/>
              <a:rect l="l" t="t" r="r" b="b"/>
              <a:pathLst>
                <a:path w="838" h="555" extrusionOk="0">
                  <a:moveTo>
                    <a:pt x="764" y="0"/>
                  </a:moveTo>
                  <a:cubicBezTo>
                    <a:pt x="690" y="14"/>
                    <a:pt x="616" y="46"/>
                    <a:pt x="557" y="74"/>
                  </a:cubicBezTo>
                  <a:cubicBezTo>
                    <a:pt x="486" y="102"/>
                    <a:pt x="426" y="134"/>
                    <a:pt x="367" y="176"/>
                  </a:cubicBezTo>
                  <a:cubicBezTo>
                    <a:pt x="236" y="264"/>
                    <a:pt x="117" y="366"/>
                    <a:pt x="15" y="471"/>
                  </a:cubicBezTo>
                  <a:cubicBezTo>
                    <a:pt x="15" y="486"/>
                    <a:pt x="1" y="486"/>
                    <a:pt x="1" y="500"/>
                  </a:cubicBezTo>
                  <a:cubicBezTo>
                    <a:pt x="1" y="514"/>
                    <a:pt x="1" y="528"/>
                    <a:pt x="15" y="542"/>
                  </a:cubicBezTo>
                  <a:cubicBezTo>
                    <a:pt x="22" y="551"/>
                    <a:pt x="33" y="555"/>
                    <a:pt x="46" y="555"/>
                  </a:cubicBezTo>
                  <a:cubicBezTo>
                    <a:pt x="60" y="555"/>
                    <a:pt x="75" y="551"/>
                    <a:pt x="89" y="542"/>
                  </a:cubicBezTo>
                  <a:cubicBezTo>
                    <a:pt x="191" y="440"/>
                    <a:pt x="293" y="338"/>
                    <a:pt x="412" y="264"/>
                  </a:cubicBezTo>
                  <a:cubicBezTo>
                    <a:pt x="500" y="208"/>
                    <a:pt x="602" y="162"/>
                    <a:pt x="704" y="120"/>
                  </a:cubicBezTo>
                  <a:cubicBezTo>
                    <a:pt x="732" y="120"/>
                    <a:pt x="764" y="102"/>
                    <a:pt x="792" y="102"/>
                  </a:cubicBezTo>
                  <a:cubicBezTo>
                    <a:pt x="806" y="88"/>
                    <a:pt x="838" y="60"/>
                    <a:pt x="820" y="46"/>
                  </a:cubicBezTo>
                  <a:cubicBezTo>
                    <a:pt x="820" y="14"/>
                    <a:pt x="806" y="0"/>
                    <a:pt x="77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7680;p83">
              <a:extLst>
                <a:ext uri="{FF2B5EF4-FFF2-40B4-BE49-F238E27FC236}">
                  <a16:creationId xmlns:a16="http://schemas.microsoft.com/office/drawing/2014/main" id="{1AA230BF-03C1-B9F5-D135-859565807900}"/>
                </a:ext>
              </a:extLst>
            </p:cNvPr>
            <p:cNvSpPr/>
            <p:nvPr/>
          </p:nvSpPr>
          <p:spPr>
            <a:xfrm>
              <a:off x="5784660" y="3095407"/>
              <a:ext cx="85753" cy="63772"/>
            </a:xfrm>
            <a:custGeom>
              <a:avLst/>
              <a:gdLst/>
              <a:ahLst/>
              <a:cxnLst/>
              <a:rect l="l" t="t" r="r" b="b"/>
              <a:pathLst>
                <a:path w="909" h="676" extrusionOk="0">
                  <a:moveTo>
                    <a:pt x="866" y="0"/>
                  </a:moveTo>
                  <a:cubicBezTo>
                    <a:pt x="834" y="0"/>
                    <a:pt x="820" y="0"/>
                    <a:pt x="806" y="14"/>
                  </a:cubicBezTo>
                  <a:cubicBezTo>
                    <a:pt x="644" y="60"/>
                    <a:pt x="500" y="134"/>
                    <a:pt x="367" y="222"/>
                  </a:cubicBezTo>
                  <a:cubicBezTo>
                    <a:pt x="293" y="278"/>
                    <a:pt x="219" y="324"/>
                    <a:pt x="148" y="398"/>
                  </a:cubicBezTo>
                  <a:cubicBezTo>
                    <a:pt x="117" y="426"/>
                    <a:pt x="89" y="454"/>
                    <a:pt x="75" y="500"/>
                  </a:cubicBezTo>
                  <a:cubicBezTo>
                    <a:pt x="43" y="528"/>
                    <a:pt x="15" y="573"/>
                    <a:pt x="1" y="602"/>
                  </a:cubicBezTo>
                  <a:lnTo>
                    <a:pt x="1" y="647"/>
                  </a:lnTo>
                  <a:lnTo>
                    <a:pt x="29" y="675"/>
                  </a:lnTo>
                  <a:lnTo>
                    <a:pt x="75" y="675"/>
                  </a:lnTo>
                  <a:cubicBezTo>
                    <a:pt x="89" y="661"/>
                    <a:pt x="89" y="661"/>
                    <a:pt x="89" y="647"/>
                  </a:cubicBezTo>
                  <a:cubicBezTo>
                    <a:pt x="117" y="588"/>
                    <a:pt x="163" y="528"/>
                    <a:pt x="205" y="486"/>
                  </a:cubicBezTo>
                  <a:cubicBezTo>
                    <a:pt x="265" y="412"/>
                    <a:pt x="338" y="352"/>
                    <a:pt x="426" y="296"/>
                  </a:cubicBezTo>
                  <a:cubicBezTo>
                    <a:pt x="557" y="208"/>
                    <a:pt x="718" y="148"/>
                    <a:pt x="880" y="88"/>
                  </a:cubicBezTo>
                  <a:cubicBezTo>
                    <a:pt x="880" y="88"/>
                    <a:pt x="894" y="74"/>
                    <a:pt x="894" y="60"/>
                  </a:cubicBezTo>
                  <a:cubicBezTo>
                    <a:pt x="908" y="46"/>
                    <a:pt x="908" y="32"/>
                    <a:pt x="894" y="14"/>
                  </a:cubicBezTo>
                  <a:cubicBezTo>
                    <a:pt x="894" y="14"/>
                    <a:pt x="880" y="0"/>
                    <a:pt x="866"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7681;p83">
              <a:extLst>
                <a:ext uri="{FF2B5EF4-FFF2-40B4-BE49-F238E27FC236}">
                  <a16:creationId xmlns:a16="http://schemas.microsoft.com/office/drawing/2014/main" id="{A0AAF9BF-48B0-FF95-7D0F-A13FF598B5AE}"/>
                </a:ext>
              </a:extLst>
            </p:cNvPr>
            <p:cNvSpPr/>
            <p:nvPr/>
          </p:nvSpPr>
          <p:spPr>
            <a:xfrm>
              <a:off x="5838433" y="3096728"/>
              <a:ext cx="30660" cy="17358"/>
            </a:xfrm>
            <a:custGeom>
              <a:avLst/>
              <a:gdLst/>
              <a:ahLst/>
              <a:cxnLst/>
              <a:rect l="l" t="t" r="r" b="b"/>
              <a:pathLst>
                <a:path w="325" h="184" extrusionOk="0">
                  <a:moveTo>
                    <a:pt x="264" y="0"/>
                  </a:moveTo>
                  <a:cubicBezTo>
                    <a:pt x="194" y="18"/>
                    <a:pt x="106" y="46"/>
                    <a:pt x="32" y="88"/>
                  </a:cubicBezTo>
                  <a:lnTo>
                    <a:pt x="1" y="120"/>
                  </a:lnTo>
                  <a:cubicBezTo>
                    <a:pt x="1" y="134"/>
                    <a:pt x="1" y="148"/>
                    <a:pt x="18" y="162"/>
                  </a:cubicBezTo>
                  <a:cubicBezTo>
                    <a:pt x="18" y="172"/>
                    <a:pt x="32" y="183"/>
                    <a:pt x="50" y="183"/>
                  </a:cubicBezTo>
                  <a:cubicBezTo>
                    <a:pt x="58" y="183"/>
                    <a:pt x="66" y="181"/>
                    <a:pt x="74" y="176"/>
                  </a:cubicBezTo>
                  <a:cubicBezTo>
                    <a:pt x="134" y="148"/>
                    <a:pt x="194" y="120"/>
                    <a:pt x="250" y="106"/>
                  </a:cubicBezTo>
                  <a:cubicBezTo>
                    <a:pt x="264" y="106"/>
                    <a:pt x="282" y="106"/>
                    <a:pt x="282" y="88"/>
                  </a:cubicBezTo>
                  <a:cubicBezTo>
                    <a:pt x="296" y="88"/>
                    <a:pt x="310" y="88"/>
                    <a:pt x="324" y="74"/>
                  </a:cubicBezTo>
                  <a:lnTo>
                    <a:pt x="324" y="32"/>
                  </a:lnTo>
                  <a:cubicBezTo>
                    <a:pt x="324" y="18"/>
                    <a:pt x="296" y="0"/>
                    <a:pt x="282"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7682;p83">
              <a:extLst>
                <a:ext uri="{FF2B5EF4-FFF2-40B4-BE49-F238E27FC236}">
                  <a16:creationId xmlns:a16="http://schemas.microsoft.com/office/drawing/2014/main" id="{C8D2C875-9920-EE4A-D27B-A7D44F899C15}"/>
                </a:ext>
              </a:extLst>
            </p:cNvPr>
            <p:cNvSpPr/>
            <p:nvPr/>
          </p:nvSpPr>
          <p:spPr>
            <a:xfrm>
              <a:off x="5828810" y="3096728"/>
              <a:ext cx="41603" cy="23301"/>
            </a:xfrm>
            <a:custGeom>
              <a:avLst/>
              <a:gdLst/>
              <a:ahLst/>
              <a:cxnLst/>
              <a:rect l="l" t="t" r="r" b="b"/>
              <a:pathLst>
                <a:path w="441" h="247" extrusionOk="0">
                  <a:moveTo>
                    <a:pt x="366" y="0"/>
                  </a:moveTo>
                  <a:cubicBezTo>
                    <a:pt x="310" y="18"/>
                    <a:pt x="250" y="32"/>
                    <a:pt x="191" y="60"/>
                  </a:cubicBezTo>
                  <a:cubicBezTo>
                    <a:pt x="134" y="88"/>
                    <a:pt x="74" y="120"/>
                    <a:pt x="32" y="162"/>
                  </a:cubicBezTo>
                  <a:cubicBezTo>
                    <a:pt x="1" y="176"/>
                    <a:pt x="1" y="208"/>
                    <a:pt x="15" y="236"/>
                  </a:cubicBezTo>
                  <a:cubicBezTo>
                    <a:pt x="30" y="243"/>
                    <a:pt x="45" y="246"/>
                    <a:pt x="58" y="246"/>
                  </a:cubicBezTo>
                  <a:cubicBezTo>
                    <a:pt x="71" y="246"/>
                    <a:pt x="81" y="243"/>
                    <a:pt x="89" y="236"/>
                  </a:cubicBezTo>
                  <a:cubicBezTo>
                    <a:pt x="103" y="222"/>
                    <a:pt x="120" y="208"/>
                    <a:pt x="134" y="208"/>
                  </a:cubicBezTo>
                  <a:cubicBezTo>
                    <a:pt x="191" y="162"/>
                    <a:pt x="250" y="134"/>
                    <a:pt x="310" y="120"/>
                  </a:cubicBezTo>
                  <a:cubicBezTo>
                    <a:pt x="338" y="106"/>
                    <a:pt x="366" y="106"/>
                    <a:pt x="398" y="106"/>
                  </a:cubicBezTo>
                  <a:cubicBezTo>
                    <a:pt x="412" y="88"/>
                    <a:pt x="440" y="60"/>
                    <a:pt x="426" y="46"/>
                  </a:cubicBezTo>
                  <a:cubicBezTo>
                    <a:pt x="426" y="18"/>
                    <a:pt x="412" y="0"/>
                    <a:pt x="38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7683;p83">
              <a:extLst>
                <a:ext uri="{FF2B5EF4-FFF2-40B4-BE49-F238E27FC236}">
                  <a16:creationId xmlns:a16="http://schemas.microsoft.com/office/drawing/2014/main" id="{4061D178-0758-E2ED-22FA-0BEF24ED8DB6}"/>
                </a:ext>
              </a:extLst>
            </p:cNvPr>
            <p:cNvSpPr/>
            <p:nvPr/>
          </p:nvSpPr>
          <p:spPr>
            <a:xfrm>
              <a:off x="5821829" y="3096728"/>
              <a:ext cx="45942" cy="28773"/>
            </a:xfrm>
            <a:custGeom>
              <a:avLst/>
              <a:gdLst/>
              <a:ahLst/>
              <a:cxnLst/>
              <a:rect l="l" t="t" r="r" b="b"/>
              <a:pathLst>
                <a:path w="487" h="305" extrusionOk="0">
                  <a:moveTo>
                    <a:pt x="426" y="0"/>
                  </a:moveTo>
                  <a:cubicBezTo>
                    <a:pt x="352" y="32"/>
                    <a:pt x="282" y="46"/>
                    <a:pt x="222" y="88"/>
                  </a:cubicBezTo>
                  <a:cubicBezTo>
                    <a:pt x="148" y="120"/>
                    <a:pt x="89" y="162"/>
                    <a:pt x="18" y="208"/>
                  </a:cubicBezTo>
                  <a:cubicBezTo>
                    <a:pt x="1" y="236"/>
                    <a:pt x="1" y="264"/>
                    <a:pt x="18" y="282"/>
                  </a:cubicBezTo>
                  <a:cubicBezTo>
                    <a:pt x="27" y="298"/>
                    <a:pt x="40" y="305"/>
                    <a:pt x="55" y="305"/>
                  </a:cubicBezTo>
                  <a:cubicBezTo>
                    <a:pt x="65" y="305"/>
                    <a:pt x="77" y="301"/>
                    <a:pt x="89" y="296"/>
                  </a:cubicBezTo>
                  <a:cubicBezTo>
                    <a:pt x="120" y="264"/>
                    <a:pt x="134" y="250"/>
                    <a:pt x="163" y="236"/>
                  </a:cubicBezTo>
                  <a:cubicBezTo>
                    <a:pt x="236" y="176"/>
                    <a:pt x="324" y="148"/>
                    <a:pt x="412" y="120"/>
                  </a:cubicBezTo>
                  <a:cubicBezTo>
                    <a:pt x="412" y="106"/>
                    <a:pt x="426" y="106"/>
                    <a:pt x="440" y="106"/>
                  </a:cubicBezTo>
                  <a:cubicBezTo>
                    <a:pt x="458" y="106"/>
                    <a:pt x="472" y="88"/>
                    <a:pt x="472" y="74"/>
                  </a:cubicBezTo>
                  <a:cubicBezTo>
                    <a:pt x="486" y="74"/>
                    <a:pt x="486" y="60"/>
                    <a:pt x="486" y="46"/>
                  </a:cubicBezTo>
                  <a:cubicBezTo>
                    <a:pt x="486" y="18"/>
                    <a:pt x="458" y="0"/>
                    <a:pt x="440"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7684;p83">
              <a:extLst>
                <a:ext uri="{FF2B5EF4-FFF2-40B4-BE49-F238E27FC236}">
                  <a16:creationId xmlns:a16="http://schemas.microsoft.com/office/drawing/2014/main" id="{EB38A07A-26DD-9BFE-1728-44E1F81FD6BA}"/>
                </a:ext>
              </a:extLst>
            </p:cNvPr>
            <p:cNvSpPr/>
            <p:nvPr/>
          </p:nvSpPr>
          <p:spPr>
            <a:xfrm>
              <a:off x="5801264" y="3102294"/>
              <a:ext cx="427160" cy="536686"/>
            </a:xfrm>
            <a:custGeom>
              <a:avLst/>
              <a:gdLst/>
              <a:ahLst/>
              <a:cxnLst/>
              <a:rect l="l" t="t" r="r" b="b"/>
              <a:pathLst>
                <a:path w="4528" h="5689" extrusionOk="0">
                  <a:moveTo>
                    <a:pt x="778" y="1"/>
                  </a:moveTo>
                  <a:cubicBezTo>
                    <a:pt x="556" y="117"/>
                    <a:pt x="352" y="237"/>
                    <a:pt x="131" y="353"/>
                  </a:cubicBezTo>
                  <a:cubicBezTo>
                    <a:pt x="60" y="486"/>
                    <a:pt x="1" y="645"/>
                    <a:pt x="1" y="806"/>
                  </a:cubicBezTo>
                  <a:lnTo>
                    <a:pt x="1" y="4897"/>
                  </a:lnTo>
                  <a:cubicBezTo>
                    <a:pt x="1" y="5323"/>
                    <a:pt x="338" y="5689"/>
                    <a:pt x="718" y="5689"/>
                  </a:cubicBezTo>
                  <a:lnTo>
                    <a:pt x="3810" y="5689"/>
                  </a:lnTo>
                  <a:cubicBezTo>
                    <a:pt x="4194" y="5689"/>
                    <a:pt x="4528" y="5323"/>
                    <a:pt x="4528" y="4897"/>
                  </a:cubicBezTo>
                  <a:lnTo>
                    <a:pt x="4528" y="806"/>
                  </a:lnTo>
                  <a:cubicBezTo>
                    <a:pt x="4528" y="367"/>
                    <a:pt x="4194" y="1"/>
                    <a:pt x="3810"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7685;p83">
              <a:extLst>
                <a:ext uri="{FF2B5EF4-FFF2-40B4-BE49-F238E27FC236}">
                  <a16:creationId xmlns:a16="http://schemas.microsoft.com/office/drawing/2014/main" id="{2B7EA489-5B6F-DBD6-B125-93664854E709}"/>
                </a:ext>
              </a:extLst>
            </p:cNvPr>
            <p:cNvSpPr/>
            <p:nvPr/>
          </p:nvSpPr>
          <p:spPr>
            <a:xfrm>
              <a:off x="6155313" y="3123237"/>
              <a:ext cx="39905" cy="45565"/>
            </a:xfrm>
            <a:custGeom>
              <a:avLst/>
              <a:gdLst/>
              <a:ahLst/>
              <a:cxnLst/>
              <a:rect l="l" t="t" r="r" b="b"/>
              <a:pathLst>
                <a:path w="423" h="483" extrusionOk="0">
                  <a:moveTo>
                    <a:pt x="1" y="1"/>
                  </a:moveTo>
                  <a:cubicBezTo>
                    <a:pt x="191" y="89"/>
                    <a:pt x="353" y="264"/>
                    <a:pt x="423" y="482"/>
                  </a:cubicBezTo>
                  <a:cubicBezTo>
                    <a:pt x="353" y="264"/>
                    <a:pt x="191" y="71"/>
                    <a:pt x="1" y="1"/>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686;p83">
              <a:extLst>
                <a:ext uri="{FF2B5EF4-FFF2-40B4-BE49-F238E27FC236}">
                  <a16:creationId xmlns:a16="http://schemas.microsoft.com/office/drawing/2014/main" id="{BCEF0914-B0D6-B4F7-CFE5-BCE877D4048C}"/>
                </a:ext>
              </a:extLst>
            </p:cNvPr>
            <p:cNvSpPr/>
            <p:nvPr/>
          </p:nvSpPr>
          <p:spPr>
            <a:xfrm>
              <a:off x="5776358" y="3123237"/>
              <a:ext cx="41603" cy="45565"/>
            </a:xfrm>
            <a:custGeom>
              <a:avLst/>
              <a:gdLst/>
              <a:ahLst/>
              <a:cxnLst/>
              <a:rect l="l" t="t" r="r" b="b"/>
              <a:pathLst>
                <a:path w="441" h="483" extrusionOk="0">
                  <a:moveTo>
                    <a:pt x="440" y="1"/>
                  </a:moveTo>
                  <a:cubicBezTo>
                    <a:pt x="236" y="71"/>
                    <a:pt x="89" y="264"/>
                    <a:pt x="1" y="482"/>
                  </a:cubicBezTo>
                  <a:cubicBezTo>
                    <a:pt x="89" y="264"/>
                    <a:pt x="236" y="89"/>
                    <a:pt x="440" y="1"/>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687;p83">
              <a:extLst>
                <a:ext uri="{FF2B5EF4-FFF2-40B4-BE49-F238E27FC236}">
                  <a16:creationId xmlns:a16="http://schemas.microsoft.com/office/drawing/2014/main" id="{6F7F0EA4-051C-9FAF-1A4E-1AF2E67FDEBC}"/>
                </a:ext>
              </a:extLst>
            </p:cNvPr>
            <p:cNvSpPr/>
            <p:nvPr/>
          </p:nvSpPr>
          <p:spPr>
            <a:xfrm>
              <a:off x="6155313" y="3604358"/>
              <a:ext cx="39905" cy="45565"/>
            </a:xfrm>
            <a:custGeom>
              <a:avLst/>
              <a:gdLst/>
              <a:ahLst/>
              <a:cxnLst/>
              <a:rect l="l" t="t" r="r" b="b"/>
              <a:pathLst>
                <a:path w="423" h="483" extrusionOk="0">
                  <a:moveTo>
                    <a:pt x="1" y="483"/>
                  </a:moveTo>
                  <a:cubicBezTo>
                    <a:pt x="191" y="395"/>
                    <a:pt x="353" y="219"/>
                    <a:pt x="423" y="1"/>
                  </a:cubicBezTo>
                  <a:cubicBezTo>
                    <a:pt x="353" y="219"/>
                    <a:pt x="191" y="395"/>
                    <a:pt x="1" y="483"/>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688;p83">
              <a:extLst>
                <a:ext uri="{FF2B5EF4-FFF2-40B4-BE49-F238E27FC236}">
                  <a16:creationId xmlns:a16="http://schemas.microsoft.com/office/drawing/2014/main" id="{CC35D1A7-B453-4440-475A-B06C49E3799E}"/>
                </a:ext>
              </a:extLst>
            </p:cNvPr>
            <p:cNvSpPr/>
            <p:nvPr/>
          </p:nvSpPr>
          <p:spPr>
            <a:xfrm>
              <a:off x="5776358" y="3604358"/>
              <a:ext cx="41603" cy="45565"/>
            </a:xfrm>
            <a:custGeom>
              <a:avLst/>
              <a:gdLst/>
              <a:ahLst/>
              <a:cxnLst/>
              <a:rect l="l" t="t" r="r" b="b"/>
              <a:pathLst>
                <a:path w="441" h="483" extrusionOk="0">
                  <a:moveTo>
                    <a:pt x="440" y="483"/>
                  </a:moveTo>
                  <a:cubicBezTo>
                    <a:pt x="236" y="395"/>
                    <a:pt x="89" y="219"/>
                    <a:pt x="1" y="1"/>
                  </a:cubicBezTo>
                  <a:cubicBezTo>
                    <a:pt x="89" y="219"/>
                    <a:pt x="236" y="395"/>
                    <a:pt x="440" y="483"/>
                  </a:cubicBezTo>
                  <a:close/>
                </a:path>
              </a:pathLst>
            </a:custGeom>
            <a:solidFill>
              <a:srgbClr val="F24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689;p83">
              <a:extLst>
                <a:ext uri="{FF2B5EF4-FFF2-40B4-BE49-F238E27FC236}">
                  <a16:creationId xmlns:a16="http://schemas.microsoft.com/office/drawing/2014/main" id="{548F61C3-C594-B857-5DE1-5051DA6E2A2E}"/>
                </a:ext>
              </a:extLst>
            </p:cNvPr>
            <p:cNvSpPr/>
            <p:nvPr/>
          </p:nvSpPr>
          <p:spPr>
            <a:xfrm>
              <a:off x="5772113" y="3117576"/>
              <a:ext cx="427443" cy="536686"/>
            </a:xfrm>
            <a:custGeom>
              <a:avLst/>
              <a:gdLst/>
              <a:ahLst/>
              <a:cxnLst/>
              <a:rect l="l" t="t" r="r" b="b"/>
              <a:pathLst>
                <a:path w="4531" h="5689" extrusionOk="0">
                  <a:moveTo>
                    <a:pt x="735" y="1"/>
                  </a:moveTo>
                  <a:cubicBezTo>
                    <a:pt x="338" y="1"/>
                    <a:pt x="0" y="381"/>
                    <a:pt x="0" y="806"/>
                  </a:cubicBezTo>
                  <a:lnTo>
                    <a:pt x="0" y="4897"/>
                  </a:lnTo>
                  <a:cubicBezTo>
                    <a:pt x="0" y="5319"/>
                    <a:pt x="338" y="5689"/>
                    <a:pt x="735" y="5689"/>
                  </a:cubicBezTo>
                  <a:lnTo>
                    <a:pt x="3813" y="5689"/>
                  </a:lnTo>
                  <a:cubicBezTo>
                    <a:pt x="4193" y="5689"/>
                    <a:pt x="4531" y="5319"/>
                    <a:pt x="4531" y="4897"/>
                  </a:cubicBezTo>
                  <a:lnTo>
                    <a:pt x="4531" y="806"/>
                  </a:lnTo>
                  <a:cubicBezTo>
                    <a:pt x="4531" y="381"/>
                    <a:pt x="4193" y="1"/>
                    <a:pt x="3813"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690;p83">
              <a:extLst>
                <a:ext uri="{FF2B5EF4-FFF2-40B4-BE49-F238E27FC236}">
                  <a16:creationId xmlns:a16="http://schemas.microsoft.com/office/drawing/2014/main" id="{06B598CD-C0D8-0AD9-0777-1E7DB2F7DB69}"/>
                </a:ext>
              </a:extLst>
            </p:cNvPr>
            <p:cNvSpPr/>
            <p:nvPr/>
          </p:nvSpPr>
          <p:spPr>
            <a:xfrm>
              <a:off x="5846734" y="3161726"/>
              <a:ext cx="121884" cy="9717"/>
            </a:xfrm>
            <a:custGeom>
              <a:avLst/>
              <a:gdLst/>
              <a:ahLst/>
              <a:cxnLst/>
              <a:rect l="l" t="t" r="r" b="b"/>
              <a:pathLst>
                <a:path w="1292" h="103" extrusionOk="0">
                  <a:moveTo>
                    <a:pt x="46" y="1"/>
                  </a:moveTo>
                  <a:cubicBezTo>
                    <a:pt x="18" y="1"/>
                    <a:pt x="1" y="32"/>
                    <a:pt x="1" y="60"/>
                  </a:cubicBezTo>
                  <a:cubicBezTo>
                    <a:pt x="1" y="89"/>
                    <a:pt x="18" y="103"/>
                    <a:pt x="46" y="103"/>
                  </a:cubicBezTo>
                  <a:lnTo>
                    <a:pt x="1232" y="103"/>
                  </a:lnTo>
                  <a:cubicBezTo>
                    <a:pt x="1263" y="103"/>
                    <a:pt x="1291" y="89"/>
                    <a:pt x="1291" y="60"/>
                  </a:cubicBezTo>
                  <a:cubicBezTo>
                    <a:pt x="1291" y="32"/>
                    <a:pt x="1263" y="1"/>
                    <a:pt x="123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691;p83">
              <a:extLst>
                <a:ext uri="{FF2B5EF4-FFF2-40B4-BE49-F238E27FC236}">
                  <a16:creationId xmlns:a16="http://schemas.microsoft.com/office/drawing/2014/main" id="{57A98D50-CFB4-0A2D-2C66-13D27C92F4F8}"/>
                </a:ext>
              </a:extLst>
            </p:cNvPr>
            <p:cNvSpPr/>
            <p:nvPr/>
          </p:nvSpPr>
          <p:spPr>
            <a:xfrm>
              <a:off x="5848432" y="3189650"/>
              <a:ext cx="272164" cy="9717"/>
            </a:xfrm>
            <a:custGeom>
              <a:avLst/>
              <a:gdLst/>
              <a:ahLst/>
              <a:cxnLst/>
              <a:rect l="l" t="t" r="r" b="b"/>
              <a:pathLst>
                <a:path w="2885" h="103" extrusionOk="0">
                  <a:moveTo>
                    <a:pt x="42" y="0"/>
                  </a:moveTo>
                  <a:cubicBezTo>
                    <a:pt x="14" y="0"/>
                    <a:pt x="0" y="28"/>
                    <a:pt x="0" y="56"/>
                  </a:cubicBezTo>
                  <a:cubicBezTo>
                    <a:pt x="0" y="88"/>
                    <a:pt x="14" y="102"/>
                    <a:pt x="42" y="102"/>
                  </a:cubicBezTo>
                  <a:lnTo>
                    <a:pt x="2842" y="102"/>
                  </a:lnTo>
                  <a:cubicBezTo>
                    <a:pt x="2870" y="102"/>
                    <a:pt x="2884" y="88"/>
                    <a:pt x="2884" y="56"/>
                  </a:cubicBezTo>
                  <a:cubicBezTo>
                    <a:pt x="2884" y="28"/>
                    <a:pt x="2870" y="0"/>
                    <a:pt x="2842"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692;p83">
              <a:extLst>
                <a:ext uri="{FF2B5EF4-FFF2-40B4-BE49-F238E27FC236}">
                  <a16:creationId xmlns:a16="http://schemas.microsoft.com/office/drawing/2014/main" id="{68AF77E8-150D-91BD-7030-59E90CA66520}"/>
                </a:ext>
              </a:extLst>
            </p:cNvPr>
            <p:cNvSpPr/>
            <p:nvPr/>
          </p:nvSpPr>
          <p:spPr>
            <a:xfrm>
              <a:off x="5882866" y="3127199"/>
              <a:ext cx="497913" cy="386029"/>
            </a:xfrm>
            <a:custGeom>
              <a:avLst/>
              <a:gdLst/>
              <a:ahLst/>
              <a:cxnLst/>
              <a:rect l="l" t="t" r="r" b="b"/>
              <a:pathLst>
                <a:path w="5278" h="4092" extrusionOk="0">
                  <a:moveTo>
                    <a:pt x="4704" y="1"/>
                  </a:moveTo>
                  <a:cubicBezTo>
                    <a:pt x="4648" y="29"/>
                    <a:pt x="4574" y="61"/>
                    <a:pt x="4500" y="89"/>
                  </a:cubicBezTo>
                  <a:cubicBezTo>
                    <a:pt x="4440" y="134"/>
                    <a:pt x="4384" y="163"/>
                    <a:pt x="4310" y="205"/>
                  </a:cubicBezTo>
                  <a:cubicBezTo>
                    <a:pt x="4190" y="279"/>
                    <a:pt x="4088" y="381"/>
                    <a:pt x="3958" y="486"/>
                  </a:cubicBezTo>
                  <a:cubicBezTo>
                    <a:pt x="3839" y="602"/>
                    <a:pt x="3722" y="732"/>
                    <a:pt x="3620" y="852"/>
                  </a:cubicBezTo>
                  <a:cubicBezTo>
                    <a:pt x="3533" y="940"/>
                    <a:pt x="3445" y="1042"/>
                    <a:pt x="3357" y="1130"/>
                  </a:cubicBezTo>
                  <a:cubicBezTo>
                    <a:pt x="3209" y="1278"/>
                    <a:pt x="3079" y="1394"/>
                    <a:pt x="2931" y="1482"/>
                  </a:cubicBezTo>
                  <a:cubicBezTo>
                    <a:pt x="2871" y="1524"/>
                    <a:pt x="2815" y="1556"/>
                    <a:pt x="2755" y="1598"/>
                  </a:cubicBezTo>
                  <a:cubicBezTo>
                    <a:pt x="2681" y="1629"/>
                    <a:pt x="2607" y="1658"/>
                    <a:pt x="2519" y="1686"/>
                  </a:cubicBezTo>
                  <a:cubicBezTo>
                    <a:pt x="2315" y="1745"/>
                    <a:pt x="2111" y="1788"/>
                    <a:pt x="1904" y="1805"/>
                  </a:cubicBezTo>
                  <a:cubicBezTo>
                    <a:pt x="1862" y="1805"/>
                    <a:pt x="1802" y="1819"/>
                    <a:pt x="1760" y="1819"/>
                  </a:cubicBezTo>
                  <a:cubicBezTo>
                    <a:pt x="1612" y="1819"/>
                    <a:pt x="1482" y="1805"/>
                    <a:pt x="1348" y="1774"/>
                  </a:cubicBezTo>
                  <a:cubicBezTo>
                    <a:pt x="1306" y="1760"/>
                    <a:pt x="1260" y="1760"/>
                    <a:pt x="1232" y="1745"/>
                  </a:cubicBezTo>
                  <a:cubicBezTo>
                    <a:pt x="1186" y="1731"/>
                    <a:pt x="1144" y="1717"/>
                    <a:pt x="1098" y="1700"/>
                  </a:cubicBezTo>
                  <a:lnTo>
                    <a:pt x="1056" y="1686"/>
                  </a:lnTo>
                  <a:cubicBezTo>
                    <a:pt x="996" y="1658"/>
                    <a:pt x="923" y="1629"/>
                    <a:pt x="849" y="1612"/>
                  </a:cubicBezTo>
                  <a:cubicBezTo>
                    <a:pt x="821" y="1598"/>
                    <a:pt x="792" y="1598"/>
                    <a:pt x="761" y="1598"/>
                  </a:cubicBezTo>
                  <a:lnTo>
                    <a:pt x="733" y="1598"/>
                  </a:lnTo>
                  <a:cubicBezTo>
                    <a:pt x="690" y="1598"/>
                    <a:pt x="645" y="1612"/>
                    <a:pt x="616" y="1629"/>
                  </a:cubicBezTo>
                  <a:cubicBezTo>
                    <a:pt x="557" y="1658"/>
                    <a:pt x="514" y="1686"/>
                    <a:pt x="455" y="1731"/>
                  </a:cubicBezTo>
                  <a:cubicBezTo>
                    <a:pt x="409" y="1774"/>
                    <a:pt x="367" y="1819"/>
                    <a:pt x="321" y="1893"/>
                  </a:cubicBezTo>
                  <a:cubicBezTo>
                    <a:pt x="279" y="1935"/>
                    <a:pt x="251" y="1995"/>
                    <a:pt x="205" y="2069"/>
                  </a:cubicBezTo>
                  <a:cubicBezTo>
                    <a:pt x="145" y="2185"/>
                    <a:pt x="89" y="2315"/>
                    <a:pt x="43" y="2463"/>
                  </a:cubicBezTo>
                  <a:cubicBezTo>
                    <a:pt x="29" y="2509"/>
                    <a:pt x="15" y="2551"/>
                    <a:pt x="15" y="2597"/>
                  </a:cubicBezTo>
                  <a:lnTo>
                    <a:pt x="1" y="2611"/>
                  </a:lnTo>
                  <a:cubicBezTo>
                    <a:pt x="15" y="2625"/>
                    <a:pt x="29" y="2639"/>
                    <a:pt x="29" y="2653"/>
                  </a:cubicBezTo>
                  <a:lnTo>
                    <a:pt x="29" y="2667"/>
                  </a:lnTo>
                  <a:lnTo>
                    <a:pt x="43" y="2667"/>
                  </a:lnTo>
                  <a:cubicBezTo>
                    <a:pt x="233" y="2948"/>
                    <a:pt x="441" y="3181"/>
                    <a:pt x="673" y="3388"/>
                  </a:cubicBezTo>
                  <a:cubicBezTo>
                    <a:pt x="806" y="3490"/>
                    <a:pt x="923" y="3592"/>
                    <a:pt x="1056" y="3666"/>
                  </a:cubicBezTo>
                  <a:cubicBezTo>
                    <a:pt x="1186" y="3754"/>
                    <a:pt x="1320" y="3828"/>
                    <a:pt x="1464" y="3884"/>
                  </a:cubicBezTo>
                  <a:cubicBezTo>
                    <a:pt x="1746" y="4004"/>
                    <a:pt x="2038" y="4060"/>
                    <a:pt x="2344" y="4074"/>
                  </a:cubicBezTo>
                  <a:cubicBezTo>
                    <a:pt x="2375" y="4092"/>
                    <a:pt x="2417" y="4092"/>
                    <a:pt x="2463" y="4092"/>
                  </a:cubicBezTo>
                  <a:cubicBezTo>
                    <a:pt x="2727" y="4092"/>
                    <a:pt x="2991" y="4046"/>
                    <a:pt x="3255" y="3958"/>
                  </a:cubicBezTo>
                  <a:cubicBezTo>
                    <a:pt x="3399" y="3916"/>
                    <a:pt x="3547" y="3842"/>
                    <a:pt x="3708" y="3768"/>
                  </a:cubicBezTo>
                  <a:cubicBezTo>
                    <a:pt x="3839" y="3694"/>
                    <a:pt x="3986" y="3606"/>
                    <a:pt x="4134" y="3490"/>
                  </a:cubicBezTo>
                  <a:cubicBezTo>
                    <a:pt x="4412" y="3283"/>
                    <a:pt x="4648" y="3050"/>
                    <a:pt x="4823" y="2801"/>
                  </a:cubicBezTo>
                  <a:cubicBezTo>
                    <a:pt x="5013" y="2523"/>
                    <a:pt x="5144" y="2213"/>
                    <a:pt x="5217" y="1907"/>
                  </a:cubicBezTo>
                  <a:cubicBezTo>
                    <a:pt x="5277" y="1629"/>
                    <a:pt x="5277" y="1334"/>
                    <a:pt x="5246" y="1014"/>
                  </a:cubicBezTo>
                  <a:cubicBezTo>
                    <a:pt x="5217" y="806"/>
                    <a:pt x="5175" y="630"/>
                    <a:pt x="5101" y="455"/>
                  </a:cubicBezTo>
                  <a:cubicBezTo>
                    <a:pt x="5027" y="279"/>
                    <a:pt x="4925" y="117"/>
                    <a:pt x="4792" y="15"/>
                  </a:cubicBezTo>
                  <a:cubicBezTo>
                    <a:pt x="4792" y="15"/>
                    <a:pt x="4778" y="1"/>
                    <a:pt x="4764" y="1"/>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693;p83">
              <a:extLst>
                <a:ext uri="{FF2B5EF4-FFF2-40B4-BE49-F238E27FC236}">
                  <a16:creationId xmlns:a16="http://schemas.microsoft.com/office/drawing/2014/main" id="{074A83D9-DA1D-C678-F746-1F2966D662B7}"/>
                </a:ext>
              </a:extLst>
            </p:cNvPr>
            <p:cNvSpPr/>
            <p:nvPr/>
          </p:nvSpPr>
          <p:spPr>
            <a:xfrm>
              <a:off x="5996071" y="3199273"/>
              <a:ext cx="238014" cy="103583"/>
            </a:xfrm>
            <a:custGeom>
              <a:avLst/>
              <a:gdLst/>
              <a:ahLst/>
              <a:cxnLst/>
              <a:rect l="l" t="t" r="r" b="b"/>
              <a:pathLst>
                <a:path w="2523" h="1098" extrusionOk="0">
                  <a:moveTo>
                    <a:pt x="2494" y="0"/>
                  </a:moveTo>
                  <a:cubicBezTo>
                    <a:pt x="2392" y="102"/>
                    <a:pt x="2273" y="204"/>
                    <a:pt x="2171" y="306"/>
                  </a:cubicBezTo>
                  <a:cubicBezTo>
                    <a:pt x="2055" y="408"/>
                    <a:pt x="1935" y="496"/>
                    <a:pt x="1819" y="584"/>
                  </a:cubicBezTo>
                  <a:cubicBezTo>
                    <a:pt x="1643" y="704"/>
                    <a:pt x="1453" y="806"/>
                    <a:pt x="1263" y="879"/>
                  </a:cubicBezTo>
                  <a:lnTo>
                    <a:pt x="1249" y="879"/>
                  </a:lnTo>
                  <a:cubicBezTo>
                    <a:pt x="1161" y="908"/>
                    <a:pt x="1087" y="936"/>
                    <a:pt x="999" y="953"/>
                  </a:cubicBezTo>
                  <a:cubicBezTo>
                    <a:pt x="880" y="981"/>
                    <a:pt x="778" y="996"/>
                    <a:pt x="676" y="996"/>
                  </a:cubicBezTo>
                  <a:cubicBezTo>
                    <a:pt x="574" y="1010"/>
                    <a:pt x="472" y="1010"/>
                    <a:pt x="370" y="1010"/>
                  </a:cubicBezTo>
                  <a:cubicBezTo>
                    <a:pt x="264" y="996"/>
                    <a:pt x="148" y="996"/>
                    <a:pt x="46" y="967"/>
                  </a:cubicBezTo>
                  <a:cubicBezTo>
                    <a:pt x="32" y="967"/>
                    <a:pt x="32" y="967"/>
                    <a:pt x="32" y="981"/>
                  </a:cubicBezTo>
                  <a:cubicBezTo>
                    <a:pt x="18" y="981"/>
                    <a:pt x="18" y="996"/>
                    <a:pt x="0" y="996"/>
                  </a:cubicBezTo>
                  <a:cubicBezTo>
                    <a:pt x="0" y="1010"/>
                    <a:pt x="0" y="1024"/>
                    <a:pt x="18" y="1024"/>
                  </a:cubicBezTo>
                  <a:cubicBezTo>
                    <a:pt x="18" y="1041"/>
                    <a:pt x="18" y="1041"/>
                    <a:pt x="32" y="1041"/>
                  </a:cubicBezTo>
                  <a:cubicBezTo>
                    <a:pt x="222" y="1083"/>
                    <a:pt x="426" y="1098"/>
                    <a:pt x="634" y="1098"/>
                  </a:cubicBezTo>
                  <a:cubicBezTo>
                    <a:pt x="824" y="1083"/>
                    <a:pt x="1013" y="1055"/>
                    <a:pt x="1203" y="996"/>
                  </a:cubicBezTo>
                  <a:cubicBezTo>
                    <a:pt x="1291" y="967"/>
                    <a:pt x="1365" y="936"/>
                    <a:pt x="1453" y="894"/>
                  </a:cubicBezTo>
                  <a:cubicBezTo>
                    <a:pt x="1527" y="848"/>
                    <a:pt x="1601" y="806"/>
                    <a:pt x="1671" y="760"/>
                  </a:cubicBezTo>
                  <a:cubicBezTo>
                    <a:pt x="1819" y="672"/>
                    <a:pt x="1953" y="556"/>
                    <a:pt x="2083" y="440"/>
                  </a:cubicBezTo>
                  <a:cubicBezTo>
                    <a:pt x="2231" y="306"/>
                    <a:pt x="2375" y="162"/>
                    <a:pt x="2508" y="28"/>
                  </a:cubicBezTo>
                  <a:cubicBezTo>
                    <a:pt x="2522" y="14"/>
                    <a:pt x="2522" y="0"/>
                    <a:pt x="2508"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694;p83">
              <a:extLst>
                <a:ext uri="{FF2B5EF4-FFF2-40B4-BE49-F238E27FC236}">
                  <a16:creationId xmlns:a16="http://schemas.microsoft.com/office/drawing/2014/main" id="{CB019333-8A20-2001-8116-7E3277D305BA}"/>
                </a:ext>
              </a:extLst>
            </p:cNvPr>
            <p:cNvSpPr/>
            <p:nvPr/>
          </p:nvSpPr>
          <p:spPr>
            <a:xfrm>
              <a:off x="5879941" y="3370495"/>
              <a:ext cx="441405" cy="144902"/>
            </a:xfrm>
            <a:custGeom>
              <a:avLst/>
              <a:gdLst/>
              <a:ahLst/>
              <a:cxnLst/>
              <a:rect l="l" t="t" r="r" b="b"/>
              <a:pathLst>
                <a:path w="4679" h="1536" extrusionOk="0">
                  <a:moveTo>
                    <a:pt x="46" y="0"/>
                  </a:moveTo>
                  <a:cubicBezTo>
                    <a:pt x="46" y="0"/>
                    <a:pt x="32" y="0"/>
                    <a:pt x="18" y="18"/>
                  </a:cubicBezTo>
                  <a:cubicBezTo>
                    <a:pt x="18" y="18"/>
                    <a:pt x="0" y="32"/>
                    <a:pt x="0" y="46"/>
                  </a:cubicBezTo>
                  <a:cubicBezTo>
                    <a:pt x="0" y="60"/>
                    <a:pt x="18" y="60"/>
                    <a:pt x="18" y="74"/>
                  </a:cubicBezTo>
                  <a:cubicBezTo>
                    <a:pt x="60" y="148"/>
                    <a:pt x="120" y="222"/>
                    <a:pt x="176" y="296"/>
                  </a:cubicBezTo>
                  <a:cubicBezTo>
                    <a:pt x="222" y="352"/>
                    <a:pt x="282" y="426"/>
                    <a:pt x="338" y="486"/>
                  </a:cubicBezTo>
                  <a:cubicBezTo>
                    <a:pt x="440" y="616"/>
                    <a:pt x="560" y="735"/>
                    <a:pt x="676" y="851"/>
                  </a:cubicBezTo>
                  <a:cubicBezTo>
                    <a:pt x="809" y="967"/>
                    <a:pt x="939" y="1073"/>
                    <a:pt x="1087" y="1161"/>
                  </a:cubicBezTo>
                  <a:cubicBezTo>
                    <a:pt x="1161" y="1203"/>
                    <a:pt x="1231" y="1249"/>
                    <a:pt x="1319" y="1291"/>
                  </a:cubicBezTo>
                  <a:cubicBezTo>
                    <a:pt x="1393" y="1337"/>
                    <a:pt x="1481" y="1365"/>
                    <a:pt x="1569" y="1393"/>
                  </a:cubicBezTo>
                  <a:cubicBezTo>
                    <a:pt x="1657" y="1425"/>
                    <a:pt x="1745" y="1453"/>
                    <a:pt x="1847" y="1467"/>
                  </a:cubicBezTo>
                  <a:cubicBezTo>
                    <a:pt x="1935" y="1481"/>
                    <a:pt x="2040" y="1495"/>
                    <a:pt x="2128" y="1513"/>
                  </a:cubicBezTo>
                  <a:cubicBezTo>
                    <a:pt x="2240" y="1529"/>
                    <a:pt x="2351" y="1536"/>
                    <a:pt x="2462" y="1536"/>
                  </a:cubicBezTo>
                  <a:cubicBezTo>
                    <a:pt x="2541" y="1536"/>
                    <a:pt x="2620" y="1533"/>
                    <a:pt x="2698" y="1527"/>
                  </a:cubicBezTo>
                  <a:cubicBezTo>
                    <a:pt x="2888" y="1513"/>
                    <a:pt x="3064" y="1481"/>
                    <a:pt x="3226" y="1439"/>
                  </a:cubicBezTo>
                  <a:cubicBezTo>
                    <a:pt x="3402" y="1379"/>
                    <a:pt x="3564" y="1319"/>
                    <a:pt x="3711" y="1231"/>
                  </a:cubicBezTo>
                  <a:cubicBezTo>
                    <a:pt x="3753" y="1217"/>
                    <a:pt x="3799" y="1189"/>
                    <a:pt x="3841" y="1161"/>
                  </a:cubicBezTo>
                  <a:cubicBezTo>
                    <a:pt x="3901" y="1143"/>
                    <a:pt x="3943" y="1115"/>
                    <a:pt x="3989" y="1087"/>
                  </a:cubicBezTo>
                  <a:cubicBezTo>
                    <a:pt x="4077" y="1027"/>
                    <a:pt x="4165" y="953"/>
                    <a:pt x="4239" y="897"/>
                  </a:cubicBezTo>
                  <a:cubicBezTo>
                    <a:pt x="4397" y="763"/>
                    <a:pt x="4545" y="633"/>
                    <a:pt x="4661" y="471"/>
                  </a:cubicBezTo>
                  <a:cubicBezTo>
                    <a:pt x="4679" y="471"/>
                    <a:pt x="4679" y="457"/>
                    <a:pt x="4661" y="457"/>
                  </a:cubicBezTo>
                  <a:cubicBezTo>
                    <a:pt x="4661" y="449"/>
                    <a:pt x="4657" y="444"/>
                    <a:pt x="4654" y="444"/>
                  </a:cubicBezTo>
                  <a:cubicBezTo>
                    <a:pt x="4650" y="444"/>
                    <a:pt x="4647" y="449"/>
                    <a:pt x="4647" y="457"/>
                  </a:cubicBezTo>
                  <a:cubicBezTo>
                    <a:pt x="4619" y="486"/>
                    <a:pt x="4605" y="500"/>
                    <a:pt x="4573" y="528"/>
                  </a:cubicBezTo>
                  <a:cubicBezTo>
                    <a:pt x="4503" y="602"/>
                    <a:pt x="4429" y="675"/>
                    <a:pt x="4341" y="749"/>
                  </a:cubicBezTo>
                  <a:cubicBezTo>
                    <a:pt x="4253" y="823"/>
                    <a:pt x="4165" y="897"/>
                    <a:pt x="4077" y="953"/>
                  </a:cubicBezTo>
                  <a:cubicBezTo>
                    <a:pt x="4017" y="985"/>
                    <a:pt x="3957" y="1027"/>
                    <a:pt x="3901" y="1055"/>
                  </a:cubicBezTo>
                  <a:cubicBezTo>
                    <a:pt x="3841" y="1087"/>
                    <a:pt x="3782" y="1129"/>
                    <a:pt x="3725" y="1161"/>
                  </a:cubicBezTo>
                  <a:cubicBezTo>
                    <a:pt x="3666" y="1189"/>
                    <a:pt x="3592" y="1217"/>
                    <a:pt x="3535" y="1231"/>
                  </a:cubicBezTo>
                  <a:cubicBezTo>
                    <a:pt x="3476" y="1263"/>
                    <a:pt x="3416" y="1291"/>
                    <a:pt x="3342" y="1305"/>
                  </a:cubicBezTo>
                  <a:lnTo>
                    <a:pt x="3360" y="1305"/>
                  </a:lnTo>
                  <a:cubicBezTo>
                    <a:pt x="3254" y="1337"/>
                    <a:pt x="3152" y="1365"/>
                    <a:pt x="3036" y="1393"/>
                  </a:cubicBezTo>
                  <a:cubicBezTo>
                    <a:pt x="2920" y="1407"/>
                    <a:pt x="2800" y="1425"/>
                    <a:pt x="2670" y="1425"/>
                  </a:cubicBezTo>
                  <a:lnTo>
                    <a:pt x="2684" y="1425"/>
                  </a:lnTo>
                  <a:cubicBezTo>
                    <a:pt x="2623" y="1428"/>
                    <a:pt x="2560" y="1430"/>
                    <a:pt x="2498" y="1430"/>
                  </a:cubicBezTo>
                  <a:cubicBezTo>
                    <a:pt x="2292" y="1430"/>
                    <a:pt x="2081" y="1411"/>
                    <a:pt x="1879" y="1365"/>
                  </a:cubicBezTo>
                  <a:lnTo>
                    <a:pt x="1893" y="1365"/>
                  </a:lnTo>
                  <a:cubicBezTo>
                    <a:pt x="1791" y="1351"/>
                    <a:pt x="1671" y="1319"/>
                    <a:pt x="1569" y="1277"/>
                  </a:cubicBezTo>
                  <a:cubicBezTo>
                    <a:pt x="1481" y="1249"/>
                    <a:pt x="1379" y="1203"/>
                    <a:pt x="1291" y="1143"/>
                  </a:cubicBezTo>
                  <a:lnTo>
                    <a:pt x="1291" y="1143"/>
                  </a:lnTo>
                  <a:lnTo>
                    <a:pt x="1305" y="1161"/>
                  </a:lnTo>
                  <a:cubicBezTo>
                    <a:pt x="1203" y="1101"/>
                    <a:pt x="1101" y="1041"/>
                    <a:pt x="1013" y="985"/>
                  </a:cubicBezTo>
                  <a:cubicBezTo>
                    <a:pt x="911" y="911"/>
                    <a:pt x="823" y="837"/>
                    <a:pt x="750" y="763"/>
                  </a:cubicBezTo>
                  <a:lnTo>
                    <a:pt x="750" y="778"/>
                  </a:lnTo>
                  <a:cubicBezTo>
                    <a:pt x="633" y="661"/>
                    <a:pt x="514" y="545"/>
                    <a:pt x="412" y="426"/>
                  </a:cubicBezTo>
                  <a:cubicBezTo>
                    <a:pt x="352" y="352"/>
                    <a:pt x="310" y="296"/>
                    <a:pt x="250" y="222"/>
                  </a:cubicBezTo>
                  <a:cubicBezTo>
                    <a:pt x="194" y="148"/>
                    <a:pt x="148" y="88"/>
                    <a:pt x="88" y="18"/>
                  </a:cubicBezTo>
                  <a:cubicBezTo>
                    <a:pt x="74" y="0"/>
                    <a:pt x="60" y="0"/>
                    <a:pt x="46"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695;p83">
              <a:extLst>
                <a:ext uri="{FF2B5EF4-FFF2-40B4-BE49-F238E27FC236}">
                  <a16:creationId xmlns:a16="http://schemas.microsoft.com/office/drawing/2014/main" id="{796912D9-C4BD-85F5-FEE0-7A92F0BD097D}"/>
                </a:ext>
              </a:extLst>
            </p:cNvPr>
            <p:cNvSpPr/>
            <p:nvPr/>
          </p:nvSpPr>
          <p:spPr>
            <a:xfrm>
              <a:off x="5808245" y="3215782"/>
              <a:ext cx="204524" cy="179619"/>
            </a:xfrm>
            <a:custGeom>
              <a:avLst/>
              <a:gdLst/>
              <a:ahLst/>
              <a:cxnLst/>
              <a:rect l="l" t="t" r="r" b="b"/>
              <a:pathLst>
                <a:path w="2168" h="1904" extrusionOk="0">
                  <a:moveTo>
                    <a:pt x="1305" y="1"/>
                  </a:moveTo>
                  <a:cubicBezTo>
                    <a:pt x="1246" y="1"/>
                    <a:pt x="1172" y="1"/>
                    <a:pt x="1084" y="29"/>
                  </a:cubicBezTo>
                  <a:cubicBezTo>
                    <a:pt x="1010" y="43"/>
                    <a:pt x="936" y="75"/>
                    <a:pt x="848" y="131"/>
                  </a:cubicBezTo>
                  <a:cubicBezTo>
                    <a:pt x="690" y="205"/>
                    <a:pt x="556" y="307"/>
                    <a:pt x="426" y="395"/>
                  </a:cubicBezTo>
                  <a:lnTo>
                    <a:pt x="380" y="427"/>
                  </a:lnTo>
                  <a:cubicBezTo>
                    <a:pt x="338" y="455"/>
                    <a:pt x="307" y="483"/>
                    <a:pt x="264" y="497"/>
                  </a:cubicBezTo>
                  <a:cubicBezTo>
                    <a:pt x="250" y="515"/>
                    <a:pt x="250" y="529"/>
                    <a:pt x="233" y="529"/>
                  </a:cubicBezTo>
                  <a:cubicBezTo>
                    <a:pt x="233" y="543"/>
                    <a:pt x="233" y="557"/>
                    <a:pt x="250" y="571"/>
                  </a:cubicBezTo>
                  <a:lnTo>
                    <a:pt x="264" y="585"/>
                  </a:lnTo>
                  <a:cubicBezTo>
                    <a:pt x="176" y="719"/>
                    <a:pt x="117" y="849"/>
                    <a:pt x="74" y="996"/>
                  </a:cubicBezTo>
                  <a:cubicBezTo>
                    <a:pt x="29" y="1084"/>
                    <a:pt x="15" y="1172"/>
                    <a:pt x="0" y="1260"/>
                  </a:cubicBezTo>
                  <a:lnTo>
                    <a:pt x="0" y="1394"/>
                  </a:lnTo>
                  <a:cubicBezTo>
                    <a:pt x="0" y="1436"/>
                    <a:pt x="15" y="1482"/>
                    <a:pt x="29" y="1538"/>
                  </a:cubicBezTo>
                  <a:cubicBezTo>
                    <a:pt x="43" y="1612"/>
                    <a:pt x="74" y="1686"/>
                    <a:pt x="102" y="1746"/>
                  </a:cubicBezTo>
                  <a:cubicBezTo>
                    <a:pt x="145" y="1802"/>
                    <a:pt x="190" y="1834"/>
                    <a:pt x="233" y="1862"/>
                  </a:cubicBezTo>
                  <a:cubicBezTo>
                    <a:pt x="278" y="1890"/>
                    <a:pt x="338" y="1904"/>
                    <a:pt x="394" y="1904"/>
                  </a:cubicBezTo>
                  <a:lnTo>
                    <a:pt x="426" y="1904"/>
                  </a:lnTo>
                  <a:cubicBezTo>
                    <a:pt x="468" y="1904"/>
                    <a:pt x="514" y="1904"/>
                    <a:pt x="556" y="1890"/>
                  </a:cubicBezTo>
                  <a:cubicBezTo>
                    <a:pt x="644" y="1876"/>
                    <a:pt x="718" y="1862"/>
                    <a:pt x="806" y="1834"/>
                  </a:cubicBezTo>
                  <a:lnTo>
                    <a:pt x="834" y="1816"/>
                  </a:lnTo>
                  <a:cubicBezTo>
                    <a:pt x="866" y="1802"/>
                    <a:pt x="894" y="1802"/>
                    <a:pt x="908" y="1788"/>
                  </a:cubicBezTo>
                  <a:cubicBezTo>
                    <a:pt x="936" y="1788"/>
                    <a:pt x="968" y="1774"/>
                    <a:pt x="982" y="1774"/>
                  </a:cubicBezTo>
                  <a:lnTo>
                    <a:pt x="996" y="1774"/>
                  </a:lnTo>
                  <a:cubicBezTo>
                    <a:pt x="1056" y="1760"/>
                    <a:pt x="1130" y="1746"/>
                    <a:pt x="1200" y="1728"/>
                  </a:cubicBezTo>
                  <a:cubicBezTo>
                    <a:pt x="1246" y="1728"/>
                    <a:pt x="1288" y="1714"/>
                    <a:pt x="1334" y="1714"/>
                  </a:cubicBezTo>
                  <a:cubicBezTo>
                    <a:pt x="1450" y="1686"/>
                    <a:pt x="1583" y="1658"/>
                    <a:pt x="1714" y="1612"/>
                  </a:cubicBezTo>
                  <a:cubicBezTo>
                    <a:pt x="1773" y="1598"/>
                    <a:pt x="1833" y="1584"/>
                    <a:pt x="1875" y="1552"/>
                  </a:cubicBezTo>
                  <a:cubicBezTo>
                    <a:pt x="1935" y="1538"/>
                    <a:pt x="1963" y="1510"/>
                    <a:pt x="2009" y="1482"/>
                  </a:cubicBezTo>
                  <a:cubicBezTo>
                    <a:pt x="2037" y="1450"/>
                    <a:pt x="2065" y="1408"/>
                    <a:pt x="2079" y="1376"/>
                  </a:cubicBezTo>
                  <a:cubicBezTo>
                    <a:pt x="2097" y="1334"/>
                    <a:pt x="2097" y="1288"/>
                    <a:pt x="2079" y="1246"/>
                  </a:cubicBezTo>
                  <a:cubicBezTo>
                    <a:pt x="2065" y="1218"/>
                    <a:pt x="2051" y="1200"/>
                    <a:pt x="2023" y="1172"/>
                  </a:cubicBezTo>
                  <a:cubicBezTo>
                    <a:pt x="2009" y="1158"/>
                    <a:pt x="1977" y="1144"/>
                    <a:pt x="1949" y="1144"/>
                  </a:cubicBezTo>
                  <a:lnTo>
                    <a:pt x="1949" y="1130"/>
                  </a:lnTo>
                  <a:lnTo>
                    <a:pt x="1977" y="1130"/>
                  </a:lnTo>
                  <a:cubicBezTo>
                    <a:pt x="2065" y="1098"/>
                    <a:pt x="2153" y="1042"/>
                    <a:pt x="2167" y="954"/>
                  </a:cubicBezTo>
                  <a:cubicBezTo>
                    <a:pt x="2167" y="908"/>
                    <a:pt x="2153" y="866"/>
                    <a:pt x="2125" y="821"/>
                  </a:cubicBezTo>
                  <a:cubicBezTo>
                    <a:pt x="2097" y="792"/>
                    <a:pt x="2051" y="761"/>
                    <a:pt x="1991" y="747"/>
                  </a:cubicBezTo>
                  <a:cubicBezTo>
                    <a:pt x="1977" y="733"/>
                    <a:pt x="1949" y="733"/>
                    <a:pt x="1921" y="719"/>
                  </a:cubicBezTo>
                  <a:lnTo>
                    <a:pt x="1935" y="719"/>
                  </a:lnTo>
                  <a:cubicBezTo>
                    <a:pt x="1963" y="704"/>
                    <a:pt x="2009" y="673"/>
                    <a:pt x="2023" y="631"/>
                  </a:cubicBezTo>
                  <a:cubicBezTo>
                    <a:pt x="2037" y="617"/>
                    <a:pt x="2037" y="585"/>
                    <a:pt x="2037" y="571"/>
                  </a:cubicBezTo>
                  <a:cubicBezTo>
                    <a:pt x="2037" y="543"/>
                    <a:pt x="2023" y="515"/>
                    <a:pt x="2009" y="497"/>
                  </a:cubicBezTo>
                  <a:cubicBezTo>
                    <a:pt x="2009" y="483"/>
                    <a:pt x="1991" y="469"/>
                    <a:pt x="1963" y="455"/>
                  </a:cubicBezTo>
                  <a:cubicBezTo>
                    <a:pt x="1949" y="441"/>
                    <a:pt x="1935" y="427"/>
                    <a:pt x="1903" y="409"/>
                  </a:cubicBezTo>
                  <a:cubicBezTo>
                    <a:pt x="1847" y="381"/>
                    <a:pt x="1787" y="381"/>
                    <a:pt x="1745" y="381"/>
                  </a:cubicBezTo>
                  <a:lnTo>
                    <a:pt x="1671" y="381"/>
                  </a:lnTo>
                  <a:cubicBezTo>
                    <a:pt x="1597" y="381"/>
                    <a:pt x="1524" y="381"/>
                    <a:pt x="1436" y="395"/>
                  </a:cubicBezTo>
                  <a:lnTo>
                    <a:pt x="1422" y="395"/>
                  </a:lnTo>
                  <a:lnTo>
                    <a:pt x="1436" y="381"/>
                  </a:lnTo>
                  <a:cubicBezTo>
                    <a:pt x="1464" y="353"/>
                    <a:pt x="1495" y="321"/>
                    <a:pt x="1510" y="293"/>
                  </a:cubicBezTo>
                  <a:cubicBezTo>
                    <a:pt x="1524" y="279"/>
                    <a:pt x="1538" y="251"/>
                    <a:pt x="1552" y="219"/>
                  </a:cubicBezTo>
                  <a:cubicBezTo>
                    <a:pt x="1569" y="163"/>
                    <a:pt x="1552" y="103"/>
                    <a:pt x="1510" y="75"/>
                  </a:cubicBezTo>
                  <a:cubicBezTo>
                    <a:pt x="1481" y="29"/>
                    <a:pt x="1422" y="1"/>
                    <a:pt x="1348"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696;p83">
              <a:extLst>
                <a:ext uri="{FF2B5EF4-FFF2-40B4-BE49-F238E27FC236}">
                  <a16:creationId xmlns:a16="http://schemas.microsoft.com/office/drawing/2014/main" id="{B380CFE9-6254-84E8-DEAE-ED637B825D1F}"/>
                </a:ext>
              </a:extLst>
            </p:cNvPr>
            <p:cNvSpPr/>
            <p:nvPr/>
          </p:nvSpPr>
          <p:spPr>
            <a:xfrm>
              <a:off x="5936638" y="3283516"/>
              <a:ext cx="48584" cy="14056"/>
            </a:xfrm>
            <a:custGeom>
              <a:avLst/>
              <a:gdLst/>
              <a:ahLst/>
              <a:cxnLst/>
              <a:rect l="l" t="t" r="r" b="b"/>
              <a:pathLst>
                <a:path w="515" h="149" extrusionOk="0">
                  <a:moveTo>
                    <a:pt x="500" y="1"/>
                  </a:moveTo>
                  <a:cubicBezTo>
                    <a:pt x="455" y="1"/>
                    <a:pt x="412" y="1"/>
                    <a:pt x="384" y="15"/>
                  </a:cubicBezTo>
                  <a:cubicBezTo>
                    <a:pt x="338" y="15"/>
                    <a:pt x="296" y="15"/>
                    <a:pt x="251" y="29"/>
                  </a:cubicBezTo>
                  <a:cubicBezTo>
                    <a:pt x="163" y="43"/>
                    <a:pt x="89" y="60"/>
                    <a:pt x="15" y="103"/>
                  </a:cubicBezTo>
                  <a:cubicBezTo>
                    <a:pt x="1" y="103"/>
                    <a:pt x="1" y="117"/>
                    <a:pt x="1" y="131"/>
                  </a:cubicBezTo>
                  <a:cubicBezTo>
                    <a:pt x="1" y="148"/>
                    <a:pt x="15" y="148"/>
                    <a:pt x="32" y="148"/>
                  </a:cubicBezTo>
                  <a:cubicBezTo>
                    <a:pt x="75" y="117"/>
                    <a:pt x="103" y="103"/>
                    <a:pt x="149" y="103"/>
                  </a:cubicBezTo>
                  <a:lnTo>
                    <a:pt x="134" y="103"/>
                  </a:lnTo>
                  <a:cubicBezTo>
                    <a:pt x="191" y="74"/>
                    <a:pt x="236" y="74"/>
                    <a:pt x="296" y="60"/>
                  </a:cubicBezTo>
                  <a:cubicBezTo>
                    <a:pt x="324" y="60"/>
                    <a:pt x="353" y="43"/>
                    <a:pt x="367" y="43"/>
                  </a:cubicBezTo>
                  <a:lnTo>
                    <a:pt x="472" y="43"/>
                  </a:lnTo>
                  <a:cubicBezTo>
                    <a:pt x="472" y="43"/>
                    <a:pt x="486" y="43"/>
                    <a:pt x="500" y="29"/>
                  </a:cubicBezTo>
                  <a:lnTo>
                    <a:pt x="514" y="29"/>
                  </a:lnTo>
                  <a:lnTo>
                    <a:pt x="514" y="15"/>
                  </a:lnTo>
                  <a:cubicBezTo>
                    <a:pt x="514" y="15"/>
                    <a:pt x="514" y="1"/>
                    <a:pt x="500" y="1"/>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97;p83">
              <a:extLst>
                <a:ext uri="{FF2B5EF4-FFF2-40B4-BE49-F238E27FC236}">
                  <a16:creationId xmlns:a16="http://schemas.microsoft.com/office/drawing/2014/main" id="{D7DACC54-6E62-5335-8934-BE6BE0E84CFE}"/>
                </a:ext>
              </a:extLst>
            </p:cNvPr>
            <p:cNvSpPr/>
            <p:nvPr/>
          </p:nvSpPr>
          <p:spPr>
            <a:xfrm>
              <a:off x="5937959" y="3322383"/>
              <a:ext cx="49905" cy="15000"/>
            </a:xfrm>
            <a:custGeom>
              <a:avLst/>
              <a:gdLst/>
              <a:ahLst/>
              <a:cxnLst/>
              <a:rect l="l" t="t" r="r" b="b"/>
              <a:pathLst>
                <a:path w="529" h="159" extrusionOk="0">
                  <a:moveTo>
                    <a:pt x="514" y="0"/>
                  </a:moveTo>
                  <a:lnTo>
                    <a:pt x="514" y="14"/>
                  </a:lnTo>
                  <a:lnTo>
                    <a:pt x="398" y="14"/>
                  </a:lnTo>
                  <a:cubicBezTo>
                    <a:pt x="353" y="14"/>
                    <a:pt x="310" y="28"/>
                    <a:pt x="265" y="28"/>
                  </a:cubicBezTo>
                  <a:cubicBezTo>
                    <a:pt x="194" y="42"/>
                    <a:pt x="106" y="70"/>
                    <a:pt x="18" y="116"/>
                  </a:cubicBezTo>
                  <a:cubicBezTo>
                    <a:pt x="18" y="116"/>
                    <a:pt x="1" y="130"/>
                    <a:pt x="18" y="144"/>
                  </a:cubicBezTo>
                  <a:cubicBezTo>
                    <a:pt x="18" y="158"/>
                    <a:pt x="32" y="158"/>
                    <a:pt x="47" y="158"/>
                  </a:cubicBezTo>
                  <a:cubicBezTo>
                    <a:pt x="75" y="144"/>
                    <a:pt x="89" y="130"/>
                    <a:pt x="120" y="130"/>
                  </a:cubicBezTo>
                  <a:cubicBezTo>
                    <a:pt x="135" y="116"/>
                    <a:pt x="163" y="102"/>
                    <a:pt x="177" y="102"/>
                  </a:cubicBezTo>
                  <a:cubicBezTo>
                    <a:pt x="194" y="88"/>
                    <a:pt x="222" y="88"/>
                    <a:pt x="251" y="88"/>
                  </a:cubicBezTo>
                  <a:cubicBezTo>
                    <a:pt x="265" y="70"/>
                    <a:pt x="296" y="70"/>
                    <a:pt x="324" y="56"/>
                  </a:cubicBezTo>
                  <a:cubicBezTo>
                    <a:pt x="384" y="56"/>
                    <a:pt x="441" y="42"/>
                    <a:pt x="500" y="42"/>
                  </a:cubicBezTo>
                  <a:lnTo>
                    <a:pt x="514" y="42"/>
                  </a:lnTo>
                  <a:lnTo>
                    <a:pt x="528" y="28"/>
                  </a:lnTo>
                  <a:cubicBezTo>
                    <a:pt x="528" y="14"/>
                    <a:pt x="528" y="0"/>
                    <a:pt x="51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698;p83">
              <a:extLst>
                <a:ext uri="{FF2B5EF4-FFF2-40B4-BE49-F238E27FC236}">
                  <a16:creationId xmlns:a16="http://schemas.microsoft.com/office/drawing/2014/main" id="{4B8778F6-D2DD-8683-8A63-254284D99DDF}"/>
                </a:ext>
              </a:extLst>
            </p:cNvPr>
            <p:cNvSpPr/>
            <p:nvPr/>
          </p:nvSpPr>
          <p:spPr>
            <a:xfrm>
              <a:off x="5913148" y="3254272"/>
              <a:ext cx="26603" cy="10094"/>
            </a:xfrm>
            <a:custGeom>
              <a:avLst/>
              <a:gdLst/>
              <a:ahLst/>
              <a:cxnLst/>
              <a:rect l="l" t="t" r="r" b="b"/>
              <a:pathLst>
                <a:path w="282" h="107" extrusionOk="0">
                  <a:moveTo>
                    <a:pt x="208" y="1"/>
                  </a:moveTo>
                  <a:cubicBezTo>
                    <a:pt x="193" y="19"/>
                    <a:pt x="162" y="19"/>
                    <a:pt x="148" y="19"/>
                  </a:cubicBezTo>
                  <a:cubicBezTo>
                    <a:pt x="106" y="33"/>
                    <a:pt x="60" y="47"/>
                    <a:pt x="18" y="61"/>
                  </a:cubicBezTo>
                  <a:lnTo>
                    <a:pt x="0" y="75"/>
                  </a:lnTo>
                  <a:lnTo>
                    <a:pt x="0" y="89"/>
                  </a:lnTo>
                  <a:lnTo>
                    <a:pt x="18" y="107"/>
                  </a:lnTo>
                  <a:lnTo>
                    <a:pt x="32" y="107"/>
                  </a:lnTo>
                  <a:cubicBezTo>
                    <a:pt x="60" y="89"/>
                    <a:pt x="88" y="75"/>
                    <a:pt x="120" y="61"/>
                  </a:cubicBezTo>
                  <a:cubicBezTo>
                    <a:pt x="162" y="61"/>
                    <a:pt x="193" y="47"/>
                    <a:pt x="222" y="47"/>
                  </a:cubicBezTo>
                  <a:cubicBezTo>
                    <a:pt x="236" y="33"/>
                    <a:pt x="250" y="33"/>
                    <a:pt x="264" y="33"/>
                  </a:cubicBezTo>
                  <a:cubicBezTo>
                    <a:pt x="264" y="33"/>
                    <a:pt x="281" y="33"/>
                    <a:pt x="281" y="19"/>
                  </a:cubicBezTo>
                  <a:lnTo>
                    <a:pt x="264" y="1"/>
                  </a:ln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699;p83">
              <a:extLst>
                <a:ext uri="{FF2B5EF4-FFF2-40B4-BE49-F238E27FC236}">
                  <a16:creationId xmlns:a16="http://schemas.microsoft.com/office/drawing/2014/main" id="{C7435B49-61D8-6FDB-3330-32B1A2A1B99A}"/>
                </a:ext>
              </a:extLst>
            </p:cNvPr>
            <p:cNvSpPr/>
            <p:nvPr/>
          </p:nvSpPr>
          <p:spPr>
            <a:xfrm>
              <a:off x="5707398" y="3246064"/>
              <a:ext cx="156034" cy="228391"/>
            </a:xfrm>
            <a:custGeom>
              <a:avLst/>
              <a:gdLst/>
              <a:ahLst/>
              <a:cxnLst/>
              <a:rect l="l" t="t" r="r" b="b"/>
              <a:pathLst>
                <a:path w="1654" h="2421" extrusionOk="0">
                  <a:moveTo>
                    <a:pt x="1478" y="0"/>
                  </a:moveTo>
                  <a:cubicBezTo>
                    <a:pt x="1214" y="32"/>
                    <a:pt x="950" y="148"/>
                    <a:pt x="718" y="324"/>
                  </a:cubicBezTo>
                  <a:cubicBezTo>
                    <a:pt x="598" y="398"/>
                    <a:pt x="482" y="500"/>
                    <a:pt x="380" y="616"/>
                  </a:cubicBezTo>
                  <a:cubicBezTo>
                    <a:pt x="292" y="721"/>
                    <a:pt x="204" y="851"/>
                    <a:pt x="144" y="967"/>
                  </a:cubicBezTo>
                  <a:cubicBezTo>
                    <a:pt x="88" y="1101"/>
                    <a:pt x="42" y="1231"/>
                    <a:pt x="28" y="1365"/>
                  </a:cubicBezTo>
                  <a:cubicBezTo>
                    <a:pt x="0" y="1495"/>
                    <a:pt x="14" y="1643"/>
                    <a:pt x="56" y="1776"/>
                  </a:cubicBezTo>
                  <a:cubicBezTo>
                    <a:pt x="88" y="1907"/>
                    <a:pt x="158" y="2040"/>
                    <a:pt x="278" y="2170"/>
                  </a:cubicBezTo>
                  <a:cubicBezTo>
                    <a:pt x="334" y="2230"/>
                    <a:pt x="394" y="2286"/>
                    <a:pt x="454" y="2332"/>
                  </a:cubicBezTo>
                  <a:cubicBezTo>
                    <a:pt x="510" y="2360"/>
                    <a:pt x="584" y="2392"/>
                    <a:pt x="644" y="2406"/>
                  </a:cubicBezTo>
                  <a:cubicBezTo>
                    <a:pt x="686" y="2420"/>
                    <a:pt x="718" y="2420"/>
                    <a:pt x="760" y="2420"/>
                  </a:cubicBezTo>
                  <a:cubicBezTo>
                    <a:pt x="820" y="2420"/>
                    <a:pt x="880" y="2406"/>
                    <a:pt x="950" y="2392"/>
                  </a:cubicBezTo>
                  <a:cubicBezTo>
                    <a:pt x="996" y="2374"/>
                    <a:pt x="1038" y="2360"/>
                    <a:pt x="1098" y="2332"/>
                  </a:cubicBezTo>
                  <a:cubicBezTo>
                    <a:pt x="1143" y="2304"/>
                    <a:pt x="1186" y="2272"/>
                    <a:pt x="1231" y="2230"/>
                  </a:cubicBezTo>
                  <a:cubicBezTo>
                    <a:pt x="1319" y="2170"/>
                    <a:pt x="1390" y="2082"/>
                    <a:pt x="1463" y="1980"/>
                  </a:cubicBezTo>
                  <a:cubicBezTo>
                    <a:pt x="1537" y="1892"/>
                    <a:pt x="1597" y="1790"/>
                    <a:pt x="1653" y="1671"/>
                  </a:cubicBezTo>
                  <a:lnTo>
                    <a:pt x="1653" y="1643"/>
                  </a:lnTo>
                  <a:lnTo>
                    <a:pt x="1653" y="1615"/>
                  </a:lnTo>
                  <a:cubicBezTo>
                    <a:pt x="1639" y="1555"/>
                    <a:pt x="1625" y="1495"/>
                    <a:pt x="1611" y="1425"/>
                  </a:cubicBezTo>
                  <a:cubicBezTo>
                    <a:pt x="1611" y="1393"/>
                    <a:pt x="1597" y="1351"/>
                    <a:pt x="1583" y="1305"/>
                  </a:cubicBezTo>
                  <a:cubicBezTo>
                    <a:pt x="1551" y="1161"/>
                    <a:pt x="1523" y="999"/>
                    <a:pt x="1509" y="837"/>
                  </a:cubicBezTo>
                  <a:cubicBezTo>
                    <a:pt x="1478" y="573"/>
                    <a:pt x="1478" y="296"/>
                    <a:pt x="1509" y="18"/>
                  </a:cubicBezTo>
                  <a:cubicBezTo>
                    <a:pt x="1509" y="18"/>
                    <a:pt x="1495" y="0"/>
                    <a:pt x="1478" y="0"/>
                  </a:cubicBez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700;p83">
              <a:extLst>
                <a:ext uri="{FF2B5EF4-FFF2-40B4-BE49-F238E27FC236}">
                  <a16:creationId xmlns:a16="http://schemas.microsoft.com/office/drawing/2014/main" id="{6C22A3FA-F3D1-96F7-33C6-8057699D2074}"/>
                </a:ext>
              </a:extLst>
            </p:cNvPr>
            <p:cNvSpPr/>
            <p:nvPr/>
          </p:nvSpPr>
          <p:spPr>
            <a:xfrm>
              <a:off x="5853715" y="3258611"/>
              <a:ext cx="94" cy="16698"/>
            </a:xfrm>
            <a:custGeom>
              <a:avLst/>
              <a:gdLst/>
              <a:ahLst/>
              <a:cxnLst/>
              <a:rect l="l" t="t" r="r" b="b"/>
              <a:pathLst>
                <a:path w="1" h="177" extrusionOk="0">
                  <a:moveTo>
                    <a:pt x="0" y="131"/>
                  </a:moveTo>
                  <a:lnTo>
                    <a:pt x="0" y="177"/>
                  </a:lnTo>
                  <a:lnTo>
                    <a:pt x="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701;p83">
              <a:extLst>
                <a:ext uri="{FF2B5EF4-FFF2-40B4-BE49-F238E27FC236}">
                  <a16:creationId xmlns:a16="http://schemas.microsoft.com/office/drawing/2014/main" id="{F0ABA033-38BF-2474-2A22-983829A24DEA}"/>
                </a:ext>
              </a:extLst>
            </p:cNvPr>
            <p:cNvSpPr/>
            <p:nvPr/>
          </p:nvSpPr>
          <p:spPr>
            <a:xfrm>
              <a:off x="5853715" y="3258611"/>
              <a:ext cx="94" cy="16698"/>
            </a:xfrm>
            <a:custGeom>
              <a:avLst/>
              <a:gdLst/>
              <a:ahLst/>
              <a:cxnLst/>
              <a:rect l="l" t="t" r="r" b="b"/>
              <a:pathLst>
                <a:path w="1" h="177" extrusionOk="0">
                  <a:moveTo>
                    <a:pt x="0" y="131"/>
                  </a:moveTo>
                  <a:lnTo>
                    <a:pt x="0" y="177"/>
                  </a:lnTo>
                  <a:lnTo>
                    <a:pt x="0" y="1"/>
                  </a:lnTo>
                  <a:close/>
                </a:path>
              </a:pathLst>
            </a:custGeom>
            <a:solidFill>
              <a:srgbClr val="47A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702;p83">
              <a:extLst>
                <a:ext uri="{FF2B5EF4-FFF2-40B4-BE49-F238E27FC236}">
                  <a16:creationId xmlns:a16="http://schemas.microsoft.com/office/drawing/2014/main" id="{BF866798-B2B2-8C5D-26AC-77761563932A}"/>
                </a:ext>
              </a:extLst>
            </p:cNvPr>
            <p:cNvSpPr/>
            <p:nvPr/>
          </p:nvSpPr>
          <p:spPr>
            <a:xfrm>
              <a:off x="5852395" y="3257290"/>
              <a:ext cx="8396" cy="34622"/>
            </a:xfrm>
            <a:custGeom>
              <a:avLst/>
              <a:gdLst/>
              <a:ahLst/>
              <a:cxnLst/>
              <a:rect l="l" t="t" r="r" b="b"/>
              <a:pathLst>
                <a:path w="89" h="367" extrusionOk="0">
                  <a:moveTo>
                    <a:pt x="46" y="1"/>
                  </a:moveTo>
                  <a:cubicBezTo>
                    <a:pt x="28" y="1"/>
                    <a:pt x="28" y="1"/>
                    <a:pt x="14" y="15"/>
                  </a:cubicBezTo>
                  <a:lnTo>
                    <a:pt x="0" y="29"/>
                  </a:lnTo>
                  <a:lnTo>
                    <a:pt x="0" y="177"/>
                  </a:lnTo>
                  <a:cubicBezTo>
                    <a:pt x="0" y="233"/>
                    <a:pt x="0" y="279"/>
                    <a:pt x="14" y="338"/>
                  </a:cubicBezTo>
                  <a:cubicBezTo>
                    <a:pt x="14" y="352"/>
                    <a:pt x="14" y="352"/>
                    <a:pt x="28" y="352"/>
                  </a:cubicBezTo>
                  <a:cubicBezTo>
                    <a:pt x="28" y="366"/>
                    <a:pt x="46" y="366"/>
                    <a:pt x="60" y="366"/>
                  </a:cubicBezTo>
                  <a:cubicBezTo>
                    <a:pt x="60" y="352"/>
                    <a:pt x="74" y="352"/>
                    <a:pt x="74" y="352"/>
                  </a:cubicBezTo>
                  <a:cubicBezTo>
                    <a:pt x="74" y="338"/>
                    <a:pt x="88" y="321"/>
                    <a:pt x="74" y="321"/>
                  </a:cubicBezTo>
                  <a:lnTo>
                    <a:pt x="74" y="279"/>
                  </a:lnTo>
                  <a:cubicBezTo>
                    <a:pt x="60" y="191"/>
                    <a:pt x="60" y="117"/>
                    <a:pt x="74" y="29"/>
                  </a:cubicBezTo>
                  <a:cubicBezTo>
                    <a:pt x="74" y="29"/>
                    <a:pt x="74" y="15"/>
                    <a:pt x="60" y="15"/>
                  </a:cubicBezTo>
                  <a:cubicBezTo>
                    <a:pt x="60" y="1"/>
                    <a:pt x="46" y="1"/>
                    <a:pt x="46"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703;p83">
              <a:extLst>
                <a:ext uri="{FF2B5EF4-FFF2-40B4-BE49-F238E27FC236}">
                  <a16:creationId xmlns:a16="http://schemas.microsoft.com/office/drawing/2014/main" id="{1706F0A0-390E-1088-F83C-BCD0A04AD007}"/>
                </a:ext>
              </a:extLst>
            </p:cNvPr>
            <p:cNvSpPr/>
            <p:nvPr/>
          </p:nvSpPr>
          <p:spPr>
            <a:xfrm>
              <a:off x="5846734" y="2693152"/>
              <a:ext cx="119243" cy="156412"/>
            </a:xfrm>
            <a:custGeom>
              <a:avLst/>
              <a:gdLst/>
              <a:ahLst/>
              <a:cxnLst/>
              <a:rect l="l" t="t" r="r" b="b"/>
              <a:pathLst>
                <a:path w="1264" h="1658" extrusionOk="0">
                  <a:moveTo>
                    <a:pt x="676" y="1"/>
                  </a:moveTo>
                  <a:cubicBezTo>
                    <a:pt x="634" y="1"/>
                    <a:pt x="588" y="1"/>
                    <a:pt x="528" y="15"/>
                  </a:cubicBezTo>
                  <a:cubicBezTo>
                    <a:pt x="486" y="29"/>
                    <a:pt x="412" y="43"/>
                    <a:pt x="352" y="75"/>
                  </a:cubicBezTo>
                  <a:cubicBezTo>
                    <a:pt x="310" y="103"/>
                    <a:pt x="250" y="145"/>
                    <a:pt x="208" y="191"/>
                  </a:cubicBezTo>
                  <a:cubicBezTo>
                    <a:pt x="162" y="251"/>
                    <a:pt x="120" y="293"/>
                    <a:pt x="88" y="367"/>
                  </a:cubicBezTo>
                  <a:cubicBezTo>
                    <a:pt x="60" y="426"/>
                    <a:pt x="32" y="497"/>
                    <a:pt x="18" y="585"/>
                  </a:cubicBezTo>
                  <a:cubicBezTo>
                    <a:pt x="1" y="690"/>
                    <a:pt x="1" y="792"/>
                    <a:pt x="18" y="894"/>
                  </a:cubicBezTo>
                  <a:cubicBezTo>
                    <a:pt x="46" y="982"/>
                    <a:pt x="74" y="1084"/>
                    <a:pt x="134" y="1186"/>
                  </a:cubicBezTo>
                  <a:cubicBezTo>
                    <a:pt x="176" y="1274"/>
                    <a:pt x="236" y="1348"/>
                    <a:pt x="310" y="1436"/>
                  </a:cubicBezTo>
                  <a:cubicBezTo>
                    <a:pt x="370" y="1510"/>
                    <a:pt x="440" y="1584"/>
                    <a:pt x="528" y="1658"/>
                  </a:cubicBezTo>
                  <a:lnTo>
                    <a:pt x="574" y="1658"/>
                  </a:lnTo>
                  <a:cubicBezTo>
                    <a:pt x="588" y="1658"/>
                    <a:pt x="588" y="1640"/>
                    <a:pt x="602" y="1626"/>
                  </a:cubicBezTo>
                  <a:lnTo>
                    <a:pt x="602" y="1598"/>
                  </a:lnTo>
                  <a:cubicBezTo>
                    <a:pt x="824" y="1538"/>
                    <a:pt x="1028" y="1362"/>
                    <a:pt x="1144" y="1098"/>
                  </a:cubicBezTo>
                  <a:cubicBezTo>
                    <a:pt x="1204" y="968"/>
                    <a:pt x="1249" y="835"/>
                    <a:pt x="1249" y="704"/>
                  </a:cubicBezTo>
                  <a:cubicBezTo>
                    <a:pt x="1263" y="645"/>
                    <a:pt x="1249" y="585"/>
                    <a:pt x="1249" y="514"/>
                  </a:cubicBezTo>
                  <a:cubicBezTo>
                    <a:pt x="1232" y="455"/>
                    <a:pt x="1218" y="395"/>
                    <a:pt x="1189" y="339"/>
                  </a:cubicBezTo>
                  <a:cubicBezTo>
                    <a:pt x="1161" y="279"/>
                    <a:pt x="1116" y="219"/>
                    <a:pt x="1073" y="163"/>
                  </a:cubicBezTo>
                  <a:cubicBezTo>
                    <a:pt x="1028" y="117"/>
                    <a:pt x="968" y="75"/>
                    <a:pt x="912" y="43"/>
                  </a:cubicBezTo>
                  <a:cubicBezTo>
                    <a:pt x="852" y="15"/>
                    <a:pt x="792" y="1"/>
                    <a:pt x="722" y="1"/>
                  </a:cubicBez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704;p83">
              <a:extLst>
                <a:ext uri="{FF2B5EF4-FFF2-40B4-BE49-F238E27FC236}">
                  <a16:creationId xmlns:a16="http://schemas.microsoft.com/office/drawing/2014/main" id="{509E7313-BE22-B9C2-D3E1-F1618CF0DD1A}"/>
                </a:ext>
              </a:extLst>
            </p:cNvPr>
            <p:cNvSpPr/>
            <p:nvPr/>
          </p:nvSpPr>
          <p:spPr>
            <a:xfrm>
              <a:off x="5882866" y="2716736"/>
              <a:ext cx="59527" cy="53867"/>
            </a:xfrm>
            <a:custGeom>
              <a:avLst/>
              <a:gdLst/>
              <a:ahLst/>
              <a:cxnLst/>
              <a:rect l="l" t="t" r="r" b="b"/>
              <a:pathLst>
                <a:path w="631" h="571" extrusionOk="0">
                  <a:moveTo>
                    <a:pt x="43" y="1"/>
                  </a:moveTo>
                  <a:cubicBezTo>
                    <a:pt x="15" y="1"/>
                    <a:pt x="1" y="1"/>
                    <a:pt x="1" y="29"/>
                  </a:cubicBezTo>
                  <a:cubicBezTo>
                    <a:pt x="1" y="43"/>
                    <a:pt x="15" y="57"/>
                    <a:pt x="29" y="57"/>
                  </a:cubicBezTo>
                  <a:cubicBezTo>
                    <a:pt x="43" y="57"/>
                    <a:pt x="75" y="57"/>
                    <a:pt x="89" y="71"/>
                  </a:cubicBezTo>
                  <a:cubicBezTo>
                    <a:pt x="117" y="71"/>
                    <a:pt x="145" y="89"/>
                    <a:pt x="191" y="103"/>
                  </a:cubicBezTo>
                  <a:cubicBezTo>
                    <a:pt x="219" y="131"/>
                    <a:pt x="251" y="145"/>
                    <a:pt x="279" y="176"/>
                  </a:cubicBezTo>
                  <a:cubicBezTo>
                    <a:pt x="321" y="219"/>
                    <a:pt x="367" y="264"/>
                    <a:pt x="395" y="321"/>
                  </a:cubicBezTo>
                  <a:cubicBezTo>
                    <a:pt x="441" y="380"/>
                    <a:pt x="469" y="454"/>
                    <a:pt x="497" y="528"/>
                  </a:cubicBezTo>
                  <a:cubicBezTo>
                    <a:pt x="514" y="542"/>
                    <a:pt x="529" y="556"/>
                    <a:pt x="543" y="570"/>
                  </a:cubicBezTo>
                  <a:cubicBezTo>
                    <a:pt x="557" y="570"/>
                    <a:pt x="571" y="570"/>
                    <a:pt x="585" y="556"/>
                  </a:cubicBezTo>
                  <a:cubicBezTo>
                    <a:pt x="602" y="556"/>
                    <a:pt x="616" y="542"/>
                    <a:pt x="616" y="528"/>
                  </a:cubicBezTo>
                  <a:cubicBezTo>
                    <a:pt x="631" y="511"/>
                    <a:pt x="631" y="497"/>
                    <a:pt x="616" y="468"/>
                  </a:cubicBezTo>
                  <a:cubicBezTo>
                    <a:pt x="602" y="409"/>
                    <a:pt x="571" y="352"/>
                    <a:pt x="529" y="307"/>
                  </a:cubicBezTo>
                  <a:cubicBezTo>
                    <a:pt x="497" y="247"/>
                    <a:pt x="441" y="191"/>
                    <a:pt x="395" y="145"/>
                  </a:cubicBezTo>
                  <a:cubicBezTo>
                    <a:pt x="293" y="57"/>
                    <a:pt x="177" y="1"/>
                    <a:pt x="43" y="1"/>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705;p83">
              <a:extLst>
                <a:ext uri="{FF2B5EF4-FFF2-40B4-BE49-F238E27FC236}">
                  <a16:creationId xmlns:a16="http://schemas.microsoft.com/office/drawing/2014/main" id="{4FC0F6F7-5453-22BF-580F-4A4F2B3E3D8F}"/>
                </a:ext>
              </a:extLst>
            </p:cNvPr>
            <p:cNvSpPr/>
            <p:nvPr/>
          </p:nvSpPr>
          <p:spPr>
            <a:xfrm>
              <a:off x="5888243" y="2419384"/>
              <a:ext cx="720455" cy="660834"/>
            </a:xfrm>
            <a:custGeom>
              <a:avLst/>
              <a:gdLst/>
              <a:ahLst/>
              <a:cxnLst/>
              <a:rect l="l" t="t" r="r" b="b"/>
              <a:pathLst>
                <a:path w="7637" h="7005" extrusionOk="0">
                  <a:moveTo>
                    <a:pt x="2800" y="1"/>
                  </a:moveTo>
                  <a:cubicBezTo>
                    <a:pt x="2582" y="1"/>
                    <a:pt x="2406" y="1"/>
                    <a:pt x="2230" y="15"/>
                  </a:cubicBezTo>
                  <a:lnTo>
                    <a:pt x="2199" y="15"/>
                  </a:lnTo>
                  <a:cubicBezTo>
                    <a:pt x="1791" y="43"/>
                    <a:pt x="1467" y="103"/>
                    <a:pt x="1189" y="191"/>
                  </a:cubicBezTo>
                  <a:cubicBezTo>
                    <a:pt x="1203" y="177"/>
                    <a:pt x="1203" y="163"/>
                    <a:pt x="1203" y="145"/>
                  </a:cubicBezTo>
                  <a:cubicBezTo>
                    <a:pt x="1203" y="131"/>
                    <a:pt x="1203" y="117"/>
                    <a:pt x="1189" y="117"/>
                  </a:cubicBezTo>
                  <a:cubicBezTo>
                    <a:pt x="1175" y="103"/>
                    <a:pt x="1175" y="103"/>
                    <a:pt x="1161" y="103"/>
                  </a:cubicBezTo>
                  <a:cubicBezTo>
                    <a:pt x="1143" y="103"/>
                    <a:pt x="1129" y="103"/>
                    <a:pt x="1115" y="117"/>
                  </a:cubicBezTo>
                  <a:cubicBezTo>
                    <a:pt x="925" y="339"/>
                    <a:pt x="764" y="571"/>
                    <a:pt x="662" y="835"/>
                  </a:cubicBezTo>
                  <a:cubicBezTo>
                    <a:pt x="588" y="996"/>
                    <a:pt x="545" y="1158"/>
                    <a:pt x="500" y="1334"/>
                  </a:cubicBezTo>
                  <a:cubicBezTo>
                    <a:pt x="472" y="1496"/>
                    <a:pt x="440" y="1672"/>
                    <a:pt x="426" y="1862"/>
                  </a:cubicBezTo>
                  <a:cubicBezTo>
                    <a:pt x="412" y="2023"/>
                    <a:pt x="412" y="2199"/>
                    <a:pt x="398" y="2389"/>
                  </a:cubicBezTo>
                  <a:lnTo>
                    <a:pt x="398" y="2667"/>
                  </a:lnTo>
                  <a:lnTo>
                    <a:pt x="398" y="2695"/>
                  </a:lnTo>
                  <a:lnTo>
                    <a:pt x="398" y="2931"/>
                  </a:lnTo>
                  <a:cubicBezTo>
                    <a:pt x="370" y="3241"/>
                    <a:pt x="282" y="3518"/>
                    <a:pt x="208" y="3810"/>
                  </a:cubicBezTo>
                  <a:lnTo>
                    <a:pt x="162" y="3926"/>
                  </a:lnTo>
                  <a:cubicBezTo>
                    <a:pt x="106" y="4120"/>
                    <a:pt x="60" y="4278"/>
                    <a:pt x="32" y="4440"/>
                  </a:cubicBezTo>
                  <a:cubicBezTo>
                    <a:pt x="0" y="4630"/>
                    <a:pt x="0" y="4792"/>
                    <a:pt x="18" y="4940"/>
                  </a:cubicBezTo>
                  <a:cubicBezTo>
                    <a:pt x="18" y="5027"/>
                    <a:pt x="32" y="5115"/>
                    <a:pt x="60" y="5203"/>
                  </a:cubicBezTo>
                  <a:cubicBezTo>
                    <a:pt x="74" y="5291"/>
                    <a:pt x="120" y="5379"/>
                    <a:pt x="162" y="5453"/>
                  </a:cubicBezTo>
                  <a:cubicBezTo>
                    <a:pt x="194" y="5527"/>
                    <a:pt x="236" y="5597"/>
                    <a:pt x="296" y="5685"/>
                  </a:cubicBezTo>
                  <a:cubicBezTo>
                    <a:pt x="338" y="5745"/>
                    <a:pt x="384" y="5819"/>
                    <a:pt x="440" y="5879"/>
                  </a:cubicBezTo>
                  <a:cubicBezTo>
                    <a:pt x="545" y="6009"/>
                    <a:pt x="662" y="6111"/>
                    <a:pt x="778" y="6213"/>
                  </a:cubicBezTo>
                  <a:cubicBezTo>
                    <a:pt x="897" y="6318"/>
                    <a:pt x="1027" y="6406"/>
                    <a:pt x="1161" y="6494"/>
                  </a:cubicBezTo>
                  <a:cubicBezTo>
                    <a:pt x="1425" y="6638"/>
                    <a:pt x="1731" y="6772"/>
                    <a:pt x="2054" y="6846"/>
                  </a:cubicBezTo>
                  <a:cubicBezTo>
                    <a:pt x="2434" y="6948"/>
                    <a:pt x="2860" y="7004"/>
                    <a:pt x="3300" y="7004"/>
                  </a:cubicBezTo>
                  <a:cubicBezTo>
                    <a:pt x="3504" y="7004"/>
                    <a:pt x="3739" y="6990"/>
                    <a:pt x="3957" y="6962"/>
                  </a:cubicBezTo>
                  <a:cubicBezTo>
                    <a:pt x="4151" y="6948"/>
                    <a:pt x="4309" y="6916"/>
                    <a:pt x="4457" y="6888"/>
                  </a:cubicBezTo>
                  <a:cubicBezTo>
                    <a:pt x="4647" y="6846"/>
                    <a:pt x="4809" y="6800"/>
                    <a:pt x="4956" y="6740"/>
                  </a:cubicBezTo>
                  <a:cubicBezTo>
                    <a:pt x="5132" y="6684"/>
                    <a:pt x="5276" y="6610"/>
                    <a:pt x="5410" y="6522"/>
                  </a:cubicBezTo>
                  <a:cubicBezTo>
                    <a:pt x="5526" y="6434"/>
                    <a:pt x="5646" y="6332"/>
                    <a:pt x="5748" y="6230"/>
                  </a:cubicBezTo>
                  <a:cubicBezTo>
                    <a:pt x="5790" y="6273"/>
                    <a:pt x="5850" y="6301"/>
                    <a:pt x="5892" y="6332"/>
                  </a:cubicBezTo>
                  <a:cubicBezTo>
                    <a:pt x="5966" y="6361"/>
                    <a:pt x="6040" y="6389"/>
                    <a:pt x="6100" y="6406"/>
                  </a:cubicBezTo>
                  <a:cubicBezTo>
                    <a:pt x="6202" y="6434"/>
                    <a:pt x="6304" y="6434"/>
                    <a:pt x="6406" y="6434"/>
                  </a:cubicBezTo>
                  <a:lnTo>
                    <a:pt x="6539" y="6434"/>
                  </a:lnTo>
                  <a:cubicBezTo>
                    <a:pt x="6701" y="6420"/>
                    <a:pt x="6845" y="6375"/>
                    <a:pt x="6993" y="6301"/>
                  </a:cubicBezTo>
                  <a:cubicBezTo>
                    <a:pt x="7067" y="6273"/>
                    <a:pt x="7123" y="6230"/>
                    <a:pt x="7183" y="6185"/>
                  </a:cubicBezTo>
                  <a:cubicBezTo>
                    <a:pt x="7257" y="6142"/>
                    <a:pt x="7299" y="6097"/>
                    <a:pt x="7345" y="6037"/>
                  </a:cubicBezTo>
                  <a:cubicBezTo>
                    <a:pt x="7419" y="5949"/>
                    <a:pt x="7493" y="5861"/>
                    <a:pt x="7535" y="5745"/>
                  </a:cubicBezTo>
                  <a:cubicBezTo>
                    <a:pt x="7580" y="5629"/>
                    <a:pt x="7609" y="5509"/>
                    <a:pt x="7623" y="5407"/>
                  </a:cubicBezTo>
                  <a:cubicBezTo>
                    <a:pt x="7637" y="5277"/>
                    <a:pt x="7637" y="5158"/>
                    <a:pt x="7609" y="5056"/>
                  </a:cubicBezTo>
                  <a:cubicBezTo>
                    <a:pt x="7580" y="4954"/>
                    <a:pt x="7521" y="4852"/>
                    <a:pt x="7433" y="4778"/>
                  </a:cubicBezTo>
                  <a:cubicBezTo>
                    <a:pt x="7387" y="4735"/>
                    <a:pt x="7345" y="4704"/>
                    <a:pt x="7285" y="4676"/>
                  </a:cubicBezTo>
                  <a:cubicBezTo>
                    <a:pt x="7229" y="4648"/>
                    <a:pt x="7169" y="4630"/>
                    <a:pt x="7095" y="4616"/>
                  </a:cubicBezTo>
                  <a:lnTo>
                    <a:pt x="6965" y="4616"/>
                  </a:lnTo>
                  <a:cubicBezTo>
                    <a:pt x="6919" y="4616"/>
                    <a:pt x="6877" y="4630"/>
                    <a:pt x="6831" y="4648"/>
                  </a:cubicBezTo>
                  <a:cubicBezTo>
                    <a:pt x="6891" y="4528"/>
                    <a:pt x="6933" y="4426"/>
                    <a:pt x="6993" y="4324"/>
                  </a:cubicBezTo>
                  <a:cubicBezTo>
                    <a:pt x="7053" y="4162"/>
                    <a:pt x="7109" y="4000"/>
                    <a:pt x="7155" y="3839"/>
                  </a:cubicBezTo>
                  <a:cubicBezTo>
                    <a:pt x="7197" y="3663"/>
                    <a:pt x="7229" y="3504"/>
                    <a:pt x="7257" y="3328"/>
                  </a:cubicBezTo>
                  <a:cubicBezTo>
                    <a:pt x="7271" y="3153"/>
                    <a:pt x="7285" y="2991"/>
                    <a:pt x="7285" y="2829"/>
                  </a:cubicBezTo>
                  <a:cubicBezTo>
                    <a:pt x="7285" y="2667"/>
                    <a:pt x="7271" y="2519"/>
                    <a:pt x="7243" y="2389"/>
                  </a:cubicBezTo>
                  <a:cubicBezTo>
                    <a:pt x="7211" y="2273"/>
                    <a:pt x="7183" y="2154"/>
                    <a:pt x="7123" y="2052"/>
                  </a:cubicBezTo>
                  <a:cubicBezTo>
                    <a:pt x="6947" y="1640"/>
                    <a:pt x="6627" y="1274"/>
                    <a:pt x="6142" y="954"/>
                  </a:cubicBezTo>
                  <a:cubicBezTo>
                    <a:pt x="5938" y="806"/>
                    <a:pt x="5702" y="690"/>
                    <a:pt x="5438" y="571"/>
                  </a:cubicBezTo>
                  <a:cubicBezTo>
                    <a:pt x="5206" y="455"/>
                    <a:pt x="4942" y="367"/>
                    <a:pt x="4661" y="279"/>
                  </a:cubicBezTo>
                  <a:cubicBezTo>
                    <a:pt x="4415" y="205"/>
                    <a:pt x="4151" y="145"/>
                    <a:pt x="3887" y="103"/>
                  </a:cubicBezTo>
                  <a:cubicBezTo>
                    <a:pt x="3623" y="57"/>
                    <a:pt x="3374" y="29"/>
                    <a:pt x="3138" y="15"/>
                  </a:cubicBezTo>
                  <a:cubicBezTo>
                    <a:pt x="3036" y="1"/>
                    <a:pt x="2934" y="1"/>
                    <a:pt x="2846" y="1"/>
                  </a:cubicBezTo>
                  <a:close/>
                </a:path>
              </a:pathLst>
            </a:custGeom>
            <a:solidFill>
              <a:srgbClr val="895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706;p83">
              <a:extLst>
                <a:ext uri="{FF2B5EF4-FFF2-40B4-BE49-F238E27FC236}">
                  <a16:creationId xmlns:a16="http://schemas.microsoft.com/office/drawing/2014/main" id="{56B0E172-3D6D-0C59-521C-61CCCD26D267}"/>
                </a:ext>
              </a:extLst>
            </p:cNvPr>
            <p:cNvSpPr/>
            <p:nvPr/>
          </p:nvSpPr>
          <p:spPr>
            <a:xfrm>
              <a:off x="5950600" y="2419384"/>
              <a:ext cx="624892" cy="423198"/>
            </a:xfrm>
            <a:custGeom>
              <a:avLst/>
              <a:gdLst/>
              <a:ahLst/>
              <a:cxnLst/>
              <a:rect l="l" t="t" r="r" b="b"/>
              <a:pathLst>
                <a:path w="6624" h="4486" extrusionOk="0">
                  <a:moveTo>
                    <a:pt x="2139" y="1"/>
                  </a:moveTo>
                  <a:cubicBezTo>
                    <a:pt x="1921" y="1"/>
                    <a:pt x="1745" y="1"/>
                    <a:pt x="1569" y="15"/>
                  </a:cubicBezTo>
                  <a:lnTo>
                    <a:pt x="1538" y="15"/>
                  </a:lnTo>
                  <a:cubicBezTo>
                    <a:pt x="1130" y="43"/>
                    <a:pt x="806" y="103"/>
                    <a:pt x="528" y="191"/>
                  </a:cubicBezTo>
                  <a:cubicBezTo>
                    <a:pt x="542" y="177"/>
                    <a:pt x="542" y="163"/>
                    <a:pt x="542" y="145"/>
                  </a:cubicBezTo>
                  <a:cubicBezTo>
                    <a:pt x="542" y="131"/>
                    <a:pt x="542" y="117"/>
                    <a:pt x="528" y="117"/>
                  </a:cubicBezTo>
                  <a:cubicBezTo>
                    <a:pt x="514" y="103"/>
                    <a:pt x="514" y="103"/>
                    <a:pt x="500" y="103"/>
                  </a:cubicBezTo>
                  <a:cubicBezTo>
                    <a:pt x="482" y="103"/>
                    <a:pt x="468" y="103"/>
                    <a:pt x="454" y="117"/>
                  </a:cubicBezTo>
                  <a:cubicBezTo>
                    <a:pt x="264" y="339"/>
                    <a:pt x="103" y="571"/>
                    <a:pt x="1" y="835"/>
                  </a:cubicBezTo>
                  <a:cubicBezTo>
                    <a:pt x="60" y="894"/>
                    <a:pt x="131" y="954"/>
                    <a:pt x="219" y="1010"/>
                  </a:cubicBezTo>
                  <a:cubicBezTo>
                    <a:pt x="292" y="1070"/>
                    <a:pt x="380" y="1112"/>
                    <a:pt x="482" y="1158"/>
                  </a:cubicBezTo>
                  <a:lnTo>
                    <a:pt x="468" y="1158"/>
                  </a:lnTo>
                  <a:cubicBezTo>
                    <a:pt x="690" y="1274"/>
                    <a:pt x="908" y="1348"/>
                    <a:pt x="1144" y="1394"/>
                  </a:cubicBezTo>
                  <a:cubicBezTo>
                    <a:pt x="1324" y="1437"/>
                    <a:pt x="1502" y="1455"/>
                    <a:pt x="1681" y="1455"/>
                  </a:cubicBezTo>
                  <a:cubicBezTo>
                    <a:pt x="1736" y="1455"/>
                    <a:pt x="1792" y="1453"/>
                    <a:pt x="1847" y="1450"/>
                  </a:cubicBezTo>
                  <a:cubicBezTo>
                    <a:pt x="1949" y="1450"/>
                    <a:pt x="2051" y="1436"/>
                    <a:pt x="2139" y="1422"/>
                  </a:cubicBezTo>
                  <a:cubicBezTo>
                    <a:pt x="2241" y="1394"/>
                    <a:pt x="2329" y="1376"/>
                    <a:pt x="2435" y="1348"/>
                  </a:cubicBezTo>
                  <a:cubicBezTo>
                    <a:pt x="2505" y="1320"/>
                    <a:pt x="2593" y="1288"/>
                    <a:pt x="2667" y="1246"/>
                  </a:cubicBezTo>
                  <a:cubicBezTo>
                    <a:pt x="2741" y="1218"/>
                    <a:pt x="2815" y="1172"/>
                    <a:pt x="2888" y="1130"/>
                  </a:cubicBezTo>
                  <a:cubicBezTo>
                    <a:pt x="2945" y="1084"/>
                    <a:pt x="3004" y="1056"/>
                    <a:pt x="3050" y="1010"/>
                  </a:cubicBezTo>
                  <a:cubicBezTo>
                    <a:pt x="3106" y="968"/>
                    <a:pt x="3152" y="908"/>
                    <a:pt x="3194" y="866"/>
                  </a:cubicBezTo>
                  <a:lnTo>
                    <a:pt x="3240" y="866"/>
                  </a:lnTo>
                  <a:lnTo>
                    <a:pt x="3296" y="922"/>
                  </a:lnTo>
                  <a:cubicBezTo>
                    <a:pt x="3328" y="954"/>
                    <a:pt x="3356" y="968"/>
                    <a:pt x="3402" y="996"/>
                  </a:cubicBezTo>
                  <a:cubicBezTo>
                    <a:pt x="3430" y="1010"/>
                    <a:pt x="3458" y="1042"/>
                    <a:pt x="3504" y="1056"/>
                  </a:cubicBezTo>
                  <a:cubicBezTo>
                    <a:pt x="3518" y="1056"/>
                    <a:pt x="3546" y="1070"/>
                    <a:pt x="3578" y="1084"/>
                  </a:cubicBezTo>
                  <a:cubicBezTo>
                    <a:pt x="3606" y="1084"/>
                    <a:pt x="3620" y="1098"/>
                    <a:pt x="3648" y="1098"/>
                  </a:cubicBezTo>
                  <a:cubicBezTo>
                    <a:pt x="3680" y="1112"/>
                    <a:pt x="3694" y="1112"/>
                    <a:pt x="3722" y="1112"/>
                  </a:cubicBezTo>
                  <a:lnTo>
                    <a:pt x="3824" y="1112"/>
                  </a:lnTo>
                  <a:cubicBezTo>
                    <a:pt x="3842" y="1098"/>
                    <a:pt x="3856" y="1098"/>
                    <a:pt x="3870" y="1098"/>
                  </a:cubicBezTo>
                  <a:cubicBezTo>
                    <a:pt x="3898" y="1084"/>
                    <a:pt x="3912" y="1084"/>
                    <a:pt x="3930" y="1070"/>
                  </a:cubicBezTo>
                  <a:cubicBezTo>
                    <a:pt x="3944" y="1070"/>
                    <a:pt x="3958" y="1056"/>
                    <a:pt x="3972" y="1056"/>
                  </a:cubicBezTo>
                  <a:lnTo>
                    <a:pt x="3958" y="1056"/>
                  </a:lnTo>
                  <a:cubicBezTo>
                    <a:pt x="3972" y="1042"/>
                    <a:pt x="3986" y="1042"/>
                    <a:pt x="4000" y="1024"/>
                  </a:cubicBezTo>
                  <a:cubicBezTo>
                    <a:pt x="4009" y="1017"/>
                    <a:pt x="4013" y="1014"/>
                    <a:pt x="4017" y="1014"/>
                  </a:cubicBezTo>
                  <a:cubicBezTo>
                    <a:pt x="4021" y="1014"/>
                    <a:pt x="4025" y="1017"/>
                    <a:pt x="4032" y="1024"/>
                  </a:cubicBezTo>
                  <a:lnTo>
                    <a:pt x="4032" y="1042"/>
                  </a:lnTo>
                  <a:cubicBezTo>
                    <a:pt x="4046" y="1130"/>
                    <a:pt x="4074" y="1218"/>
                    <a:pt x="4088" y="1288"/>
                  </a:cubicBezTo>
                  <a:cubicBezTo>
                    <a:pt x="4134" y="1408"/>
                    <a:pt x="4193" y="1524"/>
                    <a:pt x="4264" y="1626"/>
                  </a:cubicBezTo>
                  <a:cubicBezTo>
                    <a:pt x="4295" y="1686"/>
                    <a:pt x="4338" y="1728"/>
                    <a:pt x="4369" y="1774"/>
                  </a:cubicBezTo>
                  <a:lnTo>
                    <a:pt x="4485" y="1890"/>
                  </a:lnTo>
                  <a:cubicBezTo>
                    <a:pt x="4528" y="1921"/>
                    <a:pt x="4559" y="1950"/>
                    <a:pt x="4601" y="1978"/>
                  </a:cubicBezTo>
                  <a:cubicBezTo>
                    <a:pt x="4633" y="1992"/>
                    <a:pt x="4675" y="2023"/>
                    <a:pt x="4721" y="2038"/>
                  </a:cubicBezTo>
                  <a:cubicBezTo>
                    <a:pt x="4749" y="2052"/>
                    <a:pt x="4777" y="2066"/>
                    <a:pt x="4823" y="2080"/>
                  </a:cubicBezTo>
                  <a:cubicBezTo>
                    <a:pt x="4851" y="2097"/>
                    <a:pt x="4897" y="2097"/>
                    <a:pt x="4925" y="2111"/>
                  </a:cubicBezTo>
                  <a:cubicBezTo>
                    <a:pt x="4953" y="2111"/>
                    <a:pt x="4985" y="2125"/>
                    <a:pt x="5027" y="2125"/>
                  </a:cubicBezTo>
                  <a:lnTo>
                    <a:pt x="5129" y="2125"/>
                  </a:lnTo>
                  <a:lnTo>
                    <a:pt x="5143" y="2140"/>
                  </a:lnTo>
                  <a:lnTo>
                    <a:pt x="5129" y="2154"/>
                  </a:lnTo>
                  <a:cubicBezTo>
                    <a:pt x="5101" y="2344"/>
                    <a:pt x="5073" y="2551"/>
                    <a:pt x="5073" y="2741"/>
                  </a:cubicBezTo>
                  <a:cubicBezTo>
                    <a:pt x="5055" y="2843"/>
                    <a:pt x="5055" y="2945"/>
                    <a:pt x="5055" y="3033"/>
                  </a:cubicBezTo>
                  <a:cubicBezTo>
                    <a:pt x="5055" y="3135"/>
                    <a:pt x="5055" y="3223"/>
                    <a:pt x="5073" y="3328"/>
                  </a:cubicBezTo>
                  <a:cubicBezTo>
                    <a:pt x="5087" y="3430"/>
                    <a:pt x="5101" y="3518"/>
                    <a:pt x="5115" y="3620"/>
                  </a:cubicBezTo>
                  <a:cubicBezTo>
                    <a:pt x="5143" y="3708"/>
                    <a:pt x="5175" y="3796"/>
                    <a:pt x="5203" y="3884"/>
                  </a:cubicBezTo>
                  <a:cubicBezTo>
                    <a:pt x="5231" y="3944"/>
                    <a:pt x="5249" y="4000"/>
                    <a:pt x="5277" y="4046"/>
                  </a:cubicBezTo>
                  <a:cubicBezTo>
                    <a:pt x="5305" y="4088"/>
                    <a:pt x="5319" y="4134"/>
                    <a:pt x="5351" y="4162"/>
                  </a:cubicBezTo>
                  <a:cubicBezTo>
                    <a:pt x="5379" y="4190"/>
                    <a:pt x="5393" y="4222"/>
                    <a:pt x="5425" y="4250"/>
                  </a:cubicBezTo>
                  <a:cubicBezTo>
                    <a:pt x="5453" y="4278"/>
                    <a:pt x="5481" y="4310"/>
                    <a:pt x="5512" y="4324"/>
                  </a:cubicBezTo>
                  <a:lnTo>
                    <a:pt x="5495" y="4324"/>
                  </a:lnTo>
                  <a:cubicBezTo>
                    <a:pt x="5527" y="4338"/>
                    <a:pt x="5555" y="4366"/>
                    <a:pt x="5583" y="4384"/>
                  </a:cubicBezTo>
                  <a:cubicBezTo>
                    <a:pt x="5600" y="4398"/>
                    <a:pt x="5629" y="4412"/>
                    <a:pt x="5657" y="4412"/>
                  </a:cubicBezTo>
                  <a:lnTo>
                    <a:pt x="5657" y="4426"/>
                  </a:lnTo>
                  <a:cubicBezTo>
                    <a:pt x="5688" y="4426"/>
                    <a:pt x="5716" y="4440"/>
                    <a:pt x="5745" y="4454"/>
                  </a:cubicBezTo>
                  <a:cubicBezTo>
                    <a:pt x="5776" y="4454"/>
                    <a:pt x="5804" y="4472"/>
                    <a:pt x="5833" y="4472"/>
                  </a:cubicBezTo>
                  <a:cubicBezTo>
                    <a:pt x="5864" y="4472"/>
                    <a:pt x="5892" y="4486"/>
                    <a:pt x="5920" y="4486"/>
                  </a:cubicBezTo>
                  <a:cubicBezTo>
                    <a:pt x="5952" y="4486"/>
                    <a:pt x="5980" y="4486"/>
                    <a:pt x="6008" y="4472"/>
                  </a:cubicBezTo>
                  <a:cubicBezTo>
                    <a:pt x="6054" y="4472"/>
                    <a:pt x="6082" y="4472"/>
                    <a:pt x="6128" y="4454"/>
                  </a:cubicBezTo>
                  <a:cubicBezTo>
                    <a:pt x="6156" y="4440"/>
                    <a:pt x="6198" y="4426"/>
                    <a:pt x="6230" y="4412"/>
                  </a:cubicBezTo>
                  <a:cubicBezTo>
                    <a:pt x="6258" y="4412"/>
                    <a:pt x="6272" y="4398"/>
                    <a:pt x="6304" y="4398"/>
                  </a:cubicBezTo>
                  <a:cubicBezTo>
                    <a:pt x="6304" y="4366"/>
                    <a:pt x="6318" y="4338"/>
                    <a:pt x="6332" y="4324"/>
                  </a:cubicBezTo>
                  <a:cubicBezTo>
                    <a:pt x="6392" y="4162"/>
                    <a:pt x="6448" y="4000"/>
                    <a:pt x="6494" y="3839"/>
                  </a:cubicBezTo>
                  <a:cubicBezTo>
                    <a:pt x="6536" y="3663"/>
                    <a:pt x="6568" y="3504"/>
                    <a:pt x="6596" y="3328"/>
                  </a:cubicBezTo>
                  <a:cubicBezTo>
                    <a:pt x="6624" y="3153"/>
                    <a:pt x="6624" y="2991"/>
                    <a:pt x="6624" y="2829"/>
                  </a:cubicBezTo>
                  <a:cubicBezTo>
                    <a:pt x="6624" y="2667"/>
                    <a:pt x="6610" y="2519"/>
                    <a:pt x="6582" y="2389"/>
                  </a:cubicBezTo>
                  <a:cubicBezTo>
                    <a:pt x="6550" y="2273"/>
                    <a:pt x="6522" y="2154"/>
                    <a:pt x="6462" y="2052"/>
                  </a:cubicBezTo>
                  <a:cubicBezTo>
                    <a:pt x="6286" y="1640"/>
                    <a:pt x="5966" y="1274"/>
                    <a:pt x="5495" y="954"/>
                  </a:cubicBezTo>
                  <a:cubicBezTo>
                    <a:pt x="5277" y="806"/>
                    <a:pt x="5041" y="690"/>
                    <a:pt x="4777" y="571"/>
                  </a:cubicBezTo>
                  <a:cubicBezTo>
                    <a:pt x="4545" y="455"/>
                    <a:pt x="4281" y="367"/>
                    <a:pt x="4000" y="279"/>
                  </a:cubicBezTo>
                  <a:cubicBezTo>
                    <a:pt x="3754" y="205"/>
                    <a:pt x="3490" y="145"/>
                    <a:pt x="3226" y="103"/>
                  </a:cubicBezTo>
                  <a:cubicBezTo>
                    <a:pt x="2962" y="43"/>
                    <a:pt x="2713" y="15"/>
                    <a:pt x="2477" y="1"/>
                  </a:cubicBez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707;p83">
              <a:extLst>
                <a:ext uri="{FF2B5EF4-FFF2-40B4-BE49-F238E27FC236}">
                  <a16:creationId xmlns:a16="http://schemas.microsoft.com/office/drawing/2014/main" id="{E57F949F-C2D4-CA26-A0BC-4C375D78F64A}"/>
                </a:ext>
              </a:extLst>
            </p:cNvPr>
            <p:cNvSpPr/>
            <p:nvPr/>
          </p:nvSpPr>
          <p:spPr>
            <a:xfrm>
              <a:off x="6517381" y="2841167"/>
              <a:ext cx="94" cy="94"/>
            </a:xfrm>
            <a:custGeom>
              <a:avLst/>
              <a:gdLst/>
              <a:ahLst/>
              <a:cxnLst/>
              <a:rect l="l" t="t" r="r" b="b"/>
              <a:pathLst>
                <a:path w="1" h="1" extrusionOk="0">
                  <a:moveTo>
                    <a:pt x="0" y="1"/>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708;p83">
              <a:extLst>
                <a:ext uri="{FF2B5EF4-FFF2-40B4-BE49-F238E27FC236}">
                  <a16:creationId xmlns:a16="http://schemas.microsoft.com/office/drawing/2014/main" id="{E76B02EA-939A-282D-DC86-48AB841E2AA4}"/>
                </a:ext>
              </a:extLst>
            </p:cNvPr>
            <p:cNvSpPr/>
            <p:nvPr/>
          </p:nvSpPr>
          <p:spPr>
            <a:xfrm>
              <a:off x="6315592" y="2522967"/>
              <a:ext cx="94" cy="94"/>
            </a:xfrm>
            <a:custGeom>
              <a:avLst/>
              <a:gdLst/>
              <a:ahLst/>
              <a:cxnLst/>
              <a:rect l="l" t="t" r="r" b="b"/>
              <a:pathLst>
                <a:path w="1" h="1" extrusionOk="0">
                  <a:moveTo>
                    <a:pt x="1" y="0"/>
                  </a:moveTo>
                  <a:close/>
                </a:path>
              </a:pathLst>
            </a:custGeom>
            <a:solidFill>
              <a:srgbClr val="7D4A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709;p83">
              <a:extLst>
                <a:ext uri="{FF2B5EF4-FFF2-40B4-BE49-F238E27FC236}">
                  <a16:creationId xmlns:a16="http://schemas.microsoft.com/office/drawing/2014/main" id="{32D02AE7-C4E7-04BA-2D2A-9E41F2FF114B}"/>
                </a:ext>
              </a:extLst>
            </p:cNvPr>
            <p:cNvSpPr/>
            <p:nvPr/>
          </p:nvSpPr>
          <p:spPr>
            <a:xfrm>
              <a:off x="6474551" y="2890978"/>
              <a:ext cx="66508" cy="84904"/>
            </a:xfrm>
            <a:custGeom>
              <a:avLst/>
              <a:gdLst/>
              <a:ahLst/>
              <a:cxnLst/>
              <a:rect l="l" t="t" r="r" b="b"/>
              <a:pathLst>
                <a:path w="705" h="900" extrusionOk="0">
                  <a:moveTo>
                    <a:pt x="644" y="0"/>
                  </a:moveTo>
                  <a:cubicBezTo>
                    <a:pt x="602" y="0"/>
                    <a:pt x="574" y="43"/>
                    <a:pt x="574" y="71"/>
                  </a:cubicBezTo>
                  <a:lnTo>
                    <a:pt x="574" y="130"/>
                  </a:lnTo>
                  <a:cubicBezTo>
                    <a:pt x="556" y="204"/>
                    <a:pt x="528" y="278"/>
                    <a:pt x="500" y="352"/>
                  </a:cubicBezTo>
                  <a:cubicBezTo>
                    <a:pt x="468" y="422"/>
                    <a:pt x="440" y="496"/>
                    <a:pt x="381" y="556"/>
                  </a:cubicBezTo>
                  <a:cubicBezTo>
                    <a:pt x="338" y="616"/>
                    <a:pt x="293" y="658"/>
                    <a:pt x="250" y="704"/>
                  </a:cubicBezTo>
                  <a:cubicBezTo>
                    <a:pt x="205" y="732"/>
                    <a:pt x="162" y="760"/>
                    <a:pt x="117" y="774"/>
                  </a:cubicBezTo>
                  <a:cubicBezTo>
                    <a:pt x="89" y="792"/>
                    <a:pt x="60" y="792"/>
                    <a:pt x="29" y="806"/>
                  </a:cubicBezTo>
                  <a:cubicBezTo>
                    <a:pt x="15" y="806"/>
                    <a:pt x="1" y="834"/>
                    <a:pt x="1" y="862"/>
                  </a:cubicBezTo>
                  <a:cubicBezTo>
                    <a:pt x="11" y="885"/>
                    <a:pt x="21" y="899"/>
                    <a:pt x="39" y="899"/>
                  </a:cubicBezTo>
                  <a:cubicBezTo>
                    <a:pt x="45" y="899"/>
                    <a:pt x="52" y="897"/>
                    <a:pt x="60" y="894"/>
                  </a:cubicBezTo>
                  <a:cubicBezTo>
                    <a:pt x="236" y="848"/>
                    <a:pt x="398" y="732"/>
                    <a:pt x="500" y="584"/>
                  </a:cubicBezTo>
                  <a:cubicBezTo>
                    <a:pt x="528" y="542"/>
                    <a:pt x="556" y="510"/>
                    <a:pt x="588" y="468"/>
                  </a:cubicBezTo>
                  <a:cubicBezTo>
                    <a:pt x="602" y="422"/>
                    <a:pt x="630" y="380"/>
                    <a:pt x="644" y="334"/>
                  </a:cubicBezTo>
                  <a:cubicBezTo>
                    <a:pt x="676" y="247"/>
                    <a:pt x="704" y="159"/>
                    <a:pt x="704" y="71"/>
                  </a:cubicBezTo>
                  <a:cubicBezTo>
                    <a:pt x="704" y="43"/>
                    <a:pt x="676" y="0"/>
                    <a:pt x="64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710;p83">
              <a:extLst>
                <a:ext uri="{FF2B5EF4-FFF2-40B4-BE49-F238E27FC236}">
                  <a16:creationId xmlns:a16="http://schemas.microsoft.com/office/drawing/2014/main" id="{09A2D907-4AF2-4305-4CA9-3E1613CE4293}"/>
                </a:ext>
              </a:extLst>
            </p:cNvPr>
            <p:cNvSpPr/>
            <p:nvPr/>
          </p:nvSpPr>
          <p:spPr>
            <a:xfrm>
              <a:off x="6530022" y="2883997"/>
              <a:ext cx="59433" cy="18962"/>
            </a:xfrm>
            <a:custGeom>
              <a:avLst/>
              <a:gdLst/>
              <a:ahLst/>
              <a:cxnLst/>
              <a:rect l="l" t="t" r="r" b="b"/>
              <a:pathLst>
                <a:path w="630" h="201" extrusionOk="0">
                  <a:moveTo>
                    <a:pt x="264" y="0"/>
                  </a:moveTo>
                  <a:cubicBezTo>
                    <a:pt x="232" y="0"/>
                    <a:pt x="204" y="0"/>
                    <a:pt x="176" y="15"/>
                  </a:cubicBezTo>
                  <a:cubicBezTo>
                    <a:pt x="144" y="15"/>
                    <a:pt x="116" y="29"/>
                    <a:pt x="102" y="29"/>
                  </a:cubicBezTo>
                  <a:cubicBezTo>
                    <a:pt x="88" y="43"/>
                    <a:pt x="74" y="43"/>
                    <a:pt x="56" y="57"/>
                  </a:cubicBezTo>
                  <a:cubicBezTo>
                    <a:pt x="42" y="57"/>
                    <a:pt x="28" y="74"/>
                    <a:pt x="14" y="88"/>
                  </a:cubicBezTo>
                  <a:cubicBezTo>
                    <a:pt x="0" y="102"/>
                    <a:pt x="0" y="102"/>
                    <a:pt x="0" y="117"/>
                  </a:cubicBezTo>
                  <a:lnTo>
                    <a:pt x="0" y="162"/>
                  </a:lnTo>
                  <a:cubicBezTo>
                    <a:pt x="14" y="176"/>
                    <a:pt x="42" y="190"/>
                    <a:pt x="74" y="190"/>
                  </a:cubicBezTo>
                  <a:cubicBezTo>
                    <a:pt x="88" y="176"/>
                    <a:pt x="102" y="176"/>
                    <a:pt x="116" y="162"/>
                  </a:cubicBezTo>
                  <a:cubicBezTo>
                    <a:pt x="162" y="145"/>
                    <a:pt x="218" y="117"/>
                    <a:pt x="264" y="117"/>
                  </a:cubicBezTo>
                  <a:cubicBezTo>
                    <a:pt x="306" y="102"/>
                    <a:pt x="338" y="102"/>
                    <a:pt x="380" y="102"/>
                  </a:cubicBezTo>
                  <a:cubicBezTo>
                    <a:pt x="408" y="117"/>
                    <a:pt x="440" y="117"/>
                    <a:pt x="468" y="131"/>
                  </a:cubicBezTo>
                  <a:cubicBezTo>
                    <a:pt x="496" y="131"/>
                    <a:pt x="528" y="145"/>
                    <a:pt x="542" y="162"/>
                  </a:cubicBezTo>
                  <a:cubicBezTo>
                    <a:pt x="556" y="176"/>
                    <a:pt x="570" y="176"/>
                    <a:pt x="584" y="190"/>
                  </a:cubicBezTo>
                  <a:cubicBezTo>
                    <a:pt x="584" y="197"/>
                    <a:pt x="592" y="201"/>
                    <a:pt x="602" y="201"/>
                  </a:cubicBezTo>
                  <a:cubicBezTo>
                    <a:pt x="611" y="201"/>
                    <a:pt x="623" y="197"/>
                    <a:pt x="630" y="190"/>
                  </a:cubicBezTo>
                  <a:cubicBezTo>
                    <a:pt x="630" y="176"/>
                    <a:pt x="630" y="162"/>
                    <a:pt x="616" y="145"/>
                  </a:cubicBezTo>
                  <a:cubicBezTo>
                    <a:pt x="542" y="74"/>
                    <a:pt x="440" y="29"/>
                    <a:pt x="338" y="15"/>
                  </a:cubicBezTo>
                  <a:cubicBezTo>
                    <a:pt x="306" y="0"/>
                    <a:pt x="292" y="0"/>
                    <a:pt x="264" y="0"/>
                  </a:cubicBezTo>
                  <a:close/>
                </a:path>
              </a:pathLst>
            </a:custGeom>
            <a:solidFill>
              <a:srgbClr val="673D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711;p83">
              <a:extLst>
                <a:ext uri="{FF2B5EF4-FFF2-40B4-BE49-F238E27FC236}">
                  <a16:creationId xmlns:a16="http://schemas.microsoft.com/office/drawing/2014/main" id="{D3DCA6D8-96D4-6C5F-A7D9-CCD1FB67E349}"/>
                </a:ext>
              </a:extLst>
            </p:cNvPr>
            <p:cNvSpPr/>
            <p:nvPr/>
          </p:nvSpPr>
          <p:spPr>
            <a:xfrm>
              <a:off x="5933997" y="2351744"/>
              <a:ext cx="683003" cy="517064"/>
            </a:xfrm>
            <a:custGeom>
              <a:avLst/>
              <a:gdLst/>
              <a:ahLst/>
              <a:cxnLst/>
              <a:rect l="l" t="t" r="r" b="b"/>
              <a:pathLst>
                <a:path w="7240" h="5481" extrusionOk="0">
                  <a:moveTo>
                    <a:pt x="2523" y="0"/>
                  </a:moveTo>
                  <a:cubicBezTo>
                    <a:pt x="2213" y="0"/>
                    <a:pt x="1907" y="28"/>
                    <a:pt x="1612" y="88"/>
                  </a:cubicBezTo>
                  <a:cubicBezTo>
                    <a:pt x="1362" y="145"/>
                    <a:pt x="1116" y="218"/>
                    <a:pt x="880" y="320"/>
                  </a:cubicBezTo>
                  <a:cubicBezTo>
                    <a:pt x="746" y="380"/>
                    <a:pt x="602" y="468"/>
                    <a:pt x="468" y="570"/>
                  </a:cubicBezTo>
                  <a:cubicBezTo>
                    <a:pt x="338" y="658"/>
                    <a:pt x="219" y="774"/>
                    <a:pt x="74" y="922"/>
                  </a:cubicBezTo>
                  <a:cubicBezTo>
                    <a:pt x="60" y="922"/>
                    <a:pt x="60" y="936"/>
                    <a:pt x="60" y="950"/>
                  </a:cubicBezTo>
                  <a:cubicBezTo>
                    <a:pt x="43" y="968"/>
                    <a:pt x="29" y="968"/>
                    <a:pt x="29" y="968"/>
                  </a:cubicBezTo>
                  <a:cubicBezTo>
                    <a:pt x="1" y="996"/>
                    <a:pt x="1" y="1024"/>
                    <a:pt x="15" y="1038"/>
                  </a:cubicBezTo>
                  <a:cubicBezTo>
                    <a:pt x="205" y="1260"/>
                    <a:pt x="440" y="1450"/>
                    <a:pt x="704" y="1583"/>
                  </a:cubicBezTo>
                  <a:cubicBezTo>
                    <a:pt x="954" y="1713"/>
                    <a:pt x="1232" y="1801"/>
                    <a:pt x="1524" y="1829"/>
                  </a:cubicBezTo>
                  <a:cubicBezTo>
                    <a:pt x="1598" y="1847"/>
                    <a:pt x="1686" y="1847"/>
                    <a:pt x="1773" y="1847"/>
                  </a:cubicBezTo>
                  <a:cubicBezTo>
                    <a:pt x="1977" y="1847"/>
                    <a:pt x="2185" y="1815"/>
                    <a:pt x="2375" y="1773"/>
                  </a:cubicBezTo>
                  <a:cubicBezTo>
                    <a:pt x="2653" y="1699"/>
                    <a:pt x="2917" y="1566"/>
                    <a:pt x="3152" y="1390"/>
                  </a:cubicBezTo>
                  <a:cubicBezTo>
                    <a:pt x="3226" y="1333"/>
                    <a:pt x="3297" y="1274"/>
                    <a:pt x="3356" y="1214"/>
                  </a:cubicBezTo>
                  <a:cubicBezTo>
                    <a:pt x="3384" y="1186"/>
                    <a:pt x="3430" y="1144"/>
                    <a:pt x="3458" y="1112"/>
                  </a:cubicBezTo>
                  <a:cubicBezTo>
                    <a:pt x="3458" y="1144"/>
                    <a:pt x="3472" y="1186"/>
                    <a:pt x="3490" y="1214"/>
                  </a:cubicBezTo>
                  <a:cubicBezTo>
                    <a:pt x="3518" y="1260"/>
                    <a:pt x="3546" y="1319"/>
                    <a:pt x="3592" y="1362"/>
                  </a:cubicBezTo>
                  <a:cubicBezTo>
                    <a:pt x="3666" y="1450"/>
                    <a:pt x="3754" y="1509"/>
                    <a:pt x="3856" y="1552"/>
                  </a:cubicBezTo>
                  <a:cubicBezTo>
                    <a:pt x="3912" y="1566"/>
                    <a:pt x="3972" y="1583"/>
                    <a:pt x="4046" y="1583"/>
                  </a:cubicBezTo>
                  <a:cubicBezTo>
                    <a:pt x="4088" y="1583"/>
                    <a:pt x="4120" y="1583"/>
                    <a:pt x="4162" y="1566"/>
                  </a:cubicBezTo>
                  <a:cubicBezTo>
                    <a:pt x="4236" y="1552"/>
                    <a:pt x="4310" y="1523"/>
                    <a:pt x="4383" y="1464"/>
                  </a:cubicBezTo>
                  <a:cubicBezTo>
                    <a:pt x="4383" y="1552"/>
                    <a:pt x="4383" y="1654"/>
                    <a:pt x="4412" y="1741"/>
                  </a:cubicBezTo>
                  <a:cubicBezTo>
                    <a:pt x="4440" y="1889"/>
                    <a:pt x="4500" y="2023"/>
                    <a:pt x="4573" y="2139"/>
                  </a:cubicBezTo>
                  <a:cubicBezTo>
                    <a:pt x="4735" y="2403"/>
                    <a:pt x="4967" y="2579"/>
                    <a:pt x="5217" y="2653"/>
                  </a:cubicBezTo>
                  <a:cubicBezTo>
                    <a:pt x="5277" y="2667"/>
                    <a:pt x="5351" y="2667"/>
                    <a:pt x="5425" y="2667"/>
                  </a:cubicBezTo>
                  <a:lnTo>
                    <a:pt x="5541" y="2667"/>
                  </a:lnTo>
                  <a:cubicBezTo>
                    <a:pt x="5467" y="3148"/>
                    <a:pt x="5439" y="3546"/>
                    <a:pt x="5453" y="3912"/>
                  </a:cubicBezTo>
                  <a:cubicBezTo>
                    <a:pt x="5467" y="4147"/>
                    <a:pt x="5495" y="4366"/>
                    <a:pt x="5541" y="4573"/>
                  </a:cubicBezTo>
                  <a:cubicBezTo>
                    <a:pt x="5569" y="4675"/>
                    <a:pt x="5601" y="4777"/>
                    <a:pt x="5643" y="4879"/>
                  </a:cubicBezTo>
                  <a:cubicBezTo>
                    <a:pt x="5671" y="4939"/>
                    <a:pt x="5688" y="4981"/>
                    <a:pt x="5703" y="5027"/>
                  </a:cubicBezTo>
                  <a:cubicBezTo>
                    <a:pt x="5731" y="5069"/>
                    <a:pt x="5745" y="5115"/>
                    <a:pt x="5776" y="5157"/>
                  </a:cubicBezTo>
                  <a:cubicBezTo>
                    <a:pt x="5864" y="5305"/>
                    <a:pt x="5980" y="5407"/>
                    <a:pt x="6111" y="5452"/>
                  </a:cubicBezTo>
                  <a:cubicBezTo>
                    <a:pt x="6156" y="5467"/>
                    <a:pt x="6216" y="5481"/>
                    <a:pt x="6258" y="5481"/>
                  </a:cubicBezTo>
                  <a:lnTo>
                    <a:pt x="6304" y="5481"/>
                  </a:lnTo>
                  <a:cubicBezTo>
                    <a:pt x="6374" y="5467"/>
                    <a:pt x="6434" y="5452"/>
                    <a:pt x="6508" y="5407"/>
                  </a:cubicBezTo>
                  <a:cubicBezTo>
                    <a:pt x="6624" y="5333"/>
                    <a:pt x="6744" y="5217"/>
                    <a:pt x="6846" y="5027"/>
                  </a:cubicBezTo>
                  <a:cubicBezTo>
                    <a:pt x="6920" y="4879"/>
                    <a:pt x="6990" y="4717"/>
                    <a:pt x="7050" y="4541"/>
                  </a:cubicBezTo>
                  <a:cubicBezTo>
                    <a:pt x="7240" y="3884"/>
                    <a:pt x="7197" y="3148"/>
                    <a:pt x="6920" y="2463"/>
                  </a:cubicBezTo>
                  <a:cubicBezTo>
                    <a:pt x="6786" y="2125"/>
                    <a:pt x="6610" y="1829"/>
                    <a:pt x="6374" y="1566"/>
                  </a:cubicBezTo>
                  <a:cubicBezTo>
                    <a:pt x="6184" y="1333"/>
                    <a:pt x="5935" y="1112"/>
                    <a:pt x="5643" y="922"/>
                  </a:cubicBezTo>
                  <a:cubicBezTo>
                    <a:pt x="5365" y="732"/>
                    <a:pt x="5055" y="584"/>
                    <a:pt x="4735" y="440"/>
                  </a:cubicBezTo>
                  <a:cubicBezTo>
                    <a:pt x="4412" y="306"/>
                    <a:pt x="4060" y="204"/>
                    <a:pt x="3708" y="130"/>
                  </a:cubicBezTo>
                  <a:cubicBezTo>
                    <a:pt x="3356" y="57"/>
                    <a:pt x="3005" y="14"/>
                    <a:pt x="2653" y="14"/>
                  </a:cubicBezTo>
                  <a:cubicBezTo>
                    <a:pt x="2611" y="0"/>
                    <a:pt x="2565" y="0"/>
                    <a:pt x="252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712;p83">
              <a:extLst>
                <a:ext uri="{FF2B5EF4-FFF2-40B4-BE49-F238E27FC236}">
                  <a16:creationId xmlns:a16="http://schemas.microsoft.com/office/drawing/2014/main" id="{A0CD74FF-D4E0-297E-E749-11F5C93B6264}"/>
                </a:ext>
              </a:extLst>
            </p:cNvPr>
            <p:cNvSpPr/>
            <p:nvPr/>
          </p:nvSpPr>
          <p:spPr>
            <a:xfrm>
              <a:off x="6482853" y="2619852"/>
              <a:ext cx="113582" cy="196033"/>
            </a:xfrm>
            <a:custGeom>
              <a:avLst/>
              <a:gdLst/>
              <a:ahLst/>
              <a:cxnLst/>
              <a:rect l="l" t="t" r="r" b="b"/>
              <a:pathLst>
                <a:path w="1204" h="2078" extrusionOk="0">
                  <a:moveTo>
                    <a:pt x="89" y="0"/>
                  </a:moveTo>
                  <a:cubicBezTo>
                    <a:pt x="74" y="0"/>
                    <a:pt x="60" y="15"/>
                    <a:pt x="60" y="15"/>
                  </a:cubicBezTo>
                  <a:cubicBezTo>
                    <a:pt x="46" y="74"/>
                    <a:pt x="29" y="117"/>
                    <a:pt x="29" y="176"/>
                  </a:cubicBezTo>
                  <a:cubicBezTo>
                    <a:pt x="15" y="250"/>
                    <a:pt x="15" y="324"/>
                    <a:pt x="15" y="394"/>
                  </a:cubicBezTo>
                  <a:cubicBezTo>
                    <a:pt x="1" y="588"/>
                    <a:pt x="15" y="778"/>
                    <a:pt x="29" y="968"/>
                  </a:cubicBezTo>
                  <a:cubicBezTo>
                    <a:pt x="46" y="1144"/>
                    <a:pt x="74" y="1334"/>
                    <a:pt x="117" y="1524"/>
                  </a:cubicBezTo>
                  <a:cubicBezTo>
                    <a:pt x="148" y="1583"/>
                    <a:pt x="176" y="1657"/>
                    <a:pt x="205" y="1731"/>
                  </a:cubicBezTo>
                  <a:cubicBezTo>
                    <a:pt x="236" y="1773"/>
                    <a:pt x="278" y="1833"/>
                    <a:pt x="338" y="1861"/>
                  </a:cubicBezTo>
                  <a:cubicBezTo>
                    <a:pt x="371" y="1886"/>
                    <a:pt x="407" y="1898"/>
                    <a:pt x="442" y="1898"/>
                  </a:cubicBezTo>
                  <a:cubicBezTo>
                    <a:pt x="472" y="1898"/>
                    <a:pt x="501" y="1890"/>
                    <a:pt x="528" y="1875"/>
                  </a:cubicBezTo>
                  <a:cubicBezTo>
                    <a:pt x="588" y="1861"/>
                    <a:pt x="630" y="1819"/>
                    <a:pt x="676" y="1787"/>
                  </a:cubicBezTo>
                  <a:cubicBezTo>
                    <a:pt x="676" y="1801"/>
                    <a:pt x="690" y="1819"/>
                    <a:pt x="690" y="1833"/>
                  </a:cubicBezTo>
                  <a:cubicBezTo>
                    <a:pt x="704" y="1889"/>
                    <a:pt x="750" y="1935"/>
                    <a:pt x="792" y="1977"/>
                  </a:cubicBezTo>
                  <a:cubicBezTo>
                    <a:pt x="820" y="2023"/>
                    <a:pt x="880" y="2051"/>
                    <a:pt x="940" y="2065"/>
                  </a:cubicBezTo>
                  <a:cubicBezTo>
                    <a:pt x="964" y="2073"/>
                    <a:pt x="991" y="2077"/>
                    <a:pt x="1019" y="2077"/>
                  </a:cubicBezTo>
                  <a:cubicBezTo>
                    <a:pt x="1057" y="2077"/>
                    <a:pt x="1095" y="2069"/>
                    <a:pt x="1130" y="2051"/>
                  </a:cubicBezTo>
                  <a:cubicBezTo>
                    <a:pt x="1190" y="2037"/>
                    <a:pt x="1204" y="1995"/>
                    <a:pt x="1204" y="1949"/>
                  </a:cubicBezTo>
                  <a:cubicBezTo>
                    <a:pt x="1190" y="1921"/>
                    <a:pt x="1172" y="1907"/>
                    <a:pt x="1158" y="1889"/>
                  </a:cubicBezTo>
                  <a:cubicBezTo>
                    <a:pt x="1151" y="1882"/>
                    <a:pt x="1140" y="1879"/>
                    <a:pt x="1128" y="1879"/>
                  </a:cubicBezTo>
                  <a:cubicBezTo>
                    <a:pt x="1115" y="1879"/>
                    <a:pt x="1100" y="1882"/>
                    <a:pt x="1084" y="1889"/>
                  </a:cubicBezTo>
                  <a:cubicBezTo>
                    <a:pt x="1070" y="1889"/>
                    <a:pt x="1042" y="1907"/>
                    <a:pt x="1028" y="1907"/>
                  </a:cubicBezTo>
                  <a:lnTo>
                    <a:pt x="968" y="1907"/>
                  </a:lnTo>
                  <a:cubicBezTo>
                    <a:pt x="954" y="1907"/>
                    <a:pt x="940" y="1907"/>
                    <a:pt x="940" y="1889"/>
                  </a:cubicBezTo>
                  <a:cubicBezTo>
                    <a:pt x="926" y="1889"/>
                    <a:pt x="908" y="1875"/>
                    <a:pt x="894" y="1875"/>
                  </a:cubicBezTo>
                  <a:lnTo>
                    <a:pt x="852" y="1833"/>
                  </a:lnTo>
                  <a:cubicBezTo>
                    <a:pt x="852" y="1819"/>
                    <a:pt x="838" y="1801"/>
                    <a:pt x="820" y="1773"/>
                  </a:cubicBezTo>
                  <a:cubicBezTo>
                    <a:pt x="806" y="1745"/>
                    <a:pt x="806" y="1714"/>
                    <a:pt x="806" y="1685"/>
                  </a:cubicBezTo>
                  <a:cubicBezTo>
                    <a:pt x="792" y="1671"/>
                    <a:pt x="792" y="1657"/>
                    <a:pt x="792" y="1643"/>
                  </a:cubicBezTo>
                  <a:lnTo>
                    <a:pt x="792" y="1612"/>
                  </a:lnTo>
                  <a:cubicBezTo>
                    <a:pt x="778" y="1597"/>
                    <a:pt x="764" y="1583"/>
                    <a:pt x="750" y="1583"/>
                  </a:cubicBezTo>
                  <a:lnTo>
                    <a:pt x="718" y="1583"/>
                  </a:lnTo>
                  <a:cubicBezTo>
                    <a:pt x="690" y="1583"/>
                    <a:pt x="690" y="1597"/>
                    <a:pt x="676" y="1612"/>
                  </a:cubicBezTo>
                  <a:lnTo>
                    <a:pt x="662" y="1626"/>
                  </a:lnTo>
                  <a:cubicBezTo>
                    <a:pt x="630" y="1671"/>
                    <a:pt x="602" y="1699"/>
                    <a:pt x="556" y="1745"/>
                  </a:cubicBezTo>
                  <a:cubicBezTo>
                    <a:pt x="542" y="1759"/>
                    <a:pt x="514" y="1773"/>
                    <a:pt x="500" y="1773"/>
                  </a:cubicBezTo>
                  <a:cubicBezTo>
                    <a:pt x="486" y="1787"/>
                    <a:pt x="468" y="1787"/>
                    <a:pt x="454" y="1787"/>
                  </a:cubicBezTo>
                  <a:lnTo>
                    <a:pt x="380" y="1787"/>
                  </a:lnTo>
                  <a:lnTo>
                    <a:pt x="352" y="1759"/>
                  </a:lnTo>
                  <a:cubicBezTo>
                    <a:pt x="338" y="1745"/>
                    <a:pt x="324" y="1731"/>
                    <a:pt x="310" y="1714"/>
                  </a:cubicBezTo>
                  <a:cubicBezTo>
                    <a:pt x="264" y="1671"/>
                    <a:pt x="250" y="1626"/>
                    <a:pt x="222" y="1569"/>
                  </a:cubicBezTo>
                  <a:cubicBezTo>
                    <a:pt x="162" y="1407"/>
                    <a:pt x="117" y="1232"/>
                    <a:pt x="103" y="1056"/>
                  </a:cubicBezTo>
                  <a:lnTo>
                    <a:pt x="103" y="1070"/>
                  </a:lnTo>
                  <a:cubicBezTo>
                    <a:pt x="74" y="894"/>
                    <a:pt x="74" y="718"/>
                    <a:pt x="60" y="556"/>
                  </a:cubicBezTo>
                  <a:cubicBezTo>
                    <a:pt x="60" y="426"/>
                    <a:pt x="60" y="278"/>
                    <a:pt x="89" y="148"/>
                  </a:cubicBezTo>
                  <a:cubicBezTo>
                    <a:pt x="89" y="117"/>
                    <a:pt x="89" y="74"/>
                    <a:pt x="103" y="29"/>
                  </a:cubicBezTo>
                  <a:cubicBezTo>
                    <a:pt x="117" y="15"/>
                    <a:pt x="103" y="0"/>
                    <a:pt x="89" y="0"/>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713;p83">
              <a:extLst>
                <a:ext uri="{FF2B5EF4-FFF2-40B4-BE49-F238E27FC236}">
                  <a16:creationId xmlns:a16="http://schemas.microsoft.com/office/drawing/2014/main" id="{169E593C-87AA-05A4-5991-77FD50776567}"/>
                </a:ext>
              </a:extLst>
            </p:cNvPr>
            <p:cNvSpPr/>
            <p:nvPr/>
          </p:nvSpPr>
          <p:spPr>
            <a:xfrm>
              <a:off x="5917393" y="2430327"/>
              <a:ext cx="345841" cy="96696"/>
            </a:xfrm>
            <a:custGeom>
              <a:avLst/>
              <a:gdLst/>
              <a:ahLst/>
              <a:cxnLst/>
              <a:rect l="l" t="t" r="r" b="b"/>
              <a:pathLst>
                <a:path w="3666" h="1025" extrusionOk="0">
                  <a:moveTo>
                    <a:pt x="61" y="1"/>
                  </a:moveTo>
                  <a:cubicBezTo>
                    <a:pt x="61" y="1"/>
                    <a:pt x="43" y="1"/>
                    <a:pt x="29" y="15"/>
                  </a:cubicBezTo>
                  <a:cubicBezTo>
                    <a:pt x="1" y="29"/>
                    <a:pt x="1" y="75"/>
                    <a:pt x="15" y="89"/>
                  </a:cubicBezTo>
                  <a:cubicBezTo>
                    <a:pt x="131" y="237"/>
                    <a:pt x="250" y="353"/>
                    <a:pt x="395" y="455"/>
                  </a:cubicBezTo>
                  <a:cubicBezTo>
                    <a:pt x="528" y="574"/>
                    <a:pt x="690" y="662"/>
                    <a:pt x="834" y="733"/>
                  </a:cubicBezTo>
                  <a:cubicBezTo>
                    <a:pt x="996" y="806"/>
                    <a:pt x="1158" y="880"/>
                    <a:pt x="1334" y="926"/>
                  </a:cubicBezTo>
                  <a:cubicBezTo>
                    <a:pt x="1482" y="968"/>
                    <a:pt x="1643" y="996"/>
                    <a:pt x="1802" y="1014"/>
                  </a:cubicBezTo>
                  <a:cubicBezTo>
                    <a:pt x="1876" y="1021"/>
                    <a:pt x="1949" y="1025"/>
                    <a:pt x="2025" y="1025"/>
                  </a:cubicBezTo>
                  <a:cubicBezTo>
                    <a:pt x="2101" y="1025"/>
                    <a:pt x="2178" y="1021"/>
                    <a:pt x="2259" y="1014"/>
                  </a:cubicBezTo>
                  <a:cubicBezTo>
                    <a:pt x="2403" y="982"/>
                    <a:pt x="2551" y="954"/>
                    <a:pt x="2713" y="908"/>
                  </a:cubicBezTo>
                  <a:cubicBezTo>
                    <a:pt x="2991" y="821"/>
                    <a:pt x="3269" y="676"/>
                    <a:pt x="3490" y="469"/>
                  </a:cubicBezTo>
                  <a:cubicBezTo>
                    <a:pt x="3546" y="413"/>
                    <a:pt x="3606" y="353"/>
                    <a:pt x="3648" y="293"/>
                  </a:cubicBezTo>
                  <a:cubicBezTo>
                    <a:pt x="3666" y="279"/>
                    <a:pt x="3648" y="265"/>
                    <a:pt x="3648" y="251"/>
                  </a:cubicBezTo>
                  <a:cubicBezTo>
                    <a:pt x="3644" y="246"/>
                    <a:pt x="3639" y="244"/>
                    <a:pt x="3634" y="244"/>
                  </a:cubicBezTo>
                  <a:cubicBezTo>
                    <a:pt x="3625" y="244"/>
                    <a:pt x="3616" y="251"/>
                    <a:pt x="3606" y="251"/>
                  </a:cubicBezTo>
                  <a:cubicBezTo>
                    <a:pt x="3578" y="293"/>
                    <a:pt x="3546" y="325"/>
                    <a:pt x="3518" y="353"/>
                  </a:cubicBezTo>
                  <a:cubicBezTo>
                    <a:pt x="3430" y="455"/>
                    <a:pt x="3328" y="529"/>
                    <a:pt x="3226" y="602"/>
                  </a:cubicBezTo>
                  <a:cubicBezTo>
                    <a:pt x="3152" y="645"/>
                    <a:pt x="3065" y="690"/>
                    <a:pt x="2977" y="733"/>
                  </a:cubicBezTo>
                  <a:cubicBezTo>
                    <a:pt x="2903" y="764"/>
                    <a:pt x="2815" y="792"/>
                    <a:pt x="2713" y="821"/>
                  </a:cubicBezTo>
                  <a:lnTo>
                    <a:pt x="2727" y="821"/>
                  </a:lnTo>
                  <a:cubicBezTo>
                    <a:pt x="2537" y="880"/>
                    <a:pt x="2347" y="908"/>
                    <a:pt x="2139" y="926"/>
                  </a:cubicBezTo>
                  <a:cubicBezTo>
                    <a:pt x="1949" y="926"/>
                    <a:pt x="1774" y="926"/>
                    <a:pt x="1584" y="880"/>
                  </a:cubicBezTo>
                  <a:lnTo>
                    <a:pt x="1598" y="880"/>
                  </a:lnTo>
                  <a:cubicBezTo>
                    <a:pt x="1320" y="806"/>
                    <a:pt x="1042" y="719"/>
                    <a:pt x="792" y="588"/>
                  </a:cubicBezTo>
                  <a:cubicBezTo>
                    <a:pt x="616" y="486"/>
                    <a:pt x="455" y="381"/>
                    <a:pt x="307" y="237"/>
                  </a:cubicBezTo>
                  <a:cubicBezTo>
                    <a:pt x="236" y="177"/>
                    <a:pt x="163" y="103"/>
                    <a:pt x="103" y="15"/>
                  </a:cubicBezTo>
                  <a:cubicBezTo>
                    <a:pt x="103" y="15"/>
                    <a:pt x="75" y="1"/>
                    <a:pt x="6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714;p83">
              <a:extLst>
                <a:ext uri="{FF2B5EF4-FFF2-40B4-BE49-F238E27FC236}">
                  <a16:creationId xmlns:a16="http://schemas.microsoft.com/office/drawing/2014/main" id="{4DF9C294-F219-B5D4-E208-1D2FAA0F96BB}"/>
                </a:ext>
              </a:extLst>
            </p:cNvPr>
            <p:cNvSpPr/>
            <p:nvPr/>
          </p:nvSpPr>
          <p:spPr>
            <a:xfrm>
              <a:off x="5942298" y="2293632"/>
              <a:ext cx="279522" cy="89715"/>
            </a:xfrm>
            <a:custGeom>
              <a:avLst/>
              <a:gdLst/>
              <a:ahLst/>
              <a:cxnLst/>
              <a:rect l="l" t="t" r="r" b="b"/>
              <a:pathLst>
                <a:path w="2963" h="951" extrusionOk="0">
                  <a:moveTo>
                    <a:pt x="2111" y="1"/>
                  </a:moveTo>
                  <a:cubicBezTo>
                    <a:pt x="1995" y="15"/>
                    <a:pt x="1875" y="57"/>
                    <a:pt x="1773" y="117"/>
                  </a:cubicBezTo>
                  <a:cubicBezTo>
                    <a:pt x="1643" y="205"/>
                    <a:pt x="1524" y="321"/>
                    <a:pt x="1436" y="455"/>
                  </a:cubicBezTo>
                  <a:cubicBezTo>
                    <a:pt x="1394" y="528"/>
                    <a:pt x="1348" y="599"/>
                    <a:pt x="1320" y="673"/>
                  </a:cubicBezTo>
                  <a:cubicBezTo>
                    <a:pt x="1291" y="718"/>
                    <a:pt x="1274" y="761"/>
                    <a:pt x="1260" y="792"/>
                  </a:cubicBezTo>
                  <a:cubicBezTo>
                    <a:pt x="1260" y="806"/>
                    <a:pt x="1246" y="820"/>
                    <a:pt x="1246" y="834"/>
                  </a:cubicBezTo>
                  <a:cubicBezTo>
                    <a:pt x="1232" y="806"/>
                    <a:pt x="1218" y="775"/>
                    <a:pt x="1218" y="746"/>
                  </a:cubicBezTo>
                  <a:cubicBezTo>
                    <a:pt x="1186" y="687"/>
                    <a:pt x="1144" y="630"/>
                    <a:pt x="1116" y="571"/>
                  </a:cubicBezTo>
                  <a:cubicBezTo>
                    <a:pt x="1028" y="469"/>
                    <a:pt x="922" y="381"/>
                    <a:pt x="806" y="307"/>
                  </a:cubicBezTo>
                  <a:cubicBezTo>
                    <a:pt x="704" y="233"/>
                    <a:pt x="570" y="191"/>
                    <a:pt x="440" y="177"/>
                  </a:cubicBezTo>
                  <a:cubicBezTo>
                    <a:pt x="420" y="171"/>
                    <a:pt x="401" y="169"/>
                    <a:pt x="381" y="169"/>
                  </a:cubicBezTo>
                  <a:cubicBezTo>
                    <a:pt x="343" y="169"/>
                    <a:pt x="304" y="177"/>
                    <a:pt x="264" y="177"/>
                  </a:cubicBezTo>
                  <a:cubicBezTo>
                    <a:pt x="191" y="191"/>
                    <a:pt x="131" y="219"/>
                    <a:pt x="89" y="247"/>
                  </a:cubicBezTo>
                  <a:cubicBezTo>
                    <a:pt x="60" y="265"/>
                    <a:pt x="29" y="293"/>
                    <a:pt x="1" y="307"/>
                  </a:cubicBezTo>
                  <a:lnTo>
                    <a:pt x="1" y="335"/>
                  </a:lnTo>
                  <a:lnTo>
                    <a:pt x="29" y="335"/>
                  </a:lnTo>
                  <a:cubicBezTo>
                    <a:pt x="43" y="321"/>
                    <a:pt x="43" y="307"/>
                    <a:pt x="60" y="307"/>
                  </a:cubicBezTo>
                  <a:cubicBezTo>
                    <a:pt x="103" y="279"/>
                    <a:pt x="131" y="247"/>
                    <a:pt x="176" y="233"/>
                  </a:cubicBezTo>
                  <a:cubicBezTo>
                    <a:pt x="219" y="219"/>
                    <a:pt x="264" y="205"/>
                    <a:pt x="307" y="205"/>
                  </a:cubicBezTo>
                  <a:lnTo>
                    <a:pt x="454" y="205"/>
                  </a:lnTo>
                  <a:cubicBezTo>
                    <a:pt x="528" y="219"/>
                    <a:pt x="602" y="233"/>
                    <a:pt x="658" y="265"/>
                  </a:cubicBezTo>
                  <a:cubicBezTo>
                    <a:pt x="732" y="307"/>
                    <a:pt x="806" y="352"/>
                    <a:pt x="880" y="395"/>
                  </a:cubicBezTo>
                  <a:cubicBezTo>
                    <a:pt x="954" y="455"/>
                    <a:pt x="1010" y="528"/>
                    <a:pt x="1070" y="599"/>
                  </a:cubicBezTo>
                  <a:cubicBezTo>
                    <a:pt x="1116" y="644"/>
                    <a:pt x="1144" y="718"/>
                    <a:pt x="1172" y="775"/>
                  </a:cubicBezTo>
                  <a:cubicBezTo>
                    <a:pt x="1186" y="820"/>
                    <a:pt x="1204" y="863"/>
                    <a:pt x="1218" y="922"/>
                  </a:cubicBezTo>
                  <a:cubicBezTo>
                    <a:pt x="1218" y="936"/>
                    <a:pt x="1218" y="950"/>
                    <a:pt x="1232" y="950"/>
                  </a:cubicBezTo>
                  <a:cubicBezTo>
                    <a:pt x="1246" y="950"/>
                    <a:pt x="1260" y="950"/>
                    <a:pt x="1260" y="936"/>
                  </a:cubicBezTo>
                  <a:cubicBezTo>
                    <a:pt x="1274" y="908"/>
                    <a:pt x="1274" y="880"/>
                    <a:pt x="1291" y="863"/>
                  </a:cubicBezTo>
                  <a:cubicBezTo>
                    <a:pt x="1362" y="704"/>
                    <a:pt x="1436" y="557"/>
                    <a:pt x="1538" y="423"/>
                  </a:cubicBezTo>
                  <a:cubicBezTo>
                    <a:pt x="1598" y="352"/>
                    <a:pt x="1657" y="293"/>
                    <a:pt x="1731" y="233"/>
                  </a:cubicBezTo>
                  <a:cubicBezTo>
                    <a:pt x="1787" y="191"/>
                    <a:pt x="1847" y="159"/>
                    <a:pt x="1907" y="145"/>
                  </a:cubicBezTo>
                  <a:cubicBezTo>
                    <a:pt x="1977" y="117"/>
                    <a:pt x="2051" y="89"/>
                    <a:pt x="2125" y="89"/>
                  </a:cubicBezTo>
                  <a:cubicBezTo>
                    <a:pt x="2162" y="80"/>
                    <a:pt x="2199" y="75"/>
                    <a:pt x="2236" y="75"/>
                  </a:cubicBezTo>
                  <a:cubicBezTo>
                    <a:pt x="2273" y="75"/>
                    <a:pt x="2310" y="80"/>
                    <a:pt x="2347" y="89"/>
                  </a:cubicBezTo>
                  <a:cubicBezTo>
                    <a:pt x="2417" y="103"/>
                    <a:pt x="2477" y="117"/>
                    <a:pt x="2537" y="145"/>
                  </a:cubicBezTo>
                  <a:cubicBezTo>
                    <a:pt x="2579" y="159"/>
                    <a:pt x="2625" y="191"/>
                    <a:pt x="2667" y="219"/>
                  </a:cubicBezTo>
                  <a:cubicBezTo>
                    <a:pt x="2713" y="247"/>
                    <a:pt x="2741" y="279"/>
                    <a:pt x="2769" y="321"/>
                  </a:cubicBezTo>
                  <a:cubicBezTo>
                    <a:pt x="2801" y="352"/>
                    <a:pt x="2815" y="395"/>
                    <a:pt x="2829" y="440"/>
                  </a:cubicBezTo>
                  <a:cubicBezTo>
                    <a:pt x="2843" y="469"/>
                    <a:pt x="2857" y="511"/>
                    <a:pt x="2874" y="557"/>
                  </a:cubicBezTo>
                  <a:cubicBezTo>
                    <a:pt x="2874" y="585"/>
                    <a:pt x="2903" y="599"/>
                    <a:pt x="2931" y="599"/>
                  </a:cubicBezTo>
                  <a:lnTo>
                    <a:pt x="2962" y="571"/>
                  </a:lnTo>
                  <a:lnTo>
                    <a:pt x="2962" y="542"/>
                  </a:lnTo>
                  <a:cubicBezTo>
                    <a:pt x="2945" y="409"/>
                    <a:pt x="2874" y="293"/>
                    <a:pt x="2786" y="205"/>
                  </a:cubicBezTo>
                  <a:cubicBezTo>
                    <a:pt x="2713" y="117"/>
                    <a:pt x="2593" y="71"/>
                    <a:pt x="2477" y="29"/>
                  </a:cubicBezTo>
                  <a:cubicBezTo>
                    <a:pt x="2417" y="15"/>
                    <a:pt x="2361" y="1"/>
                    <a:pt x="2301"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715;p83">
              <a:extLst>
                <a:ext uri="{FF2B5EF4-FFF2-40B4-BE49-F238E27FC236}">
                  <a16:creationId xmlns:a16="http://schemas.microsoft.com/office/drawing/2014/main" id="{B5E93113-FB6D-B21E-9462-AC48636BAB04}"/>
                </a:ext>
              </a:extLst>
            </p:cNvPr>
            <p:cNvSpPr/>
            <p:nvPr/>
          </p:nvSpPr>
          <p:spPr>
            <a:xfrm>
              <a:off x="6321253" y="2411083"/>
              <a:ext cx="168675" cy="132827"/>
            </a:xfrm>
            <a:custGeom>
              <a:avLst/>
              <a:gdLst/>
              <a:ahLst/>
              <a:cxnLst/>
              <a:rect l="l" t="t" r="r" b="b"/>
              <a:pathLst>
                <a:path w="1788" h="1408" extrusionOk="0">
                  <a:moveTo>
                    <a:pt x="29" y="1"/>
                  </a:moveTo>
                  <a:cubicBezTo>
                    <a:pt x="29" y="1"/>
                    <a:pt x="15" y="1"/>
                    <a:pt x="15" y="15"/>
                  </a:cubicBezTo>
                  <a:cubicBezTo>
                    <a:pt x="15" y="57"/>
                    <a:pt x="1" y="103"/>
                    <a:pt x="15" y="145"/>
                  </a:cubicBezTo>
                  <a:cubicBezTo>
                    <a:pt x="15" y="191"/>
                    <a:pt x="29" y="219"/>
                    <a:pt x="43" y="265"/>
                  </a:cubicBezTo>
                  <a:cubicBezTo>
                    <a:pt x="89" y="339"/>
                    <a:pt x="145" y="381"/>
                    <a:pt x="219" y="409"/>
                  </a:cubicBezTo>
                  <a:cubicBezTo>
                    <a:pt x="271" y="428"/>
                    <a:pt x="319" y="436"/>
                    <a:pt x="368" y="436"/>
                  </a:cubicBezTo>
                  <a:cubicBezTo>
                    <a:pt x="400" y="436"/>
                    <a:pt x="433" y="432"/>
                    <a:pt x="468" y="427"/>
                  </a:cubicBezTo>
                  <a:cubicBezTo>
                    <a:pt x="511" y="409"/>
                    <a:pt x="556" y="395"/>
                    <a:pt x="599" y="367"/>
                  </a:cubicBezTo>
                  <a:lnTo>
                    <a:pt x="599" y="367"/>
                  </a:lnTo>
                  <a:cubicBezTo>
                    <a:pt x="599" y="395"/>
                    <a:pt x="584" y="409"/>
                    <a:pt x="584" y="441"/>
                  </a:cubicBezTo>
                  <a:cubicBezTo>
                    <a:pt x="570" y="515"/>
                    <a:pt x="570" y="571"/>
                    <a:pt x="570" y="645"/>
                  </a:cubicBezTo>
                  <a:cubicBezTo>
                    <a:pt x="556" y="778"/>
                    <a:pt x="570" y="908"/>
                    <a:pt x="599" y="1025"/>
                  </a:cubicBezTo>
                  <a:cubicBezTo>
                    <a:pt x="630" y="1084"/>
                    <a:pt x="658" y="1144"/>
                    <a:pt x="686" y="1186"/>
                  </a:cubicBezTo>
                  <a:cubicBezTo>
                    <a:pt x="718" y="1218"/>
                    <a:pt x="732" y="1246"/>
                    <a:pt x="760" y="1260"/>
                  </a:cubicBezTo>
                  <a:cubicBezTo>
                    <a:pt x="774" y="1288"/>
                    <a:pt x="806" y="1306"/>
                    <a:pt x="834" y="1320"/>
                  </a:cubicBezTo>
                  <a:cubicBezTo>
                    <a:pt x="862" y="1348"/>
                    <a:pt x="894" y="1362"/>
                    <a:pt x="936" y="1362"/>
                  </a:cubicBezTo>
                  <a:cubicBezTo>
                    <a:pt x="968" y="1376"/>
                    <a:pt x="1010" y="1394"/>
                    <a:pt x="1038" y="1394"/>
                  </a:cubicBezTo>
                  <a:cubicBezTo>
                    <a:pt x="1084" y="1408"/>
                    <a:pt x="1126" y="1408"/>
                    <a:pt x="1158" y="1408"/>
                  </a:cubicBezTo>
                  <a:cubicBezTo>
                    <a:pt x="1200" y="1408"/>
                    <a:pt x="1246" y="1394"/>
                    <a:pt x="1274" y="1394"/>
                  </a:cubicBezTo>
                  <a:cubicBezTo>
                    <a:pt x="1320" y="1376"/>
                    <a:pt x="1348" y="1362"/>
                    <a:pt x="1390" y="1348"/>
                  </a:cubicBezTo>
                  <a:cubicBezTo>
                    <a:pt x="1422" y="1334"/>
                    <a:pt x="1450" y="1320"/>
                    <a:pt x="1478" y="1288"/>
                  </a:cubicBezTo>
                  <a:cubicBezTo>
                    <a:pt x="1524" y="1260"/>
                    <a:pt x="1552" y="1246"/>
                    <a:pt x="1583" y="1218"/>
                  </a:cubicBezTo>
                  <a:cubicBezTo>
                    <a:pt x="1612" y="1186"/>
                    <a:pt x="1640" y="1158"/>
                    <a:pt x="1654" y="1112"/>
                  </a:cubicBezTo>
                  <a:cubicBezTo>
                    <a:pt x="1714" y="1056"/>
                    <a:pt x="1742" y="982"/>
                    <a:pt x="1759" y="908"/>
                  </a:cubicBezTo>
                  <a:cubicBezTo>
                    <a:pt x="1773" y="866"/>
                    <a:pt x="1773" y="821"/>
                    <a:pt x="1787" y="792"/>
                  </a:cubicBezTo>
                  <a:cubicBezTo>
                    <a:pt x="1787" y="747"/>
                    <a:pt x="1773" y="704"/>
                    <a:pt x="1773" y="659"/>
                  </a:cubicBezTo>
                  <a:cubicBezTo>
                    <a:pt x="1773" y="645"/>
                    <a:pt x="1759" y="645"/>
                    <a:pt x="1759" y="631"/>
                  </a:cubicBezTo>
                  <a:cubicBezTo>
                    <a:pt x="1742" y="617"/>
                    <a:pt x="1728" y="617"/>
                    <a:pt x="1714" y="617"/>
                  </a:cubicBezTo>
                  <a:cubicBezTo>
                    <a:pt x="1685" y="617"/>
                    <a:pt x="1671" y="617"/>
                    <a:pt x="1654" y="631"/>
                  </a:cubicBezTo>
                  <a:cubicBezTo>
                    <a:pt x="1654" y="645"/>
                    <a:pt x="1640" y="659"/>
                    <a:pt x="1640" y="673"/>
                  </a:cubicBezTo>
                  <a:cubicBezTo>
                    <a:pt x="1640" y="719"/>
                    <a:pt x="1654" y="761"/>
                    <a:pt x="1640" y="806"/>
                  </a:cubicBezTo>
                  <a:cubicBezTo>
                    <a:pt x="1640" y="849"/>
                    <a:pt x="1626" y="894"/>
                    <a:pt x="1612" y="937"/>
                  </a:cubicBezTo>
                  <a:cubicBezTo>
                    <a:pt x="1583" y="982"/>
                    <a:pt x="1566" y="1025"/>
                    <a:pt x="1538" y="1070"/>
                  </a:cubicBezTo>
                  <a:cubicBezTo>
                    <a:pt x="1510" y="1098"/>
                    <a:pt x="1464" y="1144"/>
                    <a:pt x="1436" y="1172"/>
                  </a:cubicBezTo>
                  <a:cubicBezTo>
                    <a:pt x="1390" y="1200"/>
                    <a:pt x="1348" y="1218"/>
                    <a:pt x="1302" y="1246"/>
                  </a:cubicBezTo>
                  <a:cubicBezTo>
                    <a:pt x="1260" y="1260"/>
                    <a:pt x="1214" y="1274"/>
                    <a:pt x="1186" y="1274"/>
                  </a:cubicBezTo>
                  <a:cubicBezTo>
                    <a:pt x="1165" y="1281"/>
                    <a:pt x="1143" y="1285"/>
                    <a:pt x="1123" y="1285"/>
                  </a:cubicBezTo>
                  <a:cubicBezTo>
                    <a:pt x="1102" y="1285"/>
                    <a:pt x="1084" y="1281"/>
                    <a:pt x="1070" y="1274"/>
                  </a:cubicBezTo>
                  <a:cubicBezTo>
                    <a:pt x="1024" y="1274"/>
                    <a:pt x="982" y="1260"/>
                    <a:pt x="936" y="1246"/>
                  </a:cubicBezTo>
                  <a:cubicBezTo>
                    <a:pt x="908" y="1232"/>
                    <a:pt x="880" y="1218"/>
                    <a:pt x="848" y="1186"/>
                  </a:cubicBezTo>
                  <a:cubicBezTo>
                    <a:pt x="820" y="1172"/>
                    <a:pt x="792" y="1144"/>
                    <a:pt x="774" y="1112"/>
                  </a:cubicBezTo>
                  <a:cubicBezTo>
                    <a:pt x="746" y="1084"/>
                    <a:pt x="732" y="1042"/>
                    <a:pt x="704" y="1010"/>
                  </a:cubicBezTo>
                  <a:cubicBezTo>
                    <a:pt x="686" y="954"/>
                    <a:pt x="672" y="894"/>
                    <a:pt x="658" y="835"/>
                  </a:cubicBezTo>
                  <a:cubicBezTo>
                    <a:pt x="644" y="704"/>
                    <a:pt x="658" y="571"/>
                    <a:pt x="672" y="441"/>
                  </a:cubicBezTo>
                  <a:lnTo>
                    <a:pt x="672" y="455"/>
                  </a:lnTo>
                  <a:cubicBezTo>
                    <a:pt x="672" y="427"/>
                    <a:pt x="672" y="395"/>
                    <a:pt x="686" y="367"/>
                  </a:cubicBezTo>
                  <a:lnTo>
                    <a:pt x="686" y="279"/>
                  </a:lnTo>
                  <a:cubicBezTo>
                    <a:pt x="704" y="265"/>
                    <a:pt x="686" y="251"/>
                    <a:pt x="672" y="233"/>
                  </a:cubicBezTo>
                  <a:cubicBezTo>
                    <a:pt x="658" y="233"/>
                    <a:pt x="644" y="233"/>
                    <a:pt x="630" y="251"/>
                  </a:cubicBezTo>
                  <a:lnTo>
                    <a:pt x="630" y="265"/>
                  </a:lnTo>
                  <a:cubicBezTo>
                    <a:pt x="616" y="279"/>
                    <a:pt x="584" y="307"/>
                    <a:pt x="570" y="321"/>
                  </a:cubicBezTo>
                  <a:cubicBezTo>
                    <a:pt x="542" y="339"/>
                    <a:pt x="528" y="353"/>
                    <a:pt x="497" y="367"/>
                  </a:cubicBezTo>
                  <a:cubicBezTo>
                    <a:pt x="468" y="381"/>
                    <a:pt x="440" y="381"/>
                    <a:pt x="409" y="381"/>
                  </a:cubicBezTo>
                  <a:cubicBezTo>
                    <a:pt x="388" y="388"/>
                    <a:pt x="369" y="391"/>
                    <a:pt x="352" y="391"/>
                  </a:cubicBezTo>
                  <a:cubicBezTo>
                    <a:pt x="336" y="391"/>
                    <a:pt x="321" y="388"/>
                    <a:pt x="307" y="381"/>
                  </a:cubicBezTo>
                  <a:cubicBezTo>
                    <a:pt x="278" y="381"/>
                    <a:pt x="247" y="367"/>
                    <a:pt x="219" y="367"/>
                  </a:cubicBezTo>
                  <a:cubicBezTo>
                    <a:pt x="191" y="353"/>
                    <a:pt x="176" y="339"/>
                    <a:pt x="145" y="321"/>
                  </a:cubicBezTo>
                  <a:lnTo>
                    <a:pt x="103" y="279"/>
                  </a:lnTo>
                  <a:cubicBezTo>
                    <a:pt x="89" y="251"/>
                    <a:pt x="71" y="233"/>
                    <a:pt x="57" y="219"/>
                  </a:cubicBezTo>
                  <a:lnTo>
                    <a:pt x="57" y="205"/>
                  </a:lnTo>
                  <a:cubicBezTo>
                    <a:pt x="57" y="191"/>
                    <a:pt x="43" y="163"/>
                    <a:pt x="43" y="145"/>
                  </a:cubicBezTo>
                  <a:lnTo>
                    <a:pt x="43" y="43"/>
                  </a:lnTo>
                  <a:lnTo>
                    <a:pt x="43" y="15"/>
                  </a:lnTo>
                  <a:cubicBezTo>
                    <a:pt x="43" y="15"/>
                    <a:pt x="43" y="1"/>
                    <a:pt x="29"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716;p83">
              <a:extLst>
                <a:ext uri="{FF2B5EF4-FFF2-40B4-BE49-F238E27FC236}">
                  <a16:creationId xmlns:a16="http://schemas.microsoft.com/office/drawing/2014/main" id="{26BB4C88-FDC9-BC4A-F0A5-9C14CEE0AAE2}"/>
                </a:ext>
              </a:extLst>
            </p:cNvPr>
            <p:cNvSpPr/>
            <p:nvPr/>
          </p:nvSpPr>
          <p:spPr>
            <a:xfrm>
              <a:off x="6561814" y="2567400"/>
              <a:ext cx="42924" cy="107073"/>
            </a:xfrm>
            <a:custGeom>
              <a:avLst/>
              <a:gdLst/>
              <a:ahLst/>
              <a:cxnLst/>
              <a:rect l="l" t="t" r="r" b="b"/>
              <a:pathLst>
                <a:path w="455" h="1135" extrusionOk="0">
                  <a:moveTo>
                    <a:pt x="29" y="1"/>
                  </a:moveTo>
                  <a:cubicBezTo>
                    <a:pt x="15" y="1"/>
                    <a:pt x="15" y="1"/>
                    <a:pt x="15" y="15"/>
                  </a:cubicBezTo>
                  <a:cubicBezTo>
                    <a:pt x="1" y="15"/>
                    <a:pt x="1" y="43"/>
                    <a:pt x="15" y="43"/>
                  </a:cubicBezTo>
                  <a:cubicBezTo>
                    <a:pt x="57" y="57"/>
                    <a:pt x="89" y="89"/>
                    <a:pt x="131" y="117"/>
                  </a:cubicBezTo>
                  <a:lnTo>
                    <a:pt x="117" y="103"/>
                  </a:lnTo>
                  <a:lnTo>
                    <a:pt x="117" y="103"/>
                  </a:lnTo>
                  <a:cubicBezTo>
                    <a:pt x="159" y="131"/>
                    <a:pt x="191" y="177"/>
                    <a:pt x="219" y="205"/>
                  </a:cubicBezTo>
                  <a:cubicBezTo>
                    <a:pt x="247" y="247"/>
                    <a:pt x="279" y="293"/>
                    <a:pt x="307" y="352"/>
                  </a:cubicBezTo>
                  <a:cubicBezTo>
                    <a:pt x="321" y="409"/>
                    <a:pt x="335" y="469"/>
                    <a:pt x="353" y="528"/>
                  </a:cubicBezTo>
                  <a:lnTo>
                    <a:pt x="353" y="687"/>
                  </a:lnTo>
                  <a:cubicBezTo>
                    <a:pt x="335" y="732"/>
                    <a:pt x="321" y="792"/>
                    <a:pt x="307" y="834"/>
                  </a:cubicBezTo>
                  <a:cubicBezTo>
                    <a:pt x="293" y="862"/>
                    <a:pt x="279" y="908"/>
                    <a:pt x="247" y="936"/>
                  </a:cubicBezTo>
                  <a:cubicBezTo>
                    <a:pt x="233" y="968"/>
                    <a:pt x="205" y="982"/>
                    <a:pt x="177" y="1010"/>
                  </a:cubicBezTo>
                  <a:cubicBezTo>
                    <a:pt x="159" y="1024"/>
                    <a:pt x="145" y="1038"/>
                    <a:pt x="145" y="1056"/>
                  </a:cubicBezTo>
                  <a:cubicBezTo>
                    <a:pt x="131" y="1070"/>
                    <a:pt x="131" y="1084"/>
                    <a:pt x="145" y="1098"/>
                  </a:cubicBezTo>
                  <a:cubicBezTo>
                    <a:pt x="162" y="1123"/>
                    <a:pt x="183" y="1134"/>
                    <a:pt x="202" y="1134"/>
                  </a:cubicBezTo>
                  <a:cubicBezTo>
                    <a:pt x="219" y="1134"/>
                    <a:pt x="234" y="1127"/>
                    <a:pt x="247" y="1112"/>
                  </a:cubicBezTo>
                  <a:cubicBezTo>
                    <a:pt x="335" y="1038"/>
                    <a:pt x="395" y="936"/>
                    <a:pt x="423" y="834"/>
                  </a:cubicBezTo>
                  <a:cubicBezTo>
                    <a:pt x="455" y="732"/>
                    <a:pt x="455" y="616"/>
                    <a:pt x="440" y="497"/>
                  </a:cubicBezTo>
                  <a:cubicBezTo>
                    <a:pt x="423" y="454"/>
                    <a:pt x="409" y="395"/>
                    <a:pt x="381" y="352"/>
                  </a:cubicBezTo>
                  <a:cubicBezTo>
                    <a:pt x="367" y="293"/>
                    <a:pt x="335" y="247"/>
                    <a:pt x="293" y="205"/>
                  </a:cubicBezTo>
                  <a:cubicBezTo>
                    <a:pt x="233" y="117"/>
                    <a:pt x="145" y="43"/>
                    <a:pt x="43" y="1"/>
                  </a:cubicBezTo>
                  <a:close/>
                </a:path>
              </a:pathLst>
            </a:custGeom>
            <a:solidFill>
              <a:srgbClr val="2C2C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717;p83">
              <a:extLst>
                <a:ext uri="{FF2B5EF4-FFF2-40B4-BE49-F238E27FC236}">
                  <a16:creationId xmlns:a16="http://schemas.microsoft.com/office/drawing/2014/main" id="{9E088017-162A-050A-FE0D-108A0C0C28B7}"/>
                </a:ext>
              </a:extLst>
            </p:cNvPr>
            <p:cNvSpPr/>
            <p:nvPr/>
          </p:nvSpPr>
          <p:spPr>
            <a:xfrm>
              <a:off x="6473231" y="1967130"/>
              <a:ext cx="189618" cy="203486"/>
            </a:xfrm>
            <a:custGeom>
              <a:avLst/>
              <a:gdLst/>
              <a:ahLst/>
              <a:cxnLst/>
              <a:rect l="l" t="t" r="r" b="b"/>
              <a:pathLst>
                <a:path w="2010" h="2157" extrusionOk="0">
                  <a:moveTo>
                    <a:pt x="131" y="0"/>
                  </a:moveTo>
                  <a:cubicBezTo>
                    <a:pt x="74" y="102"/>
                    <a:pt x="43" y="222"/>
                    <a:pt x="29" y="324"/>
                  </a:cubicBezTo>
                  <a:cubicBezTo>
                    <a:pt x="15" y="440"/>
                    <a:pt x="1" y="560"/>
                    <a:pt x="15" y="690"/>
                  </a:cubicBezTo>
                  <a:cubicBezTo>
                    <a:pt x="29" y="824"/>
                    <a:pt x="60" y="940"/>
                    <a:pt x="103" y="1070"/>
                  </a:cubicBezTo>
                  <a:cubicBezTo>
                    <a:pt x="148" y="1189"/>
                    <a:pt x="191" y="1320"/>
                    <a:pt x="264" y="1422"/>
                  </a:cubicBezTo>
                  <a:cubicBezTo>
                    <a:pt x="395" y="1671"/>
                    <a:pt x="556" y="1861"/>
                    <a:pt x="764" y="1995"/>
                  </a:cubicBezTo>
                  <a:cubicBezTo>
                    <a:pt x="922" y="2097"/>
                    <a:pt x="1116" y="2157"/>
                    <a:pt x="1292" y="2157"/>
                  </a:cubicBezTo>
                  <a:cubicBezTo>
                    <a:pt x="1348" y="2157"/>
                    <a:pt x="1408" y="2157"/>
                    <a:pt x="1467" y="2143"/>
                  </a:cubicBezTo>
                  <a:cubicBezTo>
                    <a:pt x="1538" y="2111"/>
                    <a:pt x="1612" y="2083"/>
                    <a:pt x="1685" y="2037"/>
                  </a:cubicBezTo>
                  <a:cubicBezTo>
                    <a:pt x="1714" y="2023"/>
                    <a:pt x="1745" y="1995"/>
                    <a:pt x="1773" y="1967"/>
                  </a:cubicBezTo>
                  <a:cubicBezTo>
                    <a:pt x="1802" y="1949"/>
                    <a:pt x="1819" y="1921"/>
                    <a:pt x="1861" y="1879"/>
                  </a:cubicBezTo>
                  <a:cubicBezTo>
                    <a:pt x="1907" y="1819"/>
                    <a:pt x="1935" y="1759"/>
                    <a:pt x="1963" y="1685"/>
                  </a:cubicBezTo>
                  <a:cubicBezTo>
                    <a:pt x="1995" y="1615"/>
                    <a:pt x="2009" y="1527"/>
                    <a:pt x="2009" y="1453"/>
                  </a:cubicBezTo>
                  <a:cubicBezTo>
                    <a:pt x="2009" y="1379"/>
                    <a:pt x="1995" y="1291"/>
                    <a:pt x="1963" y="1203"/>
                  </a:cubicBezTo>
                  <a:cubicBezTo>
                    <a:pt x="1935" y="1130"/>
                    <a:pt x="1907" y="1056"/>
                    <a:pt x="1847" y="982"/>
                  </a:cubicBezTo>
                  <a:cubicBezTo>
                    <a:pt x="1802" y="926"/>
                    <a:pt x="1745" y="880"/>
                    <a:pt x="1671" y="824"/>
                  </a:cubicBezTo>
                  <a:cubicBezTo>
                    <a:pt x="1612" y="764"/>
                    <a:pt x="1538" y="718"/>
                    <a:pt x="1467" y="690"/>
                  </a:cubicBezTo>
                  <a:cubicBezTo>
                    <a:pt x="1394" y="648"/>
                    <a:pt x="1306" y="616"/>
                    <a:pt x="1218" y="602"/>
                  </a:cubicBezTo>
                  <a:cubicBezTo>
                    <a:pt x="1158" y="588"/>
                    <a:pt x="1098" y="574"/>
                    <a:pt x="1056" y="560"/>
                  </a:cubicBezTo>
                  <a:lnTo>
                    <a:pt x="1042" y="560"/>
                  </a:lnTo>
                  <a:lnTo>
                    <a:pt x="996" y="542"/>
                  </a:lnTo>
                  <a:cubicBezTo>
                    <a:pt x="834" y="514"/>
                    <a:pt x="676" y="472"/>
                    <a:pt x="528" y="412"/>
                  </a:cubicBezTo>
                  <a:cubicBezTo>
                    <a:pt x="514" y="398"/>
                    <a:pt x="500" y="398"/>
                    <a:pt x="482" y="384"/>
                  </a:cubicBezTo>
                  <a:cubicBezTo>
                    <a:pt x="454" y="366"/>
                    <a:pt x="426" y="352"/>
                    <a:pt x="412" y="338"/>
                  </a:cubicBezTo>
                  <a:cubicBezTo>
                    <a:pt x="395" y="324"/>
                    <a:pt x="366" y="310"/>
                    <a:pt x="352" y="296"/>
                  </a:cubicBezTo>
                  <a:cubicBezTo>
                    <a:pt x="307" y="264"/>
                    <a:pt x="278" y="222"/>
                    <a:pt x="250" y="190"/>
                  </a:cubicBezTo>
                  <a:cubicBezTo>
                    <a:pt x="219" y="148"/>
                    <a:pt x="191" y="102"/>
                    <a:pt x="162" y="60"/>
                  </a:cubicBezTo>
                  <a:cubicBezTo>
                    <a:pt x="148" y="46"/>
                    <a:pt x="148" y="15"/>
                    <a:pt x="131"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718;p83">
              <a:extLst>
                <a:ext uri="{FF2B5EF4-FFF2-40B4-BE49-F238E27FC236}">
                  <a16:creationId xmlns:a16="http://schemas.microsoft.com/office/drawing/2014/main" id="{410D8C25-2AF4-4122-465E-1355E1A2EE2C}"/>
                </a:ext>
              </a:extLst>
            </p:cNvPr>
            <p:cNvSpPr/>
            <p:nvPr/>
          </p:nvSpPr>
          <p:spPr>
            <a:xfrm>
              <a:off x="6487193" y="1981092"/>
              <a:ext cx="204524" cy="182543"/>
            </a:xfrm>
            <a:custGeom>
              <a:avLst/>
              <a:gdLst/>
              <a:ahLst/>
              <a:cxnLst/>
              <a:rect l="l" t="t" r="r" b="b"/>
              <a:pathLst>
                <a:path w="2168" h="1935" extrusionOk="0">
                  <a:moveTo>
                    <a:pt x="14" y="0"/>
                  </a:moveTo>
                  <a:cubicBezTo>
                    <a:pt x="14" y="14"/>
                    <a:pt x="0" y="14"/>
                    <a:pt x="14" y="28"/>
                  </a:cubicBezTo>
                  <a:cubicBezTo>
                    <a:pt x="71" y="190"/>
                    <a:pt x="130" y="366"/>
                    <a:pt x="218" y="528"/>
                  </a:cubicBezTo>
                  <a:cubicBezTo>
                    <a:pt x="264" y="602"/>
                    <a:pt x="306" y="676"/>
                    <a:pt x="352" y="746"/>
                  </a:cubicBezTo>
                  <a:cubicBezTo>
                    <a:pt x="408" y="834"/>
                    <a:pt x="468" y="908"/>
                    <a:pt x="528" y="968"/>
                  </a:cubicBezTo>
                  <a:cubicBezTo>
                    <a:pt x="598" y="1027"/>
                    <a:pt x="658" y="1084"/>
                    <a:pt x="732" y="1143"/>
                  </a:cubicBezTo>
                  <a:cubicBezTo>
                    <a:pt x="806" y="1203"/>
                    <a:pt x="894" y="1259"/>
                    <a:pt x="968" y="1305"/>
                  </a:cubicBezTo>
                  <a:cubicBezTo>
                    <a:pt x="1126" y="1407"/>
                    <a:pt x="1288" y="1495"/>
                    <a:pt x="1450" y="1569"/>
                  </a:cubicBezTo>
                  <a:cubicBezTo>
                    <a:pt x="1552" y="1625"/>
                    <a:pt x="1639" y="1685"/>
                    <a:pt x="1742" y="1745"/>
                  </a:cubicBezTo>
                  <a:cubicBezTo>
                    <a:pt x="1801" y="1773"/>
                    <a:pt x="1847" y="1801"/>
                    <a:pt x="1903" y="1833"/>
                  </a:cubicBezTo>
                  <a:cubicBezTo>
                    <a:pt x="1949" y="1861"/>
                    <a:pt x="2005" y="1889"/>
                    <a:pt x="2051" y="1921"/>
                  </a:cubicBezTo>
                  <a:cubicBezTo>
                    <a:pt x="2065" y="1935"/>
                    <a:pt x="2079" y="1935"/>
                    <a:pt x="2093" y="1935"/>
                  </a:cubicBezTo>
                  <a:cubicBezTo>
                    <a:pt x="2111" y="1935"/>
                    <a:pt x="2125" y="1921"/>
                    <a:pt x="2139" y="1907"/>
                  </a:cubicBezTo>
                  <a:cubicBezTo>
                    <a:pt x="2153" y="1889"/>
                    <a:pt x="2167" y="1875"/>
                    <a:pt x="2167" y="1847"/>
                  </a:cubicBezTo>
                  <a:cubicBezTo>
                    <a:pt x="2167" y="1833"/>
                    <a:pt x="2153" y="1801"/>
                    <a:pt x="2139" y="1801"/>
                  </a:cubicBezTo>
                  <a:cubicBezTo>
                    <a:pt x="2037" y="1713"/>
                    <a:pt x="1903" y="1657"/>
                    <a:pt x="1787" y="1597"/>
                  </a:cubicBezTo>
                  <a:cubicBezTo>
                    <a:pt x="1727" y="1569"/>
                    <a:pt x="1671" y="1537"/>
                    <a:pt x="1611" y="1523"/>
                  </a:cubicBezTo>
                  <a:cubicBezTo>
                    <a:pt x="1552" y="1495"/>
                    <a:pt x="1509" y="1467"/>
                    <a:pt x="1450" y="1435"/>
                  </a:cubicBezTo>
                  <a:cubicBezTo>
                    <a:pt x="1333" y="1379"/>
                    <a:pt x="1231" y="1319"/>
                    <a:pt x="1112" y="1259"/>
                  </a:cubicBezTo>
                  <a:cubicBezTo>
                    <a:pt x="1010" y="1217"/>
                    <a:pt x="908" y="1143"/>
                    <a:pt x="806" y="1084"/>
                  </a:cubicBezTo>
                  <a:cubicBezTo>
                    <a:pt x="746" y="1041"/>
                    <a:pt x="672" y="996"/>
                    <a:pt x="616" y="939"/>
                  </a:cubicBezTo>
                  <a:lnTo>
                    <a:pt x="440" y="764"/>
                  </a:lnTo>
                  <a:lnTo>
                    <a:pt x="440" y="778"/>
                  </a:lnTo>
                  <a:cubicBezTo>
                    <a:pt x="334" y="644"/>
                    <a:pt x="264" y="514"/>
                    <a:pt x="190" y="380"/>
                  </a:cubicBezTo>
                  <a:cubicBezTo>
                    <a:pt x="145" y="264"/>
                    <a:pt x="88" y="130"/>
                    <a:pt x="43" y="14"/>
                  </a:cubicBezTo>
                  <a:lnTo>
                    <a:pt x="28"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719;p83">
              <a:extLst>
                <a:ext uri="{FF2B5EF4-FFF2-40B4-BE49-F238E27FC236}">
                  <a16:creationId xmlns:a16="http://schemas.microsoft.com/office/drawing/2014/main" id="{B77A554A-C9A2-CFE6-A7C2-82B00D1EA177}"/>
                </a:ext>
              </a:extLst>
            </p:cNvPr>
            <p:cNvSpPr/>
            <p:nvPr/>
          </p:nvSpPr>
          <p:spPr>
            <a:xfrm>
              <a:off x="6482853" y="2014205"/>
              <a:ext cx="31980" cy="22924"/>
            </a:xfrm>
            <a:custGeom>
              <a:avLst/>
              <a:gdLst/>
              <a:ahLst/>
              <a:cxnLst/>
              <a:rect l="l" t="t" r="r" b="b"/>
              <a:pathLst>
                <a:path w="339" h="243" extrusionOk="0">
                  <a:moveTo>
                    <a:pt x="15" y="1"/>
                  </a:moveTo>
                  <a:lnTo>
                    <a:pt x="1" y="15"/>
                  </a:lnTo>
                  <a:cubicBezTo>
                    <a:pt x="1" y="15"/>
                    <a:pt x="1" y="29"/>
                    <a:pt x="15" y="29"/>
                  </a:cubicBezTo>
                  <a:cubicBezTo>
                    <a:pt x="60" y="75"/>
                    <a:pt x="103" y="103"/>
                    <a:pt x="148" y="149"/>
                  </a:cubicBezTo>
                  <a:cubicBezTo>
                    <a:pt x="176" y="163"/>
                    <a:pt x="191" y="177"/>
                    <a:pt x="222" y="191"/>
                  </a:cubicBezTo>
                  <a:cubicBezTo>
                    <a:pt x="236" y="205"/>
                    <a:pt x="264" y="219"/>
                    <a:pt x="293" y="237"/>
                  </a:cubicBezTo>
                  <a:cubicBezTo>
                    <a:pt x="298" y="241"/>
                    <a:pt x="304" y="243"/>
                    <a:pt x="309" y="243"/>
                  </a:cubicBezTo>
                  <a:cubicBezTo>
                    <a:pt x="318" y="243"/>
                    <a:pt x="324" y="237"/>
                    <a:pt x="324" y="237"/>
                  </a:cubicBezTo>
                  <a:cubicBezTo>
                    <a:pt x="338" y="219"/>
                    <a:pt x="338" y="219"/>
                    <a:pt x="324" y="205"/>
                  </a:cubicBezTo>
                  <a:lnTo>
                    <a:pt x="324" y="191"/>
                  </a:lnTo>
                  <a:cubicBezTo>
                    <a:pt x="293" y="177"/>
                    <a:pt x="264" y="163"/>
                    <a:pt x="236" y="149"/>
                  </a:cubicBezTo>
                  <a:cubicBezTo>
                    <a:pt x="205" y="131"/>
                    <a:pt x="176" y="117"/>
                    <a:pt x="148" y="89"/>
                  </a:cubicBezTo>
                  <a:cubicBezTo>
                    <a:pt x="103" y="75"/>
                    <a:pt x="74" y="43"/>
                    <a:pt x="29" y="15"/>
                  </a:cubicBezTo>
                  <a:lnTo>
                    <a:pt x="15" y="1"/>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720;p83">
              <a:extLst>
                <a:ext uri="{FF2B5EF4-FFF2-40B4-BE49-F238E27FC236}">
                  <a16:creationId xmlns:a16="http://schemas.microsoft.com/office/drawing/2014/main" id="{87115BD3-5B8E-BA32-164B-822E5D1831B7}"/>
                </a:ext>
              </a:extLst>
            </p:cNvPr>
            <p:cNvSpPr/>
            <p:nvPr/>
          </p:nvSpPr>
          <p:spPr>
            <a:xfrm>
              <a:off x="6498136" y="2072316"/>
              <a:ext cx="58112" cy="16698"/>
            </a:xfrm>
            <a:custGeom>
              <a:avLst/>
              <a:gdLst/>
              <a:ahLst/>
              <a:cxnLst/>
              <a:rect l="l" t="t" r="r" b="b"/>
              <a:pathLst>
                <a:path w="616" h="177" extrusionOk="0">
                  <a:moveTo>
                    <a:pt x="14" y="1"/>
                  </a:moveTo>
                  <a:cubicBezTo>
                    <a:pt x="0" y="15"/>
                    <a:pt x="14" y="29"/>
                    <a:pt x="14" y="29"/>
                  </a:cubicBezTo>
                  <a:cubicBezTo>
                    <a:pt x="102" y="60"/>
                    <a:pt x="190" y="88"/>
                    <a:pt x="292" y="117"/>
                  </a:cubicBezTo>
                  <a:cubicBezTo>
                    <a:pt x="338" y="131"/>
                    <a:pt x="380" y="148"/>
                    <a:pt x="426" y="162"/>
                  </a:cubicBezTo>
                  <a:lnTo>
                    <a:pt x="500" y="162"/>
                  </a:lnTo>
                  <a:cubicBezTo>
                    <a:pt x="528" y="176"/>
                    <a:pt x="556" y="176"/>
                    <a:pt x="588" y="176"/>
                  </a:cubicBezTo>
                  <a:cubicBezTo>
                    <a:pt x="602" y="176"/>
                    <a:pt x="616" y="162"/>
                    <a:pt x="616" y="131"/>
                  </a:cubicBezTo>
                  <a:cubicBezTo>
                    <a:pt x="616" y="131"/>
                    <a:pt x="616" y="117"/>
                    <a:pt x="602" y="117"/>
                  </a:cubicBezTo>
                  <a:lnTo>
                    <a:pt x="588" y="103"/>
                  </a:lnTo>
                  <a:cubicBezTo>
                    <a:pt x="557" y="103"/>
                    <a:pt x="528" y="109"/>
                    <a:pt x="499" y="109"/>
                  </a:cubicBezTo>
                  <a:cubicBezTo>
                    <a:pt x="484" y="109"/>
                    <a:pt x="469" y="107"/>
                    <a:pt x="454" y="103"/>
                  </a:cubicBezTo>
                  <a:lnTo>
                    <a:pt x="380" y="103"/>
                  </a:lnTo>
                  <a:cubicBezTo>
                    <a:pt x="352" y="88"/>
                    <a:pt x="324" y="88"/>
                    <a:pt x="278" y="74"/>
                  </a:cubicBezTo>
                  <a:cubicBezTo>
                    <a:pt x="218" y="60"/>
                    <a:pt x="162" y="43"/>
                    <a:pt x="116" y="29"/>
                  </a:cubicBezTo>
                  <a:cubicBezTo>
                    <a:pt x="88" y="15"/>
                    <a:pt x="60" y="15"/>
                    <a:pt x="29"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721;p83">
              <a:extLst>
                <a:ext uri="{FF2B5EF4-FFF2-40B4-BE49-F238E27FC236}">
                  <a16:creationId xmlns:a16="http://schemas.microsoft.com/office/drawing/2014/main" id="{34B91E35-686A-F0FC-0141-D29FD0097FA3}"/>
                </a:ext>
              </a:extLst>
            </p:cNvPr>
            <p:cNvSpPr/>
            <p:nvPr/>
          </p:nvSpPr>
          <p:spPr>
            <a:xfrm>
              <a:off x="6545210" y="2120806"/>
              <a:ext cx="81413" cy="14434"/>
            </a:xfrm>
            <a:custGeom>
              <a:avLst/>
              <a:gdLst/>
              <a:ahLst/>
              <a:cxnLst/>
              <a:rect l="l" t="t" r="r" b="b"/>
              <a:pathLst>
                <a:path w="863" h="153" extrusionOk="0">
                  <a:moveTo>
                    <a:pt x="806" y="0"/>
                  </a:moveTo>
                  <a:cubicBezTo>
                    <a:pt x="761" y="14"/>
                    <a:pt x="718" y="28"/>
                    <a:pt x="673" y="56"/>
                  </a:cubicBezTo>
                  <a:cubicBezTo>
                    <a:pt x="631" y="74"/>
                    <a:pt x="585" y="88"/>
                    <a:pt x="529" y="88"/>
                  </a:cubicBezTo>
                  <a:lnTo>
                    <a:pt x="543" y="88"/>
                  </a:lnTo>
                  <a:cubicBezTo>
                    <a:pt x="458" y="98"/>
                    <a:pt x="382" y="108"/>
                    <a:pt x="309" y="108"/>
                  </a:cubicBezTo>
                  <a:cubicBezTo>
                    <a:pt x="279" y="108"/>
                    <a:pt x="249" y="106"/>
                    <a:pt x="219" y="102"/>
                  </a:cubicBezTo>
                  <a:cubicBezTo>
                    <a:pt x="145" y="102"/>
                    <a:pt x="89" y="88"/>
                    <a:pt x="15" y="88"/>
                  </a:cubicBezTo>
                  <a:cubicBezTo>
                    <a:pt x="15" y="88"/>
                    <a:pt x="1" y="88"/>
                    <a:pt x="1" y="102"/>
                  </a:cubicBezTo>
                  <a:cubicBezTo>
                    <a:pt x="1" y="102"/>
                    <a:pt x="1" y="116"/>
                    <a:pt x="15" y="116"/>
                  </a:cubicBezTo>
                  <a:cubicBezTo>
                    <a:pt x="89" y="130"/>
                    <a:pt x="145" y="130"/>
                    <a:pt x="219" y="144"/>
                  </a:cubicBezTo>
                  <a:cubicBezTo>
                    <a:pt x="268" y="144"/>
                    <a:pt x="311" y="152"/>
                    <a:pt x="355" y="152"/>
                  </a:cubicBezTo>
                  <a:cubicBezTo>
                    <a:pt x="377" y="152"/>
                    <a:pt x="400" y="150"/>
                    <a:pt x="423" y="144"/>
                  </a:cubicBezTo>
                  <a:cubicBezTo>
                    <a:pt x="497" y="144"/>
                    <a:pt x="557" y="144"/>
                    <a:pt x="631" y="130"/>
                  </a:cubicBezTo>
                  <a:cubicBezTo>
                    <a:pt x="704" y="116"/>
                    <a:pt x="761" y="102"/>
                    <a:pt x="835" y="74"/>
                  </a:cubicBezTo>
                  <a:lnTo>
                    <a:pt x="849" y="56"/>
                  </a:lnTo>
                  <a:cubicBezTo>
                    <a:pt x="863" y="42"/>
                    <a:pt x="863" y="28"/>
                    <a:pt x="849" y="28"/>
                  </a:cubicBezTo>
                  <a:cubicBezTo>
                    <a:pt x="849" y="14"/>
                    <a:pt x="849" y="0"/>
                    <a:pt x="83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722;p83">
              <a:extLst>
                <a:ext uri="{FF2B5EF4-FFF2-40B4-BE49-F238E27FC236}">
                  <a16:creationId xmlns:a16="http://schemas.microsoft.com/office/drawing/2014/main" id="{5AD12E81-12F4-4E1D-C4FB-564A720C312C}"/>
                </a:ext>
              </a:extLst>
            </p:cNvPr>
            <p:cNvSpPr/>
            <p:nvPr/>
          </p:nvSpPr>
          <p:spPr>
            <a:xfrm>
              <a:off x="6509079" y="2009959"/>
              <a:ext cx="4434" cy="23584"/>
            </a:xfrm>
            <a:custGeom>
              <a:avLst/>
              <a:gdLst/>
              <a:ahLst/>
              <a:cxnLst/>
              <a:rect l="l" t="t" r="r" b="b"/>
              <a:pathLst>
                <a:path w="47" h="250" extrusionOk="0">
                  <a:moveTo>
                    <a:pt x="0" y="0"/>
                  </a:moveTo>
                  <a:lnTo>
                    <a:pt x="0" y="18"/>
                  </a:lnTo>
                  <a:cubicBezTo>
                    <a:pt x="0" y="46"/>
                    <a:pt x="0" y="74"/>
                    <a:pt x="15" y="106"/>
                  </a:cubicBezTo>
                  <a:lnTo>
                    <a:pt x="15" y="194"/>
                  </a:lnTo>
                  <a:cubicBezTo>
                    <a:pt x="15" y="208"/>
                    <a:pt x="0" y="208"/>
                    <a:pt x="0" y="222"/>
                  </a:cubicBezTo>
                  <a:cubicBezTo>
                    <a:pt x="0" y="236"/>
                    <a:pt x="15" y="250"/>
                    <a:pt x="15" y="250"/>
                  </a:cubicBezTo>
                  <a:cubicBezTo>
                    <a:pt x="32" y="250"/>
                    <a:pt x="46" y="236"/>
                    <a:pt x="46" y="222"/>
                  </a:cubicBezTo>
                  <a:lnTo>
                    <a:pt x="46" y="120"/>
                  </a:lnTo>
                  <a:cubicBezTo>
                    <a:pt x="46" y="88"/>
                    <a:pt x="32" y="46"/>
                    <a:pt x="32" y="18"/>
                  </a:cubicBezTo>
                  <a:lnTo>
                    <a:pt x="32" y="0"/>
                  </a:ln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723;p83">
              <a:extLst>
                <a:ext uri="{FF2B5EF4-FFF2-40B4-BE49-F238E27FC236}">
                  <a16:creationId xmlns:a16="http://schemas.microsoft.com/office/drawing/2014/main" id="{74561398-8B3A-33A9-8C77-969A08C44EA2}"/>
                </a:ext>
              </a:extLst>
            </p:cNvPr>
            <p:cNvSpPr/>
            <p:nvPr/>
          </p:nvSpPr>
          <p:spPr>
            <a:xfrm>
              <a:off x="6538324" y="2037789"/>
              <a:ext cx="20660" cy="45565"/>
            </a:xfrm>
            <a:custGeom>
              <a:avLst/>
              <a:gdLst/>
              <a:ahLst/>
              <a:cxnLst/>
              <a:rect l="l" t="t" r="r" b="b"/>
              <a:pathLst>
                <a:path w="219" h="483" extrusionOk="0">
                  <a:moveTo>
                    <a:pt x="14" y="1"/>
                  </a:moveTo>
                  <a:cubicBezTo>
                    <a:pt x="0" y="1"/>
                    <a:pt x="0" y="15"/>
                    <a:pt x="14" y="29"/>
                  </a:cubicBezTo>
                  <a:cubicBezTo>
                    <a:pt x="28" y="57"/>
                    <a:pt x="42" y="89"/>
                    <a:pt x="56" y="117"/>
                  </a:cubicBezTo>
                  <a:cubicBezTo>
                    <a:pt x="88" y="163"/>
                    <a:pt x="102" y="205"/>
                    <a:pt x="116" y="233"/>
                  </a:cubicBezTo>
                  <a:cubicBezTo>
                    <a:pt x="130" y="279"/>
                    <a:pt x="144" y="321"/>
                    <a:pt x="144" y="367"/>
                  </a:cubicBezTo>
                  <a:cubicBezTo>
                    <a:pt x="162" y="395"/>
                    <a:pt x="162" y="426"/>
                    <a:pt x="162" y="454"/>
                  </a:cubicBezTo>
                  <a:cubicBezTo>
                    <a:pt x="162" y="469"/>
                    <a:pt x="176" y="483"/>
                    <a:pt x="190" y="483"/>
                  </a:cubicBezTo>
                  <a:cubicBezTo>
                    <a:pt x="204" y="483"/>
                    <a:pt x="218" y="469"/>
                    <a:pt x="218" y="454"/>
                  </a:cubicBezTo>
                  <a:cubicBezTo>
                    <a:pt x="204" y="367"/>
                    <a:pt x="176" y="293"/>
                    <a:pt x="144" y="219"/>
                  </a:cubicBezTo>
                  <a:cubicBezTo>
                    <a:pt x="116" y="145"/>
                    <a:pt x="74" y="75"/>
                    <a:pt x="42"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724;p83">
              <a:extLst>
                <a:ext uri="{FF2B5EF4-FFF2-40B4-BE49-F238E27FC236}">
                  <a16:creationId xmlns:a16="http://schemas.microsoft.com/office/drawing/2014/main" id="{18BB958A-FF89-8722-92AB-1A3100BA64B7}"/>
                </a:ext>
              </a:extLst>
            </p:cNvPr>
            <p:cNvSpPr/>
            <p:nvPr/>
          </p:nvSpPr>
          <p:spPr>
            <a:xfrm>
              <a:off x="6588040" y="2054392"/>
              <a:ext cx="38584" cy="67829"/>
            </a:xfrm>
            <a:custGeom>
              <a:avLst/>
              <a:gdLst/>
              <a:ahLst/>
              <a:cxnLst/>
              <a:rect l="l" t="t" r="r" b="b"/>
              <a:pathLst>
                <a:path w="409" h="719" extrusionOk="0">
                  <a:moveTo>
                    <a:pt x="15" y="1"/>
                  </a:moveTo>
                  <a:lnTo>
                    <a:pt x="1" y="15"/>
                  </a:lnTo>
                  <a:lnTo>
                    <a:pt x="1" y="29"/>
                  </a:lnTo>
                  <a:lnTo>
                    <a:pt x="1" y="43"/>
                  </a:lnTo>
                  <a:lnTo>
                    <a:pt x="15" y="57"/>
                  </a:lnTo>
                  <a:lnTo>
                    <a:pt x="15" y="43"/>
                  </a:lnTo>
                  <a:cubicBezTo>
                    <a:pt x="103" y="145"/>
                    <a:pt x="177" y="278"/>
                    <a:pt x="233" y="395"/>
                  </a:cubicBezTo>
                  <a:cubicBezTo>
                    <a:pt x="250" y="454"/>
                    <a:pt x="279" y="497"/>
                    <a:pt x="293" y="542"/>
                  </a:cubicBezTo>
                  <a:cubicBezTo>
                    <a:pt x="307" y="585"/>
                    <a:pt x="321" y="644"/>
                    <a:pt x="338" y="690"/>
                  </a:cubicBezTo>
                  <a:cubicBezTo>
                    <a:pt x="352" y="718"/>
                    <a:pt x="366" y="718"/>
                    <a:pt x="395" y="718"/>
                  </a:cubicBezTo>
                  <a:cubicBezTo>
                    <a:pt x="409" y="704"/>
                    <a:pt x="409" y="690"/>
                    <a:pt x="409" y="672"/>
                  </a:cubicBezTo>
                  <a:cubicBezTo>
                    <a:pt x="395" y="616"/>
                    <a:pt x="366" y="542"/>
                    <a:pt x="338" y="482"/>
                  </a:cubicBezTo>
                  <a:cubicBezTo>
                    <a:pt x="321" y="426"/>
                    <a:pt x="293" y="380"/>
                    <a:pt x="264" y="321"/>
                  </a:cubicBezTo>
                  <a:cubicBezTo>
                    <a:pt x="191" y="205"/>
                    <a:pt x="117" y="103"/>
                    <a:pt x="29" y="15"/>
                  </a:cubicBezTo>
                  <a:cubicBezTo>
                    <a:pt x="29" y="1"/>
                    <a:pt x="29" y="1"/>
                    <a:pt x="15"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725;p83">
              <a:extLst>
                <a:ext uri="{FF2B5EF4-FFF2-40B4-BE49-F238E27FC236}">
                  <a16:creationId xmlns:a16="http://schemas.microsoft.com/office/drawing/2014/main" id="{33B636B7-CDE6-76B1-DAC5-9B9C6C2F176A}"/>
                </a:ext>
              </a:extLst>
            </p:cNvPr>
            <p:cNvSpPr/>
            <p:nvPr/>
          </p:nvSpPr>
          <p:spPr>
            <a:xfrm>
              <a:off x="6561814" y="3695677"/>
              <a:ext cx="250277" cy="291786"/>
            </a:xfrm>
            <a:custGeom>
              <a:avLst/>
              <a:gdLst/>
              <a:ahLst/>
              <a:cxnLst/>
              <a:rect l="l" t="t" r="r" b="b"/>
              <a:pathLst>
                <a:path w="2653" h="3093" extrusionOk="0">
                  <a:moveTo>
                    <a:pt x="1949" y="0"/>
                  </a:moveTo>
                  <a:cubicBezTo>
                    <a:pt x="1918" y="0"/>
                    <a:pt x="1890" y="14"/>
                    <a:pt x="1862" y="14"/>
                  </a:cubicBezTo>
                  <a:cubicBezTo>
                    <a:pt x="1816" y="28"/>
                    <a:pt x="1760" y="43"/>
                    <a:pt x="1728" y="57"/>
                  </a:cubicBezTo>
                  <a:cubicBezTo>
                    <a:pt x="1672" y="88"/>
                    <a:pt x="1626" y="130"/>
                    <a:pt x="1598" y="159"/>
                  </a:cubicBezTo>
                  <a:cubicBezTo>
                    <a:pt x="1524" y="218"/>
                    <a:pt x="1450" y="306"/>
                    <a:pt x="1376" y="422"/>
                  </a:cubicBezTo>
                  <a:cubicBezTo>
                    <a:pt x="1302" y="542"/>
                    <a:pt x="1232" y="672"/>
                    <a:pt x="1172" y="820"/>
                  </a:cubicBezTo>
                  <a:cubicBezTo>
                    <a:pt x="1158" y="746"/>
                    <a:pt x="1126" y="686"/>
                    <a:pt x="1098" y="630"/>
                  </a:cubicBezTo>
                  <a:cubicBezTo>
                    <a:pt x="1056" y="584"/>
                    <a:pt x="1010" y="542"/>
                    <a:pt x="968" y="510"/>
                  </a:cubicBezTo>
                  <a:cubicBezTo>
                    <a:pt x="922" y="482"/>
                    <a:pt x="880" y="468"/>
                    <a:pt x="820" y="468"/>
                  </a:cubicBezTo>
                  <a:lnTo>
                    <a:pt x="775" y="468"/>
                  </a:lnTo>
                  <a:cubicBezTo>
                    <a:pt x="704" y="482"/>
                    <a:pt x="644" y="510"/>
                    <a:pt x="585" y="556"/>
                  </a:cubicBezTo>
                  <a:cubicBezTo>
                    <a:pt x="557" y="598"/>
                    <a:pt x="511" y="644"/>
                    <a:pt x="497" y="686"/>
                  </a:cubicBezTo>
                  <a:cubicBezTo>
                    <a:pt x="455" y="792"/>
                    <a:pt x="440" y="908"/>
                    <a:pt x="455" y="1056"/>
                  </a:cubicBezTo>
                  <a:cubicBezTo>
                    <a:pt x="455" y="1158"/>
                    <a:pt x="483" y="1260"/>
                    <a:pt x="528" y="1362"/>
                  </a:cubicBezTo>
                  <a:cubicBezTo>
                    <a:pt x="528" y="1390"/>
                    <a:pt x="542" y="1435"/>
                    <a:pt x="571" y="1478"/>
                  </a:cubicBezTo>
                  <a:cubicBezTo>
                    <a:pt x="469" y="1478"/>
                    <a:pt x="381" y="1509"/>
                    <a:pt x="307" y="1552"/>
                  </a:cubicBezTo>
                  <a:cubicBezTo>
                    <a:pt x="219" y="1597"/>
                    <a:pt x="131" y="1685"/>
                    <a:pt x="71" y="1773"/>
                  </a:cubicBezTo>
                  <a:cubicBezTo>
                    <a:pt x="29" y="1875"/>
                    <a:pt x="1" y="1977"/>
                    <a:pt x="1" y="2093"/>
                  </a:cubicBezTo>
                  <a:cubicBezTo>
                    <a:pt x="1" y="2139"/>
                    <a:pt x="15" y="2199"/>
                    <a:pt x="29" y="2241"/>
                  </a:cubicBezTo>
                  <a:cubicBezTo>
                    <a:pt x="43" y="2301"/>
                    <a:pt x="71" y="2343"/>
                    <a:pt x="103" y="2389"/>
                  </a:cubicBezTo>
                  <a:cubicBezTo>
                    <a:pt x="131" y="2445"/>
                    <a:pt x="177" y="2491"/>
                    <a:pt x="219" y="2519"/>
                  </a:cubicBezTo>
                  <a:cubicBezTo>
                    <a:pt x="247" y="2551"/>
                    <a:pt x="279" y="2565"/>
                    <a:pt x="307" y="2579"/>
                  </a:cubicBezTo>
                  <a:cubicBezTo>
                    <a:pt x="353" y="2593"/>
                    <a:pt x="381" y="2607"/>
                    <a:pt x="423" y="2621"/>
                  </a:cubicBezTo>
                  <a:cubicBezTo>
                    <a:pt x="483" y="2638"/>
                    <a:pt x="542" y="2653"/>
                    <a:pt x="616" y="2653"/>
                  </a:cubicBezTo>
                  <a:lnTo>
                    <a:pt x="644" y="2653"/>
                  </a:lnTo>
                  <a:cubicBezTo>
                    <a:pt x="687" y="2653"/>
                    <a:pt x="746" y="2638"/>
                    <a:pt x="775" y="2638"/>
                  </a:cubicBezTo>
                  <a:cubicBezTo>
                    <a:pt x="820" y="2621"/>
                    <a:pt x="863" y="2621"/>
                    <a:pt x="894" y="2607"/>
                  </a:cubicBezTo>
                  <a:cubicBezTo>
                    <a:pt x="922" y="2709"/>
                    <a:pt x="968" y="2797"/>
                    <a:pt x="1024" y="2871"/>
                  </a:cubicBezTo>
                  <a:cubicBezTo>
                    <a:pt x="1056" y="2916"/>
                    <a:pt x="1098" y="2959"/>
                    <a:pt x="1158" y="3004"/>
                  </a:cubicBezTo>
                  <a:cubicBezTo>
                    <a:pt x="1186" y="3018"/>
                    <a:pt x="1246" y="3046"/>
                    <a:pt x="1302" y="3061"/>
                  </a:cubicBezTo>
                  <a:cubicBezTo>
                    <a:pt x="1348" y="3078"/>
                    <a:pt x="1390" y="3092"/>
                    <a:pt x="1450" y="3092"/>
                  </a:cubicBezTo>
                  <a:lnTo>
                    <a:pt x="1478" y="3092"/>
                  </a:lnTo>
                  <a:cubicBezTo>
                    <a:pt x="1510" y="3092"/>
                    <a:pt x="1552" y="3092"/>
                    <a:pt x="1598" y="3078"/>
                  </a:cubicBezTo>
                  <a:cubicBezTo>
                    <a:pt x="1654" y="3061"/>
                    <a:pt x="1700" y="3046"/>
                    <a:pt x="1760" y="3032"/>
                  </a:cubicBezTo>
                  <a:cubicBezTo>
                    <a:pt x="1802" y="3004"/>
                    <a:pt x="1847" y="2973"/>
                    <a:pt x="1890" y="2944"/>
                  </a:cubicBezTo>
                  <a:cubicBezTo>
                    <a:pt x="1935" y="2902"/>
                    <a:pt x="1978" y="2842"/>
                    <a:pt x="2023" y="2783"/>
                  </a:cubicBezTo>
                  <a:cubicBezTo>
                    <a:pt x="2051" y="2709"/>
                    <a:pt x="2080" y="2638"/>
                    <a:pt x="2080" y="2551"/>
                  </a:cubicBezTo>
                  <a:cubicBezTo>
                    <a:pt x="2080" y="2505"/>
                    <a:pt x="2080" y="2463"/>
                    <a:pt x="2066" y="2431"/>
                  </a:cubicBezTo>
                  <a:cubicBezTo>
                    <a:pt x="2051" y="2375"/>
                    <a:pt x="2037" y="2343"/>
                    <a:pt x="2023" y="2301"/>
                  </a:cubicBezTo>
                  <a:cubicBezTo>
                    <a:pt x="2006" y="2255"/>
                    <a:pt x="1978" y="2227"/>
                    <a:pt x="1949" y="2181"/>
                  </a:cubicBezTo>
                  <a:lnTo>
                    <a:pt x="1935" y="2167"/>
                  </a:lnTo>
                  <a:cubicBezTo>
                    <a:pt x="2006" y="2139"/>
                    <a:pt x="2080" y="2111"/>
                    <a:pt x="2168" y="2065"/>
                  </a:cubicBezTo>
                  <a:cubicBezTo>
                    <a:pt x="2227" y="2037"/>
                    <a:pt x="2287" y="1991"/>
                    <a:pt x="2343" y="1949"/>
                  </a:cubicBezTo>
                  <a:cubicBezTo>
                    <a:pt x="2417" y="1889"/>
                    <a:pt x="2477" y="1847"/>
                    <a:pt x="2519" y="1787"/>
                  </a:cubicBezTo>
                  <a:cubicBezTo>
                    <a:pt x="2551" y="1741"/>
                    <a:pt x="2565" y="1713"/>
                    <a:pt x="2579" y="1685"/>
                  </a:cubicBezTo>
                  <a:cubicBezTo>
                    <a:pt x="2593" y="1654"/>
                    <a:pt x="2607" y="1625"/>
                    <a:pt x="2621" y="1583"/>
                  </a:cubicBezTo>
                  <a:cubicBezTo>
                    <a:pt x="2639" y="1537"/>
                    <a:pt x="2639" y="1509"/>
                    <a:pt x="2653" y="1464"/>
                  </a:cubicBezTo>
                  <a:cubicBezTo>
                    <a:pt x="2653" y="1435"/>
                    <a:pt x="2639" y="1390"/>
                    <a:pt x="2639" y="1348"/>
                  </a:cubicBezTo>
                  <a:cubicBezTo>
                    <a:pt x="2621" y="1274"/>
                    <a:pt x="2593" y="1200"/>
                    <a:pt x="2533" y="1144"/>
                  </a:cubicBezTo>
                  <a:cubicBezTo>
                    <a:pt x="2491" y="1098"/>
                    <a:pt x="2431" y="1056"/>
                    <a:pt x="2358" y="1038"/>
                  </a:cubicBezTo>
                  <a:cubicBezTo>
                    <a:pt x="2329" y="1024"/>
                    <a:pt x="2287" y="1024"/>
                    <a:pt x="2256" y="1024"/>
                  </a:cubicBezTo>
                  <a:cubicBezTo>
                    <a:pt x="2213" y="1024"/>
                    <a:pt x="2153" y="1038"/>
                    <a:pt x="2111" y="1056"/>
                  </a:cubicBezTo>
                  <a:cubicBezTo>
                    <a:pt x="2139" y="1010"/>
                    <a:pt x="2153" y="968"/>
                    <a:pt x="2182" y="922"/>
                  </a:cubicBezTo>
                  <a:cubicBezTo>
                    <a:pt x="2213" y="862"/>
                    <a:pt x="2241" y="806"/>
                    <a:pt x="2256" y="732"/>
                  </a:cubicBezTo>
                  <a:cubicBezTo>
                    <a:pt x="2301" y="658"/>
                    <a:pt x="2315" y="584"/>
                    <a:pt x="2329" y="528"/>
                  </a:cubicBezTo>
                  <a:cubicBezTo>
                    <a:pt x="2343" y="454"/>
                    <a:pt x="2343" y="394"/>
                    <a:pt x="2343" y="334"/>
                  </a:cubicBezTo>
                  <a:cubicBezTo>
                    <a:pt x="2329" y="247"/>
                    <a:pt x="2301" y="190"/>
                    <a:pt x="2270" y="145"/>
                  </a:cubicBezTo>
                  <a:lnTo>
                    <a:pt x="2227" y="102"/>
                  </a:lnTo>
                  <a:cubicBezTo>
                    <a:pt x="2213" y="88"/>
                    <a:pt x="2199" y="88"/>
                    <a:pt x="2182" y="71"/>
                  </a:cubicBezTo>
                  <a:cubicBezTo>
                    <a:pt x="2153" y="43"/>
                    <a:pt x="2125" y="28"/>
                    <a:pt x="2094" y="28"/>
                  </a:cubicBezTo>
                  <a:cubicBezTo>
                    <a:pt x="2051" y="14"/>
                    <a:pt x="2023" y="14"/>
                    <a:pt x="1978"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726;p83">
              <a:extLst>
                <a:ext uri="{FF2B5EF4-FFF2-40B4-BE49-F238E27FC236}">
                  <a16:creationId xmlns:a16="http://schemas.microsoft.com/office/drawing/2014/main" id="{1C543164-00BC-8734-0A43-F3E47B97D4B9}"/>
                </a:ext>
              </a:extLst>
            </p:cNvPr>
            <p:cNvSpPr/>
            <p:nvPr/>
          </p:nvSpPr>
          <p:spPr>
            <a:xfrm>
              <a:off x="6622567" y="3707941"/>
              <a:ext cx="141129" cy="300088"/>
            </a:xfrm>
            <a:custGeom>
              <a:avLst/>
              <a:gdLst/>
              <a:ahLst/>
              <a:cxnLst/>
              <a:rect l="l" t="t" r="r" b="b"/>
              <a:pathLst>
                <a:path w="1496" h="3181" extrusionOk="0">
                  <a:moveTo>
                    <a:pt x="1467" y="0"/>
                  </a:moveTo>
                  <a:cubicBezTo>
                    <a:pt x="1450" y="0"/>
                    <a:pt x="1450" y="15"/>
                    <a:pt x="1450" y="15"/>
                  </a:cubicBezTo>
                  <a:cubicBezTo>
                    <a:pt x="1362" y="176"/>
                    <a:pt x="1260" y="338"/>
                    <a:pt x="1158" y="486"/>
                  </a:cubicBezTo>
                  <a:cubicBezTo>
                    <a:pt x="1070" y="644"/>
                    <a:pt x="968" y="806"/>
                    <a:pt x="866" y="968"/>
                  </a:cubicBezTo>
                  <a:cubicBezTo>
                    <a:pt x="820" y="1056"/>
                    <a:pt x="778" y="1130"/>
                    <a:pt x="718" y="1218"/>
                  </a:cubicBezTo>
                  <a:cubicBezTo>
                    <a:pt x="676" y="1291"/>
                    <a:pt x="630" y="1379"/>
                    <a:pt x="588" y="1453"/>
                  </a:cubicBezTo>
                  <a:cubicBezTo>
                    <a:pt x="482" y="1629"/>
                    <a:pt x="394" y="1787"/>
                    <a:pt x="324" y="1963"/>
                  </a:cubicBezTo>
                  <a:cubicBezTo>
                    <a:pt x="250" y="2139"/>
                    <a:pt x="176" y="2333"/>
                    <a:pt x="117" y="2508"/>
                  </a:cubicBezTo>
                  <a:cubicBezTo>
                    <a:pt x="88" y="2610"/>
                    <a:pt x="74" y="2698"/>
                    <a:pt x="43" y="2786"/>
                  </a:cubicBezTo>
                  <a:cubicBezTo>
                    <a:pt x="29" y="2888"/>
                    <a:pt x="15" y="2990"/>
                    <a:pt x="0" y="3092"/>
                  </a:cubicBezTo>
                  <a:cubicBezTo>
                    <a:pt x="0" y="3138"/>
                    <a:pt x="29" y="3180"/>
                    <a:pt x="88" y="3180"/>
                  </a:cubicBezTo>
                  <a:cubicBezTo>
                    <a:pt x="102" y="3180"/>
                    <a:pt x="131" y="3180"/>
                    <a:pt x="148" y="3166"/>
                  </a:cubicBezTo>
                  <a:cubicBezTo>
                    <a:pt x="148" y="3152"/>
                    <a:pt x="162" y="3152"/>
                    <a:pt x="162" y="3152"/>
                  </a:cubicBezTo>
                  <a:cubicBezTo>
                    <a:pt x="162" y="3138"/>
                    <a:pt x="176" y="3124"/>
                    <a:pt x="176" y="3106"/>
                  </a:cubicBezTo>
                  <a:cubicBezTo>
                    <a:pt x="190" y="3004"/>
                    <a:pt x="204" y="2916"/>
                    <a:pt x="236" y="2814"/>
                  </a:cubicBezTo>
                  <a:lnTo>
                    <a:pt x="236" y="2814"/>
                  </a:lnTo>
                  <a:cubicBezTo>
                    <a:pt x="229" y="2820"/>
                    <a:pt x="225" y="2824"/>
                    <a:pt x="222" y="2827"/>
                  </a:cubicBezTo>
                  <a:lnTo>
                    <a:pt x="222" y="2827"/>
                  </a:lnTo>
                  <a:cubicBezTo>
                    <a:pt x="281" y="2569"/>
                    <a:pt x="354" y="2328"/>
                    <a:pt x="454" y="2083"/>
                  </a:cubicBezTo>
                  <a:cubicBezTo>
                    <a:pt x="500" y="1949"/>
                    <a:pt x="556" y="1833"/>
                    <a:pt x="616" y="1717"/>
                  </a:cubicBezTo>
                  <a:cubicBezTo>
                    <a:pt x="658" y="1583"/>
                    <a:pt x="718" y="1467"/>
                    <a:pt x="778" y="1348"/>
                  </a:cubicBezTo>
                  <a:lnTo>
                    <a:pt x="778" y="1365"/>
                  </a:lnTo>
                  <a:cubicBezTo>
                    <a:pt x="806" y="1291"/>
                    <a:pt x="852" y="1218"/>
                    <a:pt x="880" y="1158"/>
                  </a:cubicBezTo>
                  <a:cubicBezTo>
                    <a:pt x="982" y="968"/>
                    <a:pt x="1084" y="778"/>
                    <a:pt x="1186" y="602"/>
                  </a:cubicBezTo>
                  <a:cubicBezTo>
                    <a:pt x="1232" y="500"/>
                    <a:pt x="1291" y="412"/>
                    <a:pt x="1334" y="324"/>
                  </a:cubicBezTo>
                  <a:cubicBezTo>
                    <a:pt x="1379" y="236"/>
                    <a:pt x="1436" y="134"/>
                    <a:pt x="1481" y="46"/>
                  </a:cubicBezTo>
                  <a:cubicBezTo>
                    <a:pt x="1495" y="29"/>
                    <a:pt x="1495" y="15"/>
                    <a:pt x="1481" y="15"/>
                  </a:cubicBezTo>
                  <a:lnTo>
                    <a:pt x="1467"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727;p83">
              <a:extLst>
                <a:ext uri="{FF2B5EF4-FFF2-40B4-BE49-F238E27FC236}">
                  <a16:creationId xmlns:a16="http://schemas.microsoft.com/office/drawing/2014/main" id="{B180F17C-4178-61A5-3681-D810BB633F25}"/>
                </a:ext>
              </a:extLst>
            </p:cNvPr>
            <p:cNvSpPr/>
            <p:nvPr/>
          </p:nvSpPr>
          <p:spPr>
            <a:xfrm>
              <a:off x="6633510" y="3764638"/>
              <a:ext cx="38961" cy="107167"/>
            </a:xfrm>
            <a:custGeom>
              <a:avLst/>
              <a:gdLst/>
              <a:ahLst/>
              <a:cxnLst/>
              <a:rect l="l" t="t" r="r" b="b"/>
              <a:pathLst>
                <a:path w="413" h="1136" extrusionOk="0">
                  <a:moveTo>
                    <a:pt x="15" y="1"/>
                  </a:moveTo>
                  <a:cubicBezTo>
                    <a:pt x="15" y="1"/>
                    <a:pt x="1" y="1"/>
                    <a:pt x="1" y="15"/>
                  </a:cubicBezTo>
                  <a:cubicBezTo>
                    <a:pt x="15" y="103"/>
                    <a:pt x="32" y="191"/>
                    <a:pt x="46" y="279"/>
                  </a:cubicBezTo>
                  <a:cubicBezTo>
                    <a:pt x="60" y="381"/>
                    <a:pt x="88" y="469"/>
                    <a:pt x="120" y="571"/>
                  </a:cubicBezTo>
                  <a:cubicBezTo>
                    <a:pt x="148" y="659"/>
                    <a:pt x="176" y="764"/>
                    <a:pt x="208" y="852"/>
                  </a:cubicBezTo>
                  <a:cubicBezTo>
                    <a:pt x="250" y="940"/>
                    <a:pt x="278" y="1028"/>
                    <a:pt x="324" y="1116"/>
                  </a:cubicBezTo>
                  <a:cubicBezTo>
                    <a:pt x="334" y="1126"/>
                    <a:pt x="360" y="1136"/>
                    <a:pt x="379" y="1136"/>
                  </a:cubicBezTo>
                  <a:cubicBezTo>
                    <a:pt x="387" y="1136"/>
                    <a:pt x="394" y="1134"/>
                    <a:pt x="398" y="1130"/>
                  </a:cubicBezTo>
                  <a:cubicBezTo>
                    <a:pt x="412" y="1116"/>
                    <a:pt x="412" y="1116"/>
                    <a:pt x="412" y="1098"/>
                  </a:cubicBezTo>
                  <a:lnTo>
                    <a:pt x="412" y="1056"/>
                  </a:lnTo>
                  <a:cubicBezTo>
                    <a:pt x="384" y="1028"/>
                    <a:pt x="366" y="982"/>
                    <a:pt x="338" y="940"/>
                  </a:cubicBezTo>
                  <a:cubicBezTo>
                    <a:pt x="310" y="894"/>
                    <a:pt x="296" y="852"/>
                    <a:pt x="264" y="806"/>
                  </a:cubicBezTo>
                  <a:cubicBezTo>
                    <a:pt x="250" y="764"/>
                    <a:pt x="222" y="719"/>
                    <a:pt x="208" y="659"/>
                  </a:cubicBezTo>
                  <a:cubicBezTo>
                    <a:pt x="191" y="617"/>
                    <a:pt x="162" y="557"/>
                    <a:pt x="148" y="515"/>
                  </a:cubicBezTo>
                  <a:cubicBezTo>
                    <a:pt x="120" y="395"/>
                    <a:pt x="88" y="293"/>
                    <a:pt x="60" y="177"/>
                  </a:cubicBezTo>
                  <a:lnTo>
                    <a:pt x="60" y="191"/>
                  </a:lnTo>
                  <a:cubicBezTo>
                    <a:pt x="60" y="131"/>
                    <a:pt x="46" y="75"/>
                    <a:pt x="46" y="15"/>
                  </a:cubicBezTo>
                  <a:cubicBezTo>
                    <a:pt x="32" y="1"/>
                    <a:pt x="32" y="1"/>
                    <a:pt x="15"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728;p83">
              <a:extLst>
                <a:ext uri="{FF2B5EF4-FFF2-40B4-BE49-F238E27FC236}">
                  <a16:creationId xmlns:a16="http://schemas.microsoft.com/office/drawing/2014/main" id="{26586152-F4A4-7D2A-1C57-520717160B70}"/>
                </a:ext>
              </a:extLst>
            </p:cNvPr>
            <p:cNvSpPr/>
            <p:nvPr/>
          </p:nvSpPr>
          <p:spPr>
            <a:xfrm>
              <a:off x="6597662" y="3866900"/>
              <a:ext cx="49905" cy="66414"/>
            </a:xfrm>
            <a:custGeom>
              <a:avLst/>
              <a:gdLst/>
              <a:ahLst/>
              <a:cxnLst/>
              <a:rect l="l" t="t" r="r" b="b"/>
              <a:pathLst>
                <a:path w="529" h="704" extrusionOk="0">
                  <a:moveTo>
                    <a:pt x="29" y="0"/>
                  </a:moveTo>
                  <a:cubicBezTo>
                    <a:pt x="15" y="14"/>
                    <a:pt x="1" y="32"/>
                    <a:pt x="15" y="32"/>
                  </a:cubicBezTo>
                  <a:cubicBezTo>
                    <a:pt x="75" y="162"/>
                    <a:pt x="117" y="278"/>
                    <a:pt x="191" y="384"/>
                  </a:cubicBezTo>
                  <a:cubicBezTo>
                    <a:pt x="219" y="440"/>
                    <a:pt x="264" y="500"/>
                    <a:pt x="307" y="542"/>
                  </a:cubicBezTo>
                  <a:cubicBezTo>
                    <a:pt x="352" y="602"/>
                    <a:pt x="395" y="648"/>
                    <a:pt x="454" y="690"/>
                  </a:cubicBezTo>
                  <a:cubicBezTo>
                    <a:pt x="454" y="704"/>
                    <a:pt x="468" y="704"/>
                    <a:pt x="483" y="704"/>
                  </a:cubicBezTo>
                  <a:cubicBezTo>
                    <a:pt x="500" y="704"/>
                    <a:pt x="500" y="690"/>
                    <a:pt x="514" y="690"/>
                  </a:cubicBezTo>
                  <a:cubicBezTo>
                    <a:pt x="514" y="676"/>
                    <a:pt x="528" y="662"/>
                    <a:pt x="528" y="648"/>
                  </a:cubicBezTo>
                  <a:cubicBezTo>
                    <a:pt x="528" y="648"/>
                    <a:pt x="514" y="630"/>
                    <a:pt x="514" y="616"/>
                  </a:cubicBezTo>
                  <a:cubicBezTo>
                    <a:pt x="468" y="602"/>
                    <a:pt x="440" y="574"/>
                    <a:pt x="412" y="542"/>
                  </a:cubicBezTo>
                  <a:cubicBezTo>
                    <a:pt x="395" y="528"/>
                    <a:pt x="381" y="514"/>
                    <a:pt x="366" y="500"/>
                  </a:cubicBezTo>
                  <a:cubicBezTo>
                    <a:pt x="352" y="486"/>
                    <a:pt x="338" y="472"/>
                    <a:pt x="324" y="440"/>
                  </a:cubicBezTo>
                  <a:cubicBezTo>
                    <a:pt x="219" y="338"/>
                    <a:pt x="148" y="208"/>
                    <a:pt x="75" y="60"/>
                  </a:cubicBezTo>
                  <a:lnTo>
                    <a:pt x="75" y="74"/>
                  </a:lnTo>
                  <a:cubicBezTo>
                    <a:pt x="75" y="60"/>
                    <a:pt x="60" y="32"/>
                    <a:pt x="60" y="14"/>
                  </a:cubicBezTo>
                  <a:cubicBezTo>
                    <a:pt x="60" y="14"/>
                    <a:pt x="43" y="0"/>
                    <a:pt x="29"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729;p83">
              <a:extLst>
                <a:ext uri="{FF2B5EF4-FFF2-40B4-BE49-F238E27FC236}">
                  <a16:creationId xmlns:a16="http://schemas.microsoft.com/office/drawing/2014/main" id="{EC5539A9-75F0-3D53-41F5-83ECCD57BA39}"/>
                </a:ext>
              </a:extLst>
            </p:cNvPr>
            <p:cNvSpPr/>
            <p:nvPr/>
          </p:nvSpPr>
          <p:spPr>
            <a:xfrm>
              <a:off x="6711150" y="3724544"/>
              <a:ext cx="12358" cy="55470"/>
            </a:xfrm>
            <a:custGeom>
              <a:avLst/>
              <a:gdLst/>
              <a:ahLst/>
              <a:cxnLst/>
              <a:rect l="l" t="t" r="r" b="b"/>
              <a:pathLst>
                <a:path w="131" h="588" extrusionOk="0">
                  <a:moveTo>
                    <a:pt x="15" y="0"/>
                  </a:moveTo>
                  <a:cubicBezTo>
                    <a:pt x="15" y="0"/>
                    <a:pt x="1" y="14"/>
                    <a:pt x="1" y="28"/>
                  </a:cubicBezTo>
                  <a:cubicBezTo>
                    <a:pt x="1" y="116"/>
                    <a:pt x="15" y="204"/>
                    <a:pt x="15" y="292"/>
                  </a:cubicBezTo>
                  <a:cubicBezTo>
                    <a:pt x="29" y="380"/>
                    <a:pt x="43" y="468"/>
                    <a:pt x="71" y="556"/>
                  </a:cubicBezTo>
                  <a:cubicBezTo>
                    <a:pt x="71" y="574"/>
                    <a:pt x="89" y="588"/>
                    <a:pt x="103" y="588"/>
                  </a:cubicBezTo>
                  <a:cubicBezTo>
                    <a:pt x="117" y="574"/>
                    <a:pt x="117" y="574"/>
                    <a:pt x="131" y="556"/>
                  </a:cubicBezTo>
                  <a:lnTo>
                    <a:pt x="131" y="542"/>
                  </a:lnTo>
                  <a:cubicBezTo>
                    <a:pt x="117" y="514"/>
                    <a:pt x="103" y="468"/>
                    <a:pt x="89" y="440"/>
                  </a:cubicBezTo>
                  <a:cubicBezTo>
                    <a:pt x="71" y="412"/>
                    <a:pt x="71" y="366"/>
                    <a:pt x="57" y="338"/>
                  </a:cubicBezTo>
                  <a:cubicBezTo>
                    <a:pt x="43" y="236"/>
                    <a:pt x="43" y="134"/>
                    <a:pt x="29" y="14"/>
                  </a:cubicBezTo>
                  <a:cubicBezTo>
                    <a:pt x="29" y="14"/>
                    <a:pt x="29" y="0"/>
                    <a:pt x="15"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730;p83">
              <a:extLst>
                <a:ext uri="{FF2B5EF4-FFF2-40B4-BE49-F238E27FC236}">
                  <a16:creationId xmlns:a16="http://schemas.microsoft.com/office/drawing/2014/main" id="{E04FDE56-9691-02CE-C18C-62DD42B01728}"/>
                </a:ext>
              </a:extLst>
            </p:cNvPr>
            <p:cNvSpPr/>
            <p:nvPr/>
          </p:nvSpPr>
          <p:spPr>
            <a:xfrm>
              <a:off x="6720773" y="3752091"/>
              <a:ext cx="42924" cy="29245"/>
            </a:xfrm>
            <a:custGeom>
              <a:avLst/>
              <a:gdLst/>
              <a:ahLst/>
              <a:cxnLst/>
              <a:rect l="l" t="t" r="r" b="b"/>
              <a:pathLst>
                <a:path w="455" h="310" extrusionOk="0">
                  <a:moveTo>
                    <a:pt x="426" y="0"/>
                  </a:moveTo>
                  <a:cubicBezTo>
                    <a:pt x="321" y="88"/>
                    <a:pt x="205" y="162"/>
                    <a:pt x="89" y="222"/>
                  </a:cubicBezTo>
                  <a:cubicBezTo>
                    <a:pt x="57" y="236"/>
                    <a:pt x="43" y="250"/>
                    <a:pt x="15" y="250"/>
                  </a:cubicBezTo>
                  <a:cubicBezTo>
                    <a:pt x="15" y="264"/>
                    <a:pt x="1" y="264"/>
                    <a:pt x="1" y="264"/>
                  </a:cubicBezTo>
                  <a:lnTo>
                    <a:pt x="1" y="296"/>
                  </a:lnTo>
                  <a:lnTo>
                    <a:pt x="15" y="310"/>
                  </a:lnTo>
                  <a:lnTo>
                    <a:pt x="29" y="310"/>
                  </a:lnTo>
                  <a:lnTo>
                    <a:pt x="29" y="296"/>
                  </a:lnTo>
                  <a:cubicBezTo>
                    <a:pt x="75" y="282"/>
                    <a:pt x="103" y="264"/>
                    <a:pt x="131" y="250"/>
                  </a:cubicBezTo>
                  <a:cubicBezTo>
                    <a:pt x="177" y="222"/>
                    <a:pt x="205" y="208"/>
                    <a:pt x="233" y="176"/>
                  </a:cubicBezTo>
                  <a:cubicBezTo>
                    <a:pt x="307" y="134"/>
                    <a:pt x="381" y="88"/>
                    <a:pt x="440" y="32"/>
                  </a:cubicBezTo>
                  <a:cubicBezTo>
                    <a:pt x="454" y="32"/>
                    <a:pt x="454" y="18"/>
                    <a:pt x="454" y="18"/>
                  </a:cubicBezTo>
                  <a:lnTo>
                    <a:pt x="440" y="0"/>
                  </a:ln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731;p83">
              <a:extLst>
                <a:ext uri="{FF2B5EF4-FFF2-40B4-BE49-F238E27FC236}">
                  <a16:creationId xmlns:a16="http://schemas.microsoft.com/office/drawing/2014/main" id="{6F351D35-352B-8623-34B5-ABE63E9A78ED}"/>
                </a:ext>
              </a:extLst>
            </p:cNvPr>
            <p:cNvSpPr/>
            <p:nvPr/>
          </p:nvSpPr>
          <p:spPr>
            <a:xfrm>
              <a:off x="6673698" y="3822750"/>
              <a:ext cx="103960" cy="48584"/>
            </a:xfrm>
            <a:custGeom>
              <a:avLst/>
              <a:gdLst/>
              <a:ahLst/>
              <a:cxnLst/>
              <a:rect l="l" t="t" r="r" b="b"/>
              <a:pathLst>
                <a:path w="1102" h="515" extrusionOk="0">
                  <a:moveTo>
                    <a:pt x="1070" y="1"/>
                  </a:moveTo>
                  <a:cubicBezTo>
                    <a:pt x="953" y="88"/>
                    <a:pt x="820" y="162"/>
                    <a:pt x="690" y="219"/>
                  </a:cubicBezTo>
                  <a:lnTo>
                    <a:pt x="704" y="219"/>
                  </a:lnTo>
                  <a:cubicBezTo>
                    <a:pt x="602" y="264"/>
                    <a:pt x="514" y="292"/>
                    <a:pt x="412" y="338"/>
                  </a:cubicBezTo>
                  <a:cubicBezTo>
                    <a:pt x="324" y="366"/>
                    <a:pt x="236" y="394"/>
                    <a:pt x="134" y="412"/>
                  </a:cubicBezTo>
                  <a:cubicBezTo>
                    <a:pt x="102" y="426"/>
                    <a:pt x="60" y="426"/>
                    <a:pt x="28" y="426"/>
                  </a:cubicBezTo>
                  <a:cubicBezTo>
                    <a:pt x="28" y="440"/>
                    <a:pt x="14" y="440"/>
                    <a:pt x="14" y="440"/>
                  </a:cubicBezTo>
                  <a:cubicBezTo>
                    <a:pt x="0" y="454"/>
                    <a:pt x="0" y="468"/>
                    <a:pt x="0" y="468"/>
                  </a:cubicBezTo>
                  <a:cubicBezTo>
                    <a:pt x="0" y="482"/>
                    <a:pt x="0" y="500"/>
                    <a:pt x="14" y="500"/>
                  </a:cubicBezTo>
                  <a:lnTo>
                    <a:pt x="28" y="514"/>
                  </a:lnTo>
                  <a:lnTo>
                    <a:pt x="46" y="514"/>
                  </a:lnTo>
                  <a:cubicBezTo>
                    <a:pt x="88" y="500"/>
                    <a:pt x="134" y="482"/>
                    <a:pt x="176" y="468"/>
                  </a:cubicBezTo>
                  <a:cubicBezTo>
                    <a:pt x="236" y="468"/>
                    <a:pt x="278" y="440"/>
                    <a:pt x="324" y="426"/>
                  </a:cubicBezTo>
                  <a:cubicBezTo>
                    <a:pt x="412" y="394"/>
                    <a:pt x="500" y="366"/>
                    <a:pt x="588" y="324"/>
                  </a:cubicBezTo>
                  <a:cubicBezTo>
                    <a:pt x="676" y="278"/>
                    <a:pt x="763" y="236"/>
                    <a:pt x="851" y="176"/>
                  </a:cubicBezTo>
                  <a:cubicBezTo>
                    <a:pt x="925" y="131"/>
                    <a:pt x="1013" y="74"/>
                    <a:pt x="1084" y="29"/>
                  </a:cubicBezTo>
                  <a:cubicBezTo>
                    <a:pt x="1101" y="29"/>
                    <a:pt x="1101" y="15"/>
                    <a:pt x="1101" y="1"/>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732;p83">
              <a:extLst>
                <a:ext uri="{FF2B5EF4-FFF2-40B4-BE49-F238E27FC236}">
                  <a16:creationId xmlns:a16="http://schemas.microsoft.com/office/drawing/2014/main" id="{045087DC-D92B-BB19-D2C0-0FFEEB3AABAA}"/>
                </a:ext>
              </a:extLst>
            </p:cNvPr>
            <p:cNvSpPr/>
            <p:nvPr/>
          </p:nvSpPr>
          <p:spPr>
            <a:xfrm>
              <a:off x="6646151" y="3908408"/>
              <a:ext cx="86979" cy="24905"/>
            </a:xfrm>
            <a:custGeom>
              <a:avLst/>
              <a:gdLst/>
              <a:ahLst/>
              <a:cxnLst/>
              <a:rect l="l" t="t" r="r" b="b"/>
              <a:pathLst>
                <a:path w="922" h="264" extrusionOk="0">
                  <a:moveTo>
                    <a:pt x="880" y="0"/>
                  </a:moveTo>
                  <a:cubicBezTo>
                    <a:pt x="820" y="32"/>
                    <a:pt x="746" y="60"/>
                    <a:pt x="672" y="88"/>
                  </a:cubicBezTo>
                  <a:cubicBezTo>
                    <a:pt x="616" y="102"/>
                    <a:pt x="542" y="134"/>
                    <a:pt x="468" y="148"/>
                  </a:cubicBezTo>
                  <a:cubicBezTo>
                    <a:pt x="394" y="148"/>
                    <a:pt x="320" y="162"/>
                    <a:pt x="264" y="176"/>
                  </a:cubicBezTo>
                  <a:lnTo>
                    <a:pt x="42" y="176"/>
                  </a:lnTo>
                  <a:cubicBezTo>
                    <a:pt x="14" y="176"/>
                    <a:pt x="0" y="208"/>
                    <a:pt x="0" y="222"/>
                  </a:cubicBezTo>
                  <a:cubicBezTo>
                    <a:pt x="0" y="236"/>
                    <a:pt x="0" y="250"/>
                    <a:pt x="14" y="250"/>
                  </a:cubicBezTo>
                  <a:cubicBezTo>
                    <a:pt x="28" y="264"/>
                    <a:pt x="28" y="264"/>
                    <a:pt x="42" y="264"/>
                  </a:cubicBezTo>
                  <a:cubicBezTo>
                    <a:pt x="116" y="264"/>
                    <a:pt x="190" y="250"/>
                    <a:pt x="264" y="250"/>
                  </a:cubicBezTo>
                  <a:cubicBezTo>
                    <a:pt x="338" y="236"/>
                    <a:pt x="408" y="222"/>
                    <a:pt x="468" y="208"/>
                  </a:cubicBezTo>
                  <a:cubicBezTo>
                    <a:pt x="542" y="190"/>
                    <a:pt x="616" y="162"/>
                    <a:pt x="690" y="134"/>
                  </a:cubicBezTo>
                  <a:cubicBezTo>
                    <a:pt x="760" y="120"/>
                    <a:pt x="834" y="88"/>
                    <a:pt x="894" y="60"/>
                  </a:cubicBezTo>
                  <a:cubicBezTo>
                    <a:pt x="908" y="46"/>
                    <a:pt x="922" y="32"/>
                    <a:pt x="908" y="14"/>
                  </a:cubicBezTo>
                  <a:cubicBezTo>
                    <a:pt x="908" y="14"/>
                    <a:pt x="908" y="0"/>
                    <a:pt x="894"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733;p83">
              <a:extLst>
                <a:ext uri="{FF2B5EF4-FFF2-40B4-BE49-F238E27FC236}">
                  <a16:creationId xmlns:a16="http://schemas.microsoft.com/office/drawing/2014/main" id="{41A9E3AA-2C1A-1C19-B2EB-38ED523E35CD}"/>
                </a:ext>
              </a:extLst>
            </p:cNvPr>
            <p:cNvSpPr/>
            <p:nvPr/>
          </p:nvSpPr>
          <p:spPr>
            <a:xfrm>
              <a:off x="6750961" y="2900600"/>
              <a:ext cx="190939" cy="186600"/>
            </a:xfrm>
            <a:custGeom>
              <a:avLst/>
              <a:gdLst/>
              <a:ahLst/>
              <a:cxnLst/>
              <a:rect l="l" t="t" r="r" b="b"/>
              <a:pathLst>
                <a:path w="2024" h="1978" extrusionOk="0">
                  <a:moveTo>
                    <a:pt x="1439" y="0"/>
                  </a:moveTo>
                  <a:cubicBezTo>
                    <a:pt x="1394" y="0"/>
                    <a:pt x="1351" y="0"/>
                    <a:pt x="1306" y="28"/>
                  </a:cubicBezTo>
                  <a:cubicBezTo>
                    <a:pt x="1278" y="43"/>
                    <a:pt x="1232" y="57"/>
                    <a:pt x="1190" y="88"/>
                  </a:cubicBezTo>
                  <a:cubicBezTo>
                    <a:pt x="1144" y="116"/>
                    <a:pt x="1102" y="145"/>
                    <a:pt x="1056" y="190"/>
                  </a:cubicBezTo>
                  <a:cubicBezTo>
                    <a:pt x="1028" y="218"/>
                    <a:pt x="986" y="250"/>
                    <a:pt x="954" y="278"/>
                  </a:cubicBezTo>
                  <a:lnTo>
                    <a:pt x="926" y="306"/>
                  </a:lnTo>
                  <a:lnTo>
                    <a:pt x="898" y="320"/>
                  </a:lnTo>
                  <a:lnTo>
                    <a:pt x="880" y="306"/>
                  </a:lnTo>
                  <a:cubicBezTo>
                    <a:pt x="852" y="306"/>
                    <a:pt x="824" y="292"/>
                    <a:pt x="792" y="278"/>
                  </a:cubicBezTo>
                  <a:lnTo>
                    <a:pt x="764" y="278"/>
                  </a:lnTo>
                  <a:cubicBezTo>
                    <a:pt x="722" y="264"/>
                    <a:pt x="662" y="232"/>
                    <a:pt x="602" y="218"/>
                  </a:cubicBezTo>
                  <a:cubicBezTo>
                    <a:pt x="560" y="204"/>
                    <a:pt x="500" y="190"/>
                    <a:pt x="440" y="190"/>
                  </a:cubicBezTo>
                  <a:cubicBezTo>
                    <a:pt x="440" y="190"/>
                    <a:pt x="426" y="190"/>
                    <a:pt x="412" y="176"/>
                  </a:cubicBezTo>
                  <a:lnTo>
                    <a:pt x="370" y="176"/>
                  </a:lnTo>
                  <a:cubicBezTo>
                    <a:pt x="338" y="176"/>
                    <a:pt x="324" y="176"/>
                    <a:pt x="310" y="190"/>
                  </a:cubicBezTo>
                  <a:cubicBezTo>
                    <a:pt x="296" y="190"/>
                    <a:pt x="265" y="190"/>
                    <a:pt x="251" y="204"/>
                  </a:cubicBezTo>
                  <a:cubicBezTo>
                    <a:pt x="222" y="218"/>
                    <a:pt x="208" y="232"/>
                    <a:pt x="194" y="250"/>
                  </a:cubicBezTo>
                  <a:cubicBezTo>
                    <a:pt x="148" y="278"/>
                    <a:pt x="134" y="320"/>
                    <a:pt x="134" y="366"/>
                  </a:cubicBezTo>
                  <a:cubicBezTo>
                    <a:pt x="134" y="408"/>
                    <a:pt x="134" y="454"/>
                    <a:pt x="163" y="496"/>
                  </a:cubicBezTo>
                  <a:cubicBezTo>
                    <a:pt x="177" y="542"/>
                    <a:pt x="194" y="584"/>
                    <a:pt x="222" y="630"/>
                  </a:cubicBezTo>
                  <a:cubicBezTo>
                    <a:pt x="251" y="672"/>
                    <a:pt x="282" y="704"/>
                    <a:pt x="310" y="746"/>
                  </a:cubicBezTo>
                  <a:lnTo>
                    <a:pt x="324" y="760"/>
                  </a:lnTo>
                  <a:cubicBezTo>
                    <a:pt x="338" y="778"/>
                    <a:pt x="353" y="792"/>
                    <a:pt x="370" y="806"/>
                  </a:cubicBezTo>
                  <a:cubicBezTo>
                    <a:pt x="310" y="848"/>
                    <a:pt x="265" y="894"/>
                    <a:pt x="222" y="922"/>
                  </a:cubicBezTo>
                  <a:cubicBezTo>
                    <a:pt x="177" y="954"/>
                    <a:pt x="148" y="982"/>
                    <a:pt x="120" y="1010"/>
                  </a:cubicBezTo>
                  <a:cubicBezTo>
                    <a:pt x="89" y="1041"/>
                    <a:pt x="61" y="1084"/>
                    <a:pt x="32" y="1129"/>
                  </a:cubicBezTo>
                  <a:cubicBezTo>
                    <a:pt x="18" y="1172"/>
                    <a:pt x="1" y="1217"/>
                    <a:pt x="1" y="1246"/>
                  </a:cubicBezTo>
                  <a:cubicBezTo>
                    <a:pt x="1" y="1288"/>
                    <a:pt x="1" y="1333"/>
                    <a:pt x="32" y="1376"/>
                  </a:cubicBezTo>
                  <a:cubicBezTo>
                    <a:pt x="61" y="1407"/>
                    <a:pt x="89" y="1435"/>
                    <a:pt x="134" y="1450"/>
                  </a:cubicBezTo>
                  <a:cubicBezTo>
                    <a:pt x="163" y="1464"/>
                    <a:pt x="194" y="1464"/>
                    <a:pt x="222" y="1481"/>
                  </a:cubicBezTo>
                  <a:lnTo>
                    <a:pt x="265" y="1481"/>
                  </a:lnTo>
                  <a:cubicBezTo>
                    <a:pt x="370" y="1481"/>
                    <a:pt x="458" y="1450"/>
                    <a:pt x="546" y="1421"/>
                  </a:cubicBezTo>
                  <a:cubicBezTo>
                    <a:pt x="588" y="1421"/>
                    <a:pt x="616" y="1407"/>
                    <a:pt x="648" y="1393"/>
                  </a:cubicBezTo>
                  <a:lnTo>
                    <a:pt x="676" y="1393"/>
                  </a:lnTo>
                  <a:lnTo>
                    <a:pt x="704" y="1376"/>
                  </a:lnTo>
                  <a:lnTo>
                    <a:pt x="736" y="1376"/>
                  </a:lnTo>
                  <a:lnTo>
                    <a:pt x="736" y="1407"/>
                  </a:lnTo>
                  <a:cubicBezTo>
                    <a:pt x="736" y="1464"/>
                    <a:pt x="736" y="1509"/>
                    <a:pt x="750" y="1552"/>
                  </a:cubicBezTo>
                  <a:cubicBezTo>
                    <a:pt x="750" y="1639"/>
                    <a:pt x="764" y="1745"/>
                    <a:pt x="810" y="1833"/>
                  </a:cubicBezTo>
                  <a:cubicBezTo>
                    <a:pt x="824" y="1875"/>
                    <a:pt x="838" y="1903"/>
                    <a:pt x="866" y="1921"/>
                  </a:cubicBezTo>
                  <a:cubicBezTo>
                    <a:pt x="880" y="1935"/>
                    <a:pt x="898" y="1949"/>
                    <a:pt x="912" y="1963"/>
                  </a:cubicBezTo>
                  <a:cubicBezTo>
                    <a:pt x="926" y="1963"/>
                    <a:pt x="940" y="1963"/>
                    <a:pt x="940" y="1977"/>
                  </a:cubicBezTo>
                  <a:lnTo>
                    <a:pt x="1000" y="1977"/>
                  </a:lnTo>
                  <a:cubicBezTo>
                    <a:pt x="1088" y="1977"/>
                    <a:pt x="1144" y="1921"/>
                    <a:pt x="1176" y="1889"/>
                  </a:cubicBezTo>
                  <a:cubicBezTo>
                    <a:pt x="1264" y="1787"/>
                    <a:pt x="1320" y="1657"/>
                    <a:pt x="1366" y="1523"/>
                  </a:cubicBezTo>
                  <a:lnTo>
                    <a:pt x="1380" y="1495"/>
                  </a:lnTo>
                  <a:lnTo>
                    <a:pt x="1453" y="1495"/>
                  </a:lnTo>
                  <a:cubicBezTo>
                    <a:pt x="1541" y="1495"/>
                    <a:pt x="1643" y="1495"/>
                    <a:pt x="1760" y="1464"/>
                  </a:cubicBezTo>
                  <a:cubicBezTo>
                    <a:pt x="1819" y="1450"/>
                    <a:pt x="1907" y="1421"/>
                    <a:pt x="1967" y="1362"/>
                  </a:cubicBezTo>
                  <a:cubicBezTo>
                    <a:pt x="1995" y="1333"/>
                    <a:pt x="2009" y="1305"/>
                    <a:pt x="2023" y="1274"/>
                  </a:cubicBezTo>
                  <a:cubicBezTo>
                    <a:pt x="2023" y="1217"/>
                    <a:pt x="2023" y="1172"/>
                    <a:pt x="2009" y="1144"/>
                  </a:cubicBezTo>
                  <a:cubicBezTo>
                    <a:pt x="1995" y="1098"/>
                    <a:pt x="1967" y="1070"/>
                    <a:pt x="1935" y="1024"/>
                  </a:cubicBezTo>
                  <a:cubicBezTo>
                    <a:pt x="1893" y="982"/>
                    <a:pt x="1865" y="954"/>
                    <a:pt x="1805" y="922"/>
                  </a:cubicBezTo>
                  <a:cubicBezTo>
                    <a:pt x="1745" y="880"/>
                    <a:pt x="1672" y="834"/>
                    <a:pt x="1615" y="792"/>
                  </a:cubicBezTo>
                  <a:lnTo>
                    <a:pt x="1570" y="778"/>
                  </a:lnTo>
                  <a:cubicBezTo>
                    <a:pt x="1601" y="704"/>
                    <a:pt x="1615" y="644"/>
                    <a:pt x="1629" y="570"/>
                  </a:cubicBezTo>
                  <a:cubicBezTo>
                    <a:pt x="1629" y="514"/>
                    <a:pt x="1643" y="454"/>
                    <a:pt x="1643" y="394"/>
                  </a:cubicBezTo>
                  <a:cubicBezTo>
                    <a:pt x="1658" y="338"/>
                    <a:pt x="1658" y="292"/>
                    <a:pt x="1643" y="232"/>
                  </a:cubicBezTo>
                  <a:cubicBezTo>
                    <a:pt x="1643" y="190"/>
                    <a:pt x="1629" y="162"/>
                    <a:pt x="1615" y="116"/>
                  </a:cubicBezTo>
                  <a:cubicBezTo>
                    <a:pt x="1601" y="88"/>
                    <a:pt x="1584" y="57"/>
                    <a:pt x="1556" y="28"/>
                  </a:cubicBezTo>
                  <a:cubicBezTo>
                    <a:pt x="1527" y="14"/>
                    <a:pt x="1496" y="0"/>
                    <a:pt x="145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734;p83">
              <a:extLst>
                <a:ext uri="{FF2B5EF4-FFF2-40B4-BE49-F238E27FC236}">
                  <a16:creationId xmlns:a16="http://schemas.microsoft.com/office/drawing/2014/main" id="{FC7D7653-B212-913C-B8C8-A3AF01E1131E}"/>
                </a:ext>
              </a:extLst>
            </p:cNvPr>
            <p:cNvSpPr/>
            <p:nvPr/>
          </p:nvSpPr>
          <p:spPr>
            <a:xfrm>
              <a:off x="6878411" y="2914185"/>
              <a:ext cx="13679" cy="44527"/>
            </a:xfrm>
            <a:custGeom>
              <a:avLst/>
              <a:gdLst/>
              <a:ahLst/>
              <a:cxnLst/>
              <a:rect l="l" t="t" r="r" b="b"/>
              <a:pathLst>
                <a:path w="145" h="472" extrusionOk="0">
                  <a:moveTo>
                    <a:pt x="102" y="1"/>
                  </a:moveTo>
                  <a:cubicBezTo>
                    <a:pt x="88" y="1"/>
                    <a:pt x="74" y="18"/>
                    <a:pt x="74" y="46"/>
                  </a:cubicBezTo>
                  <a:cubicBezTo>
                    <a:pt x="88" y="88"/>
                    <a:pt x="88" y="134"/>
                    <a:pt x="74" y="176"/>
                  </a:cubicBezTo>
                  <a:cubicBezTo>
                    <a:pt x="74" y="236"/>
                    <a:pt x="57" y="296"/>
                    <a:pt x="43" y="338"/>
                  </a:cubicBezTo>
                  <a:cubicBezTo>
                    <a:pt x="29" y="370"/>
                    <a:pt x="29" y="384"/>
                    <a:pt x="15" y="412"/>
                  </a:cubicBezTo>
                  <a:cubicBezTo>
                    <a:pt x="0" y="426"/>
                    <a:pt x="15" y="458"/>
                    <a:pt x="29" y="458"/>
                  </a:cubicBezTo>
                  <a:cubicBezTo>
                    <a:pt x="29" y="472"/>
                    <a:pt x="43" y="472"/>
                    <a:pt x="43" y="472"/>
                  </a:cubicBezTo>
                  <a:cubicBezTo>
                    <a:pt x="57" y="472"/>
                    <a:pt x="74" y="458"/>
                    <a:pt x="74" y="440"/>
                  </a:cubicBezTo>
                  <a:cubicBezTo>
                    <a:pt x="102" y="384"/>
                    <a:pt x="131" y="310"/>
                    <a:pt x="131" y="250"/>
                  </a:cubicBezTo>
                  <a:cubicBezTo>
                    <a:pt x="145" y="176"/>
                    <a:pt x="145" y="106"/>
                    <a:pt x="145" y="32"/>
                  </a:cubicBezTo>
                  <a:cubicBezTo>
                    <a:pt x="131" y="18"/>
                    <a:pt x="131" y="1"/>
                    <a:pt x="10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735;p83">
              <a:extLst>
                <a:ext uri="{FF2B5EF4-FFF2-40B4-BE49-F238E27FC236}">
                  <a16:creationId xmlns:a16="http://schemas.microsoft.com/office/drawing/2014/main" id="{104AA18C-E2E2-565A-DAB7-5898B284EA61}"/>
                </a:ext>
              </a:extLst>
            </p:cNvPr>
            <p:cNvSpPr/>
            <p:nvPr/>
          </p:nvSpPr>
          <p:spPr>
            <a:xfrm>
              <a:off x="6891995" y="2991824"/>
              <a:ext cx="26698" cy="27641"/>
            </a:xfrm>
            <a:custGeom>
              <a:avLst/>
              <a:gdLst/>
              <a:ahLst/>
              <a:cxnLst/>
              <a:rect l="l" t="t" r="r" b="b"/>
              <a:pathLst>
                <a:path w="283" h="293" extrusionOk="0">
                  <a:moveTo>
                    <a:pt x="32" y="1"/>
                  </a:moveTo>
                  <a:cubicBezTo>
                    <a:pt x="18" y="1"/>
                    <a:pt x="18" y="15"/>
                    <a:pt x="18" y="15"/>
                  </a:cubicBezTo>
                  <a:cubicBezTo>
                    <a:pt x="1" y="29"/>
                    <a:pt x="18" y="29"/>
                    <a:pt x="18" y="29"/>
                  </a:cubicBezTo>
                  <a:cubicBezTo>
                    <a:pt x="18" y="43"/>
                    <a:pt x="18" y="43"/>
                    <a:pt x="32" y="43"/>
                  </a:cubicBezTo>
                  <a:cubicBezTo>
                    <a:pt x="61" y="57"/>
                    <a:pt x="89" y="74"/>
                    <a:pt x="106" y="89"/>
                  </a:cubicBezTo>
                  <a:cubicBezTo>
                    <a:pt x="120" y="103"/>
                    <a:pt x="148" y="117"/>
                    <a:pt x="163" y="131"/>
                  </a:cubicBezTo>
                  <a:cubicBezTo>
                    <a:pt x="177" y="145"/>
                    <a:pt x="194" y="177"/>
                    <a:pt x="208" y="205"/>
                  </a:cubicBezTo>
                  <a:cubicBezTo>
                    <a:pt x="208" y="219"/>
                    <a:pt x="222" y="250"/>
                    <a:pt x="222" y="264"/>
                  </a:cubicBezTo>
                  <a:cubicBezTo>
                    <a:pt x="222" y="279"/>
                    <a:pt x="236" y="293"/>
                    <a:pt x="250" y="293"/>
                  </a:cubicBezTo>
                  <a:lnTo>
                    <a:pt x="265" y="293"/>
                  </a:lnTo>
                  <a:cubicBezTo>
                    <a:pt x="282" y="279"/>
                    <a:pt x="282" y="264"/>
                    <a:pt x="282" y="250"/>
                  </a:cubicBezTo>
                  <a:cubicBezTo>
                    <a:pt x="282" y="219"/>
                    <a:pt x="265" y="191"/>
                    <a:pt x="250" y="162"/>
                  </a:cubicBezTo>
                  <a:cubicBezTo>
                    <a:pt x="236" y="145"/>
                    <a:pt x="222" y="117"/>
                    <a:pt x="194" y="103"/>
                  </a:cubicBezTo>
                  <a:cubicBezTo>
                    <a:pt x="177" y="74"/>
                    <a:pt x="148" y="57"/>
                    <a:pt x="134" y="43"/>
                  </a:cubicBezTo>
                  <a:cubicBezTo>
                    <a:pt x="106" y="29"/>
                    <a:pt x="75" y="15"/>
                    <a:pt x="3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736;p83">
              <a:extLst>
                <a:ext uri="{FF2B5EF4-FFF2-40B4-BE49-F238E27FC236}">
                  <a16:creationId xmlns:a16="http://schemas.microsoft.com/office/drawing/2014/main" id="{43AB0289-92AE-6DBD-3E22-037700F74FEF}"/>
                </a:ext>
              </a:extLst>
            </p:cNvPr>
            <p:cNvSpPr/>
            <p:nvPr/>
          </p:nvSpPr>
          <p:spPr>
            <a:xfrm>
              <a:off x="6849166" y="3034654"/>
              <a:ext cx="14056" cy="33301"/>
            </a:xfrm>
            <a:custGeom>
              <a:avLst/>
              <a:gdLst/>
              <a:ahLst/>
              <a:cxnLst/>
              <a:rect l="l" t="t" r="r" b="b"/>
              <a:pathLst>
                <a:path w="149" h="353" extrusionOk="0">
                  <a:moveTo>
                    <a:pt x="135" y="0"/>
                  </a:moveTo>
                  <a:cubicBezTo>
                    <a:pt x="121" y="14"/>
                    <a:pt x="103" y="14"/>
                    <a:pt x="103" y="29"/>
                  </a:cubicBezTo>
                  <a:lnTo>
                    <a:pt x="103" y="74"/>
                  </a:lnTo>
                  <a:cubicBezTo>
                    <a:pt x="103" y="102"/>
                    <a:pt x="89" y="116"/>
                    <a:pt x="89" y="148"/>
                  </a:cubicBezTo>
                  <a:cubicBezTo>
                    <a:pt x="89" y="162"/>
                    <a:pt x="75" y="176"/>
                    <a:pt x="75" y="204"/>
                  </a:cubicBezTo>
                  <a:cubicBezTo>
                    <a:pt x="61" y="236"/>
                    <a:pt x="33" y="278"/>
                    <a:pt x="15" y="306"/>
                  </a:cubicBezTo>
                  <a:cubicBezTo>
                    <a:pt x="1" y="324"/>
                    <a:pt x="15" y="338"/>
                    <a:pt x="33" y="352"/>
                  </a:cubicBezTo>
                  <a:lnTo>
                    <a:pt x="47" y="352"/>
                  </a:lnTo>
                  <a:cubicBezTo>
                    <a:pt x="61" y="352"/>
                    <a:pt x="61" y="338"/>
                    <a:pt x="61" y="338"/>
                  </a:cubicBezTo>
                  <a:cubicBezTo>
                    <a:pt x="89" y="292"/>
                    <a:pt x="121" y="250"/>
                    <a:pt x="135" y="190"/>
                  </a:cubicBezTo>
                  <a:cubicBezTo>
                    <a:pt x="149" y="148"/>
                    <a:pt x="149" y="88"/>
                    <a:pt x="149" y="29"/>
                  </a:cubicBezTo>
                  <a:cubicBezTo>
                    <a:pt x="149" y="14"/>
                    <a:pt x="149" y="0"/>
                    <a:pt x="135" y="0"/>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737;p83">
              <a:extLst>
                <a:ext uri="{FF2B5EF4-FFF2-40B4-BE49-F238E27FC236}">
                  <a16:creationId xmlns:a16="http://schemas.microsoft.com/office/drawing/2014/main" id="{8BE2CC41-A538-4838-EE09-0F7AC63E3AF4}"/>
                </a:ext>
              </a:extLst>
            </p:cNvPr>
            <p:cNvSpPr/>
            <p:nvPr/>
          </p:nvSpPr>
          <p:spPr>
            <a:xfrm>
              <a:off x="6777564" y="3009749"/>
              <a:ext cx="35943" cy="18018"/>
            </a:xfrm>
            <a:custGeom>
              <a:avLst/>
              <a:gdLst/>
              <a:ahLst/>
              <a:cxnLst/>
              <a:rect l="l" t="t" r="r" b="b"/>
              <a:pathLst>
                <a:path w="381" h="191" extrusionOk="0">
                  <a:moveTo>
                    <a:pt x="320" y="1"/>
                  </a:moveTo>
                  <a:cubicBezTo>
                    <a:pt x="306" y="15"/>
                    <a:pt x="278" y="29"/>
                    <a:pt x="264" y="29"/>
                  </a:cubicBezTo>
                  <a:cubicBezTo>
                    <a:pt x="190" y="74"/>
                    <a:pt x="102" y="89"/>
                    <a:pt x="28" y="103"/>
                  </a:cubicBezTo>
                  <a:cubicBezTo>
                    <a:pt x="14" y="117"/>
                    <a:pt x="0" y="117"/>
                    <a:pt x="0" y="131"/>
                  </a:cubicBezTo>
                  <a:lnTo>
                    <a:pt x="0" y="162"/>
                  </a:lnTo>
                  <a:lnTo>
                    <a:pt x="14" y="176"/>
                  </a:lnTo>
                  <a:cubicBezTo>
                    <a:pt x="28" y="176"/>
                    <a:pt x="28" y="191"/>
                    <a:pt x="28" y="191"/>
                  </a:cubicBezTo>
                  <a:cubicBezTo>
                    <a:pt x="42" y="191"/>
                    <a:pt x="42" y="176"/>
                    <a:pt x="42" y="176"/>
                  </a:cubicBezTo>
                  <a:cubicBezTo>
                    <a:pt x="158" y="162"/>
                    <a:pt x="264" y="117"/>
                    <a:pt x="366" y="60"/>
                  </a:cubicBezTo>
                  <a:cubicBezTo>
                    <a:pt x="380" y="43"/>
                    <a:pt x="380" y="29"/>
                    <a:pt x="380" y="15"/>
                  </a:cubicBezTo>
                  <a:cubicBezTo>
                    <a:pt x="366" y="1"/>
                    <a:pt x="352" y="1"/>
                    <a:pt x="352" y="1"/>
                  </a:cubicBezTo>
                  <a:close/>
                </a:path>
              </a:pathLst>
            </a:custGeom>
            <a:solidFill>
              <a:srgbClr val="F198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738;p83">
              <a:extLst>
                <a:ext uri="{FF2B5EF4-FFF2-40B4-BE49-F238E27FC236}">
                  <a16:creationId xmlns:a16="http://schemas.microsoft.com/office/drawing/2014/main" id="{D8AB9F31-0190-4E89-629F-4D16CE9F7972}"/>
                </a:ext>
              </a:extLst>
            </p:cNvPr>
            <p:cNvSpPr/>
            <p:nvPr/>
          </p:nvSpPr>
          <p:spPr>
            <a:xfrm>
              <a:off x="6221726" y="2749754"/>
              <a:ext cx="147733" cy="144148"/>
            </a:xfrm>
            <a:custGeom>
              <a:avLst/>
              <a:gdLst/>
              <a:ahLst/>
              <a:cxnLst/>
              <a:rect l="l" t="t" r="r" b="b"/>
              <a:pathLst>
                <a:path w="1566" h="1528" extrusionOk="0">
                  <a:moveTo>
                    <a:pt x="790" y="0"/>
                  </a:moveTo>
                  <a:cubicBezTo>
                    <a:pt x="771" y="0"/>
                    <a:pt x="751" y="1"/>
                    <a:pt x="732" y="2"/>
                  </a:cubicBezTo>
                  <a:cubicBezTo>
                    <a:pt x="306" y="45"/>
                    <a:pt x="0" y="410"/>
                    <a:pt x="43" y="822"/>
                  </a:cubicBezTo>
                  <a:cubicBezTo>
                    <a:pt x="69" y="1229"/>
                    <a:pt x="409" y="1527"/>
                    <a:pt x="796" y="1527"/>
                  </a:cubicBezTo>
                  <a:cubicBezTo>
                    <a:pt x="813" y="1527"/>
                    <a:pt x="831" y="1527"/>
                    <a:pt x="848" y="1525"/>
                  </a:cubicBezTo>
                  <a:cubicBezTo>
                    <a:pt x="1260" y="1480"/>
                    <a:pt x="1566" y="1114"/>
                    <a:pt x="1537" y="706"/>
                  </a:cubicBezTo>
                  <a:cubicBezTo>
                    <a:pt x="1511" y="300"/>
                    <a:pt x="1177" y="0"/>
                    <a:pt x="79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739;p83">
              <a:extLst>
                <a:ext uri="{FF2B5EF4-FFF2-40B4-BE49-F238E27FC236}">
                  <a16:creationId xmlns:a16="http://schemas.microsoft.com/office/drawing/2014/main" id="{3FCDBB7A-79BA-51C9-D32E-61EF57C78D5B}"/>
                </a:ext>
              </a:extLst>
            </p:cNvPr>
            <p:cNvSpPr/>
            <p:nvPr/>
          </p:nvSpPr>
          <p:spPr>
            <a:xfrm>
              <a:off x="6221726" y="2746924"/>
              <a:ext cx="147733" cy="149431"/>
            </a:xfrm>
            <a:custGeom>
              <a:avLst/>
              <a:gdLst/>
              <a:ahLst/>
              <a:cxnLst/>
              <a:rect l="l" t="t" r="r" b="b"/>
              <a:pathLst>
                <a:path w="1566" h="1584" extrusionOk="0">
                  <a:moveTo>
                    <a:pt x="792" y="60"/>
                  </a:moveTo>
                  <a:cubicBezTo>
                    <a:pt x="1158" y="60"/>
                    <a:pt x="1478" y="352"/>
                    <a:pt x="1509" y="736"/>
                  </a:cubicBezTo>
                  <a:lnTo>
                    <a:pt x="1509" y="792"/>
                  </a:lnTo>
                  <a:cubicBezTo>
                    <a:pt x="1509" y="1176"/>
                    <a:pt x="1214" y="1482"/>
                    <a:pt x="848" y="1510"/>
                  </a:cubicBezTo>
                  <a:cubicBezTo>
                    <a:pt x="820" y="1527"/>
                    <a:pt x="806" y="1527"/>
                    <a:pt x="792" y="1527"/>
                  </a:cubicBezTo>
                  <a:cubicBezTo>
                    <a:pt x="408" y="1527"/>
                    <a:pt x="102" y="1232"/>
                    <a:pt x="71" y="852"/>
                  </a:cubicBezTo>
                  <a:cubicBezTo>
                    <a:pt x="71" y="824"/>
                    <a:pt x="57" y="806"/>
                    <a:pt x="57" y="792"/>
                  </a:cubicBezTo>
                  <a:cubicBezTo>
                    <a:pt x="57" y="412"/>
                    <a:pt x="352" y="89"/>
                    <a:pt x="732" y="60"/>
                  </a:cubicBezTo>
                  <a:close/>
                  <a:moveTo>
                    <a:pt x="718" y="1"/>
                  </a:moveTo>
                  <a:cubicBezTo>
                    <a:pt x="320" y="46"/>
                    <a:pt x="0" y="384"/>
                    <a:pt x="0" y="792"/>
                  </a:cubicBezTo>
                  <a:cubicBezTo>
                    <a:pt x="0" y="806"/>
                    <a:pt x="0" y="838"/>
                    <a:pt x="14" y="852"/>
                  </a:cubicBezTo>
                  <a:cubicBezTo>
                    <a:pt x="43" y="1263"/>
                    <a:pt x="380" y="1584"/>
                    <a:pt x="792" y="1584"/>
                  </a:cubicBezTo>
                  <a:lnTo>
                    <a:pt x="848" y="1584"/>
                  </a:lnTo>
                  <a:cubicBezTo>
                    <a:pt x="1260" y="1541"/>
                    <a:pt x="1566" y="1204"/>
                    <a:pt x="1566" y="792"/>
                  </a:cubicBezTo>
                  <a:lnTo>
                    <a:pt x="1566" y="736"/>
                  </a:lnTo>
                  <a:cubicBezTo>
                    <a:pt x="1537" y="310"/>
                    <a:pt x="1186"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740;p83">
              <a:extLst>
                <a:ext uri="{FF2B5EF4-FFF2-40B4-BE49-F238E27FC236}">
                  <a16:creationId xmlns:a16="http://schemas.microsoft.com/office/drawing/2014/main" id="{3E584F82-6586-41C2-AC76-41E772FF0007}"/>
                </a:ext>
              </a:extLst>
            </p:cNvPr>
            <p:cNvSpPr/>
            <p:nvPr/>
          </p:nvSpPr>
          <p:spPr>
            <a:xfrm>
              <a:off x="6221726" y="2756358"/>
              <a:ext cx="146412" cy="141789"/>
            </a:xfrm>
            <a:custGeom>
              <a:avLst/>
              <a:gdLst/>
              <a:ahLst/>
              <a:cxnLst/>
              <a:rect l="l" t="t" r="r" b="b"/>
              <a:pathLst>
                <a:path w="1552" h="1503" extrusionOk="0">
                  <a:moveTo>
                    <a:pt x="757" y="1"/>
                  </a:moveTo>
                  <a:cubicBezTo>
                    <a:pt x="739" y="1"/>
                    <a:pt x="722" y="2"/>
                    <a:pt x="704" y="3"/>
                  </a:cubicBezTo>
                  <a:cubicBezTo>
                    <a:pt x="292" y="34"/>
                    <a:pt x="0" y="400"/>
                    <a:pt x="28" y="812"/>
                  </a:cubicBezTo>
                  <a:cubicBezTo>
                    <a:pt x="55" y="1206"/>
                    <a:pt x="376" y="1502"/>
                    <a:pt x="753" y="1502"/>
                  </a:cubicBezTo>
                  <a:cubicBezTo>
                    <a:pt x="780" y="1502"/>
                    <a:pt x="807" y="1501"/>
                    <a:pt x="834" y="1498"/>
                  </a:cubicBezTo>
                  <a:cubicBezTo>
                    <a:pt x="1246" y="1470"/>
                    <a:pt x="1552" y="1104"/>
                    <a:pt x="1509" y="692"/>
                  </a:cubicBezTo>
                  <a:cubicBezTo>
                    <a:pt x="1479" y="301"/>
                    <a:pt x="1155" y="1"/>
                    <a:pt x="7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741;p83">
              <a:extLst>
                <a:ext uri="{FF2B5EF4-FFF2-40B4-BE49-F238E27FC236}">
                  <a16:creationId xmlns:a16="http://schemas.microsoft.com/office/drawing/2014/main" id="{3333B6C1-C419-E2BC-C45A-16FD928F93CB}"/>
                </a:ext>
              </a:extLst>
            </p:cNvPr>
            <p:cNvSpPr/>
            <p:nvPr/>
          </p:nvSpPr>
          <p:spPr>
            <a:xfrm>
              <a:off x="6246632" y="2781169"/>
              <a:ext cx="95281" cy="91979"/>
            </a:xfrm>
            <a:custGeom>
              <a:avLst/>
              <a:gdLst/>
              <a:ahLst/>
              <a:cxnLst/>
              <a:rect l="l" t="t" r="r" b="b"/>
              <a:pathLst>
                <a:path w="1010" h="975" extrusionOk="0">
                  <a:moveTo>
                    <a:pt x="517" y="1"/>
                  </a:moveTo>
                  <a:cubicBezTo>
                    <a:pt x="501" y="1"/>
                    <a:pt x="484" y="2"/>
                    <a:pt x="468" y="4"/>
                  </a:cubicBezTo>
                  <a:cubicBezTo>
                    <a:pt x="204" y="21"/>
                    <a:pt x="0" y="253"/>
                    <a:pt x="28" y="531"/>
                  </a:cubicBezTo>
                  <a:cubicBezTo>
                    <a:pt x="41" y="777"/>
                    <a:pt x="247" y="974"/>
                    <a:pt x="489" y="974"/>
                  </a:cubicBezTo>
                  <a:cubicBezTo>
                    <a:pt x="506" y="974"/>
                    <a:pt x="524" y="973"/>
                    <a:pt x="542" y="971"/>
                  </a:cubicBezTo>
                  <a:cubicBezTo>
                    <a:pt x="820" y="957"/>
                    <a:pt x="1010" y="725"/>
                    <a:pt x="996" y="443"/>
                  </a:cubicBezTo>
                  <a:cubicBezTo>
                    <a:pt x="969" y="196"/>
                    <a:pt x="760" y="1"/>
                    <a:pt x="5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742;p83">
              <a:extLst>
                <a:ext uri="{FF2B5EF4-FFF2-40B4-BE49-F238E27FC236}">
                  <a16:creationId xmlns:a16="http://schemas.microsoft.com/office/drawing/2014/main" id="{88E5EC66-87F9-946F-E9E8-1AD22AF96C57}"/>
                </a:ext>
              </a:extLst>
            </p:cNvPr>
            <p:cNvSpPr/>
            <p:nvPr/>
          </p:nvSpPr>
          <p:spPr>
            <a:xfrm>
              <a:off x="6316913" y="2809093"/>
              <a:ext cx="34622" cy="22264"/>
            </a:xfrm>
            <a:custGeom>
              <a:avLst/>
              <a:gdLst/>
              <a:ahLst/>
              <a:cxnLst/>
              <a:rect l="l" t="t" r="r" b="b"/>
              <a:pathLst>
                <a:path w="367" h="236" extrusionOk="0">
                  <a:moveTo>
                    <a:pt x="210" y="0"/>
                  </a:moveTo>
                  <a:cubicBezTo>
                    <a:pt x="199" y="0"/>
                    <a:pt x="188" y="1"/>
                    <a:pt x="177" y="3"/>
                  </a:cubicBezTo>
                  <a:cubicBezTo>
                    <a:pt x="75" y="3"/>
                    <a:pt x="1" y="59"/>
                    <a:pt x="1" y="133"/>
                  </a:cubicBezTo>
                  <a:cubicBezTo>
                    <a:pt x="15" y="193"/>
                    <a:pt x="89" y="235"/>
                    <a:pt x="191" y="235"/>
                  </a:cubicBezTo>
                  <a:cubicBezTo>
                    <a:pt x="293" y="221"/>
                    <a:pt x="367" y="165"/>
                    <a:pt x="353" y="105"/>
                  </a:cubicBezTo>
                  <a:cubicBezTo>
                    <a:pt x="353" y="41"/>
                    <a:pt x="286" y="0"/>
                    <a:pt x="2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743;p83">
              <a:extLst>
                <a:ext uri="{FF2B5EF4-FFF2-40B4-BE49-F238E27FC236}">
                  <a16:creationId xmlns:a16="http://schemas.microsoft.com/office/drawing/2014/main" id="{895488EE-15B1-88F3-FDC9-817ED3FAD37B}"/>
                </a:ext>
              </a:extLst>
            </p:cNvPr>
            <p:cNvSpPr/>
            <p:nvPr/>
          </p:nvSpPr>
          <p:spPr>
            <a:xfrm>
              <a:off x="5929657" y="2697963"/>
              <a:ext cx="159430" cy="143393"/>
            </a:xfrm>
            <a:custGeom>
              <a:avLst/>
              <a:gdLst/>
              <a:ahLst/>
              <a:cxnLst/>
              <a:rect l="l" t="t" r="r" b="b"/>
              <a:pathLst>
                <a:path w="1690" h="1520" extrusionOk="0">
                  <a:moveTo>
                    <a:pt x="845" y="0"/>
                  </a:moveTo>
                  <a:cubicBezTo>
                    <a:pt x="524" y="0"/>
                    <a:pt x="226" y="215"/>
                    <a:pt x="120" y="534"/>
                  </a:cubicBezTo>
                  <a:cubicBezTo>
                    <a:pt x="1" y="931"/>
                    <a:pt x="223" y="1357"/>
                    <a:pt x="616" y="1487"/>
                  </a:cubicBezTo>
                  <a:cubicBezTo>
                    <a:pt x="689" y="1509"/>
                    <a:pt x="763" y="1519"/>
                    <a:pt x="835" y="1519"/>
                  </a:cubicBezTo>
                  <a:cubicBezTo>
                    <a:pt x="1159" y="1519"/>
                    <a:pt x="1461" y="1310"/>
                    <a:pt x="1556" y="973"/>
                  </a:cubicBezTo>
                  <a:cubicBezTo>
                    <a:pt x="1689" y="579"/>
                    <a:pt x="1468" y="154"/>
                    <a:pt x="1074" y="38"/>
                  </a:cubicBezTo>
                  <a:cubicBezTo>
                    <a:pt x="998" y="12"/>
                    <a:pt x="921" y="0"/>
                    <a:pt x="845"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744;p83">
              <a:extLst>
                <a:ext uri="{FF2B5EF4-FFF2-40B4-BE49-F238E27FC236}">
                  <a16:creationId xmlns:a16="http://schemas.microsoft.com/office/drawing/2014/main" id="{8E71FA6D-BB7C-E77D-2E06-179F5CE0607B}"/>
                </a:ext>
              </a:extLst>
            </p:cNvPr>
            <p:cNvSpPr/>
            <p:nvPr/>
          </p:nvSpPr>
          <p:spPr>
            <a:xfrm>
              <a:off x="5935317" y="2694473"/>
              <a:ext cx="148110" cy="149431"/>
            </a:xfrm>
            <a:custGeom>
              <a:avLst/>
              <a:gdLst/>
              <a:ahLst/>
              <a:cxnLst/>
              <a:rect l="l" t="t" r="r" b="b"/>
              <a:pathLst>
                <a:path w="1570" h="1584" extrusionOk="0">
                  <a:moveTo>
                    <a:pt x="792" y="61"/>
                  </a:moveTo>
                  <a:cubicBezTo>
                    <a:pt x="852" y="61"/>
                    <a:pt x="926" y="75"/>
                    <a:pt x="996" y="103"/>
                  </a:cubicBezTo>
                  <a:cubicBezTo>
                    <a:pt x="1306" y="191"/>
                    <a:pt x="1510" y="483"/>
                    <a:pt x="1510" y="792"/>
                  </a:cubicBezTo>
                  <a:cubicBezTo>
                    <a:pt x="1510" y="866"/>
                    <a:pt x="1496" y="940"/>
                    <a:pt x="1468" y="1010"/>
                  </a:cubicBezTo>
                  <a:cubicBezTo>
                    <a:pt x="1380" y="1320"/>
                    <a:pt x="1084" y="1524"/>
                    <a:pt x="778" y="1524"/>
                  </a:cubicBezTo>
                  <a:cubicBezTo>
                    <a:pt x="704" y="1524"/>
                    <a:pt x="630" y="1510"/>
                    <a:pt x="574" y="1496"/>
                  </a:cubicBezTo>
                  <a:cubicBezTo>
                    <a:pt x="265" y="1394"/>
                    <a:pt x="60" y="1116"/>
                    <a:pt x="60" y="792"/>
                  </a:cubicBezTo>
                  <a:cubicBezTo>
                    <a:pt x="60" y="733"/>
                    <a:pt x="75" y="645"/>
                    <a:pt x="89" y="588"/>
                  </a:cubicBezTo>
                  <a:cubicBezTo>
                    <a:pt x="191" y="265"/>
                    <a:pt x="486" y="61"/>
                    <a:pt x="792" y="61"/>
                  </a:cubicBezTo>
                  <a:close/>
                  <a:moveTo>
                    <a:pt x="792" y="1"/>
                  </a:moveTo>
                  <a:cubicBezTo>
                    <a:pt x="454" y="1"/>
                    <a:pt x="148" y="219"/>
                    <a:pt x="29" y="557"/>
                  </a:cubicBezTo>
                  <a:cubicBezTo>
                    <a:pt x="15" y="645"/>
                    <a:pt x="1" y="718"/>
                    <a:pt x="1" y="792"/>
                  </a:cubicBezTo>
                  <a:cubicBezTo>
                    <a:pt x="1" y="1130"/>
                    <a:pt x="222" y="1436"/>
                    <a:pt x="542" y="1556"/>
                  </a:cubicBezTo>
                  <a:cubicBezTo>
                    <a:pt x="630" y="1570"/>
                    <a:pt x="704" y="1584"/>
                    <a:pt x="778" y="1584"/>
                  </a:cubicBezTo>
                  <a:cubicBezTo>
                    <a:pt x="1116" y="1584"/>
                    <a:pt x="1422" y="1362"/>
                    <a:pt x="1524" y="1028"/>
                  </a:cubicBezTo>
                  <a:cubicBezTo>
                    <a:pt x="1555" y="954"/>
                    <a:pt x="1570" y="866"/>
                    <a:pt x="1570" y="792"/>
                  </a:cubicBezTo>
                  <a:cubicBezTo>
                    <a:pt x="1570" y="455"/>
                    <a:pt x="1348" y="149"/>
                    <a:pt x="1014" y="43"/>
                  </a:cubicBezTo>
                  <a:cubicBezTo>
                    <a:pt x="940" y="15"/>
                    <a:pt x="866" y="1"/>
                    <a:pt x="7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745;p83">
              <a:extLst>
                <a:ext uri="{FF2B5EF4-FFF2-40B4-BE49-F238E27FC236}">
                  <a16:creationId xmlns:a16="http://schemas.microsoft.com/office/drawing/2014/main" id="{825C1D35-CA08-F5EE-3A3E-2E0BB8FB0725}"/>
                </a:ext>
              </a:extLst>
            </p:cNvPr>
            <p:cNvSpPr/>
            <p:nvPr/>
          </p:nvSpPr>
          <p:spPr>
            <a:xfrm>
              <a:off x="5929657" y="2703906"/>
              <a:ext cx="159430" cy="142921"/>
            </a:xfrm>
            <a:custGeom>
              <a:avLst/>
              <a:gdLst/>
              <a:ahLst/>
              <a:cxnLst/>
              <a:rect l="l" t="t" r="r" b="b"/>
              <a:pathLst>
                <a:path w="1690" h="1515" extrusionOk="0">
                  <a:moveTo>
                    <a:pt x="859" y="0"/>
                  </a:moveTo>
                  <a:cubicBezTo>
                    <a:pt x="533" y="0"/>
                    <a:pt x="230" y="207"/>
                    <a:pt x="135" y="531"/>
                  </a:cubicBezTo>
                  <a:cubicBezTo>
                    <a:pt x="1" y="928"/>
                    <a:pt x="223" y="1350"/>
                    <a:pt x="616" y="1484"/>
                  </a:cubicBezTo>
                  <a:cubicBezTo>
                    <a:pt x="689" y="1505"/>
                    <a:pt x="762" y="1515"/>
                    <a:pt x="833" y="1515"/>
                  </a:cubicBezTo>
                  <a:cubicBezTo>
                    <a:pt x="1158" y="1515"/>
                    <a:pt x="1461" y="1310"/>
                    <a:pt x="1556" y="984"/>
                  </a:cubicBezTo>
                  <a:cubicBezTo>
                    <a:pt x="1689" y="590"/>
                    <a:pt x="1468" y="165"/>
                    <a:pt x="1074" y="31"/>
                  </a:cubicBezTo>
                  <a:cubicBezTo>
                    <a:pt x="1002" y="10"/>
                    <a:pt x="930" y="0"/>
                    <a:pt x="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746;p83">
              <a:extLst>
                <a:ext uri="{FF2B5EF4-FFF2-40B4-BE49-F238E27FC236}">
                  <a16:creationId xmlns:a16="http://schemas.microsoft.com/office/drawing/2014/main" id="{6B5387C3-EC95-D116-44AD-F95B8A99A91E}"/>
                </a:ext>
              </a:extLst>
            </p:cNvPr>
            <p:cNvSpPr/>
            <p:nvPr/>
          </p:nvSpPr>
          <p:spPr>
            <a:xfrm>
              <a:off x="5957581" y="2729283"/>
              <a:ext cx="103583" cy="92168"/>
            </a:xfrm>
            <a:custGeom>
              <a:avLst/>
              <a:gdLst/>
              <a:ahLst/>
              <a:cxnLst/>
              <a:rect l="l" t="t" r="r" b="b"/>
              <a:pathLst>
                <a:path w="1098" h="977" extrusionOk="0">
                  <a:moveTo>
                    <a:pt x="549" y="0"/>
                  </a:moveTo>
                  <a:cubicBezTo>
                    <a:pt x="339" y="0"/>
                    <a:pt x="148" y="137"/>
                    <a:pt x="88" y="349"/>
                  </a:cubicBezTo>
                  <a:cubicBezTo>
                    <a:pt x="0" y="599"/>
                    <a:pt x="145" y="877"/>
                    <a:pt x="408" y="951"/>
                  </a:cubicBezTo>
                  <a:cubicBezTo>
                    <a:pt x="457" y="968"/>
                    <a:pt x="508" y="976"/>
                    <a:pt x="557" y="976"/>
                  </a:cubicBezTo>
                  <a:cubicBezTo>
                    <a:pt x="759" y="976"/>
                    <a:pt x="951" y="839"/>
                    <a:pt x="1010" y="627"/>
                  </a:cubicBezTo>
                  <a:cubicBezTo>
                    <a:pt x="1098" y="378"/>
                    <a:pt x="954" y="100"/>
                    <a:pt x="704" y="26"/>
                  </a:cubicBezTo>
                  <a:cubicBezTo>
                    <a:pt x="652" y="9"/>
                    <a:pt x="600" y="0"/>
                    <a:pt x="54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747;p83">
              <a:extLst>
                <a:ext uri="{FF2B5EF4-FFF2-40B4-BE49-F238E27FC236}">
                  <a16:creationId xmlns:a16="http://schemas.microsoft.com/office/drawing/2014/main" id="{9D7893F6-51A4-63B0-008C-E6B3801F106A}"/>
                </a:ext>
              </a:extLst>
            </p:cNvPr>
            <p:cNvSpPr/>
            <p:nvPr/>
          </p:nvSpPr>
          <p:spPr>
            <a:xfrm>
              <a:off x="5954562" y="2747302"/>
              <a:ext cx="34999" cy="24339"/>
            </a:xfrm>
            <a:custGeom>
              <a:avLst/>
              <a:gdLst/>
              <a:ahLst/>
              <a:cxnLst/>
              <a:rect l="l" t="t" r="r" b="b"/>
              <a:pathLst>
                <a:path w="371" h="258" extrusionOk="0">
                  <a:moveTo>
                    <a:pt x="156" y="0"/>
                  </a:moveTo>
                  <a:cubicBezTo>
                    <a:pt x="93" y="0"/>
                    <a:pt x="39" y="30"/>
                    <a:pt x="18" y="85"/>
                  </a:cubicBezTo>
                  <a:cubicBezTo>
                    <a:pt x="1" y="144"/>
                    <a:pt x="61" y="218"/>
                    <a:pt x="148" y="246"/>
                  </a:cubicBezTo>
                  <a:cubicBezTo>
                    <a:pt x="176" y="254"/>
                    <a:pt x="202" y="257"/>
                    <a:pt x="226" y="257"/>
                  </a:cubicBezTo>
                  <a:cubicBezTo>
                    <a:pt x="292" y="257"/>
                    <a:pt x="342" y="231"/>
                    <a:pt x="352" y="187"/>
                  </a:cubicBezTo>
                  <a:cubicBezTo>
                    <a:pt x="370" y="116"/>
                    <a:pt x="310" y="42"/>
                    <a:pt x="222" y="11"/>
                  </a:cubicBezTo>
                  <a:cubicBezTo>
                    <a:pt x="200" y="4"/>
                    <a:pt x="177" y="0"/>
                    <a:pt x="1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748;p83">
              <a:extLst>
                <a:ext uri="{FF2B5EF4-FFF2-40B4-BE49-F238E27FC236}">
                  <a16:creationId xmlns:a16="http://schemas.microsoft.com/office/drawing/2014/main" id="{2C36C4C6-1EB8-19DC-E019-C2828258F3D2}"/>
                </a:ext>
              </a:extLst>
            </p:cNvPr>
            <p:cNvSpPr/>
            <p:nvPr/>
          </p:nvSpPr>
          <p:spPr>
            <a:xfrm>
              <a:off x="6110880" y="2889280"/>
              <a:ext cx="80376" cy="38961"/>
            </a:xfrm>
            <a:custGeom>
              <a:avLst/>
              <a:gdLst/>
              <a:ahLst/>
              <a:cxnLst/>
              <a:rect l="l" t="t" r="r" b="b"/>
              <a:pathLst>
                <a:path w="852" h="413" extrusionOk="0">
                  <a:moveTo>
                    <a:pt x="806" y="1"/>
                  </a:moveTo>
                  <a:lnTo>
                    <a:pt x="806" y="18"/>
                  </a:lnTo>
                  <a:lnTo>
                    <a:pt x="792" y="32"/>
                  </a:lnTo>
                  <a:cubicBezTo>
                    <a:pt x="778" y="46"/>
                    <a:pt x="764" y="61"/>
                    <a:pt x="764" y="75"/>
                  </a:cubicBezTo>
                  <a:lnTo>
                    <a:pt x="718" y="120"/>
                  </a:lnTo>
                  <a:lnTo>
                    <a:pt x="676" y="163"/>
                  </a:lnTo>
                  <a:cubicBezTo>
                    <a:pt x="648" y="177"/>
                    <a:pt x="630" y="194"/>
                    <a:pt x="616" y="208"/>
                  </a:cubicBezTo>
                  <a:cubicBezTo>
                    <a:pt x="588" y="222"/>
                    <a:pt x="574" y="236"/>
                    <a:pt x="542" y="250"/>
                  </a:cubicBezTo>
                  <a:cubicBezTo>
                    <a:pt x="514" y="265"/>
                    <a:pt x="500" y="282"/>
                    <a:pt x="472" y="296"/>
                  </a:cubicBezTo>
                  <a:cubicBezTo>
                    <a:pt x="440" y="296"/>
                    <a:pt x="412" y="310"/>
                    <a:pt x="398" y="310"/>
                  </a:cubicBezTo>
                  <a:cubicBezTo>
                    <a:pt x="366" y="324"/>
                    <a:pt x="338" y="324"/>
                    <a:pt x="310" y="338"/>
                  </a:cubicBezTo>
                  <a:lnTo>
                    <a:pt x="236" y="338"/>
                  </a:lnTo>
                  <a:cubicBezTo>
                    <a:pt x="231" y="343"/>
                    <a:pt x="225" y="345"/>
                    <a:pt x="218" y="345"/>
                  </a:cubicBezTo>
                  <a:cubicBezTo>
                    <a:pt x="203" y="345"/>
                    <a:pt x="186" y="338"/>
                    <a:pt x="176" y="338"/>
                  </a:cubicBezTo>
                  <a:lnTo>
                    <a:pt x="32" y="338"/>
                  </a:lnTo>
                  <a:cubicBezTo>
                    <a:pt x="26" y="334"/>
                    <a:pt x="22" y="332"/>
                    <a:pt x="19" y="332"/>
                  </a:cubicBezTo>
                  <a:cubicBezTo>
                    <a:pt x="13" y="332"/>
                    <a:pt x="10" y="338"/>
                    <a:pt x="0" y="338"/>
                  </a:cubicBezTo>
                  <a:cubicBezTo>
                    <a:pt x="0" y="352"/>
                    <a:pt x="15" y="370"/>
                    <a:pt x="15" y="370"/>
                  </a:cubicBezTo>
                  <a:cubicBezTo>
                    <a:pt x="15" y="370"/>
                    <a:pt x="32" y="370"/>
                    <a:pt x="60" y="384"/>
                  </a:cubicBezTo>
                  <a:cubicBezTo>
                    <a:pt x="74" y="384"/>
                    <a:pt x="88" y="384"/>
                    <a:pt x="102" y="398"/>
                  </a:cubicBezTo>
                  <a:lnTo>
                    <a:pt x="162" y="398"/>
                  </a:lnTo>
                  <a:cubicBezTo>
                    <a:pt x="190" y="398"/>
                    <a:pt x="222" y="412"/>
                    <a:pt x="236" y="412"/>
                  </a:cubicBezTo>
                  <a:cubicBezTo>
                    <a:pt x="264" y="412"/>
                    <a:pt x="296" y="412"/>
                    <a:pt x="324" y="398"/>
                  </a:cubicBezTo>
                  <a:cubicBezTo>
                    <a:pt x="352" y="398"/>
                    <a:pt x="384" y="398"/>
                    <a:pt x="412" y="384"/>
                  </a:cubicBezTo>
                  <a:cubicBezTo>
                    <a:pt x="440" y="384"/>
                    <a:pt x="472" y="370"/>
                    <a:pt x="500" y="352"/>
                  </a:cubicBezTo>
                  <a:cubicBezTo>
                    <a:pt x="528" y="338"/>
                    <a:pt x="560" y="324"/>
                    <a:pt x="588" y="310"/>
                  </a:cubicBezTo>
                  <a:cubicBezTo>
                    <a:pt x="602" y="296"/>
                    <a:pt x="630" y="282"/>
                    <a:pt x="662" y="265"/>
                  </a:cubicBezTo>
                  <a:cubicBezTo>
                    <a:pt x="676" y="250"/>
                    <a:pt x="704" y="236"/>
                    <a:pt x="718" y="208"/>
                  </a:cubicBezTo>
                  <a:cubicBezTo>
                    <a:pt x="736" y="194"/>
                    <a:pt x="750" y="177"/>
                    <a:pt x="764" y="148"/>
                  </a:cubicBezTo>
                  <a:cubicBezTo>
                    <a:pt x="792" y="120"/>
                    <a:pt x="806" y="89"/>
                    <a:pt x="824" y="61"/>
                  </a:cubicBezTo>
                  <a:cubicBezTo>
                    <a:pt x="838" y="46"/>
                    <a:pt x="838" y="46"/>
                    <a:pt x="838" y="32"/>
                  </a:cubicBezTo>
                  <a:lnTo>
                    <a:pt x="852" y="32"/>
                  </a:lnTo>
                  <a:cubicBezTo>
                    <a:pt x="852" y="18"/>
                    <a:pt x="852" y="1"/>
                    <a:pt x="838"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749;p83">
              <a:extLst>
                <a:ext uri="{FF2B5EF4-FFF2-40B4-BE49-F238E27FC236}">
                  <a16:creationId xmlns:a16="http://schemas.microsoft.com/office/drawing/2014/main" id="{04B6C8ED-36E2-47E1-2A87-687873F23693}"/>
                </a:ext>
              </a:extLst>
            </p:cNvPr>
            <p:cNvSpPr/>
            <p:nvPr/>
          </p:nvSpPr>
          <p:spPr>
            <a:xfrm>
              <a:off x="6275499" y="2642021"/>
              <a:ext cx="140846" cy="124431"/>
            </a:xfrm>
            <a:custGeom>
              <a:avLst/>
              <a:gdLst/>
              <a:ahLst/>
              <a:cxnLst/>
              <a:rect l="l" t="t" r="r" b="b"/>
              <a:pathLst>
                <a:path w="1493" h="1319" extrusionOk="0">
                  <a:moveTo>
                    <a:pt x="526" y="0"/>
                  </a:moveTo>
                  <a:cubicBezTo>
                    <a:pt x="497" y="0"/>
                    <a:pt x="468" y="5"/>
                    <a:pt x="440" y="15"/>
                  </a:cubicBezTo>
                  <a:cubicBezTo>
                    <a:pt x="0" y="177"/>
                    <a:pt x="763" y="997"/>
                    <a:pt x="894" y="1099"/>
                  </a:cubicBezTo>
                  <a:cubicBezTo>
                    <a:pt x="967" y="1161"/>
                    <a:pt x="1200" y="1318"/>
                    <a:pt x="1345" y="1318"/>
                  </a:cubicBezTo>
                  <a:cubicBezTo>
                    <a:pt x="1436" y="1318"/>
                    <a:pt x="1492" y="1256"/>
                    <a:pt x="1453" y="1070"/>
                  </a:cubicBezTo>
                  <a:cubicBezTo>
                    <a:pt x="1453" y="1070"/>
                    <a:pt x="961" y="0"/>
                    <a:pt x="52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750;p83">
              <a:extLst>
                <a:ext uri="{FF2B5EF4-FFF2-40B4-BE49-F238E27FC236}">
                  <a16:creationId xmlns:a16="http://schemas.microsoft.com/office/drawing/2014/main" id="{3AEFC135-9BBC-AFE1-A51B-AEF8B1EBC33D}"/>
                </a:ext>
              </a:extLst>
            </p:cNvPr>
            <p:cNvSpPr/>
            <p:nvPr/>
          </p:nvSpPr>
          <p:spPr>
            <a:xfrm>
              <a:off x="5924469" y="2588437"/>
              <a:ext cx="174241" cy="90187"/>
            </a:xfrm>
            <a:custGeom>
              <a:avLst/>
              <a:gdLst/>
              <a:ahLst/>
              <a:cxnLst/>
              <a:rect l="l" t="t" r="r" b="b"/>
              <a:pathLst>
                <a:path w="1847" h="956" extrusionOk="0">
                  <a:moveTo>
                    <a:pt x="1301" y="1"/>
                  </a:moveTo>
                  <a:cubicBezTo>
                    <a:pt x="872" y="1"/>
                    <a:pt x="161" y="671"/>
                    <a:pt x="161" y="671"/>
                  </a:cubicBezTo>
                  <a:cubicBezTo>
                    <a:pt x="0" y="897"/>
                    <a:pt x="139" y="955"/>
                    <a:pt x="315" y="955"/>
                  </a:cubicBezTo>
                  <a:cubicBezTo>
                    <a:pt x="445" y="955"/>
                    <a:pt x="596" y="923"/>
                    <a:pt x="657" y="903"/>
                  </a:cubicBezTo>
                  <a:cubicBezTo>
                    <a:pt x="819" y="861"/>
                    <a:pt x="1846" y="393"/>
                    <a:pt x="1495" y="70"/>
                  </a:cubicBezTo>
                  <a:cubicBezTo>
                    <a:pt x="1442" y="21"/>
                    <a:pt x="1376" y="1"/>
                    <a:pt x="130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751;p83">
              <a:extLst>
                <a:ext uri="{FF2B5EF4-FFF2-40B4-BE49-F238E27FC236}">
                  <a16:creationId xmlns:a16="http://schemas.microsoft.com/office/drawing/2014/main" id="{3DAE3727-82C1-10C5-F5AA-D05C364A20F2}"/>
                </a:ext>
              </a:extLst>
            </p:cNvPr>
            <p:cNvSpPr/>
            <p:nvPr/>
          </p:nvSpPr>
          <p:spPr>
            <a:xfrm>
              <a:off x="6085975" y="2715132"/>
              <a:ext cx="89998" cy="166694"/>
            </a:xfrm>
            <a:custGeom>
              <a:avLst/>
              <a:gdLst/>
              <a:ahLst/>
              <a:cxnLst/>
              <a:rect l="l" t="t" r="r" b="b"/>
              <a:pathLst>
                <a:path w="954" h="1767" extrusionOk="0">
                  <a:moveTo>
                    <a:pt x="940" y="0"/>
                  </a:moveTo>
                  <a:cubicBezTo>
                    <a:pt x="940" y="0"/>
                    <a:pt x="926" y="0"/>
                    <a:pt x="926" y="18"/>
                  </a:cubicBezTo>
                  <a:cubicBezTo>
                    <a:pt x="926" y="18"/>
                    <a:pt x="926" y="60"/>
                    <a:pt x="912" y="134"/>
                  </a:cubicBezTo>
                  <a:cubicBezTo>
                    <a:pt x="912" y="208"/>
                    <a:pt x="894" y="310"/>
                    <a:pt x="880" y="440"/>
                  </a:cubicBezTo>
                  <a:cubicBezTo>
                    <a:pt x="866" y="559"/>
                    <a:pt x="852" y="721"/>
                    <a:pt x="806" y="865"/>
                  </a:cubicBezTo>
                  <a:cubicBezTo>
                    <a:pt x="806" y="911"/>
                    <a:pt x="792" y="939"/>
                    <a:pt x="778" y="985"/>
                  </a:cubicBezTo>
                  <a:cubicBezTo>
                    <a:pt x="764" y="1013"/>
                    <a:pt x="750" y="1055"/>
                    <a:pt x="736" y="1087"/>
                  </a:cubicBezTo>
                  <a:cubicBezTo>
                    <a:pt x="718" y="1101"/>
                    <a:pt x="704" y="1115"/>
                    <a:pt x="704" y="1115"/>
                  </a:cubicBezTo>
                  <a:lnTo>
                    <a:pt x="662" y="1115"/>
                  </a:lnTo>
                  <a:cubicBezTo>
                    <a:pt x="616" y="1101"/>
                    <a:pt x="588" y="1087"/>
                    <a:pt x="542" y="1073"/>
                  </a:cubicBezTo>
                  <a:cubicBezTo>
                    <a:pt x="472" y="1027"/>
                    <a:pt x="398" y="985"/>
                    <a:pt x="310" y="953"/>
                  </a:cubicBezTo>
                  <a:cubicBezTo>
                    <a:pt x="291" y="947"/>
                    <a:pt x="271" y="944"/>
                    <a:pt x="249" y="944"/>
                  </a:cubicBezTo>
                  <a:cubicBezTo>
                    <a:pt x="220" y="944"/>
                    <a:pt x="189" y="951"/>
                    <a:pt x="162" y="967"/>
                  </a:cubicBezTo>
                  <a:cubicBezTo>
                    <a:pt x="103" y="985"/>
                    <a:pt x="89" y="1027"/>
                    <a:pt x="60" y="1073"/>
                  </a:cubicBezTo>
                  <a:cubicBezTo>
                    <a:pt x="15" y="1143"/>
                    <a:pt x="1" y="1231"/>
                    <a:pt x="15" y="1305"/>
                  </a:cubicBezTo>
                  <a:cubicBezTo>
                    <a:pt x="32" y="1393"/>
                    <a:pt x="60" y="1467"/>
                    <a:pt x="103" y="1513"/>
                  </a:cubicBezTo>
                  <a:cubicBezTo>
                    <a:pt x="191" y="1615"/>
                    <a:pt x="296" y="1671"/>
                    <a:pt x="352" y="1717"/>
                  </a:cubicBezTo>
                  <a:cubicBezTo>
                    <a:pt x="426" y="1745"/>
                    <a:pt x="472" y="1759"/>
                    <a:pt x="472" y="1759"/>
                  </a:cubicBezTo>
                  <a:cubicBezTo>
                    <a:pt x="472" y="1765"/>
                    <a:pt x="474" y="1767"/>
                    <a:pt x="476" y="1767"/>
                  </a:cubicBezTo>
                  <a:cubicBezTo>
                    <a:pt x="480" y="1767"/>
                    <a:pt x="486" y="1759"/>
                    <a:pt x="486" y="1759"/>
                  </a:cubicBezTo>
                  <a:cubicBezTo>
                    <a:pt x="486" y="1745"/>
                    <a:pt x="486" y="1745"/>
                    <a:pt x="472" y="1731"/>
                  </a:cubicBezTo>
                  <a:cubicBezTo>
                    <a:pt x="472" y="1731"/>
                    <a:pt x="440" y="1717"/>
                    <a:pt x="366" y="1688"/>
                  </a:cubicBezTo>
                  <a:cubicBezTo>
                    <a:pt x="338" y="1657"/>
                    <a:pt x="310" y="1629"/>
                    <a:pt x="264" y="1600"/>
                  </a:cubicBezTo>
                  <a:cubicBezTo>
                    <a:pt x="236" y="1569"/>
                    <a:pt x="191" y="1527"/>
                    <a:pt x="148" y="1481"/>
                  </a:cubicBezTo>
                  <a:cubicBezTo>
                    <a:pt x="120" y="1425"/>
                    <a:pt x="89" y="1365"/>
                    <a:pt x="75" y="1305"/>
                  </a:cubicBezTo>
                  <a:cubicBezTo>
                    <a:pt x="75" y="1249"/>
                    <a:pt x="89" y="1161"/>
                    <a:pt x="120" y="1101"/>
                  </a:cubicBezTo>
                  <a:cubicBezTo>
                    <a:pt x="148" y="1073"/>
                    <a:pt x="162" y="1041"/>
                    <a:pt x="191" y="1027"/>
                  </a:cubicBezTo>
                  <a:cubicBezTo>
                    <a:pt x="206" y="1020"/>
                    <a:pt x="221" y="1017"/>
                    <a:pt x="238" y="1017"/>
                  </a:cubicBezTo>
                  <a:cubicBezTo>
                    <a:pt x="255" y="1017"/>
                    <a:pt x="273" y="1020"/>
                    <a:pt x="296" y="1027"/>
                  </a:cubicBezTo>
                  <a:cubicBezTo>
                    <a:pt x="366" y="1041"/>
                    <a:pt x="426" y="1101"/>
                    <a:pt x="514" y="1129"/>
                  </a:cubicBezTo>
                  <a:cubicBezTo>
                    <a:pt x="560" y="1161"/>
                    <a:pt x="588" y="1175"/>
                    <a:pt x="648" y="1189"/>
                  </a:cubicBezTo>
                  <a:lnTo>
                    <a:pt x="718" y="1189"/>
                  </a:lnTo>
                  <a:cubicBezTo>
                    <a:pt x="764" y="1175"/>
                    <a:pt x="778" y="1143"/>
                    <a:pt x="792" y="1129"/>
                  </a:cubicBezTo>
                  <a:cubicBezTo>
                    <a:pt x="824" y="1087"/>
                    <a:pt x="838" y="1041"/>
                    <a:pt x="852" y="999"/>
                  </a:cubicBezTo>
                  <a:cubicBezTo>
                    <a:pt x="866" y="967"/>
                    <a:pt x="866" y="925"/>
                    <a:pt x="880" y="879"/>
                  </a:cubicBezTo>
                  <a:cubicBezTo>
                    <a:pt x="894" y="809"/>
                    <a:pt x="912" y="721"/>
                    <a:pt x="926" y="647"/>
                  </a:cubicBezTo>
                  <a:cubicBezTo>
                    <a:pt x="926" y="573"/>
                    <a:pt x="940" y="514"/>
                    <a:pt x="940" y="440"/>
                  </a:cubicBezTo>
                  <a:cubicBezTo>
                    <a:pt x="954" y="310"/>
                    <a:pt x="954" y="208"/>
                    <a:pt x="954" y="134"/>
                  </a:cubicBezTo>
                  <a:lnTo>
                    <a:pt x="954" y="18"/>
                  </a:lnTo>
                  <a:cubicBezTo>
                    <a:pt x="954" y="0"/>
                    <a:pt x="954" y="0"/>
                    <a:pt x="94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752;p83">
              <a:extLst>
                <a:ext uri="{FF2B5EF4-FFF2-40B4-BE49-F238E27FC236}">
                  <a16:creationId xmlns:a16="http://schemas.microsoft.com/office/drawing/2014/main" id="{E61398F3-EDA2-8FA4-93BF-261E31E29649}"/>
                </a:ext>
              </a:extLst>
            </p:cNvPr>
            <p:cNvSpPr/>
            <p:nvPr/>
          </p:nvSpPr>
          <p:spPr>
            <a:xfrm>
              <a:off x="5896545" y="2643436"/>
              <a:ext cx="781492" cy="329049"/>
            </a:xfrm>
            <a:custGeom>
              <a:avLst/>
              <a:gdLst/>
              <a:ahLst/>
              <a:cxnLst/>
              <a:rect l="l" t="t" r="r" b="b"/>
              <a:pathLst>
                <a:path w="8284" h="3488" extrusionOk="0">
                  <a:moveTo>
                    <a:pt x="1055" y="116"/>
                  </a:moveTo>
                  <a:cubicBezTo>
                    <a:pt x="1101" y="116"/>
                    <a:pt x="1143" y="116"/>
                    <a:pt x="1189" y="130"/>
                  </a:cubicBezTo>
                  <a:cubicBezTo>
                    <a:pt x="1231" y="130"/>
                    <a:pt x="1263" y="144"/>
                    <a:pt x="1305" y="144"/>
                  </a:cubicBezTo>
                  <a:cubicBezTo>
                    <a:pt x="1393" y="176"/>
                    <a:pt x="1467" y="218"/>
                    <a:pt x="1541" y="264"/>
                  </a:cubicBezTo>
                  <a:cubicBezTo>
                    <a:pt x="1615" y="320"/>
                    <a:pt x="1671" y="380"/>
                    <a:pt x="1731" y="468"/>
                  </a:cubicBezTo>
                  <a:cubicBezTo>
                    <a:pt x="1791" y="542"/>
                    <a:pt x="1833" y="616"/>
                    <a:pt x="1879" y="718"/>
                  </a:cubicBezTo>
                  <a:cubicBezTo>
                    <a:pt x="1907" y="806"/>
                    <a:pt x="1935" y="908"/>
                    <a:pt x="1966" y="1010"/>
                  </a:cubicBezTo>
                  <a:cubicBezTo>
                    <a:pt x="1981" y="1112"/>
                    <a:pt x="1995" y="1231"/>
                    <a:pt x="1995" y="1333"/>
                  </a:cubicBezTo>
                  <a:cubicBezTo>
                    <a:pt x="1995" y="1464"/>
                    <a:pt x="1981" y="1583"/>
                    <a:pt x="1952" y="1699"/>
                  </a:cubicBezTo>
                  <a:cubicBezTo>
                    <a:pt x="1935" y="1815"/>
                    <a:pt x="1893" y="1921"/>
                    <a:pt x="1847" y="2023"/>
                  </a:cubicBezTo>
                  <a:cubicBezTo>
                    <a:pt x="1805" y="2125"/>
                    <a:pt x="1759" y="2213"/>
                    <a:pt x="1703" y="2301"/>
                  </a:cubicBezTo>
                  <a:cubicBezTo>
                    <a:pt x="1643" y="2389"/>
                    <a:pt x="1569" y="2448"/>
                    <a:pt x="1513" y="2519"/>
                  </a:cubicBezTo>
                  <a:cubicBezTo>
                    <a:pt x="1439" y="2579"/>
                    <a:pt x="1365" y="2624"/>
                    <a:pt x="1277" y="2667"/>
                  </a:cubicBezTo>
                  <a:cubicBezTo>
                    <a:pt x="1203" y="2695"/>
                    <a:pt x="1115" y="2712"/>
                    <a:pt x="1027" y="2726"/>
                  </a:cubicBezTo>
                  <a:cubicBezTo>
                    <a:pt x="953" y="2726"/>
                    <a:pt x="865" y="2726"/>
                    <a:pt x="778" y="2695"/>
                  </a:cubicBezTo>
                  <a:cubicBezTo>
                    <a:pt x="704" y="2667"/>
                    <a:pt x="633" y="2638"/>
                    <a:pt x="559" y="2579"/>
                  </a:cubicBezTo>
                  <a:cubicBezTo>
                    <a:pt x="545" y="2579"/>
                    <a:pt x="545" y="2565"/>
                    <a:pt x="528" y="2565"/>
                  </a:cubicBezTo>
                  <a:lnTo>
                    <a:pt x="514" y="2550"/>
                  </a:lnTo>
                  <a:cubicBezTo>
                    <a:pt x="457" y="2505"/>
                    <a:pt x="412" y="2448"/>
                    <a:pt x="369" y="2389"/>
                  </a:cubicBezTo>
                  <a:cubicBezTo>
                    <a:pt x="338" y="2343"/>
                    <a:pt x="310" y="2301"/>
                    <a:pt x="282" y="2255"/>
                  </a:cubicBezTo>
                  <a:lnTo>
                    <a:pt x="282" y="2241"/>
                  </a:lnTo>
                  <a:lnTo>
                    <a:pt x="264" y="2241"/>
                  </a:lnTo>
                  <a:cubicBezTo>
                    <a:pt x="250" y="2213"/>
                    <a:pt x="236" y="2167"/>
                    <a:pt x="222" y="2139"/>
                  </a:cubicBezTo>
                  <a:cubicBezTo>
                    <a:pt x="176" y="2051"/>
                    <a:pt x="148" y="1949"/>
                    <a:pt x="134" y="1833"/>
                  </a:cubicBezTo>
                  <a:lnTo>
                    <a:pt x="134" y="1815"/>
                  </a:lnTo>
                  <a:lnTo>
                    <a:pt x="120" y="1801"/>
                  </a:lnTo>
                  <a:lnTo>
                    <a:pt x="120" y="1787"/>
                  </a:lnTo>
                  <a:cubicBezTo>
                    <a:pt x="106" y="1699"/>
                    <a:pt x="106" y="1611"/>
                    <a:pt x="106" y="1523"/>
                  </a:cubicBezTo>
                  <a:lnTo>
                    <a:pt x="106" y="1495"/>
                  </a:lnTo>
                  <a:lnTo>
                    <a:pt x="106" y="1464"/>
                  </a:lnTo>
                  <a:lnTo>
                    <a:pt x="106" y="1449"/>
                  </a:lnTo>
                  <a:cubicBezTo>
                    <a:pt x="106" y="1347"/>
                    <a:pt x="120" y="1245"/>
                    <a:pt x="134" y="1143"/>
                  </a:cubicBezTo>
                  <a:cubicBezTo>
                    <a:pt x="162" y="1041"/>
                    <a:pt x="194" y="936"/>
                    <a:pt x="236" y="834"/>
                  </a:cubicBezTo>
                  <a:cubicBezTo>
                    <a:pt x="282" y="732"/>
                    <a:pt x="338" y="630"/>
                    <a:pt x="398" y="556"/>
                  </a:cubicBezTo>
                  <a:cubicBezTo>
                    <a:pt x="457" y="468"/>
                    <a:pt x="514" y="394"/>
                    <a:pt x="588" y="338"/>
                  </a:cubicBezTo>
                  <a:cubicBezTo>
                    <a:pt x="661" y="278"/>
                    <a:pt x="735" y="232"/>
                    <a:pt x="809" y="190"/>
                  </a:cubicBezTo>
                  <a:cubicBezTo>
                    <a:pt x="897" y="144"/>
                    <a:pt x="985" y="130"/>
                    <a:pt x="1055" y="116"/>
                  </a:cubicBezTo>
                  <a:close/>
                  <a:moveTo>
                    <a:pt x="4429" y="602"/>
                  </a:moveTo>
                  <a:cubicBezTo>
                    <a:pt x="4485" y="602"/>
                    <a:pt x="4545" y="602"/>
                    <a:pt x="4605" y="616"/>
                  </a:cubicBezTo>
                  <a:cubicBezTo>
                    <a:pt x="4721" y="630"/>
                    <a:pt x="4837" y="658"/>
                    <a:pt x="4956" y="704"/>
                  </a:cubicBezTo>
                  <a:cubicBezTo>
                    <a:pt x="5072" y="760"/>
                    <a:pt x="5174" y="820"/>
                    <a:pt x="5262" y="894"/>
                  </a:cubicBezTo>
                  <a:cubicBezTo>
                    <a:pt x="5364" y="968"/>
                    <a:pt x="5438" y="1041"/>
                    <a:pt x="5512" y="1143"/>
                  </a:cubicBezTo>
                  <a:cubicBezTo>
                    <a:pt x="5586" y="1231"/>
                    <a:pt x="5646" y="1333"/>
                    <a:pt x="5688" y="1435"/>
                  </a:cubicBezTo>
                  <a:cubicBezTo>
                    <a:pt x="5734" y="1551"/>
                    <a:pt x="5776" y="1671"/>
                    <a:pt x="5790" y="1787"/>
                  </a:cubicBezTo>
                  <a:cubicBezTo>
                    <a:pt x="5804" y="1903"/>
                    <a:pt x="5804" y="2037"/>
                    <a:pt x="5790" y="2167"/>
                  </a:cubicBezTo>
                  <a:cubicBezTo>
                    <a:pt x="5776" y="2287"/>
                    <a:pt x="5734" y="2403"/>
                    <a:pt x="5688" y="2519"/>
                  </a:cubicBezTo>
                  <a:cubicBezTo>
                    <a:pt x="5646" y="2624"/>
                    <a:pt x="5586" y="2726"/>
                    <a:pt x="5512" y="2828"/>
                  </a:cubicBezTo>
                  <a:cubicBezTo>
                    <a:pt x="5438" y="2916"/>
                    <a:pt x="5350" y="3004"/>
                    <a:pt x="5262" y="3078"/>
                  </a:cubicBezTo>
                  <a:cubicBezTo>
                    <a:pt x="5160" y="3134"/>
                    <a:pt x="5058" y="3194"/>
                    <a:pt x="4956" y="3254"/>
                  </a:cubicBezTo>
                  <a:cubicBezTo>
                    <a:pt x="4837" y="3296"/>
                    <a:pt x="4721" y="3328"/>
                    <a:pt x="4605" y="3342"/>
                  </a:cubicBezTo>
                  <a:cubicBezTo>
                    <a:pt x="4545" y="3349"/>
                    <a:pt x="4486" y="3352"/>
                    <a:pt x="4426" y="3352"/>
                  </a:cubicBezTo>
                  <a:cubicBezTo>
                    <a:pt x="4365" y="3352"/>
                    <a:pt x="4304" y="3349"/>
                    <a:pt x="4239" y="3342"/>
                  </a:cubicBezTo>
                  <a:cubicBezTo>
                    <a:pt x="4119" y="3328"/>
                    <a:pt x="4003" y="3296"/>
                    <a:pt x="3887" y="3254"/>
                  </a:cubicBezTo>
                  <a:cubicBezTo>
                    <a:pt x="3869" y="3240"/>
                    <a:pt x="3855" y="3240"/>
                    <a:pt x="3841" y="3222"/>
                  </a:cubicBezTo>
                  <a:lnTo>
                    <a:pt x="3827" y="3222"/>
                  </a:lnTo>
                  <a:cubicBezTo>
                    <a:pt x="3739" y="3180"/>
                    <a:pt x="3665" y="3120"/>
                    <a:pt x="3577" y="3078"/>
                  </a:cubicBezTo>
                  <a:cubicBezTo>
                    <a:pt x="3535" y="3032"/>
                    <a:pt x="3490" y="2990"/>
                    <a:pt x="3430" y="2944"/>
                  </a:cubicBezTo>
                  <a:lnTo>
                    <a:pt x="3430" y="2930"/>
                  </a:lnTo>
                  <a:lnTo>
                    <a:pt x="3416" y="2930"/>
                  </a:lnTo>
                  <a:cubicBezTo>
                    <a:pt x="3388" y="2888"/>
                    <a:pt x="3359" y="2856"/>
                    <a:pt x="3328" y="2828"/>
                  </a:cubicBezTo>
                  <a:cubicBezTo>
                    <a:pt x="3254" y="2726"/>
                    <a:pt x="3198" y="2624"/>
                    <a:pt x="3152" y="2519"/>
                  </a:cubicBezTo>
                  <a:lnTo>
                    <a:pt x="3152" y="2505"/>
                  </a:lnTo>
                  <a:lnTo>
                    <a:pt x="3152" y="2491"/>
                  </a:lnTo>
                  <a:lnTo>
                    <a:pt x="3138" y="2491"/>
                  </a:lnTo>
                  <a:lnTo>
                    <a:pt x="3138" y="2477"/>
                  </a:lnTo>
                  <a:lnTo>
                    <a:pt x="3138" y="2462"/>
                  </a:lnTo>
                  <a:cubicBezTo>
                    <a:pt x="3096" y="2375"/>
                    <a:pt x="3078" y="2287"/>
                    <a:pt x="3064" y="2199"/>
                  </a:cubicBezTo>
                  <a:cubicBezTo>
                    <a:pt x="3064" y="2185"/>
                    <a:pt x="3064" y="2167"/>
                    <a:pt x="3050" y="2153"/>
                  </a:cubicBezTo>
                  <a:lnTo>
                    <a:pt x="3050" y="2125"/>
                  </a:lnTo>
                  <a:lnTo>
                    <a:pt x="3050" y="2111"/>
                  </a:lnTo>
                  <a:cubicBezTo>
                    <a:pt x="3036" y="2009"/>
                    <a:pt x="3050" y="1889"/>
                    <a:pt x="3064" y="1787"/>
                  </a:cubicBezTo>
                  <a:cubicBezTo>
                    <a:pt x="3078" y="1671"/>
                    <a:pt x="3110" y="1551"/>
                    <a:pt x="3152" y="1449"/>
                  </a:cubicBezTo>
                  <a:cubicBezTo>
                    <a:pt x="3198" y="1333"/>
                    <a:pt x="3254" y="1231"/>
                    <a:pt x="3328" y="1143"/>
                  </a:cubicBezTo>
                  <a:cubicBezTo>
                    <a:pt x="3402" y="1041"/>
                    <a:pt x="3490" y="968"/>
                    <a:pt x="3577" y="894"/>
                  </a:cubicBezTo>
                  <a:cubicBezTo>
                    <a:pt x="3679" y="820"/>
                    <a:pt x="3767" y="760"/>
                    <a:pt x="3887" y="704"/>
                  </a:cubicBezTo>
                  <a:cubicBezTo>
                    <a:pt x="4003" y="658"/>
                    <a:pt x="4119" y="630"/>
                    <a:pt x="4239" y="616"/>
                  </a:cubicBezTo>
                  <a:cubicBezTo>
                    <a:pt x="4295" y="602"/>
                    <a:pt x="4369" y="602"/>
                    <a:pt x="4429" y="602"/>
                  </a:cubicBezTo>
                  <a:close/>
                  <a:moveTo>
                    <a:pt x="1027" y="0"/>
                  </a:moveTo>
                  <a:cubicBezTo>
                    <a:pt x="897" y="14"/>
                    <a:pt x="763" y="74"/>
                    <a:pt x="633" y="162"/>
                  </a:cubicBezTo>
                  <a:cubicBezTo>
                    <a:pt x="588" y="190"/>
                    <a:pt x="545" y="232"/>
                    <a:pt x="486" y="278"/>
                  </a:cubicBezTo>
                  <a:cubicBezTo>
                    <a:pt x="486" y="292"/>
                    <a:pt x="471" y="292"/>
                    <a:pt x="471" y="306"/>
                  </a:cubicBezTo>
                  <a:cubicBezTo>
                    <a:pt x="398" y="380"/>
                    <a:pt x="324" y="468"/>
                    <a:pt x="282" y="556"/>
                  </a:cubicBezTo>
                  <a:cubicBezTo>
                    <a:pt x="176" y="704"/>
                    <a:pt x="120" y="880"/>
                    <a:pt x="74" y="1055"/>
                  </a:cubicBezTo>
                  <a:cubicBezTo>
                    <a:pt x="60" y="1112"/>
                    <a:pt x="46" y="1186"/>
                    <a:pt x="32" y="1245"/>
                  </a:cubicBezTo>
                  <a:lnTo>
                    <a:pt x="32" y="1305"/>
                  </a:lnTo>
                  <a:cubicBezTo>
                    <a:pt x="18" y="1407"/>
                    <a:pt x="0" y="1523"/>
                    <a:pt x="18" y="1625"/>
                  </a:cubicBezTo>
                  <a:lnTo>
                    <a:pt x="18" y="1657"/>
                  </a:lnTo>
                  <a:cubicBezTo>
                    <a:pt x="32" y="1787"/>
                    <a:pt x="46" y="1935"/>
                    <a:pt x="88" y="2065"/>
                  </a:cubicBezTo>
                  <a:cubicBezTo>
                    <a:pt x="106" y="2097"/>
                    <a:pt x="120" y="2125"/>
                    <a:pt x="120" y="2153"/>
                  </a:cubicBezTo>
                  <a:cubicBezTo>
                    <a:pt x="162" y="2255"/>
                    <a:pt x="208" y="2360"/>
                    <a:pt x="264" y="2431"/>
                  </a:cubicBezTo>
                  <a:lnTo>
                    <a:pt x="282" y="2448"/>
                  </a:lnTo>
                  <a:cubicBezTo>
                    <a:pt x="282" y="2462"/>
                    <a:pt x="296" y="2462"/>
                    <a:pt x="296" y="2477"/>
                  </a:cubicBezTo>
                  <a:lnTo>
                    <a:pt x="310" y="2491"/>
                  </a:lnTo>
                  <a:lnTo>
                    <a:pt x="324" y="2505"/>
                  </a:lnTo>
                  <a:cubicBezTo>
                    <a:pt x="338" y="2536"/>
                    <a:pt x="369" y="2565"/>
                    <a:pt x="384" y="2593"/>
                  </a:cubicBezTo>
                  <a:cubicBezTo>
                    <a:pt x="500" y="2695"/>
                    <a:pt x="616" y="2783"/>
                    <a:pt x="749" y="2814"/>
                  </a:cubicBezTo>
                  <a:cubicBezTo>
                    <a:pt x="831" y="2837"/>
                    <a:pt x="907" y="2848"/>
                    <a:pt x="983" y="2848"/>
                  </a:cubicBezTo>
                  <a:cubicBezTo>
                    <a:pt x="1046" y="2848"/>
                    <a:pt x="1109" y="2841"/>
                    <a:pt x="1175" y="2828"/>
                  </a:cubicBezTo>
                  <a:cubicBezTo>
                    <a:pt x="1305" y="2783"/>
                    <a:pt x="1439" y="2712"/>
                    <a:pt x="1555" y="2607"/>
                  </a:cubicBezTo>
                  <a:cubicBezTo>
                    <a:pt x="1671" y="2519"/>
                    <a:pt x="1776" y="2389"/>
                    <a:pt x="1864" y="2227"/>
                  </a:cubicBezTo>
                  <a:cubicBezTo>
                    <a:pt x="1907" y="2153"/>
                    <a:pt x="1935" y="2065"/>
                    <a:pt x="1966" y="1977"/>
                  </a:cubicBezTo>
                  <a:cubicBezTo>
                    <a:pt x="2009" y="1889"/>
                    <a:pt x="2023" y="1801"/>
                    <a:pt x="2054" y="1699"/>
                  </a:cubicBezTo>
                  <a:cubicBezTo>
                    <a:pt x="2054" y="1671"/>
                    <a:pt x="2054" y="1639"/>
                    <a:pt x="2068" y="1597"/>
                  </a:cubicBezTo>
                  <a:lnTo>
                    <a:pt x="2111" y="1597"/>
                  </a:lnTo>
                  <a:cubicBezTo>
                    <a:pt x="2174" y="1577"/>
                    <a:pt x="2238" y="1562"/>
                    <a:pt x="2308" y="1562"/>
                  </a:cubicBezTo>
                  <a:cubicBezTo>
                    <a:pt x="2335" y="1562"/>
                    <a:pt x="2363" y="1564"/>
                    <a:pt x="2392" y="1569"/>
                  </a:cubicBezTo>
                  <a:cubicBezTo>
                    <a:pt x="2494" y="1569"/>
                    <a:pt x="2596" y="1583"/>
                    <a:pt x="2698" y="1611"/>
                  </a:cubicBezTo>
                  <a:cubicBezTo>
                    <a:pt x="2786" y="1639"/>
                    <a:pt x="2860" y="1671"/>
                    <a:pt x="2934" y="1713"/>
                  </a:cubicBezTo>
                  <a:cubicBezTo>
                    <a:pt x="2934" y="1773"/>
                    <a:pt x="2920" y="1847"/>
                    <a:pt x="2920" y="1903"/>
                  </a:cubicBezTo>
                  <a:lnTo>
                    <a:pt x="2920" y="1963"/>
                  </a:lnTo>
                  <a:cubicBezTo>
                    <a:pt x="2920" y="2079"/>
                    <a:pt x="2920" y="2199"/>
                    <a:pt x="2948" y="2301"/>
                  </a:cubicBezTo>
                  <a:cubicBezTo>
                    <a:pt x="2948" y="2315"/>
                    <a:pt x="2948" y="2315"/>
                    <a:pt x="2962" y="2329"/>
                  </a:cubicBezTo>
                  <a:cubicBezTo>
                    <a:pt x="2990" y="2477"/>
                    <a:pt x="3050" y="2624"/>
                    <a:pt x="3138" y="2769"/>
                  </a:cubicBezTo>
                  <a:cubicBezTo>
                    <a:pt x="3152" y="2800"/>
                    <a:pt x="3166" y="2828"/>
                    <a:pt x="3198" y="2842"/>
                  </a:cubicBezTo>
                  <a:cubicBezTo>
                    <a:pt x="3271" y="2958"/>
                    <a:pt x="3359" y="3046"/>
                    <a:pt x="3447" y="3134"/>
                  </a:cubicBezTo>
                  <a:lnTo>
                    <a:pt x="3461" y="3134"/>
                  </a:lnTo>
                  <a:cubicBezTo>
                    <a:pt x="3475" y="3152"/>
                    <a:pt x="3475" y="3152"/>
                    <a:pt x="3490" y="3166"/>
                  </a:cubicBezTo>
                  <a:cubicBezTo>
                    <a:pt x="3504" y="3166"/>
                    <a:pt x="3504" y="3180"/>
                    <a:pt x="3504" y="3180"/>
                  </a:cubicBezTo>
                  <a:cubicBezTo>
                    <a:pt x="3518" y="3180"/>
                    <a:pt x="3535" y="3194"/>
                    <a:pt x="3535" y="3194"/>
                  </a:cubicBezTo>
                  <a:cubicBezTo>
                    <a:pt x="3577" y="3222"/>
                    <a:pt x="3606" y="3254"/>
                    <a:pt x="3651" y="3268"/>
                  </a:cubicBezTo>
                  <a:cubicBezTo>
                    <a:pt x="3813" y="3370"/>
                    <a:pt x="4017" y="3444"/>
                    <a:pt x="4207" y="3472"/>
                  </a:cubicBezTo>
                  <a:cubicBezTo>
                    <a:pt x="4276" y="3483"/>
                    <a:pt x="4347" y="3488"/>
                    <a:pt x="4417" y="3488"/>
                  </a:cubicBezTo>
                  <a:cubicBezTo>
                    <a:pt x="4557" y="3488"/>
                    <a:pt x="4696" y="3467"/>
                    <a:pt x="4823" y="3430"/>
                  </a:cubicBezTo>
                  <a:cubicBezTo>
                    <a:pt x="5013" y="3384"/>
                    <a:pt x="5188" y="3296"/>
                    <a:pt x="5350" y="3166"/>
                  </a:cubicBezTo>
                  <a:cubicBezTo>
                    <a:pt x="5498" y="3046"/>
                    <a:pt x="5628" y="2902"/>
                    <a:pt x="5734" y="2740"/>
                  </a:cubicBezTo>
                  <a:cubicBezTo>
                    <a:pt x="5776" y="2652"/>
                    <a:pt x="5822" y="2550"/>
                    <a:pt x="5850" y="2462"/>
                  </a:cubicBezTo>
                  <a:cubicBezTo>
                    <a:pt x="5892" y="2360"/>
                    <a:pt x="5910" y="2255"/>
                    <a:pt x="5924" y="2153"/>
                  </a:cubicBezTo>
                  <a:cubicBezTo>
                    <a:pt x="5938" y="2097"/>
                    <a:pt x="5938" y="2023"/>
                    <a:pt x="5938" y="1963"/>
                  </a:cubicBezTo>
                  <a:cubicBezTo>
                    <a:pt x="6128" y="1977"/>
                    <a:pt x="6332" y="1991"/>
                    <a:pt x="6539" y="2023"/>
                  </a:cubicBezTo>
                  <a:cubicBezTo>
                    <a:pt x="6803" y="2051"/>
                    <a:pt x="7067" y="2097"/>
                    <a:pt x="7317" y="2167"/>
                  </a:cubicBezTo>
                  <a:cubicBezTo>
                    <a:pt x="7331" y="2167"/>
                    <a:pt x="7345" y="2185"/>
                    <a:pt x="7373" y="2185"/>
                  </a:cubicBezTo>
                  <a:cubicBezTo>
                    <a:pt x="7521" y="2241"/>
                    <a:pt x="7682" y="2301"/>
                    <a:pt x="7813" y="2389"/>
                  </a:cubicBezTo>
                  <a:cubicBezTo>
                    <a:pt x="7886" y="2431"/>
                    <a:pt x="7960" y="2491"/>
                    <a:pt x="8020" y="2565"/>
                  </a:cubicBezTo>
                  <a:cubicBezTo>
                    <a:pt x="8062" y="2607"/>
                    <a:pt x="8090" y="2667"/>
                    <a:pt x="8122" y="2726"/>
                  </a:cubicBezTo>
                  <a:cubicBezTo>
                    <a:pt x="8136" y="2740"/>
                    <a:pt x="8136" y="2769"/>
                    <a:pt x="8150" y="2800"/>
                  </a:cubicBezTo>
                  <a:cubicBezTo>
                    <a:pt x="8161" y="2821"/>
                    <a:pt x="8180" y="2834"/>
                    <a:pt x="8207" y="2834"/>
                  </a:cubicBezTo>
                  <a:cubicBezTo>
                    <a:pt x="8216" y="2834"/>
                    <a:pt x="8227" y="2832"/>
                    <a:pt x="8238" y="2828"/>
                  </a:cubicBezTo>
                  <a:cubicBezTo>
                    <a:pt x="8266" y="2828"/>
                    <a:pt x="8284" y="2783"/>
                    <a:pt x="8284" y="2754"/>
                  </a:cubicBezTo>
                  <a:cubicBezTo>
                    <a:pt x="8252" y="2695"/>
                    <a:pt x="8238" y="2638"/>
                    <a:pt x="8210" y="2593"/>
                  </a:cubicBezTo>
                  <a:cubicBezTo>
                    <a:pt x="8178" y="2550"/>
                    <a:pt x="8136" y="2505"/>
                    <a:pt x="8090" y="2462"/>
                  </a:cubicBezTo>
                  <a:cubicBezTo>
                    <a:pt x="8020" y="2375"/>
                    <a:pt x="7932" y="2301"/>
                    <a:pt x="7827" y="2241"/>
                  </a:cubicBezTo>
                  <a:cubicBezTo>
                    <a:pt x="7725" y="2185"/>
                    <a:pt x="7609" y="2125"/>
                    <a:pt x="7492" y="2097"/>
                  </a:cubicBezTo>
                  <a:cubicBezTo>
                    <a:pt x="7359" y="2051"/>
                    <a:pt x="7243" y="2009"/>
                    <a:pt x="7109" y="1977"/>
                  </a:cubicBezTo>
                  <a:cubicBezTo>
                    <a:pt x="6891" y="1935"/>
                    <a:pt x="6669" y="1903"/>
                    <a:pt x="6451" y="1875"/>
                  </a:cubicBezTo>
                  <a:cubicBezTo>
                    <a:pt x="6275" y="1861"/>
                    <a:pt x="6100" y="1847"/>
                    <a:pt x="5924" y="1833"/>
                  </a:cubicBezTo>
                  <a:cubicBezTo>
                    <a:pt x="5910" y="1727"/>
                    <a:pt x="5892" y="1625"/>
                    <a:pt x="5864" y="1537"/>
                  </a:cubicBezTo>
                  <a:cubicBezTo>
                    <a:pt x="5804" y="1347"/>
                    <a:pt x="5702" y="1172"/>
                    <a:pt x="5586" y="1010"/>
                  </a:cubicBezTo>
                  <a:cubicBezTo>
                    <a:pt x="5452" y="848"/>
                    <a:pt x="5276" y="718"/>
                    <a:pt x="5101" y="630"/>
                  </a:cubicBezTo>
                  <a:cubicBezTo>
                    <a:pt x="4999" y="584"/>
                    <a:pt x="4897" y="542"/>
                    <a:pt x="4795" y="514"/>
                  </a:cubicBezTo>
                  <a:cubicBezTo>
                    <a:pt x="4707" y="496"/>
                    <a:pt x="4633" y="482"/>
                    <a:pt x="4559" y="468"/>
                  </a:cubicBezTo>
                  <a:lnTo>
                    <a:pt x="4429" y="468"/>
                  </a:lnTo>
                  <a:cubicBezTo>
                    <a:pt x="4341" y="468"/>
                    <a:pt x="4253" y="468"/>
                    <a:pt x="4165" y="496"/>
                  </a:cubicBezTo>
                  <a:cubicBezTo>
                    <a:pt x="3975" y="528"/>
                    <a:pt x="3781" y="602"/>
                    <a:pt x="3623" y="704"/>
                  </a:cubicBezTo>
                  <a:cubicBezTo>
                    <a:pt x="3563" y="732"/>
                    <a:pt x="3490" y="792"/>
                    <a:pt x="3430" y="834"/>
                  </a:cubicBezTo>
                  <a:cubicBezTo>
                    <a:pt x="3416" y="848"/>
                    <a:pt x="3416" y="866"/>
                    <a:pt x="3402" y="866"/>
                  </a:cubicBezTo>
                  <a:cubicBezTo>
                    <a:pt x="3314" y="953"/>
                    <a:pt x="3226" y="1055"/>
                    <a:pt x="3152" y="1157"/>
                  </a:cubicBezTo>
                  <a:cubicBezTo>
                    <a:pt x="3078" y="1288"/>
                    <a:pt x="3008" y="1421"/>
                    <a:pt x="2962" y="1583"/>
                  </a:cubicBezTo>
                  <a:cubicBezTo>
                    <a:pt x="2832" y="1509"/>
                    <a:pt x="2684" y="1464"/>
                    <a:pt x="2522" y="1435"/>
                  </a:cubicBezTo>
                  <a:lnTo>
                    <a:pt x="2360" y="1435"/>
                  </a:lnTo>
                  <a:cubicBezTo>
                    <a:pt x="2258" y="1435"/>
                    <a:pt x="2170" y="1435"/>
                    <a:pt x="2083" y="1464"/>
                  </a:cubicBezTo>
                  <a:cubicBezTo>
                    <a:pt x="2083" y="1347"/>
                    <a:pt x="2083" y="1231"/>
                    <a:pt x="2068" y="1112"/>
                  </a:cubicBezTo>
                  <a:cubicBezTo>
                    <a:pt x="2054" y="922"/>
                    <a:pt x="1995" y="746"/>
                    <a:pt x="1935" y="602"/>
                  </a:cubicBezTo>
                  <a:cubicBezTo>
                    <a:pt x="1864" y="440"/>
                    <a:pt x="1759" y="306"/>
                    <a:pt x="1643" y="204"/>
                  </a:cubicBezTo>
                  <a:cubicBezTo>
                    <a:pt x="1583" y="144"/>
                    <a:pt x="1513" y="102"/>
                    <a:pt x="1453" y="74"/>
                  </a:cubicBezTo>
                  <a:lnTo>
                    <a:pt x="1439" y="74"/>
                  </a:lnTo>
                  <a:cubicBezTo>
                    <a:pt x="1393" y="42"/>
                    <a:pt x="1351" y="28"/>
                    <a:pt x="1291" y="14"/>
                  </a:cubicBezTo>
                  <a:lnTo>
                    <a:pt x="1263" y="14"/>
                  </a:lnTo>
                  <a:cubicBezTo>
                    <a:pt x="1249" y="14"/>
                    <a:pt x="1217" y="0"/>
                    <a:pt x="1203" y="0"/>
                  </a:cubicBezTo>
                  <a:close/>
                </a:path>
              </a:pathLst>
            </a:custGeom>
            <a:solidFill>
              <a:srgbClr val="0A4F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0" name="Picture 13">
            <a:extLst>
              <a:ext uri="{FF2B5EF4-FFF2-40B4-BE49-F238E27FC236}">
                <a16:creationId xmlns:a16="http://schemas.microsoft.com/office/drawing/2014/main" id="{8677E6E1-CF85-0C33-B3B1-C4D152CFFC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368559" y="4207428"/>
            <a:ext cx="573077" cy="770901"/>
          </a:xfrm>
          <a:prstGeom prst="rect">
            <a:avLst/>
          </a:prstGeom>
        </p:spPr>
      </p:pic>
      <p:pic>
        <p:nvPicPr>
          <p:cNvPr id="161" name="Picture 15">
            <a:extLst>
              <a:ext uri="{FF2B5EF4-FFF2-40B4-BE49-F238E27FC236}">
                <a16:creationId xmlns:a16="http://schemas.microsoft.com/office/drawing/2014/main" id="{EAE106F1-AAAB-ED48-9E81-F4D2D1FC600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76878" y="2976015"/>
            <a:ext cx="504980" cy="740897"/>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par>
                                <p:cTn id="13" presetID="22" presetClass="entr" presetSubtype="8" fill="hold" nodeType="withEffect">
                                  <p:stCondLst>
                                    <p:cond delay="0"/>
                                  </p:stCondLst>
                                  <p:childTnLst>
                                    <p:set>
                                      <p:cBhvr>
                                        <p:cTn id="14" dur="1" fill="hold">
                                          <p:stCondLst>
                                            <p:cond delay="0"/>
                                          </p:stCondLst>
                                        </p:cTn>
                                        <p:tgtEl>
                                          <p:spTgt spid="161"/>
                                        </p:tgtEl>
                                        <p:attrNameLst>
                                          <p:attrName>style.visibility</p:attrName>
                                        </p:attrNameLst>
                                      </p:cBhvr>
                                      <p:to>
                                        <p:strVal val="visible"/>
                                      </p:to>
                                    </p:set>
                                    <p:animEffect transition="in" filter="wipe(left)">
                                      <p:cBhvr>
                                        <p:cTn id="15" dur="500"/>
                                        <p:tgtEl>
                                          <p:spTgt spid="161"/>
                                        </p:tgtEl>
                                      </p:cBhvr>
                                    </p:animEffect>
                                  </p:childTnLst>
                                </p:cTn>
                              </p:par>
                              <p:par>
                                <p:cTn id="16" presetID="22" presetClass="entr" presetSubtype="8" fill="hold" nodeType="withEffect">
                                  <p:stCondLst>
                                    <p:cond delay="0"/>
                                  </p:stCondLst>
                                  <p:childTnLst>
                                    <p:set>
                                      <p:cBhvr>
                                        <p:cTn id="17" dur="1" fill="hold">
                                          <p:stCondLst>
                                            <p:cond delay="0"/>
                                          </p:stCondLst>
                                        </p:cTn>
                                        <p:tgtEl>
                                          <p:spTgt spid="160"/>
                                        </p:tgtEl>
                                        <p:attrNameLst>
                                          <p:attrName>style.visibility</p:attrName>
                                        </p:attrNameLst>
                                      </p:cBhvr>
                                      <p:to>
                                        <p:strVal val="visible"/>
                                      </p:to>
                                    </p:set>
                                    <p:animEffect transition="in" filter="wipe(left)">
                                      <p:cBhvr>
                                        <p:cTn id="18"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CAEC5E-84C1-267F-E283-3D7FFCF0BF86}"/>
              </a:ext>
            </a:extLst>
          </p:cNvPr>
          <p:cNvPicPr>
            <a:picLocks noChangeAspect="1"/>
          </p:cNvPicPr>
          <p:nvPr/>
        </p:nvPicPr>
        <p:blipFill>
          <a:blip r:embed="rId3"/>
          <a:stretch>
            <a:fillRect/>
          </a:stretch>
        </p:blipFill>
        <p:spPr>
          <a:xfrm>
            <a:off x="2627586" y="704152"/>
            <a:ext cx="7164848" cy="2938190"/>
          </a:xfrm>
          <a:prstGeom prst="rect">
            <a:avLst/>
          </a:prstGeom>
        </p:spPr>
      </p:pic>
      <p:grpSp>
        <p:nvGrpSpPr>
          <p:cNvPr id="3" name="Google Shape;6989;p77">
            <a:extLst>
              <a:ext uri="{FF2B5EF4-FFF2-40B4-BE49-F238E27FC236}">
                <a16:creationId xmlns:a16="http://schemas.microsoft.com/office/drawing/2014/main" id="{9F274905-8754-3159-019E-BCE996EB86FA}"/>
              </a:ext>
            </a:extLst>
          </p:cNvPr>
          <p:cNvGrpSpPr/>
          <p:nvPr/>
        </p:nvGrpSpPr>
        <p:grpSpPr>
          <a:xfrm>
            <a:off x="2399751" y="2430286"/>
            <a:ext cx="1395127" cy="1925080"/>
            <a:chOff x="624367" y="3808873"/>
            <a:chExt cx="223820" cy="306335"/>
          </a:xfrm>
        </p:grpSpPr>
        <p:sp>
          <p:nvSpPr>
            <p:cNvPr id="4" name="Google Shape;6990;p77">
              <a:extLst>
                <a:ext uri="{FF2B5EF4-FFF2-40B4-BE49-F238E27FC236}">
                  <a16:creationId xmlns:a16="http://schemas.microsoft.com/office/drawing/2014/main" id="{B6B27529-1A95-892A-6687-51832466A5B6}"/>
                </a:ext>
              </a:extLst>
            </p:cNvPr>
            <p:cNvSpPr/>
            <p:nvPr/>
          </p:nvSpPr>
          <p:spPr>
            <a:xfrm>
              <a:off x="624367" y="3808873"/>
              <a:ext cx="197158" cy="247014"/>
            </a:xfrm>
            <a:custGeom>
              <a:avLst/>
              <a:gdLst/>
              <a:ahLst/>
              <a:cxnLst/>
              <a:rect l="l" t="t" r="r" b="b"/>
              <a:pathLst>
                <a:path w="1479" h="1853" extrusionOk="0">
                  <a:moveTo>
                    <a:pt x="740" y="0"/>
                  </a:moveTo>
                  <a:cubicBezTo>
                    <a:pt x="655" y="0"/>
                    <a:pt x="566" y="16"/>
                    <a:pt x="476" y="47"/>
                  </a:cubicBezTo>
                  <a:cubicBezTo>
                    <a:pt x="244" y="131"/>
                    <a:pt x="97" y="290"/>
                    <a:pt x="33" y="490"/>
                  </a:cubicBezTo>
                  <a:cubicBezTo>
                    <a:pt x="13" y="553"/>
                    <a:pt x="0" y="637"/>
                    <a:pt x="13" y="713"/>
                  </a:cubicBezTo>
                  <a:cubicBezTo>
                    <a:pt x="33" y="1050"/>
                    <a:pt x="297" y="1260"/>
                    <a:pt x="507" y="1440"/>
                  </a:cubicBezTo>
                  <a:cubicBezTo>
                    <a:pt x="719" y="1619"/>
                    <a:pt x="793" y="1852"/>
                    <a:pt x="793" y="1852"/>
                  </a:cubicBezTo>
                  <a:lnTo>
                    <a:pt x="1130" y="1726"/>
                  </a:lnTo>
                  <a:lnTo>
                    <a:pt x="1456" y="1609"/>
                  </a:lnTo>
                  <a:cubicBezTo>
                    <a:pt x="1456" y="1609"/>
                    <a:pt x="1363" y="1386"/>
                    <a:pt x="1393" y="1123"/>
                  </a:cubicBezTo>
                  <a:cubicBezTo>
                    <a:pt x="1406" y="1103"/>
                    <a:pt x="1406" y="1093"/>
                    <a:pt x="1406" y="1070"/>
                  </a:cubicBezTo>
                  <a:cubicBezTo>
                    <a:pt x="1436" y="817"/>
                    <a:pt x="1479" y="510"/>
                    <a:pt x="1279" y="270"/>
                  </a:cubicBezTo>
                  <a:cubicBezTo>
                    <a:pt x="1136" y="91"/>
                    <a:pt x="947" y="0"/>
                    <a:pt x="740" y="0"/>
                  </a:cubicBez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6991;p77">
              <a:extLst>
                <a:ext uri="{FF2B5EF4-FFF2-40B4-BE49-F238E27FC236}">
                  <a16:creationId xmlns:a16="http://schemas.microsoft.com/office/drawing/2014/main" id="{F27BC0F8-E9D1-9846-7820-107289B1A791}"/>
                </a:ext>
              </a:extLst>
            </p:cNvPr>
            <p:cNvSpPr/>
            <p:nvPr/>
          </p:nvSpPr>
          <p:spPr>
            <a:xfrm>
              <a:off x="668358" y="3876725"/>
              <a:ext cx="138371" cy="175563"/>
            </a:xfrm>
            <a:custGeom>
              <a:avLst/>
              <a:gdLst/>
              <a:ahLst/>
              <a:cxnLst/>
              <a:rect l="l" t="t" r="r" b="b"/>
              <a:pathLst>
                <a:path w="1038" h="1317" extrusionOk="0">
                  <a:moveTo>
                    <a:pt x="324" y="41"/>
                  </a:moveTo>
                  <a:cubicBezTo>
                    <a:pt x="339" y="41"/>
                    <a:pt x="358" y="48"/>
                    <a:pt x="379" y="65"/>
                  </a:cubicBezTo>
                  <a:cubicBezTo>
                    <a:pt x="453" y="108"/>
                    <a:pt x="463" y="234"/>
                    <a:pt x="463" y="308"/>
                  </a:cubicBezTo>
                  <a:cubicBezTo>
                    <a:pt x="463" y="323"/>
                    <a:pt x="462" y="337"/>
                    <a:pt x="461" y="351"/>
                  </a:cubicBezTo>
                  <a:lnTo>
                    <a:pt x="461" y="351"/>
                  </a:lnTo>
                  <a:cubicBezTo>
                    <a:pt x="443" y="340"/>
                    <a:pt x="426" y="329"/>
                    <a:pt x="410" y="318"/>
                  </a:cubicBezTo>
                  <a:cubicBezTo>
                    <a:pt x="367" y="287"/>
                    <a:pt x="336" y="255"/>
                    <a:pt x="303" y="224"/>
                  </a:cubicBezTo>
                  <a:cubicBezTo>
                    <a:pt x="293" y="204"/>
                    <a:pt x="283" y="191"/>
                    <a:pt x="273" y="171"/>
                  </a:cubicBezTo>
                  <a:cubicBezTo>
                    <a:pt x="257" y="122"/>
                    <a:pt x="272" y="41"/>
                    <a:pt x="324" y="41"/>
                  </a:cubicBezTo>
                  <a:close/>
                  <a:moveTo>
                    <a:pt x="760" y="194"/>
                  </a:moveTo>
                  <a:cubicBezTo>
                    <a:pt x="772" y="194"/>
                    <a:pt x="785" y="200"/>
                    <a:pt x="800" y="214"/>
                  </a:cubicBezTo>
                  <a:cubicBezTo>
                    <a:pt x="872" y="293"/>
                    <a:pt x="777" y="374"/>
                    <a:pt x="696" y="403"/>
                  </a:cubicBezTo>
                  <a:lnTo>
                    <a:pt x="696" y="403"/>
                  </a:lnTo>
                  <a:cubicBezTo>
                    <a:pt x="683" y="360"/>
                    <a:pt x="683" y="318"/>
                    <a:pt x="696" y="277"/>
                  </a:cubicBezTo>
                  <a:cubicBezTo>
                    <a:pt x="703" y="238"/>
                    <a:pt x="727" y="194"/>
                    <a:pt x="760" y="194"/>
                  </a:cubicBezTo>
                  <a:close/>
                  <a:moveTo>
                    <a:pt x="114" y="487"/>
                  </a:moveTo>
                  <a:cubicBezTo>
                    <a:pt x="136" y="498"/>
                    <a:pt x="157" y="508"/>
                    <a:pt x="167" y="520"/>
                  </a:cubicBezTo>
                  <a:cubicBezTo>
                    <a:pt x="212" y="552"/>
                    <a:pt x="252" y="593"/>
                    <a:pt x="288" y="639"/>
                  </a:cubicBezTo>
                  <a:lnTo>
                    <a:pt x="288" y="639"/>
                  </a:lnTo>
                  <a:cubicBezTo>
                    <a:pt x="255" y="659"/>
                    <a:pt x="220" y="673"/>
                    <a:pt x="184" y="673"/>
                  </a:cubicBezTo>
                  <a:cubicBezTo>
                    <a:pt x="172" y="673"/>
                    <a:pt x="159" y="671"/>
                    <a:pt x="146" y="667"/>
                  </a:cubicBezTo>
                  <a:cubicBezTo>
                    <a:pt x="114" y="647"/>
                    <a:pt x="83" y="614"/>
                    <a:pt x="63" y="571"/>
                  </a:cubicBezTo>
                  <a:cubicBezTo>
                    <a:pt x="50" y="531"/>
                    <a:pt x="63" y="508"/>
                    <a:pt x="114" y="487"/>
                  </a:cubicBezTo>
                  <a:close/>
                  <a:moveTo>
                    <a:pt x="327" y="0"/>
                  </a:moveTo>
                  <a:cubicBezTo>
                    <a:pt x="278" y="0"/>
                    <a:pt x="235" y="32"/>
                    <a:pt x="220" y="108"/>
                  </a:cubicBezTo>
                  <a:cubicBezTo>
                    <a:pt x="195" y="226"/>
                    <a:pt x="333" y="339"/>
                    <a:pt x="454" y="400"/>
                  </a:cubicBezTo>
                  <a:lnTo>
                    <a:pt x="454" y="400"/>
                  </a:lnTo>
                  <a:cubicBezTo>
                    <a:pt x="443" y="449"/>
                    <a:pt x="423" y="495"/>
                    <a:pt x="389" y="541"/>
                  </a:cubicBezTo>
                  <a:cubicBezTo>
                    <a:pt x="374" y="563"/>
                    <a:pt x="351" y="590"/>
                    <a:pt x="323" y="613"/>
                  </a:cubicBezTo>
                  <a:lnTo>
                    <a:pt x="323" y="613"/>
                  </a:lnTo>
                  <a:cubicBezTo>
                    <a:pt x="270" y="542"/>
                    <a:pt x="207" y="476"/>
                    <a:pt x="136" y="457"/>
                  </a:cubicBezTo>
                  <a:cubicBezTo>
                    <a:pt x="124" y="454"/>
                    <a:pt x="114" y="453"/>
                    <a:pt x="104" y="453"/>
                  </a:cubicBezTo>
                  <a:cubicBezTo>
                    <a:pt x="0" y="453"/>
                    <a:pt x="6" y="599"/>
                    <a:pt x="73" y="657"/>
                  </a:cubicBezTo>
                  <a:cubicBezTo>
                    <a:pt x="111" y="691"/>
                    <a:pt x="151" y="705"/>
                    <a:pt x="192" y="705"/>
                  </a:cubicBezTo>
                  <a:cubicBezTo>
                    <a:pt x="232" y="705"/>
                    <a:pt x="273" y="691"/>
                    <a:pt x="310" y="669"/>
                  </a:cubicBezTo>
                  <a:lnTo>
                    <a:pt x="310" y="669"/>
                  </a:lnTo>
                  <a:cubicBezTo>
                    <a:pt x="347" y="720"/>
                    <a:pt x="380" y="775"/>
                    <a:pt x="410" y="824"/>
                  </a:cubicBezTo>
                  <a:cubicBezTo>
                    <a:pt x="493" y="974"/>
                    <a:pt x="557" y="1141"/>
                    <a:pt x="610" y="1310"/>
                  </a:cubicBezTo>
                  <a:cubicBezTo>
                    <a:pt x="614" y="1314"/>
                    <a:pt x="620" y="1317"/>
                    <a:pt x="626" y="1317"/>
                  </a:cubicBezTo>
                  <a:cubicBezTo>
                    <a:pt x="633" y="1317"/>
                    <a:pt x="638" y="1312"/>
                    <a:pt x="633" y="1300"/>
                  </a:cubicBezTo>
                  <a:cubicBezTo>
                    <a:pt x="579" y="1110"/>
                    <a:pt x="516" y="920"/>
                    <a:pt x="410" y="741"/>
                  </a:cubicBezTo>
                  <a:cubicBezTo>
                    <a:pt x="391" y="713"/>
                    <a:pt x="369" y="679"/>
                    <a:pt x="346" y="645"/>
                  </a:cubicBezTo>
                  <a:lnTo>
                    <a:pt x="346" y="645"/>
                  </a:lnTo>
                  <a:cubicBezTo>
                    <a:pt x="373" y="624"/>
                    <a:pt x="399" y="598"/>
                    <a:pt x="420" y="571"/>
                  </a:cubicBezTo>
                  <a:cubicBezTo>
                    <a:pt x="458" y="526"/>
                    <a:pt x="483" y="475"/>
                    <a:pt x="498" y="420"/>
                  </a:cubicBezTo>
                  <a:lnTo>
                    <a:pt x="498" y="420"/>
                  </a:lnTo>
                  <a:cubicBezTo>
                    <a:pt x="512" y="426"/>
                    <a:pt x="524" y="430"/>
                    <a:pt x="536" y="434"/>
                  </a:cubicBezTo>
                  <a:cubicBezTo>
                    <a:pt x="572" y="448"/>
                    <a:pt x="611" y="456"/>
                    <a:pt x="649" y="456"/>
                  </a:cubicBezTo>
                  <a:lnTo>
                    <a:pt x="649" y="456"/>
                  </a:lnTo>
                  <a:cubicBezTo>
                    <a:pt x="650" y="463"/>
                    <a:pt x="651" y="470"/>
                    <a:pt x="653" y="477"/>
                  </a:cubicBezTo>
                  <a:cubicBezTo>
                    <a:pt x="696" y="720"/>
                    <a:pt x="789" y="1004"/>
                    <a:pt x="979" y="1174"/>
                  </a:cubicBezTo>
                  <a:cubicBezTo>
                    <a:pt x="988" y="1181"/>
                    <a:pt x="996" y="1184"/>
                    <a:pt x="1003" y="1184"/>
                  </a:cubicBezTo>
                  <a:cubicBezTo>
                    <a:pt x="1024" y="1184"/>
                    <a:pt x="1038" y="1155"/>
                    <a:pt x="1022" y="1131"/>
                  </a:cubicBezTo>
                  <a:cubicBezTo>
                    <a:pt x="844" y="962"/>
                    <a:pt x="740" y="693"/>
                    <a:pt x="702" y="452"/>
                  </a:cubicBezTo>
                  <a:lnTo>
                    <a:pt x="702" y="452"/>
                  </a:lnTo>
                  <a:cubicBezTo>
                    <a:pt x="788" y="437"/>
                    <a:pt x="861" y="384"/>
                    <a:pt x="873" y="287"/>
                  </a:cubicBezTo>
                  <a:cubicBezTo>
                    <a:pt x="884" y="225"/>
                    <a:pt x="830" y="131"/>
                    <a:pt x="763" y="131"/>
                  </a:cubicBezTo>
                  <a:cubicBezTo>
                    <a:pt x="751" y="131"/>
                    <a:pt x="739" y="134"/>
                    <a:pt x="726" y="141"/>
                  </a:cubicBezTo>
                  <a:cubicBezTo>
                    <a:pt x="622" y="182"/>
                    <a:pt x="626" y="310"/>
                    <a:pt x="642" y="414"/>
                  </a:cubicBezTo>
                  <a:lnTo>
                    <a:pt x="642" y="414"/>
                  </a:lnTo>
                  <a:cubicBezTo>
                    <a:pt x="593" y="412"/>
                    <a:pt x="548" y="397"/>
                    <a:pt x="508" y="377"/>
                  </a:cubicBezTo>
                  <a:lnTo>
                    <a:pt x="508" y="377"/>
                  </a:lnTo>
                  <a:cubicBezTo>
                    <a:pt x="523" y="291"/>
                    <a:pt x="512" y="200"/>
                    <a:pt x="483" y="118"/>
                  </a:cubicBezTo>
                  <a:cubicBezTo>
                    <a:pt x="454" y="48"/>
                    <a:pt x="387" y="0"/>
                    <a:pt x="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6992;p77">
              <a:extLst>
                <a:ext uri="{FF2B5EF4-FFF2-40B4-BE49-F238E27FC236}">
                  <a16:creationId xmlns:a16="http://schemas.microsoft.com/office/drawing/2014/main" id="{D0B5552C-8915-4531-83EA-692E70DE2573}"/>
                </a:ext>
              </a:extLst>
            </p:cNvPr>
            <p:cNvSpPr/>
            <p:nvPr/>
          </p:nvSpPr>
          <p:spPr>
            <a:xfrm>
              <a:off x="728613" y="4020295"/>
              <a:ext cx="119575" cy="94913"/>
            </a:xfrm>
            <a:custGeom>
              <a:avLst/>
              <a:gdLst/>
              <a:ahLst/>
              <a:cxnLst/>
              <a:rect l="l" t="t" r="r" b="b"/>
              <a:pathLst>
                <a:path w="897" h="712" extrusionOk="0">
                  <a:moveTo>
                    <a:pt x="664" y="0"/>
                  </a:moveTo>
                  <a:cubicBezTo>
                    <a:pt x="434" y="107"/>
                    <a:pt x="264" y="170"/>
                    <a:pt x="148" y="203"/>
                  </a:cubicBezTo>
                  <a:cubicBezTo>
                    <a:pt x="54" y="233"/>
                    <a:pt x="1" y="243"/>
                    <a:pt x="1" y="243"/>
                  </a:cubicBezTo>
                  <a:lnTo>
                    <a:pt x="54" y="380"/>
                  </a:lnTo>
                  <a:cubicBezTo>
                    <a:pt x="162" y="680"/>
                    <a:pt x="289" y="711"/>
                    <a:pt x="337" y="711"/>
                  </a:cubicBezTo>
                  <a:cubicBezTo>
                    <a:pt x="350" y="711"/>
                    <a:pt x="358" y="709"/>
                    <a:pt x="358" y="709"/>
                  </a:cubicBezTo>
                  <a:cubicBezTo>
                    <a:pt x="358" y="709"/>
                    <a:pt x="454" y="686"/>
                    <a:pt x="581" y="633"/>
                  </a:cubicBezTo>
                  <a:cubicBezTo>
                    <a:pt x="634" y="623"/>
                    <a:pt x="687" y="593"/>
                    <a:pt x="727" y="570"/>
                  </a:cubicBezTo>
                  <a:cubicBezTo>
                    <a:pt x="897" y="476"/>
                    <a:pt x="664" y="0"/>
                    <a:pt x="664" y="0"/>
                  </a:cubicBezTo>
                  <a:close/>
                </a:path>
              </a:pathLst>
            </a:custGeom>
            <a:solidFill>
              <a:srgbClr val="B1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6993;p77">
              <a:extLst>
                <a:ext uri="{FF2B5EF4-FFF2-40B4-BE49-F238E27FC236}">
                  <a16:creationId xmlns:a16="http://schemas.microsoft.com/office/drawing/2014/main" id="{704B1B05-30D4-49E6-F461-D1E4E014914B}"/>
                </a:ext>
              </a:extLst>
            </p:cNvPr>
            <p:cNvSpPr/>
            <p:nvPr/>
          </p:nvSpPr>
          <p:spPr>
            <a:xfrm>
              <a:off x="739810" y="4035758"/>
              <a:ext cx="78783" cy="29860"/>
            </a:xfrm>
            <a:custGeom>
              <a:avLst/>
              <a:gdLst/>
              <a:ahLst/>
              <a:cxnLst/>
              <a:rect l="l" t="t" r="r" b="b"/>
              <a:pathLst>
                <a:path w="591" h="224" extrusionOk="0">
                  <a:moveTo>
                    <a:pt x="590" y="1"/>
                  </a:moveTo>
                  <a:lnTo>
                    <a:pt x="0" y="224"/>
                  </a:lnTo>
                  <a:cubicBezTo>
                    <a:pt x="107" y="213"/>
                    <a:pt x="476" y="74"/>
                    <a:pt x="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994;p77">
              <a:extLst>
                <a:ext uri="{FF2B5EF4-FFF2-40B4-BE49-F238E27FC236}">
                  <a16:creationId xmlns:a16="http://schemas.microsoft.com/office/drawing/2014/main" id="{ABDC75C1-0414-8C69-13E7-90E47A4A32BB}"/>
                </a:ext>
              </a:extLst>
            </p:cNvPr>
            <p:cNvSpPr/>
            <p:nvPr/>
          </p:nvSpPr>
          <p:spPr>
            <a:xfrm>
              <a:off x="738477" y="4035225"/>
              <a:ext cx="82782" cy="31727"/>
            </a:xfrm>
            <a:custGeom>
              <a:avLst/>
              <a:gdLst/>
              <a:ahLst/>
              <a:cxnLst/>
              <a:rect l="l" t="t" r="r" b="b"/>
              <a:pathLst>
                <a:path w="621" h="238" extrusionOk="0">
                  <a:moveTo>
                    <a:pt x="610" y="1"/>
                  </a:moveTo>
                  <a:cubicBezTo>
                    <a:pt x="607" y="1"/>
                    <a:pt x="604" y="2"/>
                    <a:pt x="600" y="5"/>
                  </a:cubicBezTo>
                  <a:cubicBezTo>
                    <a:pt x="507" y="28"/>
                    <a:pt x="410" y="91"/>
                    <a:pt x="307" y="121"/>
                  </a:cubicBezTo>
                  <a:cubicBezTo>
                    <a:pt x="210" y="164"/>
                    <a:pt x="107" y="195"/>
                    <a:pt x="10" y="228"/>
                  </a:cubicBezTo>
                  <a:cubicBezTo>
                    <a:pt x="0" y="228"/>
                    <a:pt x="0" y="238"/>
                    <a:pt x="10" y="238"/>
                  </a:cubicBezTo>
                  <a:cubicBezTo>
                    <a:pt x="117" y="228"/>
                    <a:pt x="220" y="185"/>
                    <a:pt x="317" y="154"/>
                  </a:cubicBezTo>
                  <a:cubicBezTo>
                    <a:pt x="410" y="111"/>
                    <a:pt x="537" y="78"/>
                    <a:pt x="613" y="15"/>
                  </a:cubicBezTo>
                  <a:cubicBezTo>
                    <a:pt x="620" y="8"/>
                    <a:pt x="617" y="1"/>
                    <a:pt x="6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995;p77">
              <a:extLst>
                <a:ext uri="{FF2B5EF4-FFF2-40B4-BE49-F238E27FC236}">
                  <a16:creationId xmlns:a16="http://schemas.microsoft.com/office/drawing/2014/main" id="{84DA2D67-52BF-1E9D-E1E1-C56CEBD43FC6}"/>
                </a:ext>
              </a:extLst>
            </p:cNvPr>
            <p:cNvSpPr/>
            <p:nvPr/>
          </p:nvSpPr>
          <p:spPr>
            <a:xfrm>
              <a:off x="746875" y="4055754"/>
              <a:ext cx="78783" cy="28127"/>
            </a:xfrm>
            <a:custGeom>
              <a:avLst/>
              <a:gdLst/>
              <a:ahLst/>
              <a:cxnLst/>
              <a:rect l="l" t="t" r="r" b="b"/>
              <a:pathLst>
                <a:path w="591" h="211" extrusionOk="0">
                  <a:moveTo>
                    <a:pt x="590" y="0"/>
                  </a:moveTo>
                  <a:lnTo>
                    <a:pt x="0" y="210"/>
                  </a:lnTo>
                  <a:cubicBezTo>
                    <a:pt x="107" y="200"/>
                    <a:pt x="474" y="63"/>
                    <a:pt x="5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996;p77">
              <a:extLst>
                <a:ext uri="{FF2B5EF4-FFF2-40B4-BE49-F238E27FC236}">
                  <a16:creationId xmlns:a16="http://schemas.microsoft.com/office/drawing/2014/main" id="{00E55ACD-9A75-766D-DA16-E3D5D05894B7}"/>
                </a:ext>
              </a:extLst>
            </p:cNvPr>
            <p:cNvSpPr/>
            <p:nvPr/>
          </p:nvSpPr>
          <p:spPr>
            <a:xfrm>
              <a:off x="745542" y="4054021"/>
              <a:ext cx="83182" cy="31193"/>
            </a:xfrm>
            <a:custGeom>
              <a:avLst/>
              <a:gdLst/>
              <a:ahLst/>
              <a:cxnLst/>
              <a:rect l="l" t="t" r="r" b="b"/>
              <a:pathLst>
                <a:path w="624" h="234" extrusionOk="0">
                  <a:moveTo>
                    <a:pt x="600" y="1"/>
                  </a:moveTo>
                  <a:cubicBezTo>
                    <a:pt x="507" y="33"/>
                    <a:pt x="410" y="87"/>
                    <a:pt x="317" y="117"/>
                  </a:cubicBezTo>
                  <a:cubicBezTo>
                    <a:pt x="210" y="160"/>
                    <a:pt x="117" y="190"/>
                    <a:pt x="10" y="223"/>
                  </a:cubicBezTo>
                  <a:cubicBezTo>
                    <a:pt x="0" y="223"/>
                    <a:pt x="0" y="233"/>
                    <a:pt x="10" y="233"/>
                  </a:cubicBezTo>
                  <a:cubicBezTo>
                    <a:pt x="117" y="223"/>
                    <a:pt x="221" y="180"/>
                    <a:pt x="317" y="150"/>
                  </a:cubicBezTo>
                  <a:cubicBezTo>
                    <a:pt x="410" y="117"/>
                    <a:pt x="537" y="76"/>
                    <a:pt x="610" y="13"/>
                  </a:cubicBezTo>
                  <a:cubicBezTo>
                    <a:pt x="623" y="1"/>
                    <a:pt x="610" y="1"/>
                    <a:pt x="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997;p77">
              <a:extLst>
                <a:ext uri="{FF2B5EF4-FFF2-40B4-BE49-F238E27FC236}">
                  <a16:creationId xmlns:a16="http://schemas.microsoft.com/office/drawing/2014/main" id="{E22D50E0-9896-B64D-D32C-7E4D7DA3B7BA}"/>
                </a:ext>
              </a:extLst>
            </p:cNvPr>
            <p:cNvSpPr/>
            <p:nvPr/>
          </p:nvSpPr>
          <p:spPr>
            <a:xfrm>
              <a:off x="756607" y="4073884"/>
              <a:ext cx="73451" cy="26794"/>
            </a:xfrm>
            <a:custGeom>
              <a:avLst/>
              <a:gdLst/>
              <a:ahLst/>
              <a:cxnLst/>
              <a:rect l="l" t="t" r="r" b="b"/>
              <a:pathLst>
                <a:path w="551" h="201" extrusionOk="0">
                  <a:moveTo>
                    <a:pt x="550" y="1"/>
                  </a:moveTo>
                  <a:lnTo>
                    <a:pt x="1" y="201"/>
                  </a:lnTo>
                  <a:cubicBezTo>
                    <a:pt x="107" y="191"/>
                    <a:pt x="444" y="64"/>
                    <a:pt x="5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998;p77">
              <a:extLst>
                <a:ext uri="{FF2B5EF4-FFF2-40B4-BE49-F238E27FC236}">
                  <a16:creationId xmlns:a16="http://schemas.microsoft.com/office/drawing/2014/main" id="{B47AF68C-E203-EC1C-6D9A-B3AEEF42A788}"/>
                </a:ext>
              </a:extLst>
            </p:cNvPr>
            <p:cNvSpPr/>
            <p:nvPr/>
          </p:nvSpPr>
          <p:spPr>
            <a:xfrm>
              <a:off x="755274" y="4072551"/>
              <a:ext cx="76117" cy="29594"/>
            </a:xfrm>
            <a:custGeom>
              <a:avLst/>
              <a:gdLst/>
              <a:ahLst/>
              <a:cxnLst/>
              <a:rect l="l" t="t" r="r" b="b"/>
              <a:pathLst>
                <a:path w="571" h="222" extrusionOk="0">
                  <a:moveTo>
                    <a:pt x="560" y="1"/>
                  </a:moveTo>
                  <a:cubicBezTo>
                    <a:pt x="464" y="31"/>
                    <a:pt x="381" y="84"/>
                    <a:pt x="297" y="115"/>
                  </a:cubicBezTo>
                  <a:cubicBezTo>
                    <a:pt x="201" y="148"/>
                    <a:pt x="107" y="178"/>
                    <a:pt x="11" y="201"/>
                  </a:cubicBezTo>
                  <a:cubicBezTo>
                    <a:pt x="1" y="201"/>
                    <a:pt x="11" y="221"/>
                    <a:pt x="11" y="221"/>
                  </a:cubicBezTo>
                  <a:cubicBezTo>
                    <a:pt x="117" y="211"/>
                    <a:pt x="211" y="168"/>
                    <a:pt x="297" y="137"/>
                  </a:cubicBezTo>
                  <a:cubicBezTo>
                    <a:pt x="381" y="105"/>
                    <a:pt x="507" y="74"/>
                    <a:pt x="570" y="11"/>
                  </a:cubicBezTo>
                  <a:cubicBezTo>
                    <a:pt x="570" y="11"/>
                    <a:pt x="570" y="1"/>
                    <a:pt x="5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6999;p77">
            <a:extLst>
              <a:ext uri="{FF2B5EF4-FFF2-40B4-BE49-F238E27FC236}">
                <a16:creationId xmlns:a16="http://schemas.microsoft.com/office/drawing/2014/main" id="{E56CF7BE-40EC-06BE-B462-FCF32F5461FC}"/>
              </a:ext>
            </a:extLst>
          </p:cNvPr>
          <p:cNvGrpSpPr/>
          <p:nvPr/>
        </p:nvGrpSpPr>
        <p:grpSpPr>
          <a:xfrm>
            <a:off x="6422986" y="3768285"/>
            <a:ext cx="2113657" cy="1739472"/>
            <a:chOff x="6216524" y="1098289"/>
            <a:chExt cx="646820" cy="527968"/>
          </a:xfrm>
        </p:grpSpPr>
        <p:sp>
          <p:nvSpPr>
            <p:cNvPr id="16" name="Google Shape;7000;p77">
              <a:extLst>
                <a:ext uri="{FF2B5EF4-FFF2-40B4-BE49-F238E27FC236}">
                  <a16:creationId xmlns:a16="http://schemas.microsoft.com/office/drawing/2014/main" id="{0B4D74E7-8444-1755-8FE7-FF6FA225C369}"/>
                </a:ext>
              </a:extLst>
            </p:cNvPr>
            <p:cNvSpPr/>
            <p:nvPr/>
          </p:nvSpPr>
          <p:spPr>
            <a:xfrm>
              <a:off x="6774969" y="1098289"/>
              <a:ext cx="88376" cy="87233"/>
            </a:xfrm>
            <a:custGeom>
              <a:avLst/>
              <a:gdLst/>
              <a:ahLst/>
              <a:cxnLst/>
              <a:rect l="l" t="t" r="r" b="b"/>
              <a:pathLst>
                <a:path w="464" h="458" extrusionOk="0">
                  <a:moveTo>
                    <a:pt x="217" y="1"/>
                  </a:moveTo>
                  <a:cubicBezTo>
                    <a:pt x="148" y="1"/>
                    <a:pt x="72" y="12"/>
                    <a:pt x="1" y="24"/>
                  </a:cubicBezTo>
                  <a:cubicBezTo>
                    <a:pt x="94" y="194"/>
                    <a:pt x="221" y="341"/>
                    <a:pt x="380" y="457"/>
                  </a:cubicBezTo>
                  <a:cubicBezTo>
                    <a:pt x="434" y="331"/>
                    <a:pt x="464" y="184"/>
                    <a:pt x="423" y="88"/>
                  </a:cubicBezTo>
                  <a:cubicBezTo>
                    <a:pt x="393" y="21"/>
                    <a:pt x="312" y="1"/>
                    <a:pt x="21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001;p77">
              <a:extLst>
                <a:ext uri="{FF2B5EF4-FFF2-40B4-BE49-F238E27FC236}">
                  <a16:creationId xmlns:a16="http://schemas.microsoft.com/office/drawing/2014/main" id="{B610C5AA-D92B-3ABC-76D2-3CAB444A8C8C}"/>
                </a:ext>
              </a:extLst>
            </p:cNvPr>
            <p:cNvSpPr/>
            <p:nvPr/>
          </p:nvSpPr>
          <p:spPr>
            <a:xfrm>
              <a:off x="6694402" y="1102860"/>
              <a:ext cx="153134" cy="151039"/>
            </a:xfrm>
            <a:custGeom>
              <a:avLst/>
              <a:gdLst/>
              <a:ahLst/>
              <a:cxnLst/>
              <a:rect l="l" t="t" r="r" b="b"/>
              <a:pathLst>
                <a:path w="804" h="793" extrusionOk="0">
                  <a:moveTo>
                    <a:pt x="424" y="0"/>
                  </a:moveTo>
                  <a:cubicBezTo>
                    <a:pt x="297" y="23"/>
                    <a:pt x="191" y="64"/>
                    <a:pt x="191" y="64"/>
                  </a:cubicBezTo>
                  <a:lnTo>
                    <a:pt x="1" y="456"/>
                  </a:lnTo>
                  <a:lnTo>
                    <a:pt x="414" y="793"/>
                  </a:lnTo>
                  <a:lnTo>
                    <a:pt x="667" y="709"/>
                  </a:lnTo>
                  <a:cubicBezTo>
                    <a:pt x="667" y="709"/>
                    <a:pt x="750" y="583"/>
                    <a:pt x="803" y="433"/>
                  </a:cubicBezTo>
                  <a:cubicBezTo>
                    <a:pt x="644" y="317"/>
                    <a:pt x="517" y="170"/>
                    <a:pt x="424" y="0"/>
                  </a:cubicBezTo>
                  <a:close/>
                </a:path>
              </a:pathLst>
            </a:custGeom>
            <a:solidFill>
              <a:srgbClr val="FAEB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02;p77">
              <a:extLst>
                <a:ext uri="{FF2B5EF4-FFF2-40B4-BE49-F238E27FC236}">
                  <a16:creationId xmlns:a16="http://schemas.microsoft.com/office/drawing/2014/main" id="{0F47359B-CF1A-4757-C62C-83F058F6035B}"/>
                </a:ext>
              </a:extLst>
            </p:cNvPr>
            <p:cNvSpPr/>
            <p:nvPr/>
          </p:nvSpPr>
          <p:spPr>
            <a:xfrm>
              <a:off x="6216524" y="1464552"/>
              <a:ext cx="134849" cy="161705"/>
            </a:xfrm>
            <a:custGeom>
              <a:avLst/>
              <a:gdLst/>
              <a:ahLst/>
              <a:cxnLst/>
              <a:rect l="l" t="t" r="r" b="b"/>
              <a:pathLst>
                <a:path w="708" h="849" extrusionOk="0">
                  <a:moveTo>
                    <a:pt x="254" y="0"/>
                  </a:moveTo>
                  <a:cubicBezTo>
                    <a:pt x="254" y="0"/>
                    <a:pt x="138" y="96"/>
                    <a:pt x="74" y="160"/>
                  </a:cubicBezTo>
                  <a:cubicBezTo>
                    <a:pt x="21" y="203"/>
                    <a:pt x="1" y="243"/>
                    <a:pt x="1" y="296"/>
                  </a:cubicBezTo>
                  <a:cubicBezTo>
                    <a:pt x="1" y="329"/>
                    <a:pt x="1" y="349"/>
                    <a:pt x="11" y="380"/>
                  </a:cubicBezTo>
                  <a:cubicBezTo>
                    <a:pt x="41" y="466"/>
                    <a:pt x="191" y="656"/>
                    <a:pt x="317" y="782"/>
                  </a:cubicBezTo>
                  <a:cubicBezTo>
                    <a:pt x="364" y="833"/>
                    <a:pt x="407" y="849"/>
                    <a:pt x="441" y="849"/>
                  </a:cubicBezTo>
                  <a:cubicBezTo>
                    <a:pt x="500" y="849"/>
                    <a:pt x="538" y="803"/>
                    <a:pt x="538" y="803"/>
                  </a:cubicBezTo>
                  <a:lnTo>
                    <a:pt x="707" y="646"/>
                  </a:lnTo>
                  <a:lnTo>
                    <a:pt x="591" y="486"/>
                  </a:lnTo>
                  <a:lnTo>
                    <a:pt x="254" y="0"/>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03;p77">
              <a:extLst>
                <a:ext uri="{FF2B5EF4-FFF2-40B4-BE49-F238E27FC236}">
                  <a16:creationId xmlns:a16="http://schemas.microsoft.com/office/drawing/2014/main" id="{64225777-DC4E-7AD5-D822-E5596D7776F0}"/>
                </a:ext>
              </a:extLst>
            </p:cNvPr>
            <p:cNvSpPr/>
            <p:nvPr/>
          </p:nvSpPr>
          <p:spPr>
            <a:xfrm>
              <a:off x="6260903" y="1439601"/>
              <a:ext cx="132373" cy="152372"/>
            </a:xfrm>
            <a:custGeom>
              <a:avLst/>
              <a:gdLst/>
              <a:ahLst/>
              <a:cxnLst/>
              <a:rect l="l" t="t" r="r" b="b"/>
              <a:pathLst>
                <a:path w="695" h="800" extrusionOk="0">
                  <a:moveTo>
                    <a:pt x="190" y="1"/>
                  </a:moveTo>
                  <a:cubicBezTo>
                    <a:pt x="126" y="1"/>
                    <a:pt x="0" y="100"/>
                    <a:pt x="8" y="144"/>
                  </a:cubicBezTo>
                  <a:cubicBezTo>
                    <a:pt x="31" y="227"/>
                    <a:pt x="421" y="713"/>
                    <a:pt x="474" y="777"/>
                  </a:cubicBezTo>
                  <a:cubicBezTo>
                    <a:pt x="495" y="793"/>
                    <a:pt x="511" y="800"/>
                    <a:pt x="525" y="800"/>
                  </a:cubicBezTo>
                  <a:cubicBezTo>
                    <a:pt x="556" y="800"/>
                    <a:pt x="582" y="770"/>
                    <a:pt x="631" y="734"/>
                  </a:cubicBezTo>
                  <a:cubicBezTo>
                    <a:pt x="695" y="680"/>
                    <a:pt x="641" y="617"/>
                    <a:pt x="641" y="617"/>
                  </a:cubicBezTo>
                  <a:cubicBezTo>
                    <a:pt x="358" y="291"/>
                    <a:pt x="221" y="17"/>
                    <a:pt x="221" y="17"/>
                  </a:cubicBezTo>
                  <a:cubicBezTo>
                    <a:pt x="215" y="6"/>
                    <a:pt x="204" y="1"/>
                    <a:pt x="190"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004;p77">
              <a:extLst>
                <a:ext uri="{FF2B5EF4-FFF2-40B4-BE49-F238E27FC236}">
                  <a16:creationId xmlns:a16="http://schemas.microsoft.com/office/drawing/2014/main" id="{BF1CA4E4-22D8-DEC7-0DF4-FFB549287E8D}"/>
                </a:ext>
              </a:extLst>
            </p:cNvPr>
            <p:cNvSpPr/>
            <p:nvPr/>
          </p:nvSpPr>
          <p:spPr>
            <a:xfrm>
              <a:off x="6302995" y="1114859"/>
              <a:ext cx="432165" cy="355979"/>
            </a:xfrm>
            <a:custGeom>
              <a:avLst/>
              <a:gdLst/>
              <a:ahLst/>
              <a:cxnLst/>
              <a:rect l="l" t="t" r="r" b="b"/>
              <a:pathLst>
                <a:path w="2269" h="1869" extrusionOk="0">
                  <a:moveTo>
                    <a:pt x="2246" y="1"/>
                  </a:moveTo>
                  <a:lnTo>
                    <a:pt x="0" y="1722"/>
                  </a:lnTo>
                  <a:cubicBezTo>
                    <a:pt x="10" y="1763"/>
                    <a:pt x="41" y="1816"/>
                    <a:pt x="74" y="1869"/>
                  </a:cubicBezTo>
                  <a:lnTo>
                    <a:pt x="2182" y="234"/>
                  </a:lnTo>
                  <a:cubicBezTo>
                    <a:pt x="2152" y="180"/>
                    <a:pt x="2236" y="87"/>
                    <a:pt x="2246" y="44"/>
                  </a:cubicBezTo>
                  <a:cubicBezTo>
                    <a:pt x="2269" y="1"/>
                    <a:pt x="2246" y="1"/>
                    <a:pt x="2246" y="1"/>
                  </a:cubicBezTo>
                  <a:close/>
                </a:path>
              </a:pathLst>
            </a:custGeom>
            <a:solidFill>
              <a:srgbClr val="FA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7005;p77">
              <a:extLst>
                <a:ext uri="{FF2B5EF4-FFF2-40B4-BE49-F238E27FC236}">
                  <a16:creationId xmlns:a16="http://schemas.microsoft.com/office/drawing/2014/main" id="{7FCCED56-1B86-FDE1-2A20-955D3E5B786F}"/>
                </a:ext>
              </a:extLst>
            </p:cNvPr>
            <p:cNvSpPr/>
            <p:nvPr/>
          </p:nvSpPr>
          <p:spPr>
            <a:xfrm>
              <a:off x="6366992" y="1223424"/>
              <a:ext cx="458259" cy="333885"/>
            </a:xfrm>
            <a:custGeom>
              <a:avLst/>
              <a:gdLst/>
              <a:ahLst/>
              <a:cxnLst/>
              <a:rect l="l" t="t" r="r" b="b"/>
              <a:pathLst>
                <a:path w="2406" h="1753" extrusionOk="0">
                  <a:moveTo>
                    <a:pt x="2133" y="0"/>
                  </a:moveTo>
                  <a:lnTo>
                    <a:pt x="1" y="1646"/>
                  </a:lnTo>
                  <a:cubicBezTo>
                    <a:pt x="54" y="1709"/>
                    <a:pt x="84" y="1752"/>
                    <a:pt x="84" y="1752"/>
                  </a:cubicBezTo>
                  <a:lnTo>
                    <a:pt x="2386" y="76"/>
                  </a:lnTo>
                  <a:cubicBezTo>
                    <a:pt x="2386" y="76"/>
                    <a:pt x="2406" y="43"/>
                    <a:pt x="2353" y="13"/>
                  </a:cubicBezTo>
                  <a:cubicBezTo>
                    <a:pt x="2346" y="9"/>
                    <a:pt x="2337" y="8"/>
                    <a:pt x="2327" y="8"/>
                  </a:cubicBezTo>
                  <a:cubicBezTo>
                    <a:pt x="2293" y="8"/>
                    <a:pt x="2243" y="22"/>
                    <a:pt x="2199" y="22"/>
                  </a:cubicBezTo>
                  <a:cubicBezTo>
                    <a:pt x="2173" y="22"/>
                    <a:pt x="2149" y="17"/>
                    <a:pt x="2133"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006;p77">
              <a:extLst>
                <a:ext uri="{FF2B5EF4-FFF2-40B4-BE49-F238E27FC236}">
                  <a16:creationId xmlns:a16="http://schemas.microsoft.com/office/drawing/2014/main" id="{BE9E77A2-CABE-C391-5E99-1BD80D807DE2}"/>
                </a:ext>
              </a:extLst>
            </p:cNvPr>
            <p:cNvSpPr/>
            <p:nvPr/>
          </p:nvSpPr>
          <p:spPr>
            <a:xfrm>
              <a:off x="6316899" y="1159047"/>
              <a:ext cx="466449" cy="377883"/>
            </a:xfrm>
            <a:custGeom>
              <a:avLst/>
              <a:gdLst/>
              <a:ahLst/>
              <a:cxnLst/>
              <a:rect l="l" t="t" r="r" b="b"/>
              <a:pathLst>
                <a:path w="2449" h="1984" extrusionOk="0">
                  <a:moveTo>
                    <a:pt x="2247" y="0"/>
                  </a:moveTo>
                  <a:cubicBezTo>
                    <a:pt x="2181" y="0"/>
                    <a:pt x="2120" y="12"/>
                    <a:pt x="2120" y="12"/>
                  </a:cubicBezTo>
                  <a:lnTo>
                    <a:pt x="2109" y="2"/>
                  </a:lnTo>
                  <a:lnTo>
                    <a:pt x="1" y="1637"/>
                  </a:lnTo>
                  <a:cubicBezTo>
                    <a:pt x="74" y="1753"/>
                    <a:pt x="190" y="1890"/>
                    <a:pt x="264" y="1984"/>
                  </a:cubicBezTo>
                  <a:lnTo>
                    <a:pt x="2396" y="338"/>
                  </a:lnTo>
                  <a:cubicBezTo>
                    <a:pt x="2396" y="338"/>
                    <a:pt x="2385" y="338"/>
                    <a:pt x="2385" y="328"/>
                  </a:cubicBezTo>
                  <a:cubicBezTo>
                    <a:pt x="2353" y="265"/>
                    <a:pt x="2449" y="118"/>
                    <a:pt x="2396" y="45"/>
                  </a:cubicBezTo>
                  <a:cubicBezTo>
                    <a:pt x="2370" y="10"/>
                    <a:pt x="2307" y="0"/>
                    <a:pt x="2247"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7007;p77">
            <a:extLst>
              <a:ext uri="{FF2B5EF4-FFF2-40B4-BE49-F238E27FC236}">
                <a16:creationId xmlns:a16="http://schemas.microsoft.com/office/drawing/2014/main" id="{77728E10-24FF-9B39-57EE-F55EF4EDD241}"/>
              </a:ext>
            </a:extLst>
          </p:cNvPr>
          <p:cNvGrpSpPr/>
          <p:nvPr/>
        </p:nvGrpSpPr>
        <p:grpSpPr>
          <a:xfrm>
            <a:off x="8486265" y="2756280"/>
            <a:ext cx="2180261" cy="2795926"/>
            <a:chOff x="7552659" y="783002"/>
            <a:chExt cx="667202" cy="848625"/>
          </a:xfrm>
        </p:grpSpPr>
        <p:sp>
          <p:nvSpPr>
            <p:cNvPr id="24" name="Google Shape;7008;p77">
              <a:extLst>
                <a:ext uri="{FF2B5EF4-FFF2-40B4-BE49-F238E27FC236}">
                  <a16:creationId xmlns:a16="http://schemas.microsoft.com/office/drawing/2014/main" id="{52B9D8E7-F32D-8296-45C3-AD6ABEA45839}"/>
                </a:ext>
              </a:extLst>
            </p:cNvPr>
            <p:cNvSpPr/>
            <p:nvPr/>
          </p:nvSpPr>
          <p:spPr>
            <a:xfrm>
              <a:off x="7573013" y="783002"/>
              <a:ext cx="176561" cy="164562"/>
            </a:xfrm>
            <a:custGeom>
              <a:avLst/>
              <a:gdLst/>
              <a:ahLst/>
              <a:cxnLst/>
              <a:rect l="l" t="t" r="r" b="b"/>
              <a:pathLst>
                <a:path w="927" h="864" extrusionOk="0">
                  <a:moveTo>
                    <a:pt x="709" y="0"/>
                  </a:moveTo>
                  <a:cubicBezTo>
                    <a:pt x="632" y="0"/>
                    <a:pt x="463" y="137"/>
                    <a:pt x="463" y="137"/>
                  </a:cubicBezTo>
                  <a:cubicBezTo>
                    <a:pt x="463" y="137"/>
                    <a:pt x="293" y="23"/>
                    <a:pt x="216" y="23"/>
                  </a:cubicBezTo>
                  <a:cubicBezTo>
                    <a:pt x="205" y="23"/>
                    <a:pt x="196" y="25"/>
                    <a:pt x="190" y="30"/>
                  </a:cubicBezTo>
                  <a:cubicBezTo>
                    <a:pt x="127" y="73"/>
                    <a:pt x="263" y="316"/>
                    <a:pt x="263" y="316"/>
                  </a:cubicBezTo>
                  <a:cubicBezTo>
                    <a:pt x="263" y="316"/>
                    <a:pt x="0" y="473"/>
                    <a:pt x="30" y="516"/>
                  </a:cubicBezTo>
                  <a:cubicBezTo>
                    <a:pt x="63" y="564"/>
                    <a:pt x="234" y="570"/>
                    <a:pt x="314" y="570"/>
                  </a:cubicBezTo>
                  <a:cubicBezTo>
                    <a:pt x="340" y="570"/>
                    <a:pt x="357" y="569"/>
                    <a:pt x="357" y="569"/>
                  </a:cubicBezTo>
                  <a:cubicBezTo>
                    <a:pt x="357" y="569"/>
                    <a:pt x="453" y="863"/>
                    <a:pt x="516" y="863"/>
                  </a:cubicBezTo>
                  <a:cubicBezTo>
                    <a:pt x="580" y="863"/>
                    <a:pt x="633" y="569"/>
                    <a:pt x="633" y="569"/>
                  </a:cubicBezTo>
                  <a:cubicBezTo>
                    <a:pt x="633" y="569"/>
                    <a:pt x="688" y="577"/>
                    <a:pt x="748" y="577"/>
                  </a:cubicBezTo>
                  <a:cubicBezTo>
                    <a:pt x="811" y="577"/>
                    <a:pt x="879" y="569"/>
                    <a:pt x="896" y="537"/>
                  </a:cubicBezTo>
                  <a:cubicBezTo>
                    <a:pt x="927" y="483"/>
                    <a:pt x="727" y="283"/>
                    <a:pt x="727" y="283"/>
                  </a:cubicBezTo>
                  <a:cubicBezTo>
                    <a:pt x="727" y="283"/>
                    <a:pt x="790" y="63"/>
                    <a:pt x="737" y="10"/>
                  </a:cubicBezTo>
                  <a:cubicBezTo>
                    <a:pt x="730" y="3"/>
                    <a:pt x="721" y="0"/>
                    <a:pt x="709" y="0"/>
                  </a:cubicBezTo>
                  <a:close/>
                </a:path>
              </a:pathLst>
            </a:custGeom>
            <a:solidFill>
              <a:srgbClr val="65B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009;p77">
              <a:extLst>
                <a:ext uri="{FF2B5EF4-FFF2-40B4-BE49-F238E27FC236}">
                  <a16:creationId xmlns:a16="http://schemas.microsoft.com/office/drawing/2014/main" id="{013333C2-89B5-F15E-091C-26B5D9EBAAD1}"/>
                </a:ext>
              </a:extLst>
            </p:cNvPr>
            <p:cNvSpPr/>
            <p:nvPr/>
          </p:nvSpPr>
          <p:spPr>
            <a:xfrm>
              <a:off x="7820654" y="1380209"/>
              <a:ext cx="62473" cy="64758"/>
            </a:xfrm>
            <a:custGeom>
              <a:avLst/>
              <a:gdLst/>
              <a:ahLst/>
              <a:cxnLst/>
              <a:rect l="l" t="t" r="r" b="b"/>
              <a:pathLst>
                <a:path w="328" h="340" extrusionOk="0">
                  <a:moveTo>
                    <a:pt x="160" y="0"/>
                  </a:moveTo>
                  <a:cubicBezTo>
                    <a:pt x="74" y="0"/>
                    <a:pt x="1" y="76"/>
                    <a:pt x="1" y="170"/>
                  </a:cubicBezTo>
                  <a:cubicBezTo>
                    <a:pt x="1" y="266"/>
                    <a:pt x="74" y="339"/>
                    <a:pt x="160" y="339"/>
                  </a:cubicBezTo>
                  <a:cubicBezTo>
                    <a:pt x="254" y="339"/>
                    <a:pt x="327" y="266"/>
                    <a:pt x="327" y="170"/>
                  </a:cubicBezTo>
                  <a:cubicBezTo>
                    <a:pt x="327" y="76"/>
                    <a:pt x="254" y="0"/>
                    <a:pt x="160" y="0"/>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010;p77">
              <a:extLst>
                <a:ext uri="{FF2B5EF4-FFF2-40B4-BE49-F238E27FC236}">
                  <a16:creationId xmlns:a16="http://schemas.microsoft.com/office/drawing/2014/main" id="{5F01255F-C006-2F6F-1170-9FD30B497D28}"/>
                </a:ext>
              </a:extLst>
            </p:cNvPr>
            <p:cNvSpPr/>
            <p:nvPr/>
          </p:nvSpPr>
          <p:spPr>
            <a:xfrm>
              <a:off x="8009786" y="1484774"/>
              <a:ext cx="38283" cy="38283"/>
            </a:xfrm>
            <a:custGeom>
              <a:avLst/>
              <a:gdLst/>
              <a:ahLst/>
              <a:cxnLst/>
              <a:rect l="l" t="t" r="r" b="b"/>
              <a:pathLst>
                <a:path w="201" h="201" extrusionOk="0">
                  <a:moveTo>
                    <a:pt x="104" y="1"/>
                  </a:moveTo>
                  <a:cubicBezTo>
                    <a:pt x="41" y="1"/>
                    <a:pt x="0" y="44"/>
                    <a:pt x="0" y="97"/>
                  </a:cubicBezTo>
                  <a:cubicBezTo>
                    <a:pt x="0" y="160"/>
                    <a:pt x="41" y="201"/>
                    <a:pt x="104" y="201"/>
                  </a:cubicBezTo>
                  <a:cubicBezTo>
                    <a:pt x="157" y="201"/>
                    <a:pt x="200" y="160"/>
                    <a:pt x="200" y="97"/>
                  </a:cubicBezTo>
                  <a:cubicBezTo>
                    <a:pt x="200" y="44"/>
                    <a:pt x="157" y="1"/>
                    <a:pt x="104" y="1"/>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011;p77">
              <a:extLst>
                <a:ext uri="{FF2B5EF4-FFF2-40B4-BE49-F238E27FC236}">
                  <a16:creationId xmlns:a16="http://schemas.microsoft.com/office/drawing/2014/main" id="{EF665D19-3339-3AC7-CECA-9D4FBCF7A400}"/>
                </a:ext>
              </a:extLst>
            </p:cNvPr>
            <p:cNvSpPr/>
            <p:nvPr/>
          </p:nvSpPr>
          <p:spPr>
            <a:xfrm>
              <a:off x="7552659" y="1484778"/>
              <a:ext cx="149134" cy="146849"/>
            </a:xfrm>
            <a:custGeom>
              <a:avLst/>
              <a:gdLst/>
              <a:ahLst/>
              <a:cxnLst/>
              <a:rect l="l" t="t" r="r" b="b"/>
              <a:pathLst>
                <a:path w="783" h="771" extrusionOk="0">
                  <a:moveTo>
                    <a:pt x="519" y="0"/>
                  </a:moveTo>
                  <a:lnTo>
                    <a:pt x="317" y="233"/>
                  </a:lnTo>
                  <a:lnTo>
                    <a:pt x="0" y="254"/>
                  </a:lnTo>
                  <a:lnTo>
                    <a:pt x="243" y="454"/>
                  </a:lnTo>
                  <a:lnTo>
                    <a:pt x="266" y="770"/>
                  </a:lnTo>
                  <a:lnTo>
                    <a:pt x="466" y="540"/>
                  </a:lnTo>
                  <a:lnTo>
                    <a:pt x="782" y="507"/>
                  </a:lnTo>
                  <a:lnTo>
                    <a:pt x="550" y="307"/>
                  </a:lnTo>
                  <a:lnTo>
                    <a:pt x="519" y="0"/>
                  </a:lnTo>
                  <a:close/>
                </a:path>
              </a:pathLst>
            </a:custGeom>
            <a:solidFill>
              <a:srgbClr val="FEE3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012;p77">
              <a:extLst>
                <a:ext uri="{FF2B5EF4-FFF2-40B4-BE49-F238E27FC236}">
                  <a16:creationId xmlns:a16="http://schemas.microsoft.com/office/drawing/2014/main" id="{B9218631-8466-1345-DBC9-656B5315A9C7}"/>
                </a:ext>
              </a:extLst>
            </p:cNvPr>
            <p:cNvSpPr/>
            <p:nvPr/>
          </p:nvSpPr>
          <p:spPr>
            <a:xfrm>
              <a:off x="8050919" y="1212588"/>
              <a:ext cx="168942" cy="167609"/>
            </a:xfrm>
            <a:custGeom>
              <a:avLst/>
              <a:gdLst/>
              <a:ahLst/>
              <a:cxnLst/>
              <a:rect l="l" t="t" r="r" b="b"/>
              <a:pathLst>
                <a:path w="887" h="880" extrusionOk="0">
                  <a:moveTo>
                    <a:pt x="509" y="1"/>
                  </a:moveTo>
                  <a:cubicBezTo>
                    <a:pt x="444" y="1"/>
                    <a:pt x="327" y="245"/>
                    <a:pt x="327" y="245"/>
                  </a:cubicBezTo>
                  <a:cubicBezTo>
                    <a:pt x="327" y="245"/>
                    <a:pt x="227" y="230"/>
                    <a:pt x="143" y="230"/>
                  </a:cubicBezTo>
                  <a:cubicBezTo>
                    <a:pt x="90" y="230"/>
                    <a:pt x="43" y="236"/>
                    <a:pt x="31" y="255"/>
                  </a:cubicBezTo>
                  <a:cubicBezTo>
                    <a:pt x="0" y="318"/>
                    <a:pt x="210" y="478"/>
                    <a:pt x="210" y="478"/>
                  </a:cubicBezTo>
                  <a:cubicBezTo>
                    <a:pt x="210" y="478"/>
                    <a:pt x="51" y="731"/>
                    <a:pt x="84" y="762"/>
                  </a:cubicBezTo>
                  <a:cubicBezTo>
                    <a:pt x="94" y="768"/>
                    <a:pt x="109" y="770"/>
                    <a:pt x="126" y="770"/>
                  </a:cubicBezTo>
                  <a:cubicBezTo>
                    <a:pt x="225" y="770"/>
                    <a:pt x="410" y="678"/>
                    <a:pt x="410" y="678"/>
                  </a:cubicBezTo>
                  <a:cubicBezTo>
                    <a:pt x="410" y="678"/>
                    <a:pt x="601" y="880"/>
                    <a:pt x="674" y="880"/>
                  </a:cubicBezTo>
                  <a:cubicBezTo>
                    <a:pt x="677" y="880"/>
                    <a:pt x="681" y="879"/>
                    <a:pt x="684" y="878"/>
                  </a:cubicBezTo>
                  <a:cubicBezTo>
                    <a:pt x="737" y="848"/>
                    <a:pt x="653" y="551"/>
                    <a:pt x="653" y="551"/>
                  </a:cubicBezTo>
                  <a:cubicBezTo>
                    <a:pt x="653" y="551"/>
                    <a:pt x="874" y="498"/>
                    <a:pt x="886" y="425"/>
                  </a:cubicBezTo>
                  <a:cubicBezTo>
                    <a:pt x="886" y="362"/>
                    <a:pt x="621" y="268"/>
                    <a:pt x="621" y="268"/>
                  </a:cubicBezTo>
                  <a:cubicBezTo>
                    <a:pt x="621" y="268"/>
                    <a:pt x="590" y="35"/>
                    <a:pt x="517" y="2"/>
                  </a:cubicBezTo>
                  <a:cubicBezTo>
                    <a:pt x="514" y="1"/>
                    <a:pt x="512" y="1"/>
                    <a:pt x="5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7013;p77">
            <a:extLst>
              <a:ext uri="{FF2B5EF4-FFF2-40B4-BE49-F238E27FC236}">
                <a16:creationId xmlns:a16="http://schemas.microsoft.com/office/drawing/2014/main" id="{E21953E8-CDDE-F48C-9C89-DACB5CDAF538}"/>
              </a:ext>
            </a:extLst>
          </p:cNvPr>
          <p:cNvGrpSpPr/>
          <p:nvPr/>
        </p:nvGrpSpPr>
        <p:grpSpPr>
          <a:xfrm>
            <a:off x="1762044" y="2595442"/>
            <a:ext cx="2202106" cy="3438239"/>
            <a:chOff x="843572" y="2294576"/>
            <a:chExt cx="673887" cy="1043581"/>
          </a:xfrm>
        </p:grpSpPr>
        <p:sp>
          <p:nvSpPr>
            <p:cNvPr id="30" name="Google Shape;7014;p77">
              <a:extLst>
                <a:ext uri="{FF2B5EF4-FFF2-40B4-BE49-F238E27FC236}">
                  <a16:creationId xmlns:a16="http://schemas.microsoft.com/office/drawing/2014/main" id="{B7FAAABC-F3DF-E12B-DBE0-AD9B212E01A5}"/>
                </a:ext>
              </a:extLst>
            </p:cNvPr>
            <p:cNvSpPr/>
            <p:nvPr/>
          </p:nvSpPr>
          <p:spPr>
            <a:xfrm>
              <a:off x="843579" y="2420591"/>
              <a:ext cx="114850" cy="116755"/>
            </a:xfrm>
            <a:custGeom>
              <a:avLst/>
              <a:gdLst/>
              <a:ahLst/>
              <a:cxnLst/>
              <a:rect l="l" t="t" r="r" b="b"/>
              <a:pathLst>
                <a:path w="603" h="613" extrusionOk="0">
                  <a:moveTo>
                    <a:pt x="33" y="0"/>
                  </a:moveTo>
                  <a:lnTo>
                    <a:pt x="127" y="296"/>
                  </a:lnTo>
                  <a:lnTo>
                    <a:pt x="0" y="570"/>
                  </a:lnTo>
                  <a:lnTo>
                    <a:pt x="0" y="570"/>
                  </a:lnTo>
                  <a:lnTo>
                    <a:pt x="286" y="476"/>
                  </a:lnTo>
                  <a:lnTo>
                    <a:pt x="570" y="613"/>
                  </a:lnTo>
                  <a:lnTo>
                    <a:pt x="476" y="317"/>
                  </a:lnTo>
                  <a:lnTo>
                    <a:pt x="603" y="33"/>
                  </a:lnTo>
                  <a:lnTo>
                    <a:pt x="316" y="137"/>
                  </a:lnTo>
                  <a:lnTo>
                    <a:pt x="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015;p77">
              <a:extLst>
                <a:ext uri="{FF2B5EF4-FFF2-40B4-BE49-F238E27FC236}">
                  <a16:creationId xmlns:a16="http://schemas.microsoft.com/office/drawing/2014/main" id="{B99A0A64-7165-9F4D-7C4B-CC8F6669202D}"/>
                </a:ext>
              </a:extLst>
            </p:cNvPr>
            <p:cNvSpPr/>
            <p:nvPr/>
          </p:nvSpPr>
          <p:spPr>
            <a:xfrm>
              <a:off x="883754" y="3172262"/>
              <a:ext cx="171038" cy="165895"/>
            </a:xfrm>
            <a:custGeom>
              <a:avLst/>
              <a:gdLst/>
              <a:ahLst/>
              <a:cxnLst/>
              <a:rect l="l" t="t" r="r" b="b"/>
              <a:pathLst>
                <a:path w="898" h="871" extrusionOk="0">
                  <a:moveTo>
                    <a:pt x="520" y="0"/>
                  </a:moveTo>
                  <a:cubicBezTo>
                    <a:pt x="454" y="0"/>
                    <a:pt x="327" y="234"/>
                    <a:pt x="327" y="234"/>
                  </a:cubicBezTo>
                  <a:cubicBezTo>
                    <a:pt x="327" y="234"/>
                    <a:pt x="243" y="220"/>
                    <a:pt x="166" y="220"/>
                  </a:cubicBezTo>
                  <a:cubicBezTo>
                    <a:pt x="110" y="220"/>
                    <a:pt x="57" y="228"/>
                    <a:pt x="44" y="255"/>
                  </a:cubicBezTo>
                  <a:cubicBezTo>
                    <a:pt x="1" y="318"/>
                    <a:pt x="221" y="477"/>
                    <a:pt x="221" y="477"/>
                  </a:cubicBezTo>
                  <a:cubicBezTo>
                    <a:pt x="221" y="477"/>
                    <a:pt x="54" y="731"/>
                    <a:pt x="94" y="751"/>
                  </a:cubicBezTo>
                  <a:cubicBezTo>
                    <a:pt x="104" y="757"/>
                    <a:pt x="117" y="760"/>
                    <a:pt x="133" y="760"/>
                  </a:cubicBezTo>
                  <a:cubicBezTo>
                    <a:pt x="229" y="760"/>
                    <a:pt x="424" y="667"/>
                    <a:pt x="424" y="667"/>
                  </a:cubicBezTo>
                  <a:cubicBezTo>
                    <a:pt x="424" y="667"/>
                    <a:pt x="609" y="870"/>
                    <a:pt x="675" y="870"/>
                  </a:cubicBezTo>
                  <a:cubicBezTo>
                    <a:pt x="680" y="870"/>
                    <a:pt x="684" y="869"/>
                    <a:pt x="687" y="867"/>
                  </a:cubicBezTo>
                  <a:cubicBezTo>
                    <a:pt x="750" y="847"/>
                    <a:pt x="664" y="551"/>
                    <a:pt x="664" y="551"/>
                  </a:cubicBezTo>
                  <a:cubicBezTo>
                    <a:pt x="664" y="551"/>
                    <a:pt x="887" y="488"/>
                    <a:pt x="897" y="424"/>
                  </a:cubicBezTo>
                  <a:cubicBezTo>
                    <a:pt x="897" y="351"/>
                    <a:pt x="634" y="255"/>
                    <a:pt x="634" y="255"/>
                  </a:cubicBezTo>
                  <a:cubicBezTo>
                    <a:pt x="634" y="255"/>
                    <a:pt x="591" y="24"/>
                    <a:pt x="527" y="1"/>
                  </a:cubicBezTo>
                  <a:cubicBezTo>
                    <a:pt x="525" y="1"/>
                    <a:pt x="522" y="0"/>
                    <a:pt x="5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7016;p77">
              <a:extLst>
                <a:ext uri="{FF2B5EF4-FFF2-40B4-BE49-F238E27FC236}">
                  <a16:creationId xmlns:a16="http://schemas.microsoft.com/office/drawing/2014/main" id="{B816C035-65BC-4497-6C6B-8D58BAE1C06B}"/>
                </a:ext>
              </a:extLst>
            </p:cNvPr>
            <p:cNvSpPr/>
            <p:nvPr/>
          </p:nvSpPr>
          <p:spPr>
            <a:xfrm>
              <a:off x="1453082" y="3109962"/>
              <a:ext cx="64377" cy="62282"/>
            </a:xfrm>
            <a:custGeom>
              <a:avLst/>
              <a:gdLst/>
              <a:ahLst/>
              <a:cxnLst/>
              <a:rect l="l" t="t" r="r" b="b"/>
              <a:pathLst>
                <a:path w="338" h="327" extrusionOk="0">
                  <a:moveTo>
                    <a:pt x="168" y="0"/>
                  </a:moveTo>
                  <a:cubicBezTo>
                    <a:pt x="74" y="0"/>
                    <a:pt x="1" y="74"/>
                    <a:pt x="1" y="170"/>
                  </a:cubicBezTo>
                  <a:cubicBezTo>
                    <a:pt x="1" y="253"/>
                    <a:pt x="74" y="327"/>
                    <a:pt x="168" y="327"/>
                  </a:cubicBezTo>
                  <a:cubicBezTo>
                    <a:pt x="264" y="327"/>
                    <a:pt x="338" y="253"/>
                    <a:pt x="338" y="170"/>
                  </a:cubicBezTo>
                  <a:cubicBezTo>
                    <a:pt x="338" y="74"/>
                    <a:pt x="264" y="0"/>
                    <a:pt x="168" y="0"/>
                  </a:cubicBezTo>
                  <a:close/>
                </a:path>
              </a:pathLst>
            </a:custGeom>
            <a:solidFill>
              <a:srgbClr val="E65C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7017;p77">
              <a:extLst>
                <a:ext uri="{FF2B5EF4-FFF2-40B4-BE49-F238E27FC236}">
                  <a16:creationId xmlns:a16="http://schemas.microsoft.com/office/drawing/2014/main" id="{00CC4BAF-9D74-E860-190E-0F4746F220DA}"/>
                </a:ext>
              </a:extLst>
            </p:cNvPr>
            <p:cNvSpPr/>
            <p:nvPr/>
          </p:nvSpPr>
          <p:spPr>
            <a:xfrm>
              <a:off x="881672" y="2991847"/>
              <a:ext cx="38664" cy="40188"/>
            </a:xfrm>
            <a:custGeom>
              <a:avLst/>
              <a:gdLst/>
              <a:ahLst/>
              <a:cxnLst/>
              <a:rect l="l" t="t" r="r" b="b"/>
              <a:pathLst>
                <a:path w="203" h="211" extrusionOk="0">
                  <a:moveTo>
                    <a:pt x="97" y="1"/>
                  </a:moveTo>
                  <a:cubicBezTo>
                    <a:pt x="43" y="1"/>
                    <a:pt x="0" y="54"/>
                    <a:pt x="0" y="107"/>
                  </a:cubicBezTo>
                  <a:cubicBezTo>
                    <a:pt x="0" y="170"/>
                    <a:pt x="43" y="211"/>
                    <a:pt x="97" y="211"/>
                  </a:cubicBezTo>
                  <a:cubicBezTo>
                    <a:pt x="160" y="211"/>
                    <a:pt x="203" y="170"/>
                    <a:pt x="203" y="107"/>
                  </a:cubicBezTo>
                  <a:cubicBezTo>
                    <a:pt x="203" y="54"/>
                    <a:pt x="160" y="1"/>
                    <a:pt x="97" y="1"/>
                  </a:cubicBezTo>
                  <a:close/>
                </a:path>
              </a:pathLst>
            </a:custGeom>
            <a:solidFill>
              <a:srgbClr val="135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7018;p77">
              <a:extLst>
                <a:ext uri="{FF2B5EF4-FFF2-40B4-BE49-F238E27FC236}">
                  <a16:creationId xmlns:a16="http://schemas.microsoft.com/office/drawing/2014/main" id="{259C09AD-687E-F69C-B133-65A03D91D2EE}"/>
                </a:ext>
              </a:extLst>
            </p:cNvPr>
            <p:cNvSpPr/>
            <p:nvPr/>
          </p:nvSpPr>
          <p:spPr>
            <a:xfrm>
              <a:off x="843572" y="2294576"/>
              <a:ext cx="40188" cy="38664"/>
            </a:xfrm>
            <a:custGeom>
              <a:avLst/>
              <a:gdLst/>
              <a:ahLst/>
              <a:cxnLst/>
              <a:rect l="l" t="t" r="r" b="b"/>
              <a:pathLst>
                <a:path w="211" h="203" extrusionOk="0">
                  <a:moveTo>
                    <a:pt x="105" y="0"/>
                  </a:moveTo>
                  <a:cubicBezTo>
                    <a:pt x="41" y="0"/>
                    <a:pt x="1" y="43"/>
                    <a:pt x="1" y="96"/>
                  </a:cubicBezTo>
                  <a:cubicBezTo>
                    <a:pt x="1" y="160"/>
                    <a:pt x="41" y="203"/>
                    <a:pt x="105" y="203"/>
                  </a:cubicBezTo>
                  <a:cubicBezTo>
                    <a:pt x="158" y="203"/>
                    <a:pt x="211" y="160"/>
                    <a:pt x="211" y="96"/>
                  </a:cubicBezTo>
                  <a:cubicBezTo>
                    <a:pt x="211" y="43"/>
                    <a:pt x="158" y="0"/>
                    <a:pt x="105" y="0"/>
                  </a:cubicBez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7019;p77">
              <a:extLst>
                <a:ext uri="{FF2B5EF4-FFF2-40B4-BE49-F238E27FC236}">
                  <a16:creationId xmlns:a16="http://schemas.microsoft.com/office/drawing/2014/main" id="{1D9CE039-8D3B-2B6D-DF69-9FCE1B8394BB}"/>
                </a:ext>
              </a:extLst>
            </p:cNvPr>
            <p:cNvSpPr/>
            <p:nvPr/>
          </p:nvSpPr>
          <p:spPr>
            <a:xfrm>
              <a:off x="1370227" y="2884799"/>
              <a:ext cx="147229" cy="147229"/>
            </a:xfrm>
            <a:custGeom>
              <a:avLst/>
              <a:gdLst/>
              <a:ahLst/>
              <a:cxnLst/>
              <a:rect l="l" t="t" r="r" b="b"/>
              <a:pathLst>
                <a:path w="773" h="773" extrusionOk="0">
                  <a:moveTo>
                    <a:pt x="519" y="1"/>
                  </a:moveTo>
                  <a:lnTo>
                    <a:pt x="317" y="234"/>
                  </a:lnTo>
                  <a:lnTo>
                    <a:pt x="0" y="266"/>
                  </a:lnTo>
                  <a:lnTo>
                    <a:pt x="233" y="466"/>
                  </a:lnTo>
                  <a:lnTo>
                    <a:pt x="266" y="773"/>
                  </a:lnTo>
                  <a:lnTo>
                    <a:pt x="466" y="540"/>
                  </a:lnTo>
                  <a:lnTo>
                    <a:pt x="773" y="520"/>
                  </a:lnTo>
                  <a:lnTo>
                    <a:pt x="540" y="317"/>
                  </a:lnTo>
                  <a:lnTo>
                    <a:pt x="519" y="1"/>
                  </a:lnTo>
                  <a:close/>
                </a:path>
              </a:pathLst>
            </a:custGeom>
            <a:solidFill>
              <a:srgbClr val="FA99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BCA022-EFE6-7F96-E915-7FAD5EB19D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pic>
        <p:nvPicPr>
          <p:cNvPr id="10" name="Picture 9">
            <a:extLst>
              <a:ext uri="{FF2B5EF4-FFF2-40B4-BE49-F238E27FC236}">
                <a16:creationId xmlns:a16="http://schemas.microsoft.com/office/drawing/2014/main" id="{B3179719-D7FF-7147-5D6A-E187174A9084}"/>
              </a:ext>
            </a:extLst>
          </p:cNvPr>
          <p:cNvPicPr>
            <a:picLocks noChangeAspect="1"/>
          </p:cNvPicPr>
          <p:nvPr/>
        </p:nvPicPr>
        <p:blipFill>
          <a:blip r:embed="rId3"/>
          <a:stretch>
            <a:fillRect/>
          </a:stretch>
        </p:blipFill>
        <p:spPr>
          <a:xfrm>
            <a:off x="452077" y="333910"/>
            <a:ext cx="3552364" cy="2199083"/>
          </a:xfrm>
          <a:prstGeom prst="rect">
            <a:avLst/>
          </a:prstGeom>
        </p:spPr>
      </p:pic>
    </p:spTree>
    <p:extLst>
      <p:ext uri="{BB962C8B-B14F-4D97-AF65-F5344CB8AC3E}">
        <p14:creationId xmlns:p14="http://schemas.microsoft.com/office/powerpoint/2010/main" val="224747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792FAA43-08A0-4EDB-8ECA-28A4F46089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4038" y="205895"/>
            <a:ext cx="10728433" cy="6034744"/>
          </a:xfrm>
        </p:spPr>
      </p:pic>
      <p:sp>
        <p:nvSpPr>
          <p:cNvPr id="7" name="TextBox 6">
            <a:extLst>
              <a:ext uri="{FF2B5EF4-FFF2-40B4-BE49-F238E27FC236}">
                <a16:creationId xmlns:a16="http://schemas.microsoft.com/office/drawing/2014/main" id="{FA556B2C-E8B1-F935-8E60-ABFA26CC588F}"/>
              </a:ext>
            </a:extLst>
          </p:cNvPr>
          <p:cNvSpPr txBox="1"/>
          <p:nvPr/>
        </p:nvSpPr>
        <p:spPr>
          <a:xfrm>
            <a:off x="2879833" y="2869324"/>
            <a:ext cx="8071945" cy="707886"/>
          </a:xfrm>
          <a:prstGeom prst="rect">
            <a:avLst/>
          </a:prstGeom>
          <a:noFill/>
        </p:spPr>
        <p:txBody>
          <a:bodyPr wrap="square">
            <a:spAutoFit/>
          </a:bodyPr>
          <a:lstStyle/>
          <a:p>
            <a:r>
              <a:rPr lang="vi-VN" sz="4000" b="1" dirty="0"/>
              <a:t>Giới thiệu ngay đồ vật được tả.</a:t>
            </a:r>
          </a:p>
        </p:txBody>
      </p:sp>
      <p:sp>
        <p:nvSpPr>
          <p:cNvPr id="9" name="TextBox 8">
            <a:extLst>
              <a:ext uri="{FF2B5EF4-FFF2-40B4-BE49-F238E27FC236}">
                <a16:creationId xmlns:a16="http://schemas.microsoft.com/office/drawing/2014/main" id="{64DD6684-78F8-2CFD-77A8-A47636F28AA5}"/>
              </a:ext>
            </a:extLst>
          </p:cNvPr>
          <p:cNvSpPr txBox="1"/>
          <p:nvPr/>
        </p:nvSpPr>
        <p:spPr>
          <a:xfrm>
            <a:off x="2123088" y="5108027"/>
            <a:ext cx="8071945" cy="1323439"/>
          </a:xfrm>
          <a:prstGeom prst="rect">
            <a:avLst/>
          </a:prstGeom>
          <a:noFill/>
        </p:spPr>
        <p:txBody>
          <a:bodyPr wrap="square">
            <a:spAutoFit/>
          </a:bodyPr>
          <a:lstStyle/>
          <a:p>
            <a:r>
              <a:rPr lang="vi-VN" sz="4000" b="1" dirty="0"/>
              <a:t>      </a:t>
            </a:r>
            <a:r>
              <a:rPr lang="en-US" sz="4000" b="1" dirty="0" err="1"/>
              <a:t>Nói</a:t>
            </a:r>
            <a:r>
              <a:rPr lang="en-US" sz="4000" b="1" dirty="0"/>
              <a:t> </a:t>
            </a:r>
            <a:r>
              <a:rPr lang="en-US" sz="4000" b="1" dirty="0" err="1"/>
              <a:t>chuyện</a:t>
            </a:r>
            <a:r>
              <a:rPr lang="en-US" sz="4000" b="1" dirty="0"/>
              <a:t> </a:t>
            </a:r>
            <a:r>
              <a:rPr lang="en-US" sz="4000" b="1" dirty="0" err="1"/>
              <a:t>khác</a:t>
            </a:r>
            <a:r>
              <a:rPr lang="en-US" sz="4000" b="1" dirty="0"/>
              <a:t> </a:t>
            </a:r>
            <a:r>
              <a:rPr lang="en-US" sz="4000" b="1" dirty="0" err="1"/>
              <a:t>để</a:t>
            </a:r>
            <a:r>
              <a:rPr lang="en-US" sz="4000" b="1" dirty="0"/>
              <a:t> </a:t>
            </a:r>
            <a:r>
              <a:rPr lang="en-US" sz="4000" b="1" dirty="0" err="1"/>
              <a:t>dẫn</a:t>
            </a:r>
            <a:r>
              <a:rPr lang="en-US" sz="4000" b="1" dirty="0"/>
              <a:t> </a:t>
            </a:r>
            <a:r>
              <a:rPr lang="en-US" sz="4000" b="1" dirty="0" err="1"/>
              <a:t>vào</a:t>
            </a:r>
            <a:r>
              <a:rPr lang="en-US" sz="4000" b="1" dirty="0"/>
              <a:t> </a:t>
            </a:r>
            <a:r>
              <a:rPr lang="en-US" sz="4000" b="1" dirty="0" err="1"/>
              <a:t>giới</a:t>
            </a:r>
            <a:r>
              <a:rPr lang="en-US" sz="4000" b="1" dirty="0"/>
              <a:t> </a:t>
            </a:r>
            <a:r>
              <a:rPr lang="en-US" sz="4000" b="1" dirty="0" err="1"/>
              <a:t>thiệu</a:t>
            </a:r>
            <a:r>
              <a:rPr lang="en-US" sz="4000" b="1" dirty="0"/>
              <a:t> </a:t>
            </a:r>
            <a:r>
              <a:rPr lang="en-US" sz="4000" b="1" dirty="0" err="1"/>
              <a:t>đồ</a:t>
            </a:r>
            <a:r>
              <a:rPr lang="en-US" sz="4000" b="1" dirty="0"/>
              <a:t> </a:t>
            </a:r>
            <a:r>
              <a:rPr lang="en-US" sz="4000" b="1" dirty="0" err="1"/>
              <a:t>vật</a:t>
            </a:r>
            <a:r>
              <a:rPr lang="en-US" sz="4000" b="1" dirty="0"/>
              <a:t> </a:t>
            </a:r>
            <a:r>
              <a:rPr lang="en-US" sz="4000" b="1" dirty="0" err="1"/>
              <a:t>định</a:t>
            </a:r>
            <a:r>
              <a:rPr lang="en-US" sz="4000" b="1" dirty="0"/>
              <a:t> </a:t>
            </a:r>
            <a:r>
              <a:rPr lang="en-US" sz="4000" b="1" dirty="0" err="1"/>
              <a:t>tả</a:t>
            </a:r>
            <a:r>
              <a:rPr lang="en-US" sz="4000" b="1" dirty="0"/>
              <a:t>.</a:t>
            </a:r>
          </a:p>
        </p:txBody>
      </p:sp>
    </p:spTree>
    <p:extLst>
      <p:ext uri="{BB962C8B-B14F-4D97-AF65-F5344CB8AC3E}">
        <p14:creationId xmlns:p14="http://schemas.microsoft.com/office/powerpoint/2010/main" val="47494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 chat or text message&#10;&#10;Description automatically generated">
            <a:extLst>
              <a:ext uri="{FF2B5EF4-FFF2-40B4-BE49-F238E27FC236}">
                <a16:creationId xmlns:a16="http://schemas.microsoft.com/office/drawing/2014/main" id="{FCF45CE0-5343-B042-11CB-8485599710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057" y="0"/>
            <a:ext cx="11678291" cy="6569039"/>
          </a:xfrm>
        </p:spPr>
      </p:pic>
      <p:sp>
        <p:nvSpPr>
          <p:cNvPr id="6" name="Google Shape;3630;p40">
            <a:extLst>
              <a:ext uri="{FF2B5EF4-FFF2-40B4-BE49-F238E27FC236}">
                <a16:creationId xmlns:a16="http://schemas.microsoft.com/office/drawing/2014/main" id="{CF2CA00C-1052-ADB1-051B-774E11E260A2}"/>
              </a:ext>
            </a:extLst>
          </p:cNvPr>
          <p:cNvSpPr/>
          <p:nvPr/>
        </p:nvSpPr>
        <p:spPr>
          <a:xfrm>
            <a:off x="1273227" y="2511512"/>
            <a:ext cx="7986387" cy="1190389"/>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pPr algn="ctr"/>
            <a:r>
              <a:rPr lang="en-US" sz="2400" b="1" dirty="0" err="1"/>
              <a:t>Nêu</a:t>
            </a:r>
            <a:r>
              <a:rPr lang="en-US" sz="2400" b="1" dirty="0"/>
              <a:t> </a:t>
            </a:r>
            <a:r>
              <a:rPr lang="en-US" sz="2400" b="1" dirty="0" err="1"/>
              <a:t>suy</a:t>
            </a:r>
            <a:r>
              <a:rPr lang="en-US" sz="2400" b="1" dirty="0"/>
              <a:t> </a:t>
            </a:r>
            <a:r>
              <a:rPr lang="en-US" sz="2400" b="1" dirty="0" err="1"/>
              <a:t>nghĩ</a:t>
            </a:r>
            <a:r>
              <a:rPr lang="en-US" sz="2400" b="1" dirty="0"/>
              <a:t>, </a:t>
            </a:r>
            <a:r>
              <a:rPr lang="en-US" sz="2400" b="1" dirty="0" err="1"/>
              <a:t>tình</a:t>
            </a:r>
            <a:r>
              <a:rPr lang="en-US" sz="2400" b="1" dirty="0"/>
              <a:t> </a:t>
            </a:r>
            <a:r>
              <a:rPr lang="en-US" sz="2400" b="1" dirty="0" err="1"/>
              <a:t>cảm</a:t>
            </a:r>
            <a:r>
              <a:rPr lang="en-US" sz="2400" b="1" dirty="0"/>
              <a:t> </a:t>
            </a:r>
            <a:r>
              <a:rPr lang="en-US" sz="2400" b="1" dirty="0" err="1"/>
              <a:t>với</a:t>
            </a:r>
            <a:r>
              <a:rPr lang="vi-VN" sz="2400" b="1" dirty="0"/>
              <a:t> đồ</a:t>
            </a:r>
            <a:r>
              <a:rPr lang="en-US" sz="2400" b="1" dirty="0"/>
              <a:t> </a:t>
            </a:r>
            <a:r>
              <a:rPr lang="en-US" sz="2400" b="1" dirty="0" err="1"/>
              <a:t>vật</a:t>
            </a:r>
            <a:r>
              <a:rPr lang="en-US" sz="2400" b="1" dirty="0"/>
              <a:t> </a:t>
            </a:r>
            <a:r>
              <a:rPr lang="en-US" sz="2400" b="1" dirty="0" err="1"/>
              <a:t>được</a:t>
            </a:r>
            <a:r>
              <a:rPr lang="en-US" sz="2400" b="1" dirty="0"/>
              <a:t> </a:t>
            </a:r>
            <a:r>
              <a:rPr lang="en-US" sz="2400" b="1" dirty="0" err="1"/>
              <a:t>tả</a:t>
            </a:r>
            <a:r>
              <a:rPr lang="vi-VN" sz="2400" b="1" dirty="0"/>
              <a:t>.</a:t>
            </a:r>
            <a:endParaRPr sz="2400" b="1" dirty="0"/>
          </a:p>
        </p:txBody>
      </p:sp>
      <p:sp>
        <p:nvSpPr>
          <p:cNvPr id="7" name="Google Shape;3630;p40">
            <a:extLst>
              <a:ext uri="{FF2B5EF4-FFF2-40B4-BE49-F238E27FC236}">
                <a16:creationId xmlns:a16="http://schemas.microsoft.com/office/drawing/2014/main" id="{F2D8F04C-0280-59C5-466B-936ED855D75D}"/>
              </a:ext>
            </a:extLst>
          </p:cNvPr>
          <p:cNvSpPr/>
          <p:nvPr/>
        </p:nvSpPr>
        <p:spPr>
          <a:xfrm>
            <a:off x="1945889" y="4889197"/>
            <a:ext cx="7839242" cy="1190389"/>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r>
              <a:rPr lang="en-US" sz="2400" b="1" dirty="0" err="1"/>
              <a:t>Nêu</a:t>
            </a:r>
            <a:r>
              <a:rPr lang="en-US" sz="2400" b="1" dirty="0"/>
              <a:t> </a:t>
            </a:r>
            <a:r>
              <a:rPr lang="en-US" sz="2400" b="1" dirty="0" err="1"/>
              <a:t>suy</a:t>
            </a:r>
            <a:r>
              <a:rPr lang="en-US" sz="2400" b="1" dirty="0"/>
              <a:t> </a:t>
            </a:r>
            <a:r>
              <a:rPr lang="en-US" sz="2400" b="1" dirty="0" err="1"/>
              <a:t>nghĩ</a:t>
            </a:r>
            <a:r>
              <a:rPr lang="en-US" sz="2400" b="1" dirty="0"/>
              <a:t>, </a:t>
            </a:r>
            <a:r>
              <a:rPr lang="en-US" sz="2400" b="1" dirty="0" err="1"/>
              <a:t>tình</a:t>
            </a:r>
            <a:r>
              <a:rPr lang="en-US" sz="2400" b="1" dirty="0"/>
              <a:t> </a:t>
            </a:r>
            <a:r>
              <a:rPr lang="en-US" sz="2400" b="1" dirty="0" err="1"/>
              <a:t>cảm</a:t>
            </a:r>
            <a:r>
              <a:rPr lang="en-US" sz="2400" b="1" dirty="0"/>
              <a:t> </a:t>
            </a:r>
            <a:r>
              <a:rPr lang="en-US" sz="2400" b="1" dirty="0" err="1"/>
              <a:t>với</a:t>
            </a:r>
            <a:r>
              <a:rPr lang="en-US" sz="2400" b="1" dirty="0"/>
              <a:t> </a:t>
            </a:r>
            <a:r>
              <a:rPr lang="vi-VN" sz="2400" b="1" dirty="0"/>
              <a:t>đồ </a:t>
            </a:r>
            <a:r>
              <a:rPr lang="en-US" sz="2400" b="1" dirty="0" err="1"/>
              <a:t>vật</a:t>
            </a:r>
            <a:r>
              <a:rPr lang="en-US" sz="2400" b="1" dirty="0"/>
              <a:t> </a:t>
            </a:r>
            <a:r>
              <a:rPr lang="en-US" sz="2400" b="1" dirty="0" err="1"/>
              <a:t>được</a:t>
            </a:r>
            <a:r>
              <a:rPr lang="en-US" sz="2400" b="1" dirty="0"/>
              <a:t> </a:t>
            </a:r>
            <a:r>
              <a:rPr lang="en-US" sz="2400" b="1" dirty="0" err="1"/>
              <a:t>tả</a:t>
            </a:r>
            <a:r>
              <a:rPr lang="vi-VN" sz="2400" b="1" dirty="0"/>
              <a:t>.</a:t>
            </a:r>
            <a:endParaRPr sz="2400" b="1" dirty="0"/>
          </a:p>
        </p:txBody>
      </p:sp>
      <p:sp>
        <p:nvSpPr>
          <p:cNvPr id="8" name="Google Shape;3630;p40">
            <a:extLst>
              <a:ext uri="{FF2B5EF4-FFF2-40B4-BE49-F238E27FC236}">
                <a16:creationId xmlns:a16="http://schemas.microsoft.com/office/drawing/2014/main" id="{A687FD25-97E6-28B0-E573-0456F6E98774}"/>
              </a:ext>
            </a:extLst>
          </p:cNvPr>
          <p:cNvSpPr/>
          <p:nvPr/>
        </p:nvSpPr>
        <p:spPr>
          <a:xfrm>
            <a:off x="1945889" y="5237348"/>
            <a:ext cx="11034386" cy="1684475"/>
          </a:xfrm>
          <a:custGeom>
            <a:avLst/>
            <a:gdLst/>
            <a:ahLst/>
            <a:cxnLst/>
            <a:rect l="l" t="t" r="r" b="b"/>
            <a:pathLst>
              <a:path w="21904" h="7270" extrusionOk="0">
                <a:moveTo>
                  <a:pt x="906" y="1"/>
                </a:moveTo>
                <a:cubicBezTo>
                  <a:pt x="578" y="1"/>
                  <a:pt x="252" y="238"/>
                  <a:pt x="252" y="648"/>
                </a:cubicBezTo>
                <a:lnTo>
                  <a:pt x="252" y="656"/>
                </a:lnTo>
                <a:cubicBezTo>
                  <a:pt x="252" y="907"/>
                  <a:pt x="402" y="1135"/>
                  <a:pt x="638" y="1238"/>
                </a:cubicBezTo>
                <a:cubicBezTo>
                  <a:pt x="402" y="1340"/>
                  <a:pt x="252" y="1568"/>
                  <a:pt x="252" y="1827"/>
                </a:cubicBezTo>
                <a:lnTo>
                  <a:pt x="252" y="1835"/>
                </a:lnTo>
                <a:cubicBezTo>
                  <a:pt x="252" y="2095"/>
                  <a:pt x="402" y="2323"/>
                  <a:pt x="630" y="2425"/>
                </a:cubicBezTo>
                <a:cubicBezTo>
                  <a:pt x="402" y="2535"/>
                  <a:pt x="252" y="2763"/>
                  <a:pt x="252" y="3015"/>
                </a:cubicBezTo>
                <a:lnTo>
                  <a:pt x="252" y="3031"/>
                </a:lnTo>
                <a:lnTo>
                  <a:pt x="252" y="3047"/>
                </a:lnTo>
                <a:cubicBezTo>
                  <a:pt x="252" y="3047"/>
                  <a:pt x="252" y="3054"/>
                  <a:pt x="252" y="3054"/>
                </a:cubicBezTo>
                <a:lnTo>
                  <a:pt x="252" y="3070"/>
                </a:lnTo>
                <a:cubicBezTo>
                  <a:pt x="252" y="3306"/>
                  <a:pt x="386" y="3526"/>
                  <a:pt x="590" y="3636"/>
                </a:cubicBezTo>
                <a:cubicBezTo>
                  <a:pt x="386" y="3746"/>
                  <a:pt x="252" y="3967"/>
                  <a:pt x="252" y="4203"/>
                </a:cubicBezTo>
                <a:lnTo>
                  <a:pt x="252" y="4218"/>
                </a:lnTo>
                <a:cubicBezTo>
                  <a:pt x="252" y="4218"/>
                  <a:pt x="252" y="4226"/>
                  <a:pt x="252" y="4226"/>
                </a:cubicBezTo>
                <a:lnTo>
                  <a:pt x="252" y="4242"/>
                </a:lnTo>
                <a:lnTo>
                  <a:pt x="252" y="4250"/>
                </a:lnTo>
                <a:cubicBezTo>
                  <a:pt x="252" y="4509"/>
                  <a:pt x="402" y="4737"/>
                  <a:pt x="630" y="4840"/>
                </a:cubicBezTo>
                <a:cubicBezTo>
                  <a:pt x="402" y="4950"/>
                  <a:pt x="252" y="5178"/>
                  <a:pt x="252" y="5430"/>
                </a:cubicBezTo>
                <a:lnTo>
                  <a:pt x="252" y="5445"/>
                </a:lnTo>
                <a:cubicBezTo>
                  <a:pt x="252" y="5705"/>
                  <a:pt x="402" y="5933"/>
                  <a:pt x="638" y="6035"/>
                </a:cubicBezTo>
                <a:cubicBezTo>
                  <a:pt x="1" y="6318"/>
                  <a:pt x="197" y="7270"/>
                  <a:pt x="897" y="7270"/>
                </a:cubicBezTo>
                <a:lnTo>
                  <a:pt x="905" y="7270"/>
                </a:lnTo>
                <a:cubicBezTo>
                  <a:pt x="1157" y="7270"/>
                  <a:pt x="1385" y="7120"/>
                  <a:pt x="1487" y="6892"/>
                </a:cubicBezTo>
                <a:cubicBezTo>
                  <a:pt x="1589" y="7120"/>
                  <a:pt x="1825" y="7270"/>
                  <a:pt x="2077" y="7270"/>
                </a:cubicBezTo>
                <a:lnTo>
                  <a:pt x="2093" y="7270"/>
                </a:lnTo>
                <a:cubicBezTo>
                  <a:pt x="2344" y="7270"/>
                  <a:pt x="2564" y="7120"/>
                  <a:pt x="2675" y="6892"/>
                </a:cubicBezTo>
                <a:cubicBezTo>
                  <a:pt x="2777" y="7120"/>
                  <a:pt x="3005" y="7270"/>
                  <a:pt x="3257" y="7270"/>
                </a:cubicBezTo>
                <a:lnTo>
                  <a:pt x="3272" y="7270"/>
                </a:lnTo>
                <a:cubicBezTo>
                  <a:pt x="3524" y="7270"/>
                  <a:pt x="3752" y="7120"/>
                  <a:pt x="3854" y="6892"/>
                </a:cubicBezTo>
                <a:cubicBezTo>
                  <a:pt x="3964" y="7120"/>
                  <a:pt x="4185" y="7270"/>
                  <a:pt x="4436" y="7270"/>
                </a:cubicBezTo>
                <a:lnTo>
                  <a:pt x="4452" y="7270"/>
                </a:lnTo>
                <a:cubicBezTo>
                  <a:pt x="4704" y="7270"/>
                  <a:pt x="4932" y="7120"/>
                  <a:pt x="5034" y="6892"/>
                </a:cubicBezTo>
                <a:cubicBezTo>
                  <a:pt x="5144" y="7120"/>
                  <a:pt x="5372" y="7270"/>
                  <a:pt x="5624" y="7270"/>
                </a:cubicBezTo>
                <a:lnTo>
                  <a:pt x="5632" y="7270"/>
                </a:lnTo>
                <a:cubicBezTo>
                  <a:pt x="5883" y="7270"/>
                  <a:pt x="6111" y="7120"/>
                  <a:pt x="6222" y="6892"/>
                </a:cubicBezTo>
                <a:cubicBezTo>
                  <a:pt x="6324" y="7120"/>
                  <a:pt x="6552" y="7270"/>
                  <a:pt x="6804" y="7270"/>
                </a:cubicBezTo>
                <a:lnTo>
                  <a:pt x="6819" y="7270"/>
                </a:lnTo>
                <a:cubicBezTo>
                  <a:pt x="7071" y="7270"/>
                  <a:pt x="7291" y="7120"/>
                  <a:pt x="7401" y="6892"/>
                </a:cubicBezTo>
                <a:cubicBezTo>
                  <a:pt x="7504" y="7120"/>
                  <a:pt x="7732" y="7270"/>
                  <a:pt x="7983" y="7270"/>
                </a:cubicBezTo>
                <a:lnTo>
                  <a:pt x="7999" y="7270"/>
                </a:lnTo>
                <a:cubicBezTo>
                  <a:pt x="8251" y="7270"/>
                  <a:pt x="8479" y="7120"/>
                  <a:pt x="8581" y="6892"/>
                </a:cubicBezTo>
                <a:cubicBezTo>
                  <a:pt x="8691" y="7120"/>
                  <a:pt x="8911" y="7270"/>
                  <a:pt x="9163" y="7270"/>
                </a:cubicBezTo>
                <a:lnTo>
                  <a:pt x="9179" y="7270"/>
                </a:lnTo>
                <a:cubicBezTo>
                  <a:pt x="9430" y="7270"/>
                  <a:pt x="9658" y="7120"/>
                  <a:pt x="9761" y="6892"/>
                </a:cubicBezTo>
                <a:cubicBezTo>
                  <a:pt x="9871" y="7120"/>
                  <a:pt x="10099" y="7270"/>
                  <a:pt x="10351" y="7270"/>
                </a:cubicBezTo>
                <a:lnTo>
                  <a:pt x="10358" y="7270"/>
                </a:lnTo>
                <a:cubicBezTo>
                  <a:pt x="10610" y="7270"/>
                  <a:pt x="10838" y="7120"/>
                  <a:pt x="10948" y="6892"/>
                </a:cubicBezTo>
                <a:cubicBezTo>
                  <a:pt x="11051" y="7120"/>
                  <a:pt x="11279" y="7270"/>
                  <a:pt x="11530" y="7270"/>
                </a:cubicBezTo>
                <a:lnTo>
                  <a:pt x="11546" y="7270"/>
                </a:lnTo>
                <a:cubicBezTo>
                  <a:pt x="11798" y="7270"/>
                  <a:pt x="12018" y="7120"/>
                  <a:pt x="12128" y="6892"/>
                </a:cubicBezTo>
                <a:cubicBezTo>
                  <a:pt x="12230" y="7120"/>
                  <a:pt x="12458" y="7270"/>
                  <a:pt x="12710" y="7270"/>
                </a:cubicBezTo>
                <a:lnTo>
                  <a:pt x="12726" y="7270"/>
                </a:lnTo>
                <a:cubicBezTo>
                  <a:pt x="12977" y="7270"/>
                  <a:pt x="13206" y="7120"/>
                  <a:pt x="13308" y="6892"/>
                </a:cubicBezTo>
                <a:cubicBezTo>
                  <a:pt x="13418" y="7120"/>
                  <a:pt x="13638" y="7270"/>
                  <a:pt x="13890" y="7270"/>
                </a:cubicBezTo>
                <a:lnTo>
                  <a:pt x="13905" y="7270"/>
                </a:lnTo>
                <a:cubicBezTo>
                  <a:pt x="14157" y="7270"/>
                  <a:pt x="14385" y="7120"/>
                  <a:pt x="14487" y="6892"/>
                </a:cubicBezTo>
                <a:cubicBezTo>
                  <a:pt x="14598" y="7120"/>
                  <a:pt x="14826" y="7270"/>
                  <a:pt x="15077" y="7270"/>
                </a:cubicBezTo>
                <a:lnTo>
                  <a:pt x="15085" y="7270"/>
                </a:lnTo>
                <a:cubicBezTo>
                  <a:pt x="15337" y="7270"/>
                  <a:pt x="15565" y="7120"/>
                  <a:pt x="15675" y="6892"/>
                </a:cubicBezTo>
                <a:cubicBezTo>
                  <a:pt x="15777" y="7120"/>
                  <a:pt x="16005" y="7270"/>
                  <a:pt x="16257" y="7270"/>
                </a:cubicBezTo>
                <a:lnTo>
                  <a:pt x="16273" y="7270"/>
                </a:lnTo>
                <a:cubicBezTo>
                  <a:pt x="16524" y="7270"/>
                  <a:pt x="16753" y="7120"/>
                  <a:pt x="16855" y="6892"/>
                </a:cubicBezTo>
                <a:cubicBezTo>
                  <a:pt x="16957" y="7120"/>
                  <a:pt x="17185" y="7270"/>
                  <a:pt x="17437" y="7270"/>
                </a:cubicBezTo>
                <a:lnTo>
                  <a:pt x="17452" y="7270"/>
                </a:lnTo>
                <a:cubicBezTo>
                  <a:pt x="17704" y="7270"/>
                  <a:pt x="17932" y="7120"/>
                  <a:pt x="18034" y="6892"/>
                </a:cubicBezTo>
                <a:cubicBezTo>
                  <a:pt x="18137" y="7120"/>
                  <a:pt x="18365" y="7270"/>
                  <a:pt x="18616" y="7270"/>
                </a:cubicBezTo>
                <a:lnTo>
                  <a:pt x="18632" y="7270"/>
                </a:lnTo>
                <a:cubicBezTo>
                  <a:pt x="18884" y="7270"/>
                  <a:pt x="19112" y="7120"/>
                  <a:pt x="19214" y="6892"/>
                </a:cubicBezTo>
                <a:cubicBezTo>
                  <a:pt x="19324" y="7120"/>
                  <a:pt x="19552" y="7270"/>
                  <a:pt x="19804" y="7270"/>
                </a:cubicBezTo>
                <a:lnTo>
                  <a:pt x="19812" y="7270"/>
                </a:lnTo>
                <a:cubicBezTo>
                  <a:pt x="20071" y="7270"/>
                  <a:pt x="20300" y="7120"/>
                  <a:pt x="20402" y="6885"/>
                </a:cubicBezTo>
                <a:cubicBezTo>
                  <a:pt x="20519" y="7149"/>
                  <a:pt x="20752" y="7268"/>
                  <a:pt x="20983" y="7268"/>
                </a:cubicBezTo>
                <a:cubicBezTo>
                  <a:pt x="21311" y="7268"/>
                  <a:pt x="21637" y="7030"/>
                  <a:pt x="21637" y="6625"/>
                </a:cubicBezTo>
                <a:lnTo>
                  <a:pt x="21637" y="6617"/>
                </a:lnTo>
                <a:cubicBezTo>
                  <a:pt x="21637" y="6365"/>
                  <a:pt x="21487" y="6130"/>
                  <a:pt x="21259" y="6027"/>
                </a:cubicBezTo>
                <a:cubicBezTo>
                  <a:pt x="21487" y="5925"/>
                  <a:pt x="21637" y="5697"/>
                  <a:pt x="21637" y="5437"/>
                </a:cubicBezTo>
                <a:lnTo>
                  <a:pt x="21637" y="5430"/>
                </a:lnTo>
                <a:cubicBezTo>
                  <a:pt x="21637" y="5170"/>
                  <a:pt x="21487" y="4942"/>
                  <a:pt x="21259" y="4840"/>
                </a:cubicBezTo>
                <a:cubicBezTo>
                  <a:pt x="21487" y="4730"/>
                  <a:pt x="21637" y="4501"/>
                  <a:pt x="21637" y="4250"/>
                </a:cubicBezTo>
                <a:lnTo>
                  <a:pt x="21637" y="4234"/>
                </a:lnTo>
                <a:lnTo>
                  <a:pt x="21637" y="4218"/>
                </a:lnTo>
                <a:lnTo>
                  <a:pt x="21637" y="4210"/>
                </a:lnTo>
                <a:lnTo>
                  <a:pt x="21637" y="4195"/>
                </a:lnTo>
                <a:cubicBezTo>
                  <a:pt x="21637" y="3959"/>
                  <a:pt x="21503" y="3739"/>
                  <a:pt x="21298" y="3629"/>
                </a:cubicBezTo>
                <a:cubicBezTo>
                  <a:pt x="21503" y="3518"/>
                  <a:pt x="21637" y="3298"/>
                  <a:pt x="21637" y="3062"/>
                </a:cubicBezTo>
                <a:lnTo>
                  <a:pt x="21637" y="3054"/>
                </a:lnTo>
                <a:lnTo>
                  <a:pt x="21637" y="3039"/>
                </a:lnTo>
                <a:lnTo>
                  <a:pt x="21637" y="3023"/>
                </a:lnTo>
                <a:lnTo>
                  <a:pt x="21637" y="3015"/>
                </a:lnTo>
                <a:cubicBezTo>
                  <a:pt x="21637" y="2756"/>
                  <a:pt x="21495" y="2527"/>
                  <a:pt x="21259" y="2425"/>
                </a:cubicBezTo>
                <a:cubicBezTo>
                  <a:pt x="21487" y="2315"/>
                  <a:pt x="21637" y="2087"/>
                  <a:pt x="21637" y="1835"/>
                </a:cubicBezTo>
                <a:lnTo>
                  <a:pt x="21637" y="1820"/>
                </a:lnTo>
                <a:cubicBezTo>
                  <a:pt x="21637" y="1568"/>
                  <a:pt x="21495" y="1340"/>
                  <a:pt x="21267" y="1238"/>
                </a:cubicBezTo>
                <a:cubicBezTo>
                  <a:pt x="21904" y="954"/>
                  <a:pt x="21699" y="3"/>
                  <a:pt x="21007" y="3"/>
                </a:cubicBezTo>
                <a:lnTo>
                  <a:pt x="21000" y="3"/>
                </a:lnTo>
                <a:cubicBezTo>
                  <a:pt x="20748" y="3"/>
                  <a:pt x="20512" y="152"/>
                  <a:pt x="20418" y="380"/>
                </a:cubicBezTo>
                <a:cubicBezTo>
                  <a:pt x="20307" y="152"/>
                  <a:pt x="20079" y="3"/>
                  <a:pt x="19828" y="3"/>
                </a:cubicBezTo>
                <a:lnTo>
                  <a:pt x="19812" y="3"/>
                </a:lnTo>
                <a:cubicBezTo>
                  <a:pt x="19560" y="3"/>
                  <a:pt x="19332" y="144"/>
                  <a:pt x="19230" y="380"/>
                </a:cubicBezTo>
                <a:cubicBezTo>
                  <a:pt x="19128" y="152"/>
                  <a:pt x="18900" y="3"/>
                  <a:pt x="18648" y="3"/>
                </a:cubicBezTo>
                <a:lnTo>
                  <a:pt x="18632" y="3"/>
                </a:lnTo>
                <a:cubicBezTo>
                  <a:pt x="18381" y="3"/>
                  <a:pt x="18152" y="144"/>
                  <a:pt x="18050" y="380"/>
                </a:cubicBezTo>
                <a:cubicBezTo>
                  <a:pt x="17948" y="152"/>
                  <a:pt x="17720" y="3"/>
                  <a:pt x="17468" y="3"/>
                </a:cubicBezTo>
                <a:lnTo>
                  <a:pt x="17452" y="3"/>
                </a:lnTo>
                <a:cubicBezTo>
                  <a:pt x="17201" y="3"/>
                  <a:pt x="16973" y="144"/>
                  <a:pt x="16871" y="380"/>
                </a:cubicBezTo>
                <a:cubicBezTo>
                  <a:pt x="16760" y="152"/>
                  <a:pt x="16532" y="3"/>
                  <a:pt x="16281" y="3"/>
                </a:cubicBezTo>
                <a:lnTo>
                  <a:pt x="16273" y="3"/>
                </a:lnTo>
                <a:cubicBezTo>
                  <a:pt x="16021" y="3"/>
                  <a:pt x="15793" y="144"/>
                  <a:pt x="15683" y="380"/>
                </a:cubicBezTo>
                <a:cubicBezTo>
                  <a:pt x="15581" y="152"/>
                  <a:pt x="15353" y="3"/>
                  <a:pt x="15101" y="3"/>
                </a:cubicBezTo>
                <a:lnTo>
                  <a:pt x="15085" y="3"/>
                </a:lnTo>
                <a:cubicBezTo>
                  <a:pt x="14834" y="3"/>
                  <a:pt x="14605" y="152"/>
                  <a:pt x="14503" y="380"/>
                </a:cubicBezTo>
                <a:cubicBezTo>
                  <a:pt x="14401" y="152"/>
                  <a:pt x="14173" y="3"/>
                  <a:pt x="13921" y="3"/>
                </a:cubicBezTo>
                <a:lnTo>
                  <a:pt x="13905" y="3"/>
                </a:lnTo>
                <a:cubicBezTo>
                  <a:pt x="13654" y="3"/>
                  <a:pt x="13426" y="152"/>
                  <a:pt x="13323" y="380"/>
                </a:cubicBezTo>
                <a:cubicBezTo>
                  <a:pt x="13221" y="152"/>
                  <a:pt x="12993" y="3"/>
                  <a:pt x="12741" y="3"/>
                </a:cubicBezTo>
                <a:lnTo>
                  <a:pt x="12726" y="3"/>
                </a:lnTo>
                <a:cubicBezTo>
                  <a:pt x="12474" y="3"/>
                  <a:pt x="12246" y="152"/>
                  <a:pt x="12144" y="380"/>
                </a:cubicBezTo>
                <a:cubicBezTo>
                  <a:pt x="12034" y="152"/>
                  <a:pt x="11806" y="3"/>
                  <a:pt x="11554" y="3"/>
                </a:cubicBezTo>
                <a:lnTo>
                  <a:pt x="11546" y="3"/>
                </a:lnTo>
                <a:cubicBezTo>
                  <a:pt x="11294" y="3"/>
                  <a:pt x="11066" y="152"/>
                  <a:pt x="10956" y="380"/>
                </a:cubicBezTo>
                <a:cubicBezTo>
                  <a:pt x="10854" y="152"/>
                  <a:pt x="10626" y="3"/>
                  <a:pt x="10374" y="3"/>
                </a:cubicBezTo>
                <a:lnTo>
                  <a:pt x="10358" y="3"/>
                </a:lnTo>
                <a:cubicBezTo>
                  <a:pt x="10107" y="3"/>
                  <a:pt x="9879" y="152"/>
                  <a:pt x="9776" y="380"/>
                </a:cubicBezTo>
                <a:cubicBezTo>
                  <a:pt x="9674" y="152"/>
                  <a:pt x="9446" y="3"/>
                  <a:pt x="9194" y="3"/>
                </a:cubicBezTo>
                <a:lnTo>
                  <a:pt x="9179" y="3"/>
                </a:lnTo>
                <a:cubicBezTo>
                  <a:pt x="8927" y="3"/>
                  <a:pt x="8699" y="152"/>
                  <a:pt x="8597" y="380"/>
                </a:cubicBezTo>
                <a:cubicBezTo>
                  <a:pt x="8494" y="152"/>
                  <a:pt x="8266" y="3"/>
                  <a:pt x="8015" y="3"/>
                </a:cubicBezTo>
                <a:lnTo>
                  <a:pt x="7999" y="3"/>
                </a:lnTo>
                <a:cubicBezTo>
                  <a:pt x="7747" y="3"/>
                  <a:pt x="7519" y="152"/>
                  <a:pt x="7417" y="380"/>
                </a:cubicBezTo>
                <a:cubicBezTo>
                  <a:pt x="7307" y="152"/>
                  <a:pt x="7079" y="3"/>
                  <a:pt x="6827" y="3"/>
                </a:cubicBezTo>
                <a:lnTo>
                  <a:pt x="6819" y="3"/>
                </a:lnTo>
                <a:cubicBezTo>
                  <a:pt x="6568" y="3"/>
                  <a:pt x="6340" y="144"/>
                  <a:pt x="6229" y="380"/>
                </a:cubicBezTo>
                <a:cubicBezTo>
                  <a:pt x="6127" y="144"/>
                  <a:pt x="5899" y="3"/>
                  <a:pt x="5647" y="3"/>
                </a:cubicBezTo>
                <a:lnTo>
                  <a:pt x="5632" y="3"/>
                </a:lnTo>
                <a:cubicBezTo>
                  <a:pt x="5380" y="3"/>
                  <a:pt x="5152" y="144"/>
                  <a:pt x="5050" y="380"/>
                </a:cubicBezTo>
                <a:cubicBezTo>
                  <a:pt x="4947" y="144"/>
                  <a:pt x="4712" y="3"/>
                  <a:pt x="4460" y="3"/>
                </a:cubicBezTo>
                <a:lnTo>
                  <a:pt x="4444" y="3"/>
                </a:lnTo>
                <a:cubicBezTo>
                  <a:pt x="4200" y="3"/>
                  <a:pt x="3972" y="144"/>
                  <a:pt x="3862" y="380"/>
                </a:cubicBezTo>
                <a:cubicBezTo>
                  <a:pt x="3760" y="144"/>
                  <a:pt x="3524" y="3"/>
                  <a:pt x="3272" y="3"/>
                </a:cubicBezTo>
                <a:lnTo>
                  <a:pt x="3264" y="3"/>
                </a:lnTo>
                <a:cubicBezTo>
                  <a:pt x="3013" y="3"/>
                  <a:pt x="2785" y="144"/>
                  <a:pt x="2675" y="380"/>
                </a:cubicBezTo>
                <a:cubicBezTo>
                  <a:pt x="2572" y="144"/>
                  <a:pt x="2344" y="3"/>
                  <a:pt x="2085" y="3"/>
                </a:cubicBezTo>
                <a:lnTo>
                  <a:pt x="2077" y="3"/>
                </a:lnTo>
                <a:cubicBezTo>
                  <a:pt x="1817" y="3"/>
                  <a:pt x="1589" y="152"/>
                  <a:pt x="1487" y="380"/>
                </a:cubicBezTo>
                <a:cubicBezTo>
                  <a:pt x="1370" y="120"/>
                  <a:pt x="1137" y="1"/>
                  <a:pt x="906" y="1"/>
                </a:cubicBezTo>
                <a:close/>
              </a:path>
            </a:pathLst>
          </a:custGeom>
          <a:noFill/>
          <a:ln>
            <a:noFill/>
          </a:ln>
        </p:spPr>
        <p:txBody>
          <a:bodyPr spcFirstLastPara="1" wrap="square" lIns="121900" tIns="121900" rIns="121900" bIns="121900" anchor="ctr" anchorCtr="0">
            <a:noAutofit/>
          </a:bodyPr>
          <a:lstStyle/>
          <a:p>
            <a:r>
              <a:rPr lang="en-US" sz="2400" b="1" dirty="0" err="1"/>
              <a:t>Liên</a:t>
            </a:r>
            <a:r>
              <a:rPr lang="en-US" sz="2400" b="1" dirty="0"/>
              <a:t> </a:t>
            </a:r>
            <a:r>
              <a:rPr lang="en-US" sz="2400" b="1" dirty="0" err="1"/>
              <a:t>hệ</a:t>
            </a:r>
            <a:r>
              <a:rPr lang="en-US" sz="2400" b="1" dirty="0"/>
              <a:t> </a:t>
            </a:r>
            <a:r>
              <a:rPr lang="en-US" sz="2400" b="1" dirty="0" err="1"/>
              <a:t>việc</a:t>
            </a:r>
            <a:r>
              <a:rPr lang="en-US" sz="2400" b="1" dirty="0"/>
              <a:t> </a:t>
            </a:r>
            <a:r>
              <a:rPr lang="en-US" sz="2400" b="1" dirty="0" err="1"/>
              <a:t>làm</a:t>
            </a:r>
            <a:r>
              <a:rPr lang="en-US" sz="2400" b="1" dirty="0"/>
              <a:t> </a:t>
            </a:r>
            <a:r>
              <a:rPr lang="en-US" sz="2400" b="1" dirty="0" err="1"/>
              <a:t>của</a:t>
            </a:r>
            <a:r>
              <a:rPr lang="en-US" sz="2400" b="1" dirty="0"/>
              <a:t> </a:t>
            </a:r>
            <a:r>
              <a:rPr lang="en-US" sz="2400" b="1" dirty="0" err="1"/>
              <a:t>bản</a:t>
            </a:r>
            <a:r>
              <a:rPr lang="en-US" sz="2400" b="1" dirty="0"/>
              <a:t> </a:t>
            </a:r>
            <a:r>
              <a:rPr lang="en-US" sz="2400" b="1" dirty="0" err="1"/>
              <a:t>thân</a:t>
            </a:r>
            <a:r>
              <a:rPr lang="en-US" sz="2400" b="1" dirty="0"/>
              <a:t> </a:t>
            </a:r>
            <a:r>
              <a:rPr lang="en-US" sz="2400" b="1" dirty="0" err="1"/>
              <a:t>để</a:t>
            </a:r>
            <a:r>
              <a:rPr lang="en-US" sz="2400" b="1" dirty="0"/>
              <a:t> </a:t>
            </a:r>
            <a:r>
              <a:rPr lang="en-US" sz="2400" b="1" dirty="0" err="1"/>
              <a:t>giữ</a:t>
            </a:r>
            <a:r>
              <a:rPr lang="en-US" sz="2400" b="1" dirty="0"/>
              <a:t> </a:t>
            </a:r>
            <a:r>
              <a:rPr lang="en-US" sz="2400" b="1" dirty="0" err="1"/>
              <a:t>gìn</a:t>
            </a:r>
            <a:r>
              <a:rPr lang="vi-VN" sz="2400" b="1" dirty="0"/>
              <a:t> </a:t>
            </a:r>
            <a:r>
              <a:rPr lang="en-US" sz="2400" b="1" dirty="0" err="1"/>
              <a:t>đồ</a:t>
            </a:r>
            <a:r>
              <a:rPr lang="en-US" sz="2400" b="1" dirty="0"/>
              <a:t> </a:t>
            </a:r>
            <a:r>
              <a:rPr lang="en-US" sz="2400" b="1" dirty="0" err="1"/>
              <a:t>vật</a:t>
            </a:r>
            <a:r>
              <a:rPr lang="en-US" sz="2400" b="1" dirty="0"/>
              <a:t> </a:t>
            </a:r>
            <a:r>
              <a:rPr lang="en-US" sz="2400" b="1" dirty="0" err="1"/>
              <a:t>đó</a:t>
            </a:r>
            <a:r>
              <a:rPr lang="vi-VN" sz="2400" b="1" dirty="0"/>
              <a:t>.</a:t>
            </a:r>
            <a:endParaRPr sz="2400" b="1" dirty="0"/>
          </a:p>
        </p:txBody>
      </p:sp>
    </p:spTree>
    <p:extLst>
      <p:ext uri="{BB962C8B-B14F-4D97-AF65-F5344CB8AC3E}">
        <p14:creationId xmlns:p14="http://schemas.microsoft.com/office/powerpoint/2010/main" val="360909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grpSp>
        <p:nvGrpSpPr>
          <p:cNvPr id="1103" name="Google Shape;1103;p4"/>
          <p:cNvGrpSpPr/>
          <p:nvPr/>
        </p:nvGrpSpPr>
        <p:grpSpPr>
          <a:xfrm>
            <a:off x="662384" y="2097811"/>
            <a:ext cx="210400" cy="182707"/>
            <a:chOff x="9117820" y="2027686"/>
            <a:chExt cx="210400" cy="182707"/>
          </a:xfrm>
        </p:grpSpPr>
        <p:sp>
          <p:nvSpPr>
            <p:cNvPr id="1104" name="Google Shape;1104;p4"/>
            <p:cNvSpPr/>
            <p:nvPr/>
          </p:nvSpPr>
          <p:spPr>
            <a:xfrm>
              <a:off x="9277433" y="2113468"/>
              <a:ext cx="50788" cy="35339"/>
            </a:xfrm>
            <a:custGeom>
              <a:avLst/>
              <a:gdLst/>
              <a:ahLst/>
              <a:cxnLst/>
              <a:rect l="l" t="t" r="r" b="b"/>
              <a:pathLst>
                <a:path w="50788" h="35339" extrusionOk="0">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5" name="Google Shape;1105;p4"/>
            <p:cNvSpPr/>
            <p:nvPr/>
          </p:nvSpPr>
          <p:spPr>
            <a:xfrm>
              <a:off x="9218760" y="2142838"/>
              <a:ext cx="32187" cy="43580"/>
            </a:xfrm>
            <a:custGeom>
              <a:avLst/>
              <a:gdLst/>
              <a:ahLst/>
              <a:cxnLst/>
              <a:rect l="l" t="t" r="r" b="b"/>
              <a:pathLst>
                <a:path w="32187" h="43580" extrusionOk="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6" name="Google Shape;1106;p4"/>
            <p:cNvSpPr/>
            <p:nvPr/>
          </p:nvSpPr>
          <p:spPr>
            <a:xfrm>
              <a:off x="9190336" y="2027686"/>
              <a:ext cx="30861" cy="57253"/>
            </a:xfrm>
            <a:custGeom>
              <a:avLst/>
              <a:gdLst/>
              <a:ahLst/>
              <a:cxnLst/>
              <a:rect l="l" t="t" r="r" b="b"/>
              <a:pathLst>
                <a:path w="30861" h="57253" extrusionOk="0">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7" name="Google Shape;1107;p4"/>
            <p:cNvSpPr/>
            <p:nvPr/>
          </p:nvSpPr>
          <p:spPr>
            <a:xfrm>
              <a:off x="9197038" y="2138912"/>
              <a:ext cx="24295" cy="67746"/>
            </a:xfrm>
            <a:custGeom>
              <a:avLst/>
              <a:gdLst/>
              <a:ahLst/>
              <a:cxnLst/>
              <a:rect l="l" t="t" r="r" b="b"/>
              <a:pathLst>
                <a:path w="24295" h="67746" extrusionOk="0">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8" name="Google Shape;1108;p4"/>
            <p:cNvSpPr/>
            <p:nvPr/>
          </p:nvSpPr>
          <p:spPr>
            <a:xfrm>
              <a:off x="9261487" y="2048291"/>
              <a:ext cx="37591" cy="50142"/>
            </a:xfrm>
            <a:custGeom>
              <a:avLst/>
              <a:gdLst/>
              <a:ahLst/>
              <a:cxnLst/>
              <a:rect l="l" t="t" r="r" b="b"/>
              <a:pathLst>
                <a:path w="37591" h="50142" extrusionOk="0">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09" name="Google Shape;1109;p4"/>
            <p:cNvSpPr/>
            <p:nvPr/>
          </p:nvSpPr>
          <p:spPr>
            <a:xfrm>
              <a:off x="9243047" y="2051413"/>
              <a:ext cx="50790" cy="20783"/>
            </a:xfrm>
            <a:custGeom>
              <a:avLst/>
              <a:gdLst/>
              <a:ahLst/>
              <a:cxnLst/>
              <a:rect l="l" t="t" r="r" b="b"/>
              <a:pathLst>
                <a:path w="50790" h="20783" extrusionOk="0">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0" name="Google Shape;1110;p4"/>
            <p:cNvSpPr/>
            <p:nvPr/>
          </p:nvSpPr>
          <p:spPr>
            <a:xfrm>
              <a:off x="9117820" y="2113611"/>
              <a:ext cx="55370" cy="24376"/>
            </a:xfrm>
            <a:custGeom>
              <a:avLst/>
              <a:gdLst/>
              <a:ahLst/>
              <a:cxnLst/>
              <a:rect l="l" t="t" r="r" b="b"/>
              <a:pathLst>
                <a:path w="55370" h="24376" extrusionOk="0">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1" name="Google Shape;1111;p4"/>
            <p:cNvSpPr/>
            <p:nvPr/>
          </p:nvSpPr>
          <p:spPr>
            <a:xfrm>
              <a:off x="9128709" y="2092676"/>
              <a:ext cx="46864" cy="23328"/>
            </a:xfrm>
            <a:custGeom>
              <a:avLst/>
              <a:gdLst/>
              <a:ahLst/>
              <a:cxnLst/>
              <a:rect l="l" t="t" r="r" b="b"/>
              <a:pathLst>
                <a:path w="46864" h="23328" extrusionOk="0">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2" name="Google Shape;1112;p4"/>
            <p:cNvSpPr/>
            <p:nvPr/>
          </p:nvSpPr>
          <p:spPr>
            <a:xfrm>
              <a:off x="9284538" y="2139329"/>
              <a:ext cx="43338" cy="11318"/>
            </a:xfrm>
            <a:custGeom>
              <a:avLst/>
              <a:gdLst/>
              <a:ahLst/>
              <a:cxnLst/>
              <a:rect l="l" t="t" r="r" b="b"/>
              <a:pathLst>
                <a:path w="43338" h="11318" extrusionOk="0">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3" name="Google Shape;1113;p4"/>
            <p:cNvSpPr/>
            <p:nvPr/>
          </p:nvSpPr>
          <p:spPr>
            <a:xfrm>
              <a:off x="9249486" y="2137995"/>
              <a:ext cx="28384" cy="24955"/>
            </a:xfrm>
            <a:custGeom>
              <a:avLst/>
              <a:gdLst/>
              <a:ahLst/>
              <a:cxnLst/>
              <a:rect l="l" t="t" r="r" b="b"/>
              <a:pathLst>
                <a:path w="28384" h="24955" extrusionOk="0">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4" name="Google Shape;1114;p4"/>
            <p:cNvSpPr/>
            <p:nvPr/>
          </p:nvSpPr>
          <p:spPr>
            <a:xfrm>
              <a:off x="9226150" y="2173523"/>
              <a:ext cx="19240" cy="30098"/>
            </a:xfrm>
            <a:custGeom>
              <a:avLst/>
              <a:gdLst/>
              <a:ahLst/>
              <a:cxnLst/>
              <a:rect l="l" t="t" r="r" b="b"/>
              <a:pathLst>
                <a:path w="19240" h="30098" extrusionOk="0">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5" name="Google Shape;1115;p4"/>
            <p:cNvSpPr/>
            <p:nvPr/>
          </p:nvSpPr>
          <p:spPr>
            <a:xfrm>
              <a:off x="9281674" y="2095894"/>
              <a:ext cx="19545" cy="13592"/>
            </a:xfrm>
            <a:custGeom>
              <a:avLst/>
              <a:gdLst/>
              <a:ahLst/>
              <a:cxnLst/>
              <a:rect l="l" t="t" r="r" b="b"/>
              <a:pathLst>
                <a:path w="19545" h="13592" extrusionOk="0">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6" name="Google Shape;1116;p4"/>
            <p:cNvSpPr/>
            <p:nvPr/>
          </p:nvSpPr>
          <p:spPr>
            <a:xfrm>
              <a:off x="9169857" y="2131462"/>
              <a:ext cx="27908" cy="10628"/>
            </a:xfrm>
            <a:custGeom>
              <a:avLst/>
              <a:gdLst/>
              <a:ahLst/>
              <a:cxnLst/>
              <a:rect l="l" t="t" r="r" b="b"/>
              <a:pathLst>
                <a:path w="27908" h="10628" extrusionOk="0">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7" name="Google Shape;1117;p4"/>
            <p:cNvSpPr/>
            <p:nvPr/>
          </p:nvSpPr>
          <p:spPr>
            <a:xfrm>
              <a:off x="9219817" y="2044936"/>
              <a:ext cx="21762" cy="18044"/>
            </a:xfrm>
            <a:custGeom>
              <a:avLst/>
              <a:gdLst/>
              <a:ahLst/>
              <a:cxnLst/>
              <a:rect l="l" t="t" r="r" b="b"/>
              <a:pathLst>
                <a:path w="21762" h="18044" extrusionOk="0">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8" name="Google Shape;1118;p4"/>
            <p:cNvSpPr/>
            <p:nvPr/>
          </p:nvSpPr>
          <p:spPr>
            <a:xfrm>
              <a:off x="9297679" y="2104753"/>
              <a:ext cx="18482" cy="13906"/>
            </a:xfrm>
            <a:custGeom>
              <a:avLst/>
              <a:gdLst/>
              <a:ahLst/>
              <a:cxnLst/>
              <a:rect l="l" t="t" r="r" b="b"/>
              <a:pathLst>
                <a:path w="18482" h="13906" extrusionOk="0">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19" name="Google Shape;1119;p4"/>
            <p:cNvSpPr/>
            <p:nvPr/>
          </p:nvSpPr>
          <p:spPr>
            <a:xfrm>
              <a:off x="9218339" y="2195855"/>
              <a:ext cx="13929" cy="13283"/>
            </a:xfrm>
            <a:custGeom>
              <a:avLst/>
              <a:gdLst/>
              <a:ahLst/>
              <a:cxnLst/>
              <a:rect l="l" t="t" r="r" b="b"/>
              <a:pathLst>
                <a:path w="13929" h="13283" extrusionOk="0">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0" name="Google Shape;1120;p4"/>
            <p:cNvSpPr/>
            <p:nvPr/>
          </p:nvSpPr>
          <p:spPr>
            <a:xfrm>
              <a:off x="9169667" y="2083798"/>
              <a:ext cx="21883" cy="10340"/>
            </a:xfrm>
            <a:custGeom>
              <a:avLst/>
              <a:gdLst/>
              <a:ahLst/>
              <a:cxnLst/>
              <a:rect l="l" t="t" r="r" b="b"/>
              <a:pathLst>
                <a:path w="21883" h="10340" extrusionOk="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1" name="Google Shape;1121;p4"/>
            <p:cNvSpPr/>
            <p:nvPr/>
          </p:nvSpPr>
          <p:spPr>
            <a:xfrm>
              <a:off x="9213577" y="2205335"/>
              <a:ext cx="17907" cy="5058"/>
            </a:xfrm>
            <a:custGeom>
              <a:avLst/>
              <a:gdLst/>
              <a:ahLst/>
              <a:cxnLst/>
              <a:rect l="l" t="t" r="r" b="b"/>
              <a:pathLst>
                <a:path w="17907" h="5058" extrusionOk="0">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2" name="Google Shape;1122;p4"/>
            <p:cNvSpPr/>
            <p:nvPr/>
          </p:nvSpPr>
          <p:spPr>
            <a:xfrm>
              <a:off x="9228546" y="2057128"/>
              <a:ext cx="15320" cy="10454"/>
            </a:xfrm>
            <a:custGeom>
              <a:avLst/>
              <a:gdLst/>
              <a:ahLst/>
              <a:cxnLst/>
              <a:rect l="l" t="t" r="r" b="b"/>
              <a:pathLst>
                <a:path w="15320" h="10454" extrusionOk="0">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3" name="Google Shape;1123;p4"/>
            <p:cNvSpPr/>
            <p:nvPr/>
          </p:nvSpPr>
          <p:spPr>
            <a:xfrm>
              <a:off x="9247962" y="2161834"/>
              <a:ext cx="6858" cy="9022"/>
            </a:xfrm>
            <a:custGeom>
              <a:avLst/>
              <a:gdLst/>
              <a:ahLst/>
              <a:cxnLst/>
              <a:rect l="l" t="t" r="r" b="b"/>
              <a:pathLst>
                <a:path w="6858" h="9022" extrusionOk="0">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4" name="Google Shape;1124;p4"/>
            <p:cNvSpPr/>
            <p:nvPr/>
          </p:nvSpPr>
          <p:spPr>
            <a:xfrm>
              <a:off x="9272876" y="2109262"/>
              <a:ext cx="36807" cy="33462"/>
            </a:xfrm>
            <a:custGeom>
              <a:avLst/>
              <a:gdLst/>
              <a:ahLst/>
              <a:cxnLst/>
              <a:rect l="l" t="t" r="r" b="b"/>
              <a:pathLst>
                <a:path w="36807" h="33462" extrusionOk="0">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5" name="Google Shape;1125;p4"/>
            <p:cNvSpPr/>
            <p:nvPr/>
          </p:nvSpPr>
          <p:spPr>
            <a:xfrm>
              <a:off x="9303397" y="2131985"/>
              <a:ext cx="22764" cy="11318"/>
            </a:xfrm>
            <a:custGeom>
              <a:avLst/>
              <a:gdLst/>
              <a:ahLst/>
              <a:cxnLst/>
              <a:rect l="l" t="t" r="r" b="b"/>
              <a:pathLst>
                <a:path w="22764" h="11318" extrusionOk="0">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6" name="Google Shape;1126;p4"/>
            <p:cNvSpPr/>
            <p:nvPr/>
          </p:nvSpPr>
          <p:spPr>
            <a:xfrm>
              <a:off x="9300540" y="2117062"/>
              <a:ext cx="12304" cy="8472"/>
            </a:xfrm>
            <a:custGeom>
              <a:avLst/>
              <a:gdLst/>
              <a:ahLst/>
              <a:cxnLst/>
              <a:rect l="l" t="t" r="r" b="b"/>
              <a:pathLst>
                <a:path w="12304" h="8472" extrusionOk="0">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7" name="Google Shape;1127;p4"/>
            <p:cNvSpPr/>
            <p:nvPr/>
          </p:nvSpPr>
          <p:spPr>
            <a:xfrm>
              <a:off x="9290777" y="2125833"/>
              <a:ext cx="8334" cy="6024"/>
            </a:xfrm>
            <a:custGeom>
              <a:avLst/>
              <a:gdLst/>
              <a:ahLst/>
              <a:cxnLst/>
              <a:rect l="l" t="t" r="r" b="b"/>
              <a:pathLst>
                <a:path w="8334" h="6024" extrusionOk="0">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8" name="Google Shape;1128;p4"/>
            <p:cNvSpPr/>
            <p:nvPr/>
          </p:nvSpPr>
          <p:spPr>
            <a:xfrm>
              <a:off x="9207597" y="2110237"/>
              <a:ext cx="74261" cy="54142"/>
            </a:xfrm>
            <a:custGeom>
              <a:avLst/>
              <a:gdLst/>
              <a:ahLst/>
              <a:cxnLst/>
              <a:rect l="l" t="t" r="r" b="b"/>
              <a:pathLst>
                <a:path w="74261" h="54142" extrusionOk="0">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29" name="Google Shape;1129;p4"/>
            <p:cNvSpPr/>
            <p:nvPr/>
          </p:nvSpPr>
          <p:spPr>
            <a:xfrm>
              <a:off x="9200147" y="2139329"/>
              <a:ext cx="30384" cy="44897"/>
            </a:xfrm>
            <a:custGeom>
              <a:avLst/>
              <a:gdLst/>
              <a:ahLst/>
              <a:cxnLst/>
              <a:rect l="l" t="t" r="r" b="b"/>
              <a:pathLst>
                <a:path w="30384" h="44897" extrusionOk="0">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0" name="Google Shape;1130;p4"/>
            <p:cNvSpPr/>
            <p:nvPr/>
          </p:nvSpPr>
          <p:spPr>
            <a:xfrm>
              <a:off x="9215780" y="2179955"/>
              <a:ext cx="17254" cy="16428"/>
            </a:xfrm>
            <a:custGeom>
              <a:avLst/>
              <a:gdLst/>
              <a:ahLst/>
              <a:cxnLst/>
              <a:rect l="l" t="t" r="r" b="b"/>
              <a:pathLst>
                <a:path w="17254" h="16428" extrusionOk="0">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1" name="Google Shape;1131;p4"/>
            <p:cNvSpPr/>
            <p:nvPr/>
          </p:nvSpPr>
          <p:spPr>
            <a:xfrm>
              <a:off x="9218106" y="2159807"/>
              <a:ext cx="11725" cy="11429"/>
            </a:xfrm>
            <a:custGeom>
              <a:avLst/>
              <a:gdLst/>
              <a:ahLst/>
              <a:cxnLst/>
              <a:rect l="l" t="t" r="r" b="b"/>
              <a:pathLst>
                <a:path w="11725" h="11429" extrusionOk="0">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2" name="Google Shape;1132;p4"/>
            <p:cNvSpPr/>
            <p:nvPr/>
          </p:nvSpPr>
          <p:spPr>
            <a:xfrm>
              <a:off x="9243485" y="2159807"/>
              <a:ext cx="8953" cy="5622"/>
            </a:xfrm>
            <a:custGeom>
              <a:avLst/>
              <a:gdLst/>
              <a:ahLst/>
              <a:cxnLst/>
              <a:rect l="l" t="t" r="r" b="b"/>
              <a:pathLst>
                <a:path w="8953" h="5622" extrusionOk="0">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3" name="Google Shape;1133;p4"/>
            <p:cNvSpPr/>
            <p:nvPr/>
          </p:nvSpPr>
          <p:spPr>
            <a:xfrm>
              <a:off x="9228208" y="2184953"/>
              <a:ext cx="8419" cy="9143"/>
            </a:xfrm>
            <a:custGeom>
              <a:avLst/>
              <a:gdLst/>
              <a:ahLst/>
              <a:cxnLst/>
              <a:rect l="l" t="t" r="r" b="b"/>
              <a:pathLst>
                <a:path w="8419" h="9143" extrusionOk="0">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4" name="Google Shape;1134;p4"/>
            <p:cNvSpPr/>
            <p:nvPr/>
          </p:nvSpPr>
          <p:spPr>
            <a:xfrm>
              <a:off x="9194396" y="2058124"/>
              <a:ext cx="47627" cy="49866"/>
            </a:xfrm>
            <a:custGeom>
              <a:avLst/>
              <a:gdLst/>
              <a:ahLst/>
              <a:cxnLst/>
              <a:rect l="l" t="t" r="r" b="b"/>
              <a:pathLst>
                <a:path w="47627" h="49866" extrusionOk="0">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5" name="Google Shape;1135;p4"/>
            <p:cNvSpPr/>
            <p:nvPr/>
          </p:nvSpPr>
          <p:spPr>
            <a:xfrm>
              <a:off x="9194395" y="2038464"/>
              <a:ext cx="19842" cy="17521"/>
            </a:xfrm>
            <a:custGeom>
              <a:avLst/>
              <a:gdLst/>
              <a:ahLst/>
              <a:cxnLst/>
              <a:rect l="l" t="t" r="r" b="b"/>
              <a:pathLst>
                <a:path w="19842" h="17521" extrusionOk="0">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6" name="Google Shape;1136;p4"/>
            <p:cNvSpPr/>
            <p:nvPr/>
          </p:nvSpPr>
          <p:spPr>
            <a:xfrm>
              <a:off x="9197860" y="2041126"/>
              <a:ext cx="25241" cy="19392"/>
            </a:xfrm>
            <a:custGeom>
              <a:avLst/>
              <a:gdLst/>
              <a:ahLst/>
              <a:cxnLst/>
              <a:rect l="l" t="t" r="r" b="b"/>
              <a:pathLst>
                <a:path w="25241" h="19392" extrusionOk="0">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7" name="Google Shape;1137;p4"/>
            <p:cNvSpPr/>
            <p:nvPr/>
          </p:nvSpPr>
          <p:spPr>
            <a:xfrm>
              <a:off x="9193267" y="2052556"/>
              <a:ext cx="16023" cy="20478"/>
            </a:xfrm>
            <a:custGeom>
              <a:avLst/>
              <a:gdLst/>
              <a:ahLst/>
              <a:cxnLst/>
              <a:rect l="l" t="t" r="r" b="b"/>
              <a:pathLst>
                <a:path w="16023" h="20478" extrusionOk="0">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8" name="Google Shape;1138;p4"/>
            <p:cNvSpPr/>
            <p:nvPr/>
          </p:nvSpPr>
          <p:spPr>
            <a:xfrm>
              <a:off x="9196632" y="2032718"/>
              <a:ext cx="17135" cy="10853"/>
            </a:xfrm>
            <a:custGeom>
              <a:avLst/>
              <a:gdLst/>
              <a:ahLst/>
              <a:cxnLst/>
              <a:rect l="l" t="t" r="r" b="b"/>
              <a:pathLst>
                <a:path w="17135" h="10853" extrusionOk="0">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39" name="Google Shape;1139;p4"/>
            <p:cNvSpPr/>
            <p:nvPr/>
          </p:nvSpPr>
          <p:spPr>
            <a:xfrm>
              <a:off x="9214564" y="2041221"/>
              <a:ext cx="8347" cy="11334"/>
            </a:xfrm>
            <a:custGeom>
              <a:avLst/>
              <a:gdLst/>
              <a:ahLst/>
              <a:cxnLst/>
              <a:rect l="l" t="t" r="r" b="b"/>
              <a:pathLst>
                <a:path w="8347" h="11334" extrusionOk="0">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0" name="Google Shape;1140;p4"/>
            <p:cNvSpPr/>
            <p:nvPr/>
          </p:nvSpPr>
          <p:spPr>
            <a:xfrm>
              <a:off x="9191002" y="2075321"/>
              <a:ext cx="7743" cy="12358"/>
            </a:xfrm>
            <a:custGeom>
              <a:avLst/>
              <a:gdLst/>
              <a:ahLst/>
              <a:cxnLst/>
              <a:rect l="l" t="t" r="r" b="b"/>
              <a:pathLst>
                <a:path w="7743" h="12358" extrusionOk="0">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1" name="Google Shape;1141;p4"/>
            <p:cNvSpPr/>
            <p:nvPr/>
          </p:nvSpPr>
          <p:spPr>
            <a:xfrm>
              <a:off x="9172048" y="2100466"/>
              <a:ext cx="45261" cy="43433"/>
            </a:xfrm>
            <a:custGeom>
              <a:avLst/>
              <a:gdLst/>
              <a:ahLst/>
              <a:cxnLst/>
              <a:rect l="l" t="t" r="r" b="b"/>
              <a:pathLst>
                <a:path w="45261" h="43433" extrusionOk="0">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2" name="Google Shape;1142;p4"/>
            <p:cNvSpPr/>
            <p:nvPr/>
          </p:nvSpPr>
          <p:spPr>
            <a:xfrm>
              <a:off x="9206679" y="2166665"/>
              <a:ext cx="13974" cy="29760"/>
            </a:xfrm>
            <a:custGeom>
              <a:avLst/>
              <a:gdLst/>
              <a:ahLst/>
              <a:cxnLst/>
              <a:rect l="l" t="t" r="r" b="b"/>
              <a:pathLst>
                <a:path w="13974" h="29760" extrusionOk="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3" name="Google Shape;1143;p4"/>
            <p:cNvSpPr/>
            <p:nvPr/>
          </p:nvSpPr>
          <p:spPr>
            <a:xfrm>
              <a:off x="9216053" y="2189525"/>
              <a:ext cx="11429" cy="11430"/>
            </a:xfrm>
            <a:custGeom>
              <a:avLst/>
              <a:gdLst/>
              <a:ahLst/>
              <a:cxnLst/>
              <a:rect l="l" t="t" r="r" b="b"/>
              <a:pathLst>
                <a:path w="11429" h="11430" extrusionOk="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4" name="Google Shape;1144;p4"/>
            <p:cNvSpPr/>
            <p:nvPr/>
          </p:nvSpPr>
          <p:spPr>
            <a:xfrm>
              <a:off x="9271965" y="2063986"/>
              <a:ext cx="24136" cy="18127"/>
            </a:xfrm>
            <a:custGeom>
              <a:avLst/>
              <a:gdLst/>
              <a:ahLst/>
              <a:cxnLst/>
              <a:rect l="l" t="t" r="r" b="b"/>
              <a:pathLst>
                <a:path w="24136" h="18127" extrusionOk="0">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5" name="Google Shape;1145;p4"/>
            <p:cNvSpPr/>
            <p:nvPr/>
          </p:nvSpPr>
          <p:spPr>
            <a:xfrm>
              <a:off x="9265243" y="2084951"/>
              <a:ext cx="24315" cy="25115"/>
            </a:xfrm>
            <a:custGeom>
              <a:avLst/>
              <a:gdLst/>
              <a:ahLst/>
              <a:cxnLst/>
              <a:rect l="l" t="t" r="r" b="b"/>
              <a:pathLst>
                <a:path w="24315" h="25115" extrusionOk="0">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6" name="Google Shape;1146;p4"/>
            <p:cNvSpPr/>
            <p:nvPr/>
          </p:nvSpPr>
          <p:spPr>
            <a:xfrm>
              <a:off x="9263011" y="2074062"/>
              <a:ext cx="30765" cy="15623"/>
            </a:xfrm>
            <a:custGeom>
              <a:avLst/>
              <a:gdLst/>
              <a:ahLst/>
              <a:cxnLst/>
              <a:rect l="l" t="t" r="r" b="b"/>
              <a:pathLst>
                <a:path w="30765" h="15623" extrusionOk="0">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7" name="Google Shape;1147;p4"/>
            <p:cNvSpPr/>
            <p:nvPr/>
          </p:nvSpPr>
          <p:spPr>
            <a:xfrm>
              <a:off x="9281727" y="2060869"/>
              <a:ext cx="14145" cy="6621"/>
            </a:xfrm>
            <a:custGeom>
              <a:avLst/>
              <a:gdLst/>
              <a:ahLst/>
              <a:cxnLst/>
              <a:rect l="l" t="t" r="r" b="b"/>
              <a:pathLst>
                <a:path w="14145" h="6621" extrusionOk="0">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8" name="Google Shape;1148;p4"/>
            <p:cNvSpPr/>
            <p:nvPr/>
          </p:nvSpPr>
          <p:spPr>
            <a:xfrm>
              <a:off x="9284262" y="2082178"/>
              <a:ext cx="7166" cy="6858"/>
            </a:xfrm>
            <a:custGeom>
              <a:avLst/>
              <a:gdLst/>
              <a:ahLst/>
              <a:cxnLst/>
              <a:rect l="l" t="t" r="r" b="b"/>
              <a:pathLst>
                <a:path w="7166" h="6858" extrusionOk="0">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49" name="Google Shape;1149;p4"/>
            <p:cNvSpPr/>
            <p:nvPr/>
          </p:nvSpPr>
          <p:spPr>
            <a:xfrm>
              <a:off x="9256072" y="2064007"/>
              <a:ext cx="18147" cy="13599"/>
            </a:xfrm>
            <a:custGeom>
              <a:avLst/>
              <a:gdLst/>
              <a:ahLst/>
              <a:cxnLst/>
              <a:rect l="l" t="t" r="r" b="b"/>
              <a:pathLst>
                <a:path w="18147" h="13599" extrusionOk="0">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0" name="Google Shape;1150;p4"/>
            <p:cNvSpPr/>
            <p:nvPr/>
          </p:nvSpPr>
          <p:spPr>
            <a:xfrm>
              <a:off x="9245161" y="2067459"/>
              <a:ext cx="15918" cy="14689"/>
            </a:xfrm>
            <a:custGeom>
              <a:avLst/>
              <a:gdLst/>
              <a:ahLst/>
              <a:cxnLst/>
              <a:rect l="l" t="t" r="r" b="b"/>
              <a:pathLst>
                <a:path w="15918" h="14689" extrusionOk="0">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1" name="Google Shape;1151;p4"/>
            <p:cNvSpPr/>
            <p:nvPr/>
          </p:nvSpPr>
          <p:spPr>
            <a:xfrm>
              <a:off x="9270917" y="2059318"/>
              <a:ext cx="13716" cy="13716"/>
            </a:xfrm>
            <a:custGeom>
              <a:avLst/>
              <a:gdLst/>
              <a:ahLst/>
              <a:cxnLst/>
              <a:rect l="l" t="t" r="r" b="b"/>
              <a:pathLst>
                <a:path w="13716" h="13716" extrusionOk="0">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2" name="Google Shape;1152;p4"/>
            <p:cNvSpPr/>
            <p:nvPr/>
          </p:nvSpPr>
          <p:spPr>
            <a:xfrm>
              <a:off x="9237676" y="2063986"/>
              <a:ext cx="9037" cy="10288"/>
            </a:xfrm>
            <a:custGeom>
              <a:avLst/>
              <a:gdLst/>
              <a:ahLst/>
              <a:cxnLst/>
              <a:rect l="l" t="t" r="r" b="b"/>
              <a:pathLst>
                <a:path w="9037" h="10288" extrusionOk="0">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3" name="Google Shape;1153;p4"/>
            <p:cNvSpPr/>
            <p:nvPr/>
          </p:nvSpPr>
          <p:spPr>
            <a:xfrm>
              <a:off x="9238007" y="2070748"/>
              <a:ext cx="12335" cy="7825"/>
            </a:xfrm>
            <a:custGeom>
              <a:avLst/>
              <a:gdLst/>
              <a:ahLst/>
              <a:cxnLst/>
              <a:rect l="l" t="t" r="r" b="b"/>
              <a:pathLst>
                <a:path w="12335" h="7825" extrusionOk="0">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4" name="Google Shape;1154;p4"/>
            <p:cNvSpPr/>
            <p:nvPr/>
          </p:nvSpPr>
          <p:spPr>
            <a:xfrm>
              <a:off x="9277680" y="2059382"/>
              <a:ext cx="9143" cy="3224"/>
            </a:xfrm>
            <a:custGeom>
              <a:avLst/>
              <a:gdLst/>
              <a:ahLst/>
              <a:cxnLst/>
              <a:rect l="l" t="t" r="r" b="b"/>
              <a:pathLst>
                <a:path w="9143" h="3224" extrusionOk="0">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5" name="Google Shape;1155;p4"/>
            <p:cNvSpPr/>
            <p:nvPr/>
          </p:nvSpPr>
          <p:spPr>
            <a:xfrm>
              <a:off x="9122422" y="2105079"/>
              <a:ext cx="59531" cy="31733"/>
            </a:xfrm>
            <a:custGeom>
              <a:avLst/>
              <a:gdLst/>
              <a:ahLst/>
              <a:cxnLst/>
              <a:rect l="l" t="t" r="r" b="b"/>
              <a:pathLst>
                <a:path w="59531" h="31733" extrusionOk="0">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6" name="Google Shape;1156;p4"/>
            <p:cNvSpPr/>
            <p:nvPr/>
          </p:nvSpPr>
          <p:spPr>
            <a:xfrm>
              <a:off x="9122300" y="2123326"/>
              <a:ext cx="11552" cy="9144"/>
            </a:xfrm>
            <a:custGeom>
              <a:avLst/>
              <a:gdLst/>
              <a:ahLst/>
              <a:cxnLst/>
              <a:rect l="l" t="t" r="r" b="b"/>
              <a:pathLst>
                <a:path w="11552" h="9144" extrusionOk="0">
                  <a:moveTo>
                    <a:pt x="123" y="0"/>
                  </a:moveTo>
                  <a:cubicBezTo>
                    <a:pt x="3933" y="3048"/>
                    <a:pt x="7743" y="6096"/>
                    <a:pt x="11553" y="9144"/>
                  </a:cubicBezTo>
                  <a:cubicBezTo>
                    <a:pt x="599" y="8572"/>
                    <a:pt x="-449" y="7620"/>
                    <a:pt x="123"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7" name="Google Shape;1157;p4"/>
            <p:cNvSpPr/>
            <p:nvPr/>
          </p:nvSpPr>
          <p:spPr>
            <a:xfrm>
              <a:off x="9122422" y="2114182"/>
              <a:ext cx="11429" cy="9144"/>
            </a:xfrm>
            <a:custGeom>
              <a:avLst/>
              <a:gdLst/>
              <a:ahLst/>
              <a:cxnLst/>
              <a:rect l="l" t="t" r="r" b="b"/>
              <a:pathLst>
                <a:path w="11429" h="9144" extrusionOk="0">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8" name="Google Shape;1158;p4"/>
            <p:cNvSpPr/>
            <p:nvPr/>
          </p:nvSpPr>
          <p:spPr>
            <a:xfrm>
              <a:off x="9171696" y="2086750"/>
              <a:ext cx="31722" cy="20573"/>
            </a:xfrm>
            <a:custGeom>
              <a:avLst/>
              <a:gdLst/>
              <a:ahLst/>
              <a:cxnLst/>
              <a:rect l="l" t="t" r="r" b="b"/>
              <a:pathLst>
                <a:path w="31722" h="20573" extrusionOk="0">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59" name="Google Shape;1159;p4"/>
            <p:cNvSpPr/>
            <p:nvPr/>
          </p:nvSpPr>
          <p:spPr>
            <a:xfrm>
              <a:off x="9165190" y="2098181"/>
              <a:ext cx="28004" cy="20574"/>
            </a:xfrm>
            <a:custGeom>
              <a:avLst/>
              <a:gdLst/>
              <a:ahLst/>
              <a:cxnLst/>
              <a:rect l="l" t="t" r="r" b="b"/>
              <a:pathLst>
                <a:path w="28004" h="20574" extrusionOk="0">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0" name="Google Shape;1160;p4"/>
            <p:cNvSpPr/>
            <p:nvPr/>
          </p:nvSpPr>
          <p:spPr>
            <a:xfrm>
              <a:off x="9154426" y="2099550"/>
              <a:ext cx="13716" cy="10568"/>
            </a:xfrm>
            <a:custGeom>
              <a:avLst/>
              <a:gdLst/>
              <a:ahLst/>
              <a:cxnLst/>
              <a:rect l="l" t="t" r="r" b="b"/>
              <a:pathLst>
                <a:path w="13716" h="10568" extrusionOk="0">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1" name="Google Shape;1161;p4"/>
            <p:cNvSpPr/>
            <p:nvPr/>
          </p:nvSpPr>
          <p:spPr>
            <a:xfrm>
              <a:off x="9254915" y="2129388"/>
              <a:ext cx="22764" cy="12131"/>
            </a:xfrm>
            <a:custGeom>
              <a:avLst/>
              <a:gdLst/>
              <a:ahLst/>
              <a:cxnLst/>
              <a:rect l="l" t="t" r="r" b="b"/>
              <a:pathLst>
                <a:path w="22764" h="12131" extrusionOk="0">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2" name="Google Shape;1162;p4"/>
            <p:cNvSpPr/>
            <p:nvPr/>
          </p:nvSpPr>
          <p:spPr>
            <a:xfrm>
              <a:off x="9266303" y="2103471"/>
              <a:ext cx="25619" cy="15283"/>
            </a:xfrm>
            <a:custGeom>
              <a:avLst/>
              <a:gdLst/>
              <a:ahLst/>
              <a:cxnLst/>
              <a:rect l="l" t="t" r="r" b="b"/>
              <a:pathLst>
                <a:path w="25619" h="15283" extrusionOk="0">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3" name="Google Shape;1163;p4"/>
            <p:cNvSpPr/>
            <p:nvPr/>
          </p:nvSpPr>
          <p:spPr>
            <a:xfrm>
              <a:off x="9289110" y="2107324"/>
              <a:ext cx="11334" cy="4645"/>
            </a:xfrm>
            <a:custGeom>
              <a:avLst/>
              <a:gdLst/>
              <a:ahLst/>
              <a:cxnLst/>
              <a:rect l="l" t="t" r="r" b="b"/>
              <a:pathLst>
                <a:path w="11334" h="4645" extrusionOk="0">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4" name="Google Shape;1164;p4"/>
            <p:cNvSpPr/>
            <p:nvPr/>
          </p:nvSpPr>
          <p:spPr>
            <a:xfrm>
              <a:off x="9179477" y="2124917"/>
              <a:ext cx="11334" cy="9765"/>
            </a:xfrm>
            <a:custGeom>
              <a:avLst/>
              <a:gdLst/>
              <a:ahLst/>
              <a:cxnLst/>
              <a:rect l="l" t="t" r="r" b="b"/>
              <a:pathLst>
                <a:path w="11334" h="9765" extrusionOk="0">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5" name="Google Shape;1165;p4"/>
            <p:cNvSpPr/>
            <p:nvPr/>
          </p:nvSpPr>
          <p:spPr>
            <a:xfrm>
              <a:off x="9211470" y="2054836"/>
              <a:ext cx="16108" cy="7856"/>
            </a:xfrm>
            <a:custGeom>
              <a:avLst/>
              <a:gdLst/>
              <a:ahLst/>
              <a:cxnLst/>
              <a:rect l="l" t="t" r="r" b="b"/>
              <a:pathLst>
                <a:path w="16108" h="7856" extrusionOk="0">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6" name="Google Shape;1166;p4"/>
            <p:cNvSpPr/>
            <p:nvPr/>
          </p:nvSpPr>
          <p:spPr>
            <a:xfrm>
              <a:off x="9221767" y="2057128"/>
              <a:ext cx="8002" cy="7446"/>
            </a:xfrm>
            <a:custGeom>
              <a:avLst/>
              <a:gdLst/>
              <a:ahLst/>
              <a:cxnLst/>
              <a:rect l="l" t="t" r="r" b="b"/>
              <a:pathLst>
                <a:path w="8002" h="7446" extrusionOk="0">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7" name="Google Shape;1167;p4"/>
            <p:cNvSpPr/>
            <p:nvPr/>
          </p:nvSpPr>
          <p:spPr>
            <a:xfrm>
              <a:off x="9229360" y="2063890"/>
              <a:ext cx="22283" cy="31945"/>
            </a:xfrm>
            <a:custGeom>
              <a:avLst/>
              <a:gdLst/>
              <a:ahLst/>
              <a:cxnLst/>
              <a:rect l="l" t="t" r="r" b="b"/>
              <a:pathLst>
                <a:path w="22283" h="31945" extrusionOk="0">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8" name="Google Shape;1168;p4"/>
            <p:cNvSpPr/>
            <p:nvPr/>
          </p:nvSpPr>
          <p:spPr>
            <a:xfrm>
              <a:off x="9212240" y="2061700"/>
              <a:ext cx="22101" cy="17990"/>
            </a:xfrm>
            <a:custGeom>
              <a:avLst/>
              <a:gdLst/>
              <a:ahLst/>
              <a:cxnLst/>
              <a:rect l="l" t="t" r="r" b="b"/>
              <a:pathLst>
                <a:path w="22101" h="17990" extrusionOk="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69" name="Google Shape;1169;p4"/>
            <p:cNvSpPr/>
            <p:nvPr/>
          </p:nvSpPr>
          <p:spPr>
            <a:xfrm>
              <a:off x="9272057" y="2116468"/>
              <a:ext cx="12607" cy="9144"/>
            </a:xfrm>
            <a:custGeom>
              <a:avLst/>
              <a:gdLst/>
              <a:ahLst/>
              <a:cxnLst/>
              <a:rect l="l" t="t" r="r" b="b"/>
              <a:pathLst>
                <a:path w="12607" h="9144" extrusionOk="0">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0" name="Google Shape;1170;p4"/>
            <p:cNvSpPr/>
            <p:nvPr/>
          </p:nvSpPr>
          <p:spPr>
            <a:xfrm>
              <a:off x="9243485" y="2086221"/>
              <a:ext cx="29622" cy="30590"/>
            </a:xfrm>
            <a:custGeom>
              <a:avLst/>
              <a:gdLst/>
              <a:ahLst/>
              <a:cxnLst/>
              <a:rect l="l" t="t" r="r" b="b"/>
              <a:pathLst>
                <a:path w="29622" h="30590" extrusionOk="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1" name="Google Shape;1171;p4"/>
            <p:cNvSpPr/>
            <p:nvPr/>
          </p:nvSpPr>
          <p:spPr>
            <a:xfrm>
              <a:off x="9221223" y="2115992"/>
              <a:ext cx="24547" cy="18192"/>
            </a:xfrm>
            <a:custGeom>
              <a:avLst/>
              <a:gdLst/>
              <a:ahLst/>
              <a:cxnLst/>
              <a:rect l="l" t="t" r="r" b="b"/>
              <a:pathLst>
                <a:path w="24547" h="18192" extrusionOk="0">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2" name="Google Shape;1172;p4"/>
            <p:cNvSpPr/>
            <p:nvPr/>
          </p:nvSpPr>
          <p:spPr>
            <a:xfrm>
              <a:off x="9229767" y="2132452"/>
              <a:ext cx="11587" cy="9493"/>
            </a:xfrm>
            <a:custGeom>
              <a:avLst/>
              <a:gdLst/>
              <a:ahLst/>
              <a:cxnLst/>
              <a:rect l="l" t="t" r="r" b="b"/>
              <a:pathLst>
                <a:path w="11587" h="9493" extrusionOk="0">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3" name="Google Shape;1173;p4"/>
            <p:cNvSpPr/>
            <p:nvPr/>
          </p:nvSpPr>
          <p:spPr>
            <a:xfrm>
              <a:off x="9245291" y="2109819"/>
              <a:ext cx="11294" cy="8967"/>
            </a:xfrm>
            <a:custGeom>
              <a:avLst/>
              <a:gdLst/>
              <a:ahLst/>
              <a:cxnLst/>
              <a:rect l="l" t="t" r="r" b="b"/>
              <a:pathLst>
                <a:path w="11294" h="8967" extrusionOk="0">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4" name="Google Shape;1174;p4"/>
            <p:cNvSpPr/>
            <p:nvPr/>
          </p:nvSpPr>
          <p:spPr>
            <a:xfrm>
              <a:off x="9234341" y="2121041"/>
              <a:ext cx="14455" cy="9858"/>
            </a:xfrm>
            <a:custGeom>
              <a:avLst/>
              <a:gdLst/>
              <a:ahLst/>
              <a:cxnLst/>
              <a:rect l="l" t="t" r="r" b="b"/>
              <a:pathLst>
                <a:path w="14455" h="9858" extrusionOk="0">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5" name="Google Shape;1175;p4"/>
            <p:cNvSpPr/>
            <p:nvPr/>
          </p:nvSpPr>
          <p:spPr>
            <a:xfrm>
              <a:off x="9215291" y="2111221"/>
              <a:ext cx="14859" cy="12105"/>
            </a:xfrm>
            <a:custGeom>
              <a:avLst/>
              <a:gdLst/>
              <a:ahLst/>
              <a:cxnLst/>
              <a:rect l="l" t="t" r="r" b="b"/>
              <a:pathLst>
                <a:path w="14859" h="12105" extrusionOk="0">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6" name="Google Shape;1176;p4"/>
            <p:cNvSpPr/>
            <p:nvPr/>
          </p:nvSpPr>
          <p:spPr>
            <a:xfrm>
              <a:off x="9208064" y="2127899"/>
              <a:ext cx="8839" cy="9143"/>
            </a:xfrm>
            <a:custGeom>
              <a:avLst/>
              <a:gdLst/>
              <a:ahLst/>
              <a:cxnLst/>
              <a:rect l="l" t="t" r="r" b="b"/>
              <a:pathLst>
                <a:path w="8839" h="9143" extrusionOk="0">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7" name="Google Shape;1177;p4"/>
            <p:cNvSpPr/>
            <p:nvPr/>
          </p:nvSpPr>
          <p:spPr>
            <a:xfrm>
              <a:off x="9207592" y="2117590"/>
              <a:ext cx="10746" cy="7418"/>
            </a:xfrm>
            <a:custGeom>
              <a:avLst/>
              <a:gdLst/>
              <a:ahLst/>
              <a:cxnLst/>
              <a:rect l="l" t="t" r="r" b="b"/>
              <a:pathLst>
                <a:path w="10746" h="7418" extrusionOk="0">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8" name="Google Shape;1178;p4"/>
            <p:cNvSpPr/>
            <p:nvPr/>
          </p:nvSpPr>
          <p:spPr>
            <a:xfrm>
              <a:off x="9202337" y="2135623"/>
              <a:ext cx="6858" cy="8181"/>
            </a:xfrm>
            <a:custGeom>
              <a:avLst/>
              <a:gdLst/>
              <a:ahLst/>
              <a:cxnLst/>
              <a:rect l="l" t="t" r="r" b="b"/>
              <a:pathLst>
                <a:path w="6858" h="8181" extrusionOk="0">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79" name="Google Shape;1179;p4"/>
            <p:cNvSpPr/>
            <p:nvPr/>
          </p:nvSpPr>
          <p:spPr>
            <a:xfrm>
              <a:off x="9228116" y="2130185"/>
              <a:ext cx="8511" cy="6857"/>
            </a:xfrm>
            <a:custGeom>
              <a:avLst/>
              <a:gdLst/>
              <a:ahLst/>
              <a:cxnLst/>
              <a:rect l="l" t="t" r="r" b="b"/>
              <a:pathLst>
                <a:path w="8511" h="6857" extrusionOk="0">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0" name="Google Shape;1180;p4"/>
            <p:cNvSpPr/>
            <p:nvPr/>
          </p:nvSpPr>
          <p:spPr>
            <a:xfrm>
              <a:off x="9253268" y="2137042"/>
              <a:ext cx="3933" cy="5543"/>
            </a:xfrm>
            <a:custGeom>
              <a:avLst/>
              <a:gdLst/>
              <a:ahLst/>
              <a:cxnLst/>
              <a:rect l="l" t="t" r="r" b="b"/>
              <a:pathLst>
                <a:path w="3933" h="5543" extrusionOk="0">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1" name="Google Shape;1181;p4"/>
            <p:cNvSpPr/>
            <p:nvPr/>
          </p:nvSpPr>
          <p:spPr>
            <a:xfrm>
              <a:off x="9229769" y="2092693"/>
              <a:ext cx="17487" cy="22335"/>
            </a:xfrm>
            <a:custGeom>
              <a:avLst/>
              <a:gdLst/>
              <a:ahLst/>
              <a:cxnLst/>
              <a:rect l="l" t="t" r="r" b="b"/>
              <a:pathLst>
                <a:path w="17487" h="22335" extrusionOk="0">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2" name="Google Shape;1182;p4"/>
            <p:cNvSpPr/>
            <p:nvPr/>
          </p:nvSpPr>
          <p:spPr>
            <a:xfrm>
              <a:off x="9210797" y="2093001"/>
              <a:ext cx="14730" cy="9751"/>
            </a:xfrm>
            <a:custGeom>
              <a:avLst/>
              <a:gdLst/>
              <a:ahLst/>
              <a:cxnLst/>
              <a:rect l="l" t="t" r="r" b="b"/>
              <a:pathLst>
                <a:path w="14730" h="9751" extrusionOk="0">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3" name="Google Shape;1183;p4"/>
            <p:cNvSpPr/>
            <p:nvPr/>
          </p:nvSpPr>
          <p:spPr>
            <a:xfrm>
              <a:off x="9208195" y="2059318"/>
              <a:ext cx="8522" cy="9907"/>
            </a:xfrm>
            <a:custGeom>
              <a:avLst/>
              <a:gdLst/>
              <a:ahLst/>
              <a:cxnLst/>
              <a:rect l="l" t="t" r="r" b="b"/>
              <a:pathLst>
                <a:path w="8522" h="9907" extrusionOk="0">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4" name="Google Shape;1184;p4"/>
            <p:cNvSpPr/>
            <p:nvPr/>
          </p:nvSpPr>
          <p:spPr>
            <a:xfrm>
              <a:off x="9203062" y="2071645"/>
              <a:ext cx="5457" cy="8819"/>
            </a:xfrm>
            <a:custGeom>
              <a:avLst/>
              <a:gdLst/>
              <a:ahLst/>
              <a:cxnLst/>
              <a:rect l="l" t="t" r="r" b="b"/>
              <a:pathLst>
                <a:path w="5457" h="8819" extrusionOk="0">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5" name="Google Shape;1185;p4"/>
            <p:cNvSpPr/>
            <p:nvPr/>
          </p:nvSpPr>
          <p:spPr>
            <a:xfrm>
              <a:off x="9201678" y="2057128"/>
              <a:ext cx="7517" cy="9144"/>
            </a:xfrm>
            <a:custGeom>
              <a:avLst/>
              <a:gdLst/>
              <a:ahLst/>
              <a:cxnLst/>
              <a:rect l="l" t="t" r="r" b="b"/>
              <a:pathLst>
                <a:path w="7517" h="9144" extrusionOk="0">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6" name="Google Shape;1186;p4"/>
            <p:cNvSpPr/>
            <p:nvPr/>
          </p:nvSpPr>
          <p:spPr>
            <a:xfrm>
              <a:off x="9221952" y="2095894"/>
              <a:ext cx="12388" cy="7352"/>
            </a:xfrm>
            <a:custGeom>
              <a:avLst/>
              <a:gdLst/>
              <a:ahLst/>
              <a:cxnLst/>
              <a:rect l="l" t="t" r="r" b="b"/>
              <a:pathLst>
                <a:path w="12388" h="7352" extrusionOk="0">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7" name="Google Shape;1187;p4"/>
            <p:cNvSpPr/>
            <p:nvPr/>
          </p:nvSpPr>
          <p:spPr>
            <a:xfrm>
              <a:off x="9213767" y="2089385"/>
              <a:ext cx="7707" cy="6509"/>
            </a:xfrm>
            <a:custGeom>
              <a:avLst/>
              <a:gdLst/>
              <a:ahLst/>
              <a:cxnLst/>
              <a:rect l="l" t="t" r="r" b="b"/>
              <a:pathLst>
                <a:path w="7707" h="6509" extrusionOk="0">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8" name="Google Shape;1188;p4"/>
            <p:cNvSpPr/>
            <p:nvPr/>
          </p:nvSpPr>
          <p:spPr>
            <a:xfrm>
              <a:off x="9227483" y="2066272"/>
              <a:ext cx="6885" cy="9144"/>
            </a:xfrm>
            <a:custGeom>
              <a:avLst/>
              <a:gdLst/>
              <a:ahLst/>
              <a:cxnLst/>
              <a:rect l="l" t="t" r="r" b="b"/>
              <a:pathLst>
                <a:path w="6885" h="9144" extrusionOk="0">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89" name="Google Shape;1189;p4"/>
            <p:cNvSpPr/>
            <p:nvPr/>
          </p:nvSpPr>
          <p:spPr>
            <a:xfrm>
              <a:off x="9201004" y="2098181"/>
              <a:ext cx="31194" cy="22860"/>
            </a:xfrm>
            <a:custGeom>
              <a:avLst/>
              <a:gdLst/>
              <a:ahLst/>
              <a:cxnLst/>
              <a:rect l="l" t="t" r="r" b="b"/>
              <a:pathLst>
                <a:path w="31194" h="22860" extrusionOk="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0" name="Google Shape;1190;p4"/>
            <p:cNvSpPr/>
            <p:nvPr/>
          </p:nvSpPr>
          <p:spPr>
            <a:xfrm>
              <a:off x="9156712" y="2114038"/>
              <a:ext cx="20573" cy="16146"/>
            </a:xfrm>
            <a:custGeom>
              <a:avLst/>
              <a:gdLst/>
              <a:ahLst/>
              <a:cxnLst/>
              <a:rect l="l" t="t" r="r" b="b"/>
              <a:pathLst>
                <a:path w="20573" h="16146" extrusionOk="0">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1" name="Google Shape;1191;p4"/>
            <p:cNvSpPr/>
            <p:nvPr/>
          </p:nvSpPr>
          <p:spPr>
            <a:xfrm>
              <a:off x="9181858" y="2107324"/>
              <a:ext cx="15134" cy="11566"/>
            </a:xfrm>
            <a:custGeom>
              <a:avLst/>
              <a:gdLst/>
              <a:ahLst/>
              <a:cxnLst/>
              <a:rect l="l" t="t" r="r" b="b"/>
              <a:pathLst>
                <a:path w="15134" h="11566" extrusionOk="0">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2" name="Google Shape;1192;p4"/>
            <p:cNvSpPr/>
            <p:nvPr/>
          </p:nvSpPr>
          <p:spPr>
            <a:xfrm>
              <a:off x="9185584" y="2123377"/>
              <a:ext cx="8322" cy="6807"/>
            </a:xfrm>
            <a:custGeom>
              <a:avLst/>
              <a:gdLst/>
              <a:ahLst/>
              <a:cxnLst/>
              <a:rect l="l" t="t" r="r" b="b"/>
              <a:pathLst>
                <a:path w="8322" h="6807" extrusionOk="0">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3" name="Google Shape;1193;p4"/>
            <p:cNvSpPr/>
            <p:nvPr/>
          </p:nvSpPr>
          <p:spPr>
            <a:xfrm>
              <a:off x="9209195" y="2105038"/>
              <a:ext cx="12102" cy="6700"/>
            </a:xfrm>
            <a:custGeom>
              <a:avLst/>
              <a:gdLst/>
              <a:ahLst/>
              <a:cxnLst/>
              <a:rect l="l" t="t" r="r" b="b"/>
              <a:pathLst>
                <a:path w="12102" h="6700" extrusionOk="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4" name="Google Shape;1194;p4"/>
            <p:cNvSpPr/>
            <p:nvPr/>
          </p:nvSpPr>
          <p:spPr>
            <a:xfrm>
              <a:off x="9202337" y="2132471"/>
              <a:ext cx="6858" cy="4571"/>
            </a:xfrm>
            <a:custGeom>
              <a:avLst/>
              <a:gdLst/>
              <a:ahLst/>
              <a:cxnLst/>
              <a:rect l="l" t="t" r="r" b="b"/>
              <a:pathLst>
                <a:path w="6858" h="4571" extrusionOk="0">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5" name="Google Shape;1195;p4"/>
            <p:cNvSpPr/>
            <p:nvPr/>
          </p:nvSpPr>
          <p:spPr>
            <a:xfrm>
              <a:off x="9254915" y="2079473"/>
              <a:ext cx="23224" cy="27851"/>
            </a:xfrm>
            <a:custGeom>
              <a:avLst/>
              <a:gdLst/>
              <a:ahLst/>
              <a:cxnLst/>
              <a:rect l="l" t="t" r="r" b="b"/>
              <a:pathLst>
                <a:path w="23224" h="27851" extrusionOk="0">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6" name="Google Shape;1196;p4"/>
            <p:cNvSpPr/>
            <p:nvPr/>
          </p:nvSpPr>
          <p:spPr>
            <a:xfrm>
              <a:off x="9274461" y="2082178"/>
              <a:ext cx="12362" cy="6081"/>
            </a:xfrm>
            <a:custGeom>
              <a:avLst/>
              <a:gdLst/>
              <a:ahLst/>
              <a:cxnLst/>
              <a:rect l="l" t="t" r="r" b="b"/>
              <a:pathLst>
                <a:path w="12362" h="6081" extrusionOk="0">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7" name="Google Shape;1197;p4"/>
            <p:cNvSpPr/>
            <p:nvPr/>
          </p:nvSpPr>
          <p:spPr>
            <a:xfrm>
              <a:off x="9258844" y="2073035"/>
              <a:ext cx="7500" cy="9143"/>
            </a:xfrm>
            <a:custGeom>
              <a:avLst/>
              <a:gdLst/>
              <a:ahLst/>
              <a:cxnLst/>
              <a:rect l="l" t="t" r="r" b="b"/>
              <a:pathLst>
                <a:path w="7500" h="9143" extrusionOk="0">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8" name="Google Shape;1198;p4"/>
            <p:cNvSpPr/>
            <p:nvPr/>
          </p:nvSpPr>
          <p:spPr>
            <a:xfrm>
              <a:off x="9250343" y="2079893"/>
              <a:ext cx="9144" cy="5808"/>
            </a:xfrm>
            <a:custGeom>
              <a:avLst/>
              <a:gdLst/>
              <a:ahLst/>
              <a:cxnLst/>
              <a:rect l="l" t="t" r="r" b="b"/>
              <a:pathLst>
                <a:path w="9144" h="5808" extrusionOk="0">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199" name="Google Shape;1199;p4"/>
            <p:cNvSpPr/>
            <p:nvPr/>
          </p:nvSpPr>
          <p:spPr>
            <a:xfrm>
              <a:off x="9142639" y="2102753"/>
              <a:ext cx="27391" cy="25050"/>
            </a:xfrm>
            <a:custGeom>
              <a:avLst/>
              <a:gdLst/>
              <a:ahLst/>
              <a:cxnLst/>
              <a:rect l="l" t="t" r="r" b="b"/>
              <a:pathLst>
                <a:path w="27391" h="25050" extrusionOk="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0" name="Google Shape;1200;p4"/>
            <p:cNvSpPr/>
            <p:nvPr/>
          </p:nvSpPr>
          <p:spPr>
            <a:xfrm>
              <a:off x="9145283" y="2110933"/>
              <a:ext cx="8356" cy="10107"/>
            </a:xfrm>
            <a:custGeom>
              <a:avLst/>
              <a:gdLst/>
              <a:ahLst/>
              <a:cxnLst/>
              <a:rect l="l" t="t" r="r" b="b"/>
              <a:pathLst>
                <a:path w="8356" h="10107" extrusionOk="0">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1" name="Google Shape;1201;p4"/>
            <p:cNvSpPr/>
            <p:nvPr/>
          </p:nvSpPr>
          <p:spPr>
            <a:xfrm>
              <a:off x="9141621" y="2116468"/>
              <a:ext cx="5947" cy="4572"/>
            </a:xfrm>
            <a:custGeom>
              <a:avLst/>
              <a:gdLst/>
              <a:ahLst/>
              <a:cxnLst/>
              <a:rect l="l" t="t" r="r" b="b"/>
              <a:pathLst>
                <a:path w="5947" h="4572" extrusionOk="0">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2" name="Google Shape;1202;p4"/>
            <p:cNvSpPr/>
            <p:nvPr/>
          </p:nvSpPr>
          <p:spPr>
            <a:xfrm>
              <a:off x="9245328" y="2079893"/>
              <a:ext cx="17588" cy="13716"/>
            </a:xfrm>
            <a:custGeom>
              <a:avLst/>
              <a:gdLst/>
              <a:ahLst/>
              <a:cxnLst/>
              <a:rect l="l" t="t" r="r" b="b"/>
              <a:pathLst>
                <a:path w="17588" h="13716" extrusionOk="0">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3" name="Google Shape;1203;p4"/>
            <p:cNvSpPr/>
            <p:nvPr/>
          </p:nvSpPr>
          <p:spPr>
            <a:xfrm>
              <a:off x="9227157" y="2111897"/>
              <a:ext cx="20900" cy="13620"/>
            </a:xfrm>
            <a:custGeom>
              <a:avLst/>
              <a:gdLst/>
              <a:ahLst/>
              <a:cxnLst/>
              <a:rect l="l" t="t" r="r" b="b"/>
              <a:pathLst>
                <a:path w="20900" h="13620" extrusionOk="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4" name="Google Shape;1204;p4"/>
            <p:cNvSpPr/>
            <p:nvPr/>
          </p:nvSpPr>
          <p:spPr>
            <a:xfrm>
              <a:off x="9258617" y="2095824"/>
              <a:ext cx="5520" cy="6928"/>
            </a:xfrm>
            <a:custGeom>
              <a:avLst/>
              <a:gdLst/>
              <a:ahLst/>
              <a:cxnLst/>
              <a:rect l="l" t="t" r="r" b="b"/>
              <a:pathLst>
                <a:path w="5520" h="6928" extrusionOk="0">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5" name="Google Shape;1205;p4"/>
            <p:cNvSpPr/>
            <p:nvPr/>
          </p:nvSpPr>
          <p:spPr>
            <a:xfrm>
              <a:off x="9254035" y="2098181"/>
              <a:ext cx="5452" cy="5333"/>
            </a:xfrm>
            <a:custGeom>
              <a:avLst/>
              <a:gdLst/>
              <a:ahLst/>
              <a:cxnLst/>
              <a:rect l="l" t="t" r="r" b="b"/>
              <a:pathLst>
                <a:path w="5452" h="5333" extrusionOk="0">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sp>
          <p:nvSpPr>
            <p:cNvPr id="1206" name="Google Shape;1206;p4"/>
            <p:cNvSpPr/>
            <p:nvPr/>
          </p:nvSpPr>
          <p:spPr>
            <a:xfrm>
              <a:off x="9227483" y="2098181"/>
              <a:ext cx="13715" cy="18287"/>
            </a:xfrm>
            <a:custGeom>
              <a:avLst/>
              <a:gdLst/>
              <a:ahLst/>
              <a:cxnLst/>
              <a:rect l="l" t="t" r="r" b="b"/>
              <a:pathLst>
                <a:path w="13715" h="18287" extrusionOk="0">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000">
                <a:solidFill>
                  <a:schemeClr val="dk1"/>
                </a:solidFill>
                <a:latin typeface="Calibri"/>
                <a:ea typeface="Calibri"/>
                <a:cs typeface="Calibri"/>
                <a:sym typeface="Calibri"/>
              </a:endParaRPr>
            </a:p>
          </p:txBody>
        </p:sp>
      </p:grpSp>
      <p:sp>
        <p:nvSpPr>
          <p:cNvPr id="288" name="TextBox 287">
            <a:extLst>
              <a:ext uri="{FF2B5EF4-FFF2-40B4-BE49-F238E27FC236}">
                <a16:creationId xmlns:a16="http://schemas.microsoft.com/office/drawing/2014/main" id="{86A2801E-2E6D-4A94-9B22-8AA96F5D876C}"/>
              </a:ext>
            </a:extLst>
          </p:cNvPr>
          <p:cNvSpPr txBox="1"/>
          <p:nvPr/>
        </p:nvSpPr>
        <p:spPr>
          <a:xfrm>
            <a:off x="2926536" y="688832"/>
            <a:ext cx="6958636" cy="738664"/>
          </a:xfrm>
          <a:prstGeom prst="rect">
            <a:avLst/>
          </a:prstGeom>
          <a:solidFill>
            <a:schemeClr val="accent6">
              <a:lumMod val="20000"/>
              <a:lumOff val="80000"/>
            </a:schemeClr>
          </a:solidFill>
        </p:spPr>
        <p:txBody>
          <a:bodyPr wrap="none" lIns="0" tIns="0" rIns="0" bIns="0" rtlCol="0">
            <a:spAutoFit/>
          </a:bodyPr>
          <a:lstStyle/>
          <a:p>
            <a:pPr algn="l"/>
            <a:r>
              <a:rPr lang="vi-VN" sz="4800" b="1" dirty="0">
                <a:latin typeface="#Li-N UTM Azuki" panose="02040603050506020204" pitchFamily="18" charset="0"/>
              </a:rPr>
              <a:t>Chọn một trong các đề sau:</a:t>
            </a:r>
            <a:endParaRPr lang="en-US" sz="4800" b="1" dirty="0">
              <a:latin typeface="#9Slide07 SVNSalty Sans" panose="02000000000000000000" pitchFamily="2" charset="0"/>
            </a:endParaRPr>
          </a:p>
        </p:txBody>
      </p:sp>
      <p:sp>
        <p:nvSpPr>
          <p:cNvPr id="2" name="Rectangle 1"/>
          <p:cNvSpPr/>
          <p:nvPr/>
        </p:nvSpPr>
        <p:spPr>
          <a:xfrm>
            <a:off x="1893167" y="1649953"/>
            <a:ext cx="7300396" cy="553998"/>
          </a:xfrm>
          <a:prstGeom prst="rect">
            <a:avLst/>
          </a:prstGeom>
        </p:spPr>
        <p:txBody>
          <a:bodyPr wrap="none">
            <a:spAutoFit/>
          </a:bodyPr>
          <a:lstStyle/>
          <a:p>
            <a:pPr marL="342900" indent="-342900">
              <a:spcBef>
                <a:spcPct val="50000"/>
              </a:spcBef>
            </a:pPr>
            <a:r>
              <a:rPr lang="vi-VN" sz="3000" dirty="0">
                <a:latin typeface="Calibri" pitchFamily="34" charset="0"/>
              </a:rPr>
              <a:t>1.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quyển</a:t>
            </a:r>
            <a:r>
              <a:rPr lang="en-US" sz="3000" dirty="0">
                <a:latin typeface="Calibri" pitchFamily="34" charset="0"/>
              </a:rPr>
              <a:t> </a:t>
            </a:r>
            <a:r>
              <a:rPr lang="en-US" sz="3000" dirty="0" err="1">
                <a:latin typeface="Calibri" pitchFamily="34" charset="0"/>
              </a:rPr>
              <a:t>sách</a:t>
            </a:r>
            <a:r>
              <a:rPr lang="en-US" sz="3000" dirty="0">
                <a:latin typeface="Calibri" pitchFamily="34" charset="0"/>
              </a:rPr>
              <a:t> </a:t>
            </a:r>
            <a:r>
              <a:rPr lang="en-US" sz="3000" i="1" dirty="0" err="1">
                <a:latin typeface="Calibri" pitchFamily="34" charset="0"/>
              </a:rPr>
              <a:t>Tiếng</a:t>
            </a:r>
            <a:r>
              <a:rPr lang="en-US" sz="3000" i="1" dirty="0">
                <a:latin typeface="Calibri" pitchFamily="34" charset="0"/>
              </a:rPr>
              <a:t> </a:t>
            </a:r>
            <a:r>
              <a:rPr lang="en-US" sz="3000" i="1" dirty="0" err="1">
                <a:latin typeface="Calibri" pitchFamily="34" charset="0"/>
              </a:rPr>
              <a:t>Việt</a:t>
            </a:r>
            <a:r>
              <a:rPr lang="en-US" sz="3000" i="1" dirty="0">
                <a:latin typeface="Calibri" pitchFamily="34" charset="0"/>
              </a:rPr>
              <a:t> 5, </a:t>
            </a:r>
            <a:r>
              <a:rPr lang="en-US" sz="3000" i="1" dirty="0" err="1">
                <a:latin typeface="Calibri" pitchFamily="34" charset="0"/>
              </a:rPr>
              <a:t>tập</a:t>
            </a:r>
            <a:r>
              <a:rPr lang="en-US" sz="3000" i="1" dirty="0">
                <a:latin typeface="Calibri" pitchFamily="34" charset="0"/>
              </a:rPr>
              <a:t> </a:t>
            </a:r>
            <a:r>
              <a:rPr lang="en-US" sz="3000" i="1" dirty="0" err="1">
                <a:latin typeface="Calibri" pitchFamily="34" charset="0"/>
              </a:rPr>
              <a:t>hai</a:t>
            </a:r>
            <a:r>
              <a:rPr lang="vi-VN" sz="3000" i="1" dirty="0">
                <a:latin typeface="Calibri" pitchFamily="34" charset="0"/>
              </a:rPr>
              <a:t> </a:t>
            </a:r>
            <a:r>
              <a:rPr lang="vi-VN" sz="3000" dirty="0">
                <a:latin typeface="Calibri" pitchFamily="34" charset="0"/>
              </a:rPr>
              <a:t>của em.</a:t>
            </a:r>
            <a:endParaRPr lang="en-US" sz="3000" dirty="0">
              <a:latin typeface="Calibri" pitchFamily="34" charset="0"/>
            </a:endParaRPr>
          </a:p>
        </p:txBody>
      </p:sp>
      <p:sp>
        <p:nvSpPr>
          <p:cNvPr id="3" name="Rectangle 2"/>
          <p:cNvSpPr/>
          <p:nvPr/>
        </p:nvSpPr>
        <p:spPr>
          <a:xfrm>
            <a:off x="1893167" y="3125947"/>
            <a:ext cx="7132081" cy="553998"/>
          </a:xfrm>
          <a:prstGeom prst="rect">
            <a:avLst/>
          </a:prstGeom>
        </p:spPr>
        <p:txBody>
          <a:bodyPr wrap="none">
            <a:spAutoFit/>
          </a:bodyPr>
          <a:lstStyle/>
          <a:p>
            <a:pPr marL="342900" indent="-342900">
              <a:spcBef>
                <a:spcPct val="50000"/>
              </a:spcBef>
            </a:pPr>
            <a:r>
              <a:rPr lang="vi-VN" sz="3000" dirty="0">
                <a:latin typeface="Calibri" pitchFamily="34" charset="0"/>
              </a:rPr>
              <a:t>3.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nhà</a:t>
            </a:r>
            <a:r>
              <a:rPr lang="en-US" sz="3000" dirty="0">
                <a:latin typeface="Calibri" pitchFamily="34" charset="0"/>
              </a:rPr>
              <a:t> </a:t>
            </a:r>
            <a:r>
              <a:rPr lang="en-US" sz="3000" dirty="0" err="1">
                <a:latin typeface="Calibri" pitchFamily="34" charset="0"/>
              </a:rPr>
              <a:t>mà</a:t>
            </a:r>
            <a:r>
              <a:rPr lang="en-US" sz="3000" dirty="0">
                <a:latin typeface="Calibri" pitchFamily="34" charset="0"/>
              </a:rPr>
              <a:t> </a:t>
            </a:r>
            <a:r>
              <a:rPr lang="en-US" sz="3000" dirty="0" err="1">
                <a:latin typeface="Calibri" pitchFamily="34" charset="0"/>
              </a:rPr>
              <a:t>em</a:t>
            </a:r>
            <a:r>
              <a:rPr lang="en-US" sz="3000" dirty="0">
                <a:latin typeface="Calibri" pitchFamily="34" charset="0"/>
              </a:rPr>
              <a:t> </a:t>
            </a:r>
            <a:r>
              <a:rPr lang="en-US" sz="3000" dirty="0" err="1">
                <a:latin typeface="Calibri" pitchFamily="34" charset="0"/>
              </a:rPr>
              <a:t>yêu</a:t>
            </a:r>
            <a:r>
              <a:rPr lang="en-US" sz="3000" dirty="0">
                <a:latin typeface="Calibri" pitchFamily="34" charset="0"/>
              </a:rPr>
              <a:t> </a:t>
            </a:r>
            <a:r>
              <a:rPr lang="en-US" sz="3000" dirty="0" err="1">
                <a:latin typeface="Calibri" pitchFamily="34" charset="0"/>
              </a:rPr>
              <a:t>thích</a:t>
            </a:r>
            <a:r>
              <a:rPr lang="vi-VN" sz="3000" dirty="0">
                <a:latin typeface="Calibri" pitchFamily="34" charset="0"/>
              </a:rPr>
              <a:t>.</a:t>
            </a:r>
            <a:endParaRPr lang="en-US" sz="3000" dirty="0">
              <a:latin typeface="Calibri" pitchFamily="34" charset="0"/>
            </a:endParaRPr>
          </a:p>
        </p:txBody>
      </p:sp>
      <p:sp>
        <p:nvSpPr>
          <p:cNvPr id="4" name="Rectangle 3"/>
          <p:cNvSpPr/>
          <p:nvPr/>
        </p:nvSpPr>
        <p:spPr>
          <a:xfrm>
            <a:off x="1893167" y="3844236"/>
            <a:ext cx="8566286" cy="1015663"/>
          </a:xfrm>
          <a:prstGeom prst="rect">
            <a:avLst/>
          </a:prstGeom>
        </p:spPr>
        <p:txBody>
          <a:bodyPr wrap="square">
            <a:spAutoFit/>
          </a:bodyPr>
          <a:lstStyle/>
          <a:p>
            <a:pPr marL="342900" indent="-342900">
              <a:spcBef>
                <a:spcPct val="50000"/>
              </a:spcBef>
            </a:pPr>
            <a:r>
              <a:rPr lang="vi-VN" sz="3000" dirty="0">
                <a:latin typeface="Calibri" pitchFamily="34" charset="0"/>
              </a:rPr>
              <a:t>4.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hoặc</a:t>
            </a:r>
            <a:r>
              <a:rPr lang="en-US" sz="3000" dirty="0">
                <a:latin typeface="Calibri" pitchFamily="34" charset="0"/>
              </a:rPr>
              <a:t> </a:t>
            </a:r>
            <a:r>
              <a:rPr lang="en-US" sz="3000" dirty="0" err="1">
                <a:latin typeface="Calibri" pitchFamily="34" charset="0"/>
              </a:rPr>
              <a:t>món</a:t>
            </a:r>
            <a:r>
              <a:rPr lang="en-US" sz="3000" dirty="0">
                <a:latin typeface="Calibri" pitchFamily="34" charset="0"/>
              </a:rPr>
              <a:t> </a:t>
            </a:r>
            <a:r>
              <a:rPr lang="en-US" sz="3000" dirty="0" err="1">
                <a:latin typeface="Calibri" pitchFamily="34" charset="0"/>
              </a:rPr>
              <a:t>quà</a:t>
            </a:r>
            <a:r>
              <a:rPr lang="en-US" sz="3000" dirty="0">
                <a:latin typeface="Calibri" pitchFamily="34" charset="0"/>
              </a:rPr>
              <a:t> </a:t>
            </a:r>
            <a:r>
              <a:rPr lang="en-US" sz="3000" dirty="0" err="1">
                <a:latin typeface="Calibri" pitchFamily="34" charset="0"/>
              </a:rPr>
              <a:t>có</a:t>
            </a:r>
            <a:r>
              <a:rPr lang="en-US" sz="3000" dirty="0">
                <a:latin typeface="Calibri" pitchFamily="34" charset="0"/>
              </a:rPr>
              <a:t> ý </a:t>
            </a:r>
            <a:r>
              <a:rPr lang="en-US" sz="3000" dirty="0" err="1">
                <a:latin typeface="Calibri" pitchFamily="34" charset="0"/>
              </a:rPr>
              <a:t>nghĩa</a:t>
            </a:r>
            <a:r>
              <a:rPr lang="en-US" sz="3000" dirty="0">
                <a:latin typeface="Calibri" pitchFamily="34" charset="0"/>
              </a:rPr>
              <a:t> </a:t>
            </a:r>
            <a:r>
              <a:rPr lang="en-US" sz="3000" dirty="0" err="1">
                <a:latin typeface="Calibri" pitchFamily="34" charset="0"/>
              </a:rPr>
              <a:t>sâu</a:t>
            </a:r>
            <a:r>
              <a:rPr lang="en-US" sz="3000" dirty="0">
                <a:latin typeface="Calibri" pitchFamily="34" charset="0"/>
              </a:rPr>
              <a:t> </a:t>
            </a:r>
            <a:r>
              <a:rPr lang="en-US" sz="3000" dirty="0" err="1">
                <a:latin typeface="Calibri" pitchFamily="34" charset="0"/>
              </a:rPr>
              <a:t>sắc</a:t>
            </a:r>
            <a:r>
              <a:rPr lang="en-US" sz="3000" dirty="0">
                <a:latin typeface="Calibri" pitchFamily="34" charset="0"/>
              </a:rPr>
              <a:t> </a:t>
            </a:r>
            <a:r>
              <a:rPr lang="en-US" sz="3000" dirty="0" err="1">
                <a:latin typeface="Calibri" pitchFamily="34" charset="0"/>
              </a:rPr>
              <a:t>đối</a:t>
            </a:r>
            <a:r>
              <a:rPr lang="en-US" sz="3000" dirty="0">
                <a:latin typeface="Calibri" pitchFamily="34" charset="0"/>
              </a:rPr>
              <a:t> </a:t>
            </a:r>
            <a:r>
              <a:rPr lang="en-US" sz="3000" dirty="0" err="1">
                <a:latin typeface="Calibri" pitchFamily="34" charset="0"/>
              </a:rPr>
              <a:t>với</a:t>
            </a:r>
            <a:r>
              <a:rPr lang="en-US" sz="3000" dirty="0">
                <a:latin typeface="Calibri" pitchFamily="34" charset="0"/>
              </a:rPr>
              <a:t> </a:t>
            </a:r>
            <a:r>
              <a:rPr lang="en-US" sz="3000" dirty="0" err="1">
                <a:latin typeface="Calibri" pitchFamily="34" charset="0"/>
              </a:rPr>
              <a:t>em</a:t>
            </a:r>
            <a:r>
              <a:rPr lang="vi-VN" sz="3000" dirty="0">
                <a:latin typeface="Calibri" pitchFamily="34" charset="0"/>
              </a:rPr>
              <a:t>.</a:t>
            </a:r>
            <a:endParaRPr lang="en-US" sz="3000" dirty="0">
              <a:latin typeface="Calibri" pitchFamily="34" charset="0"/>
            </a:endParaRPr>
          </a:p>
        </p:txBody>
      </p:sp>
      <p:sp>
        <p:nvSpPr>
          <p:cNvPr id="5" name="Rectangle 4"/>
          <p:cNvSpPr/>
          <p:nvPr/>
        </p:nvSpPr>
        <p:spPr>
          <a:xfrm>
            <a:off x="1893167" y="4971831"/>
            <a:ext cx="8839001" cy="1015663"/>
          </a:xfrm>
          <a:prstGeom prst="rect">
            <a:avLst/>
          </a:prstGeom>
        </p:spPr>
        <p:txBody>
          <a:bodyPr wrap="square">
            <a:spAutoFit/>
          </a:bodyPr>
          <a:lstStyle/>
          <a:p>
            <a:pPr marL="342900" indent="-342900">
              <a:spcBef>
                <a:spcPct val="50000"/>
              </a:spcBef>
            </a:pPr>
            <a:r>
              <a:rPr lang="vi-VN" sz="3000" dirty="0">
                <a:latin typeface="Calibri" pitchFamily="34" charset="0"/>
              </a:rPr>
              <a:t>5.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một</a:t>
            </a:r>
            <a:r>
              <a:rPr lang="en-US" sz="3000" dirty="0">
                <a:latin typeface="Calibri" pitchFamily="34" charset="0"/>
              </a:rPr>
              <a:t> </a:t>
            </a:r>
            <a:r>
              <a:rPr lang="en-US" sz="3000" dirty="0" err="1">
                <a:latin typeface="Calibri" pitchFamily="34" charset="0"/>
              </a:rPr>
              <a:t>đồ</a:t>
            </a:r>
            <a:r>
              <a:rPr lang="en-US" sz="3000" dirty="0">
                <a:latin typeface="Calibri" pitchFamily="34" charset="0"/>
              </a:rPr>
              <a:t> </a:t>
            </a:r>
            <a:r>
              <a:rPr lang="en-US" sz="3000" dirty="0" err="1">
                <a:latin typeface="Calibri" pitchFamily="34" charset="0"/>
              </a:rPr>
              <a:t>vật</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viện</a:t>
            </a:r>
            <a:r>
              <a:rPr lang="en-US" sz="3000" dirty="0">
                <a:latin typeface="Calibri" pitchFamily="34" charset="0"/>
              </a:rPr>
              <a:t> </a:t>
            </a:r>
            <a:r>
              <a:rPr lang="en-US" sz="3000" dirty="0" err="1">
                <a:latin typeface="Calibri" pitchFamily="34" charset="0"/>
              </a:rPr>
              <a:t>bảo</a:t>
            </a:r>
            <a:r>
              <a:rPr lang="en-US" sz="3000" dirty="0">
                <a:latin typeface="Calibri" pitchFamily="34" charset="0"/>
              </a:rPr>
              <a:t> </a:t>
            </a:r>
            <a:r>
              <a:rPr lang="en-US" sz="3000" dirty="0" err="1">
                <a:latin typeface="Calibri" pitchFamily="34" charset="0"/>
              </a:rPr>
              <a:t>tàng</a:t>
            </a:r>
            <a:r>
              <a:rPr lang="en-US" sz="3000" dirty="0">
                <a:latin typeface="Calibri" pitchFamily="34" charset="0"/>
              </a:rPr>
              <a:t> </a:t>
            </a:r>
            <a:r>
              <a:rPr lang="en-US" sz="3000" dirty="0" err="1">
                <a:latin typeface="Calibri" pitchFamily="34" charset="0"/>
              </a:rPr>
              <a:t>hoặc</a:t>
            </a:r>
            <a:r>
              <a:rPr lang="en-US" sz="3000" dirty="0">
                <a:latin typeface="Calibri" pitchFamily="34" charset="0"/>
              </a:rPr>
              <a:t> </a:t>
            </a:r>
            <a:r>
              <a:rPr lang="en-US" sz="3000" dirty="0" err="1">
                <a:latin typeface="Calibri" pitchFamily="34" charset="0"/>
              </a:rPr>
              <a:t>trong</a:t>
            </a:r>
            <a:r>
              <a:rPr lang="en-US" sz="3000" dirty="0">
                <a:latin typeface="Calibri" pitchFamily="34" charset="0"/>
              </a:rPr>
              <a:t> </a:t>
            </a:r>
            <a:r>
              <a:rPr lang="en-US" sz="3000" dirty="0" err="1">
                <a:latin typeface="Calibri" pitchFamily="34" charset="0"/>
              </a:rPr>
              <a:t>nhà</a:t>
            </a:r>
            <a:r>
              <a:rPr lang="en-US" sz="3000" dirty="0">
                <a:latin typeface="Calibri" pitchFamily="34" charset="0"/>
              </a:rPr>
              <a:t> </a:t>
            </a:r>
            <a:r>
              <a:rPr lang="en-US" sz="3000" dirty="0" err="1">
                <a:latin typeface="Calibri" pitchFamily="34" charset="0"/>
              </a:rPr>
              <a:t>truyền</a:t>
            </a:r>
            <a:r>
              <a:rPr lang="en-US" sz="3000" dirty="0">
                <a:latin typeface="Calibri" pitchFamily="34" charset="0"/>
              </a:rPr>
              <a:t> </a:t>
            </a:r>
            <a:r>
              <a:rPr lang="en-US" sz="3000" dirty="0" err="1">
                <a:latin typeface="Calibri" pitchFamily="34" charset="0"/>
              </a:rPr>
              <a:t>thống</a:t>
            </a:r>
            <a:r>
              <a:rPr lang="en-US" sz="3000" dirty="0">
                <a:latin typeface="Calibri" pitchFamily="34" charset="0"/>
              </a:rPr>
              <a:t> </a:t>
            </a:r>
            <a:r>
              <a:rPr lang="en-US" sz="3000" dirty="0" err="1">
                <a:latin typeface="Calibri" pitchFamily="34" charset="0"/>
              </a:rPr>
              <a:t>mà</a:t>
            </a:r>
            <a:r>
              <a:rPr lang="en-US" sz="3000" dirty="0">
                <a:latin typeface="Calibri" pitchFamily="34" charset="0"/>
              </a:rPr>
              <a:t> </a:t>
            </a:r>
            <a:r>
              <a:rPr lang="en-US" sz="3000" dirty="0" err="1">
                <a:latin typeface="Calibri" pitchFamily="34" charset="0"/>
              </a:rPr>
              <a:t>em</a:t>
            </a:r>
            <a:r>
              <a:rPr lang="en-US" sz="3000" dirty="0">
                <a:latin typeface="Calibri" pitchFamily="34" charset="0"/>
              </a:rPr>
              <a:t> </a:t>
            </a:r>
            <a:r>
              <a:rPr lang="vi-VN" sz="3000" dirty="0">
                <a:latin typeface="Calibri" pitchFamily="34" charset="0"/>
              </a:rPr>
              <a:t>đã </a:t>
            </a:r>
            <a:r>
              <a:rPr lang="en-US" sz="3000" dirty="0" err="1">
                <a:latin typeface="Calibri" pitchFamily="34" charset="0"/>
              </a:rPr>
              <a:t>có</a:t>
            </a:r>
            <a:r>
              <a:rPr lang="en-US" sz="3000" dirty="0">
                <a:latin typeface="Calibri" pitchFamily="34" charset="0"/>
              </a:rPr>
              <a:t> </a:t>
            </a:r>
            <a:r>
              <a:rPr lang="en-US" sz="3000" dirty="0" err="1">
                <a:latin typeface="Calibri" pitchFamily="34" charset="0"/>
              </a:rPr>
              <a:t>dịp</a:t>
            </a:r>
            <a:r>
              <a:rPr lang="en-US" sz="3000" dirty="0">
                <a:latin typeface="Calibri" pitchFamily="34" charset="0"/>
              </a:rPr>
              <a:t> </a:t>
            </a:r>
            <a:r>
              <a:rPr lang="en-US" sz="3000" dirty="0" err="1">
                <a:latin typeface="Calibri" pitchFamily="34" charset="0"/>
              </a:rPr>
              <a:t>quan</a:t>
            </a:r>
            <a:r>
              <a:rPr lang="en-US" sz="3000" dirty="0">
                <a:latin typeface="Calibri" pitchFamily="34" charset="0"/>
              </a:rPr>
              <a:t> </a:t>
            </a:r>
            <a:r>
              <a:rPr lang="en-US" sz="3000" dirty="0" err="1">
                <a:latin typeface="Calibri" pitchFamily="34" charset="0"/>
              </a:rPr>
              <a:t>sát</a:t>
            </a:r>
            <a:r>
              <a:rPr lang="en-US" sz="3000" dirty="0">
                <a:latin typeface="Calibri" pitchFamily="34" charset="0"/>
              </a:rPr>
              <a:t>.</a:t>
            </a:r>
          </a:p>
        </p:txBody>
      </p:sp>
      <p:sp>
        <p:nvSpPr>
          <p:cNvPr id="6" name="Rectangle 5"/>
          <p:cNvSpPr/>
          <p:nvPr/>
        </p:nvSpPr>
        <p:spPr>
          <a:xfrm>
            <a:off x="1893167" y="2387950"/>
            <a:ext cx="4419800" cy="553998"/>
          </a:xfrm>
          <a:prstGeom prst="rect">
            <a:avLst/>
          </a:prstGeom>
        </p:spPr>
        <p:txBody>
          <a:bodyPr wrap="none">
            <a:spAutoFit/>
          </a:bodyPr>
          <a:lstStyle/>
          <a:p>
            <a:pPr marL="342900" indent="-342900">
              <a:spcBef>
                <a:spcPct val="50000"/>
              </a:spcBef>
            </a:pPr>
            <a:r>
              <a:rPr lang="vi-VN" sz="3000" dirty="0">
                <a:latin typeface="Calibri" pitchFamily="34" charset="0"/>
              </a:rPr>
              <a:t>2. </a:t>
            </a:r>
            <a:r>
              <a:rPr lang="en-US" sz="3000" dirty="0" err="1">
                <a:latin typeface="Calibri" pitchFamily="34" charset="0"/>
              </a:rPr>
              <a:t>Tả</a:t>
            </a:r>
            <a:r>
              <a:rPr lang="en-US" sz="3000" dirty="0">
                <a:latin typeface="Calibri" pitchFamily="34" charset="0"/>
              </a:rPr>
              <a:t> </a:t>
            </a:r>
            <a:r>
              <a:rPr lang="en-US" sz="3000" dirty="0" err="1">
                <a:latin typeface="Calibri" pitchFamily="34" charset="0"/>
              </a:rPr>
              <a:t>cái</a:t>
            </a:r>
            <a:r>
              <a:rPr lang="en-US" sz="3000" dirty="0">
                <a:latin typeface="Calibri" pitchFamily="34" charset="0"/>
              </a:rPr>
              <a:t> </a:t>
            </a:r>
            <a:r>
              <a:rPr lang="en-US" sz="3000" dirty="0" err="1">
                <a:latin typeface="Calibri" pitchFamily="34" charset="0"/>
              </a:rPr>
              <a:t>đồng</a:t>
            </a:r>
            <a:r>
              <a:rPr lang="en-US" sz="3000" dirty="0">
                <a:latin typeface="Calibri" pitchFamily="34" charset="0"/>
              </a:rPr>
              <a:t> </a:t>
            </a:r>
            <a:r>
              <a:rPr lang="en-US" sz="3000" dirty="0" err="1">
                <a:latin typeface="Calibri" pitchFamily="34" charset="0"/>
              </a:rPr>
              <a:t>hồ</a:t>
            </a:r>
            <a:r>
              <a:rPr lang="en-US" sz="3000" dirty="0">
                <a:latin typeface="Calibri" pitchFamily="34" charset="0"/>
              </a:rPr>
              <a:t> </a:t>
            </a:r>
            <a:r>
              <a:rPr lang="en-US" sz="3000" dirty="0" err="1">
                <a:latin typeface="Calibri" pitchFamily="34" charset="0"/>
              </a:rPr>
              <a:t>báo</a:t>
            </a:r>
            <a:r>
              <a:rPr lang="en-US" sz="3000" dirty="0">
                <a:latin typeface="Calibri" pitchFamily="34" charset="0"/>
              </a:rPr>
              <a:t> </a:t>
            </a:r>
            <a:r>
              <a:rPr lang="en-US" sz="3000" dirty="0" err="1">
                <a:latin typeface="Calibri" pitchFamily="34" charset="0"/>
              </a:rPr>
              <a:t>thức</a:t>
            </a:r>
            <a:r>
              <a:rPr lang="vi-VN" sz="3000" dirty="0">
                <a:latin typeface="Calibri" pitchFamily="34" charset="0"/>
              </a:rPr>
              <a:t>.</a:t>
            </a:r>
            <a:endParaRPr lang="en-US" sz="3000" dirty="0">
              <a:latin typeface="Calibri" pitchFamily="34" charset="0"/>
            </a:endParaRPr>
          </a:p>
        </p:txBody>
      </p:sp>
    </p:spTree>
    <p:extLst>
      <p:ext uri="{BB962C8B-B14F-4D97-AF65-F5344CB8AC3E}">
        <p14:creationId xmlns:p14="http://schemas.microsoft.com/office/powerpoint/2010/main" val="361792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fill="hold"/>
                                        <p:tgtEl>
                                          <p:spTgt spid="288"/>
                                        </p:tgtEl>
                                        <p:attrNameLst>
                                          <p:attrName>ppt_x</p:attrName>
                                        </p:attrNameLst>
                                      </p:cBhvr>
                                      <p:tavLst>
                                        <p:tav tm="0">
                                          <p:val>
                                            <p:strVal val="#ppt_x"/>
                                          </p:val>
                                        </p:tav>
                                        <p:tav tm="100000">
                                          <p:val>
                                            <p:strVal val="#ppt_x"/>
                                          </p:val>
                                        </p:tav>
                                      </p:tavLst>
                                    </p:anim>
                                    <p:anim calcmode="lin" valueType="num">
                                      <p:cBhvr additive="base">
                                        <p:cTn id="8" dur="500" fill="hold"/>
                                        <p:tgtEl>
                                          <p:spTgt spid="2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5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2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5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25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25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03"/>
                                        </p:tgtEl>
                                        <p:attrNameLst>
                                          <p:attrName>style.visibility</p:attrName>
                                        </p:attrNameLst>
                                      </p:cBhvr>
                                      <p:to>
                                        <p:strVal val="visible"/>
                                      </p:to>
                                    </p:set>
                                    <p:animEffect transition="in" filter="wipe(left)">
                                      <p:cBhvr>
                                        <p:cTn id="38" dur="25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p:bldP spid="2" grpId="0"/>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849425" y="3244567"/>
            <a:ext cx="5413224" cy="2862322"/>
          </a:xfrm>
          <a:prstGeom prst="rect">
            <a:avLst/>
          </a:prstGeom>
        </p:spPr>
        <p:txBody>
          <a:bodyPr wrap="square">
            <a:spAutoFit/>
          </a:bodyPr>
          <a:lstStyle/>
          <a:p>
            <a:pPr marL="342900" indent="-342900"/>
            <a:r>
              <a:rPr lang="en-US" sz="6000" b="1" dirty="0" err="1">
                <a:solidFill>
                  <a:srgbClr val="002060"/>
                </a:solidFill>
                <a:latin typeface="Calibri" pitchFamily="34" charset="0"/>
              </a:rPr>
              <a:t>Tả</a:t>
            </a:r>
            <a:r>
              <a:rPr lang="en-US" sz="6000" b="1" dirty="0">
                <a:solidFill>
                  <a:srgbClr val="002060"/>
                </a:solidFill>
                <a:latin typeface="Calibri" pitchFamily="34" charset="0"/>
              </a:rPr>
              <a:t> </a:t>
            </a:r>
            <a:r>
              <a:rPr lang="en-US" sz="6000" b="1" dirty="0" err="1">
                <a:solidFill>
                  <a:srgbClr val="002060"/>
                </a:solidFill>
                <a:latin typeface="Calibri" pitchFamily="34" charset="0"/>
              </a:rPr>
              <a:t>quyển</a:t>
            </a:r>
            <a:r>
              <a:rPr lang="en-US" sz="6000" b="1" dirty="0">
                <a:solidFill>
                  <a:srgbClr val="002060"/>
                </a:solidFill>
                <a:latin typeface="Calibri" pitchFamily="34" charset="0"/>
              </a:rPr>
              <a:t> </a:t>
            </a:r>
            <a:r>
              <a:rPr lang="en-US" sz="6000" b="1" dirty="0" err="1">
                <a:solidFill>
                  <a:srgbClr val="002060"/>
                </a:solidFill>
                <a:latin typeface="Calibri" pitchFamily="34" charset="0"/>
              </a:rPr>
              <a:t>sách</a:t>
            </a:r>
            <a:r>
              <a:rPr lang="en-US" sz="6000" b="1" dirty="0">
                <a:solidFill>
                  <a:srgbClr val="002060"/>
                </a:solidFill>
                <a:latin typeface="Calibri" pitchFamily="34" charset="0"/>
              </a:rPr>
              <a:t> </a:t>
            </a:r>
            <a:r>
              <a:rPr lang="en-US" sz="6000" b="1" i="1" dirty="0" err="1">
                <a:solidFill>
                  <a:srgbClr val="002060"/>
                </a:solidFill>
                <a:latin typeface="Calibri" pitchFamily="34" charset="0"/>
              </a:rPr>
              <a:t>Tiếng</a:t>
            </a:r>
            <a:r>
              <a:rPr lang="en-US" sz="6000" b="1" i="1" dirty="0">
                <a:solidFill>
                  <a:srgbClr val="002060"/>
                </a:solidFill>
                <a:latin typeface="Calibri" pitchFamily="34" charset="0"/>
              </a:rPr>
              <a:t> </a:t>
            </a:r>
            <a:r>
              <a:rPr lang="en-US" sz="6000" b="1" i="1" dirty="0" err="1">
                <a:solidFill>
                  <a:srgbClr val="002060"/>
                </a:solidFill>
                <a:latin typeface="Calibri" pitchFamily="34" charset="0"/>
              </a:rPr>
              <a:t>Việt</a:t>
            </a:r>
            <a:r>
              <a:rPr lang="en-US" sz="6000" b="1" i="1" dirty="0">
                <a:solidFill>
                  <a:srgbClr val="002060"/>
                </a:solidFill>
                <a:latin typeface="Calibri" pitchFamily="34" charset="0"/>
              </a:rPr>
              <a:t> 5, </a:t>
            </a:r>
            <a:endParaRPr lang="vi-VN" sz="6000" b="1" i="1" dirty="0">
              <a:solidFill>
                <a:srgbClr val="002060"/>
              </a:solidFill>
              <a:latin typeface="Calibri" pitchFamily="34" charset="0"/>
            </a:endParaRPr>
          </a:p>
          <a:p>
            <a:pPr marL="342900" indent="-342900"/>
            <a:r>
              <a:rPr lang="en-US" sz="6000" b="1" i="1" dirty="0" err="1">
                <a:solidFill>
                  <a:srgbClr val="002060"/>
                </a:solidFill>
                <a:latin typeface="Calibri" pitchFamily="34" charset="0"/>
              </a:rPr>
              <a:t>tập</a:t>
            </a:r>
            <a:r>
              <a:rPr lang="en-US" sz="6000" b="1" i="1" dirty="0">
                <a:solidFill>
                  <a:srgbClr val="002060"/>
                </a:solidFill>
                <a:latin typeface="Calibri" pitchFamily="34" charset="0"/>
              </a:rPr>
              <a:t> </a:t>
            </a:r>
            <a:r>
              <a:rPr lang="en-US" sz="6000" b="1" i="1" dirty="0" err="1">
                <a:solidFill>
                  <a:srgbClr val="002060"/>
                </a:solidFill>
                <a:latin typeface="Calibri" pitchFamily="34" charset="0"/>
              </a:rPr>
              <a:t>hai</a:t>
            </a:r>
            <a:r>
              <a:rPr lang="vi-VN" sz="6000" b="1" i="1" dirty="0">
                <a:solidFill>
                  <a:srgbClr val="002060"/>
                </a:solidFill>
                <a:latin typeface="Calibri" pitchFamily="34" charset="0"/>
              </a:rPr>
              <a:t> </a:t>
            </a:r>
            <a:r>
              <a:rPr lang="vi-VN" sz="6000" b="1" dirty="0">
                <a:solidFill>
                  <a:srgbClr val="002060"/>
                </a:solidFill>
                <a:latin typeface="Calibri" pitchFamily="34" charset="0"/>
              </a:rPr>
              <a:t>của em.</a:t>
            </a:r>
            <a:endParaRPr lang="en-US" sz="6000" b="1" dirty="0">
              <a:solidFill>
                <a:srgbClr val="002060"/>
              </a:solidFill>
              <a:latin typeface="Calibri" pitchFamily="34" charset="0"/>
            </a:endParaRPr>
          </a:p>
        </p:txBody>
      </p:sp>
      <p:pic>
        <p:nvPicPr>
          <p:cNvPr id="4" name="Picture 3">
            <a:extLst>
              <a:ext uri="{FF2B5EF4-FFF2-40B4-BE49-F238E27FC236}">
                <a16:creationId xmlns:a16="http://schemas.microsoft.com/office/drawing/2014/main" id="{4D8BA007-B70B-2424-742C-A1EC39EC7679}"/>
              </a:ext>
            </a:extLst>
          </p:cNvPr>
          <p:cNvPicPr>
            <a:picLocks noChangeAspect="1"/>
          </p:cNvPicPr>
          <p:nvPr/>
        </p:nvPicPr>
        <p:blipFill>
          <a:blip r:embed="rId4"/>
          <a:stretch>
            <a:fillRect/>
          </a:stretch>
        </p:blipFill>
        <p:spPr>
          <a:xfrm>
            <a:off x="7532911" y="1573168"/>
            <a:ext cx="3204924" cy="4392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2">
            <a:extLst>
              <a:ext uri="{FF2B5EF4-FFF2-40B4-BE49-F238E27FC236}">
                <a16:creationId xmlns:a16="http://schemas.microsoft.com/office/drawing/2014/main" id="{E3499202-D462-D99A-1A90-9E803AF7D9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61971" y="751111"/>
            <a:ext cx="2443227" cy="2443227"/>
          </a:xfrm>
          <a:prstGeom prst="rect">
            <a:avLst/>
          </a:prstGeom>
        </p:spPr>
      </p:pic>
    </p:spTree>
    <p:custDataLst>
      <p:tags r:id="rId1"/>
    </p:custDataLst>
    <p:extLst>
      <p:ext uri="{BB962C8B-B14F-4D97-AF65-F5344CB8AC3E}">
        <p14:creationId xmlns:p14="http://schemas.microsoft.com/office/powerpoint/2010/main" val="33131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29833" y="1134839"/>
            <a:ext cx="10668610" cy="5170646"/>
          </a:xfrm>
          <a:prstGeom prst="rect">
            <a:avLst/>
          </a:prstGeom>
        </p:spPr>
        <p:txBody>
          <a:bodyPr wrap="square">
            <a:spAutoFit/>
          </a:bodyPr>
          <a:lstStyle/>
          <a:p>
            <a:pPr algn="just">
              <a:spcBef>
                <a:spcPts val="600"/>
              </a:spcBef>
            </a:pPr>
            <a:r>
              <a:rPr lang="vi-VN" sz="2500" b="1" dirty="0">
                <a:solidFill>
                  <a:srgbClr val="FF0000"/>
                </a:solidFill>
                <a:cs typeface="Calibri" panose="020F0502020204030204" pitchFamily="34" charset="0"/>
              </a:rPr>
              <a:t>2. Thân bài:</a:t>
            </a:r>
          </a:p>
          <a:p>
            <a:pPr algn="just">
              <a:spcBef>
                <a:spcPts val="600"/>
              </a:spcBef>
            </a:pPr>
            <a:r>
              <a:rPr lang="vi-VN" sz="2500" b="1" dirty="0">
                <a:cs typeface="Calibri" panose="020F0502020204030204" pitchFamily="34" charset="0"/>
              </a:rPr>
              <a:t>* Đặc điểm bên ngoài của quyển sách:</a:t>
            </a:r>
          </a:p>
          <a:p>
            <a:pPr marL="342900" indent="-342900" algn="just">
              <a:spcBef>
                <a:spcPts val="600"/>
              </a:spcBef>
              <a:buFont typeface="Arial" panose="020B0604020202020204" pitchFamily="34" charset="0"/>
              <a:buChar char="•"/>
            </a:pPr>
            <a:r>
              <a:rPr lang="vi-VN" sz="2500" dirty="0">
                <a:cs typeface="Calibri" panose="020F0502020204030204" pitchFamily="34" charset="0"/>
              </a:rPr>
              <a:t>Quyển sách hình chữ nhật, bìa sách láng bóng.</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Ở phía trên bìa sách là dòng chữ TIẾNG VIỆT 5, tập hai với hai màu xanh, đỏ.</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Phía dưới bìa có hình ảnh của đám bạn nhỏ đến từ nhiều dân tộc khác nhau đang tươi cười trò chuyện.</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Cùng với đó là hình ảnh quen thuộc của những bác nông dân đang miệt mài cấy lúa, cày bừa trên những cánh đồng xanh mướt.</a:t>
            </a:r>
          </a:p>
          <a:p>
            <a:pPr marL="342900" indent="-342900" algn="just">
              <a:spcBef>
                <a:spcPts val="600"/>
              </a:spcBef>
              <a:buFont typeface="Arial" panose="020B0604020202020204" pitchFamily="34" charset="0"/>
              <a:buChar char="•"/>
            </a:pPr>
            <a:r>
              <a:rPr lang="vi-VN" sz="2500" dirty="0">
                <a:cs typeface="Calibri" panose="020F0502020204030204" pitchFamily="34" charset="0"/>
              </a:rPr>
              <a:t> Ở phía xa xa là biển cả mênh mông cùng những con tàu ra khơi, màu xanh của biển nối liền sắc xanh của bầu trời cao rộng khuất sau dãy núi cao.</a:t>
            </a:r>
            <a:endParaRPr lang="vi-VN" sz="2500" b="0" i="0" dirty="0">
              <a:effectLst/>
              <a:cs typeface="Calibri" panose="020F0502020204030204" pitchFamily="34" charset="0"/>
            </a:endParaRPr>
          </a:p>
        </p:txBody>
      </p:sp>
      <p:sp>
        <p:nvSpPr>
          <p:cNvPr id="19" name="Rectangle 18"/>
          <p:cNvSpPr/>
          <p:nvPr/>
        </p:nvSpPr>
        <p:spPr>
          <a:xfrm>
            <a:off x="929832" y="611619"/>
            <a:ext cx="10332335" cy="477054"/>
          </a:xfrm>
          <a:prstGeom prst="rect">
            <a:avLst/>
          </a:prstGeom>
        </p:spPr>
        <p:txBody>
          <a:bodyPr wrap="square">
            <a:spAutoFit/>
          </a:bodyPr>
          <a:lstStyle/>
          <a:p>
            <a:pPr algn="just"/>
            <a:r>
              <a:rPr lang="vi-VN" sz="2500" b="1" dirty="0">
                <a:solidFill>
                  <a:srgbClr val="FF0000"/>
                </a:solidFill>
                <a:cs typeface="Calibri" panose="020F0502020204030204" pitchFamily="34" charset="0"/>
              </a:rPr>
              <a:t>1. Mở bài: </a:t>
            </a:r>
            <a:r>
              <a:rPr lang="vi-VN" sz="2500" dirty="0">
                <a:cs typeface="Calibri" panose="020F0502020204030204" pitchFamily="34" charset="0"/>
              </a:rPr>
              <a:t>Giới thiệu quyển sách Tiếng Việt 5, tập hai của em.</a:t>
            </a:r>
          </a:p>
        </p:txBody>
      </p:sp>
    </p:spTree>
    <p:extLst>
      <p:ext uri="{BB962C8B-B14F-4D97-AF65-F5344CB8AC3E}">
        <p14:creationId xmlns:p14="http://schemas.microsoft.com/office/powerpoint/2010/main" val="17709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842" y="651316"/>
            <a:ext cx="10026315" cy="5555367"/>
          </a:xfrm>
          <a:prstGeom prst="rect">
            <a:avLst/>
          </a:prstGeom>
        </p:spPr>
        <p:txBody>
          <a:bodyPr wrap="square">
            <a:spAutoFit/>
          </a:bodyPr>
          <a:lstStyle/>
          <a:p>
            <a:pPr algn="just">
              <a:spcBef>
                <a:spcPts val="600"/>
              </a:spcBef>
            </a:pPr>
            <a:r>
              <a:rPr lang="vi-VN" sz="2500" b="1" dirty="0">
                <a:solidFill>
                  <a:srgbClr val="222222"/>
                </a:solidFill>
                <a:cs typeface="Calibri" panose="020F0502020204030204" pitchFamily="34" charset="0"/>
              </a:rPr>
              <a:t>* Đặc điểm bên trong của quyển sách: </a:t>
            </a:r>
          </a:p>
          <a:p>
            <a:pPr marL="342900" indent="-342900" algn="just">
              <a:spcBef>
                <a:spcPts val="600"/>
              </a:spcBef>
              <a:buFont typeface="Arial" panose="020B0604020202020204" pitchFamily="34" charset="0"/>
              <a:buChar char="•"/>
            </a:pPr>
            <a:r>
              <a:rPr lang="vi-VN" sz="2500" dirty="0">
                <a:solidFill>
                  <a:srgbClr val="222222"/>
                </a:solidFill>
              </a:rPr>
              <a:t>Lật quyển sách ra, dòng chữ TIẾNG VIỆT 5, tập hai lại xuất hiện ngay ngắn ở trang sách đầu tiên.</a:t>
            </a:r>
          </a:p>
          <a:p>
            <a:pPr marL="342900" indent="-342900" algn="just">
              <a:spcBef>
                <a:spcPts val="600"/>
              </a:spcBef>
              <a:buFont typeface="Arial" panose="020B0604020202020204" pitchFamily="34" charset="0"/>
              <a:buChar char="•"/>
            </a:pPr>
            <a:r>
              <a:rPr lang="vi-VN" sz="2500" dirty="0">
                <a:solidFill>
                  <a:srgbClr val="222222"/>
                </a:solidFill>
              </a:rPr>
              <a:t>Giở sang trang tiếp theo,  ta thấy chủ điểm Người công dân.....</a:t>
            </a:r>
          </a:p>
          <a:p>
            <a:pPr marL="342900" indent="-342900" algn="just">
              <a:spcBef>
                <a:spcPts val="600"/>
              </a:spcBef>
              <a:buFont typeface="Arial" panose="020B0604020202020204" pitchFamily="34" charset="0"/>
              <a:buChar char="•"/>
            </a:pPr>
            <a:r>
              <a:rPr lang="vi-VN" sz="2500" dirty="0">
                <a:solidFill>
                  <a:srgbClr val="222222"/>
                </a:solidFill>
              </a:rPr>
              <a:t>Trang sách thứ 4 ghi chữ "Tuần 19" và bài tập đọc "Người công dân số Một“......</a:t>
            </a:r>
          </a:p>
          <a:p>
            <a:pPr marL="342900" indent="-342900" algn="just">
              <a:spcBef>
                <a:spcPts val="600"/>
              </a:spcBef>
              <a:buFont typeface="Arial" panose="020B0604020202020204" pitchFamily="34" charset="0"/>
              <a:buChar char="•"/>
            </a:pPr>
            <a:r>
              <a:rPr lang="vi-VN" sz="2500" dirty="0">
                <a:solidFill>
                  <a:srgbClr val="222222"/>
                </a:solidFill>
              </a:rPr>
              <a:t>Các bài học tiếp theo đó được sắp xếp theo chủ điểm khác nhau của mỗi tuần.</a:t>
            </a:r>
          </a:p>
          <a:p>
            <a:pPr marL="342900" indent="-342900" algn="just">
              <a:spcBef>
                <a:spcPts val="600"/>
              </a:spcBef>
              <a:buFont typeface="Arial" panose="020B0604020202020204" pitchFamily="34" charset="0"/>
              <a:buChar char="•"/>
            </a:pPr>
            <a:r>
              <a:rPr lang="vi-VN" sz="2500" dirty="0">
                <a:solidFill>
                  <a:srgbClr val="222222"/>
                </a:solidFill>
              </a:rPr>
              <a:t>Cuốn sách sắp xếp chương trình học tập của chúng em theo từng phân môn rất cụ thể: tập đọc, chính tả, luyện từ và câu, kể chuyện và tập làm văn.</a:t>
            </a:r>
          </a:p>
          <a:p>
            <a:pPr marL="342900" indent="-342900" algn="just">
              <a:spcBef>
                <a:spcPts val="600"/>
              </a:spcBef>
              <a:buFont typeface="Arial" panose="020B0604020202020204" pitchFamily="34" charset="0"/>
              <a:buChar char="•"/>
            </a:pPr>
            <a:r>
              <a:rPr lang="vi-VN" sz="2500" dirty="0">
                <a:solidFill>
                  <a:srgbClr val="222222"/>
                </a:solidFill>
              </a:rPr>
              <a:t>Cuối sách là phần mục lục với tên từng bài học và số trang được sắp xếp lần lượt rất khoa học.</a:t>
            </a:r>
          </a:p>
        </p:txBody>
      </p:sp>
    </p:spTree>
    <p:extLst>
      <p:ext uri="{BB962C8B-B14F-4D97-AF65-F5344CB8AC3E}">
        <p14:creationId xmlns:p14="http://schemas.microsoft.com/office/powerpoint/2010/main" val="15094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584880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1961</Words>
  <Application>Microsoft Office PowerPoint</Application>
  <PresentationFormat>Widescreen</PresentationFormat>
  <Paragraphs>123</Paragraphs>
  <Slides>28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#Li-N UTM Azuki</vt:lpstr>
      <vt:lpstr>Wingdings</vt:lpstr>
      <vt:lpstr>inherit</vt:lpstr>
      <vt:lpstr>Arial</vt:lpstr>
      <vt:lpstr>#Li-N UTM Isadora</vt:lpstr>
      <vt:lpstr>#9Slide07 SVNSalty Sans</vt:lpstr>
      <vt:lpstr>a</vt:lpstr>
      <vt:lpstr>Calibri</vt:lpstr>
      <vt:lpstr>Arial (Body)</vt:lpstr>
      <vt:lpstr>Baloo 2</vt:lpstr>
      <vt:lpstr>#9Slide03 IcielPanton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Vo Thi Tuyet Mai 0703919912</dc:creator>
  <cp:lastModifiedBy>Huyền Thanh</cp:lastModifiedBy>
  <cp:revision>207</cp:revision>
  <dcterms:created xsi:type="dcterms:W3CDTF">2019-06-19T02:08:00Z</dcterms:created>
  <dcterms:modified xsi:type="dcterms:W3CDTF">2024-03-09T02:04:42Z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BD607B92BF144DE5B3310FEB3B8DA2B9</vt:lpwstr>
  </property>
</Properties>
</file>