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3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75.svg" ContentType="image/svg+xml"/>
  <Override PartName="/ppt/media/image7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345" r:id="rId3"/>
    <p:sldId id="368" r:id="rId5"/>
    <p:sldId id="256" r:id="rId6"/>
    <p:sldId id="313" r:id="rId7"/>
    <p:sldId id="257" r:id="rId8"/>
    <p:sldId id="274" r:id="rId9"/>
    <p:sldId id="316" r:id="rId10"/>
    <p:sldId id="271" r:id="rId11"/>
    <p:sldId id="318" r:id="rId12"/>
    <p:sldId id="353" r:id="rId13"/>
    <p:sldId id="273" r:id="rId14"/>
    <p:sldId id="319" r:id="rId15"/>
    <p:sldId id="320" r:id="rId16"/>
    <p:sldId id="354" r:id="rId17"/>
    <p:sldId id="356" r:id="rId18"/>
    <p:sldId id="359" r:id="rId19"/>
    <p:sldId id="360" r:id="rId20"/>
    <p:sldId id="361" r:id="rId21"/>
    <p:sldId id="362" r:id="rId22"/>
    <p:sldId id="365" r:id="rId23"/>
    <p:sldId id="321" r:id="rId24"/>
    <p:sldId id="261" r:id="rId25"/>
    <p:sldId id="265" r:id="rId26"/>
    <p:sldId id="366" r:id="rId27"/>
    <p:sldId id="367" r:id="rId28"/>
    <p:sldId id="371" r:id="rId29"/>
    <p:sldId id="370" r:id="rId30"/>
    <p:sldId id="372" r:id="rId31"/>
    <p:sldId id="351" r:id="rId32"/>
  </p:sldIdLst>
  <p:sldSz cx="9144000" cy="5143500" type="screen16x9"/>
  <p:notesSz cx="6858000" cy="9144000"/>
  <p:embeddedFontLst>
    <p:embeddedFont>
      <p:font typeface="Berkshire Swash" panose="02000505000000020003"/>
      <p:regular r:id="rId37"/>
    </p:embeddedFont>
    <p:embeddedFont>
      <p:font typeface="Lato" panose="020F0502020204030203"/>
      <p:regular r:id="rId38"/>
    </p:embeddedFont>
    <p:embeddedFont>
      <p:font typeface="Livvic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iny" panose="02000903060500060000" pitchFamily="2" charset="0"/>
      <p:regular r:id="rId44"/>
    </p:embeddedFont>
    <p:embeddedFont>
      <p:font typeface="#9Slide03 Arima Madurai Bold" panose="00000800000000000000" pitchFamily="2" charset="0"/>
      <p:bold r:id="rId45"/>
    </p:embeddedFont>
    <p:embeddedFont>
      <p:font typeface="HP001 4 hàng" panose="020B0603050302020204" pitchFamily="34" charset="0"/>
      <p:regular r:id="rId46"/>
      <p:bold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 varScale="1">
        <p:scale>
          <a:sx n="80" d="100"/>
          <a:sy n="8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.xml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ó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bao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quát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chi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tiết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từng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bộ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phận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chuối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ấn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tượng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thị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–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Thấy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hình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dáng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lá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hoa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,…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bằng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thính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vị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khứu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  <a:p>
            <a:pPr marL="1027430" marR="0" lvl="0" indent="-10274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1100" u="sng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1100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u="sng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1100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1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en-US" sz="110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7430" marR="0" lvl="0" indent="-10274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en-US" sz="110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7430" marR="0" lvl="0" indent="-10274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11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1100" b="0" i="0" u="sng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1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1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1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1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12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- … 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àu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lá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nhỏ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xanh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lơ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dài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như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lưỡi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mác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…</a:t>
            </a:r>
            <a:endParaRPr kumimoji="0" lang="en-US" sz="1200" b="0" i="0" u="none" strike="noStrike" kern="0" cap="none" spc="0" normalizeH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-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tàu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lá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ngả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ra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…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như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cái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quạt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lớn</a:t>
            </a:r>
            <a:r>
              <a:rPr lang="en-US" sz="1200" noProof="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120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-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Cái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hoa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thập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thò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12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 panose="020000000000000000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 panose="020F0502020204030203"/>
              <a:buChar char="■"/>
              <a:defRPr sz="21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 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9" Type="http://schemas.openxmlformats.org/officeDocument/2006/relationships/theme" Target="../theme/theme1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 panose="02000505000000020003"/>
              <a:buNone/>
              <a:defRPr sz="3000">
                <a:solidFill>
                  <a:schemeClr val="dk1"/>
                </a:solidFill>
                <a:latin typeface="Berkshire Swash" panose="02000505000000020003"/>
                <a:ea typeface="Berkshire Swash" panose="02000505000000020003"/>
                <a:cs typeface="Berkshire Swash" panose="02000505000000020003"/>
                <a:sym typeface="Berkshire Swash" panose="0200050500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●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○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 panose="020F0502020204030203"/>
              <a:buChar char="■"/>
              <a:defRPr sz="16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svg"/><Relationship Id="rId3" Type="http://schemas.openxmlformats.org/officeDocument/2006/relationships/image" Target="../media/image35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svg"/><Relationship Id="rId8" Type="http://schemas.openxmlformats.org/officeDocument/2006/relationships/image" Target="../media/image44.png"/><Relationship Id="rId7" Type="http://schemas.openxmlformats.org/officeDocument/2006/relationships/image" Target="../media/image43.svg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47.svg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svg"/><Relationship Id="rId8" Type="http://schemas.openxmlformats.org/officeDocument/2006/relationships/image" Target="../media/image44.png"/><Relationship Id="rId7" Type="http://schemas.openxmlformats.org/officeDocument/2006/relationships/image" Target="../media/image43.svg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27.xml"/><Relationship Id="rId13" Type="http://schemas.openxmlformats.org/officeDocument/2006/relationships/image" Target="../media/image49.svg"/><Relationship Id="rId12" Type="http://schemas.openxmlformats.org/officeDocument/2006/relationships/image" Target="../media/image48.png"/><Relationship Id="rId11" Type="http://schemas.openxmlformats.org/officeDocument/2006/relationships/image" Target="../media/image47.svg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svg"/><Relationship Id="rId8" Type="http://schemas.openxmlformats.org/officeDocument/2006/relationships/image" Target="../media/image42.png"/><Relationship Id="rId7" Type="http://schemas.openxmlformats.org/officeDocument/2006/relationships/image" Target="../media/image41.sv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7.sv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45.svg"/><Relationship Id="rId10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svg"/><Relationship Id="rId8" Type="http://schemas.openxmlformats.org/officeDocument/2006/relationships/image" Target="../media/image42.png"/><Relationship Id="rId7" Type="http://schemas.openxmlformats.org/officeDocument/2006/relationships/image" Target="../media/image41.sv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7.sv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45.svg"/><Relationship Id="rId10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7.xml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svg"/><Relationship Id="rId8" Type="http://schemas.openxmlformats.org/officeDocument/2006/relationships/image" Target="../media/image42.png"/><Relationship Id="rId7" Type="http://schemas.openxmlformats.org/officeDocument/2006/relationships/image" Target="../media/image41.sv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7.svg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45.svg"/><Relationship Id="rId10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svg"/><Relationship Id="rId8" Type="http://schemas.openxmlformats.org/officeDocument/2006/relationships/image" Target="../media/image42.png"/><Relationship Id="rId7" Type="http://schemas.openxmlformats.org/officeDocument/2006/relationships/image" Target="../media/image41.sv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svg"/><Relationship Id="rId3" Type="http://schemas.openxmlformats.org/officeDocument/2006/relationships/image" Target="../media/image37.png"/><Relationship Id="rId2" Type="http://schemas.openxmlformats.org/officeDocument/2006/relationships/image" Target="../media/image47.sv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27.xml"/><Relationship Id="rId11" Type="http://schemas.openxmlformats.org/officeDocument/2006/relationships/image" Target="../media/image45.svg"/><Relationship Id="rId10" Type="http://schemas.openxmlformats.org/officeDocument/2006/relationships/image" Target="../media/image44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17.png"/><Relationship Id="rId2" Type="http://schemas.openxmlformats.org/officeDocument/2006/relationships/image" Target="../media/image53.svg"/><Relationship Id="rId17" Type="http://schemas.openxmlformats.org/officeDocument/2006/relationships/notesSlide" Target="../notesSlides/notesSlide22.xml"/><Relationship Id="rId16" Type="http://schemas.openxmlformats.org/officeDocument/2006/relationships/slideLayout" Target="../slideLayouts/slideLayout9.xml"/><Relationship Id="rId15" Type="http://schemas.openxmlformats.org/officeDocument/2006/relationships/audio" Target="../media/audio2.wav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2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21.png"/><Relationship Id="rId2" Type="http://schemas.openxmlformats.org/officeDocument/2006/relationships/image" Target="../media/image66.sv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15.xml"/><Relationship Id="rId10" Type="http://schemas.openxmlformats.org/officeDocument/2006/relationships/image" Target="../media/image73.jpe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77.svg"/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77.svg"/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2.xml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42.xml"/><Relationship Id="rId3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18.sv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2.xml"/><Relationship Id="rId5" Type="http://schemas.openxmlformats.org/officeDocument/2006/relationships/audio" Target="../media/audio1.wav"/><Relationship Id="rId4" Type="http://schemas.openxmlformats.org/officeDocument/2006/relationships/image" Target="../media/image34.svg"/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TextBox 8"/>
          <p:cNvSpPr txBox="1"/>
          <p:nvPr/>
        </p:nvSpPr>
        <p:spPr>
          <a:xfrm>
            <a:off x="1888067" y="1145871"/>
            <a:ext cx="5444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1485" y="501015"/>
            <a:ext cx="380428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68" name="Graphic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/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/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7656" b="56120"/>
              <a:stretch>
                <a:fillRect/>
              </a:stretch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7656" b="56120"/>
              <a:stretch>
                <a:fillRect/>
              </a:stretch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7656" b="56120"/>
              <a:stretch>
                <a:fillRect/>
              </a:stretch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-1937" b="73654"/>
              <a:stretch>
                <a:fillRect/>
              </a:stretch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6164" b="30467"/>
            <a:stretch>
              <a:fillRect/>
            </a:stretch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" name="Speech Bubble: Oval 5"/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462989"/>
            <a:ext cx="9144000" cy="12153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312517"/>
            <a:ext cx="9144000" cy="1192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nữa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266218"/>
            <a:ext cx="9144000" cy="123849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0" name="Graphic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150468"/>
            <a:ext cx="9144000" cy="15278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nữa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3600" b="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lvl="0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5" name="Rectangle: Rounded Corners 67"/>
          <p:cNvSpPr/>
          <p:nvPr/>
        </p:nvSpPr>
        <p:spPr>
          <a:xfrm>
            <a:off x="0" y="1944546"/>
            <a:ext cx="9144000" cy="30172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lvl="0">
              <a:defRPr/>
            </a:pPr>
            <a:r>
              <a:rPr lang="en-US" sz="3600" dirty="0" smtClean="0">
                <a:solidFill>
                  <a:srgbClr val="00B0F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</a:rPr>
              <a:t>C</a:t>
            </a:r>
            <a:r>
              <a:rPr lang="vi-VN" sz="3600" dirty="0" smtClean="0">
                <a:solidFill>
                  <a:srgbClr val="00B0F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</a:rPr>
              <a:t>ó thể </a:t>
            </a:r>
            <a:r>
              <a:rPr lang="vi-VN" sz="3600" dirty="0">
                <a:solidFill>
                  <a:srgbClr val="00B0F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</a:rPr>
              <a:t>tả bằng xúc giác, thính giác, vị giác, khứu giác.</a:t>
            </a:r>
            <a:endParaRPr lang="vi-VN" sz="3600" dirty="0">
              <a:solidFill>
                <a:srgbClr val="00B0F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</a:endParaRPr>
          </a:p>
          <a:p>
            <a:pPr marL="1027430" lvl="0" indent="-1027430">
              <a:defRPr/>
            </a:pPr>
            <a:r>
              <a:rPr lang="vi-VN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</a:t>
            </a:r>
            <a:r>
              <a:rPr lang="vi-VN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 bằng xúc giác (tả độ trơn, bóng của thân),</a:t>
            </a:r>
            <a:endParaRPr lang="vi-VN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7430" lvl="0" indent="-1027430">
              <a:defRPr/>
            </a:pPr>
            <a:r>
              <a:rPr lang="vi-VN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Tả bằng khứu giác (mùi thơm của quả chín),</a:t>
            </a:r>
            <a:endParaRPr lang="vi-VN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7430" lvl="0" indent="-1027430">
              <a:defRPr/>
            </a:pPr>
            <a:r>
              <a:rPr lang="vi-VN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Tả bằng vị giác (vị chát, vị ngọt của quả)…</a:t>
            </a:r>
            <a:endParaRPr lang="vi-VN" sz="3200" u="sng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216135"/>
            <a:ext cx="9144000" cy="14853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chuối</a:t>
            </a:r>
            <a:r>
              <a:rPr lang="en-US" sz="3600" noProof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:</a:t>
            </a:r>
            <a:endParaRPr kumimoji="0" lang="en-US" sz="2800" i="0" u="none" strike="noStrike" kern="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44805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44805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805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4467" y="234531"/>
            <a:ext cx="5273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YÊU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CẦU CẦN ĐẠT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/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Rectangle: Rounded Corners 67"/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>
            <a:fillRect/>
          </a:stretch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/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31" name="Graphic 1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/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/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/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/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1" name="Graphic 1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/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47" name="Graphic 1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/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THỰC HÀNH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/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.</a:t>
              </a:r>
              <a:endPara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/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 panose="020B0604020202020204"/>
                </a:rPr>
                <a:t>CHIA SẺ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Arial" panose="020B0604020202020204"/>
              </a:endParaRPr>
            </a:p>
          </p:txBody>
        </p:sp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/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4480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4480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34480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2706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1" name="Graphic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 panose="020B0604020202020204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 panose="020B0604020202020204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 panose="020B0604020202020204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0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0653" y="937690"/>
              <a:ext cx="5008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CHÚC CÁC EM HỌC TỐT!</a:t>
              </a:r>
              <a:endPara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  <a:endPara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/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tags/tag1.xml><?xml version="1.0" encoding="utf-8"?>
<p:tagLst xmlns:p="http://schemas.openxmlformats.org/presentationml/2006/main">
  <p:tag name="INKNOELEADERBOARD" val="-914915302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4241</Words>
  <Application>WPS Presentation</Application>
  <PresentationFormat>On-screen Show (16:9)</PresentationFormat>
  <Paragraphs>130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SimSun</vt:lpstr>
      <vt:lpstr>Wingdings</vt:lpstr>
      <vt:lpstr>Arial</vt:lpstr>
      <vt:lpstr>Berkshire Swash</vt:lpstr>
      <vt:lpstr>Lato</vt:lpstr>
      <vt:lpstr>Livvic</vt:lpstr>
      <vt:lpstr>Open Sans</vt:lpstr>
      <vt:lpstr>Roboto Condensed Light</vt:lpstr>
      <vt:lpstr>Roboto</vt:lpstr>
      <vt:lpstr>UTM Beautiful Caps</vt:lpstr>
      <vt:lpstr>Segoe Print</vt:lpstr>
      <vt:lpstr>UTM Alpine KT</vt:lpstr>
      <vt:lpstr>Calibri</vt:lpstr>
      <vt:lpstr>Times New Roman</vt:lpstr>
      <vt:lpstr>Coiny</vt:lpstr>
      <vt:lpstr>iCiel Panton Black</vt:lpstr>
      <vt:lpstr>Microsoft YaHei</vt:lpstr>
      <vt:lpstr>Arial Unicode MS</vt:lpstr>
      <vt:lpstr>#9Slide03 Arima Madurai Bold</vt:lpstr>
      <vt:lpstr>HP001 4 hàng</vt:lpstr>
      <vt:lpstr>Weltkindertag! by Slidego</vt:lpstr>
      <vt:lpstr>PowerPoint 演示文稿</vt:lpstr>
      <vt:lpstr>PowerPoint 演示文稿</vt:lpstr>
      <vt:lpstr>KHỞI ĐỘNG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KHÁM PHÁ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THỰC HÀNH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ASUS</cp:lastModifiedBy>
  <cp:revision>27</cp:revision>
  <dcterms:created xsi:type="dcterms:W3CDTF">2024-03-22T01:31:45Z</dcterms:created>
  <dcterms:modified xsi:type="dcterms:W3CDTF">2024-03-22T01:32:52Z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52B0AA20B99343F1BC96B6671E60E175_12</vt:lpwstr>
  </property>
  <property fmtid="{D5CDD505-2E9C-101B-9397-08002B2CF9AE}" pid="3" name="KSOProductBuildVer">
    <vt:lpwstr>1033-12.2.0.13489</vt:lpwstr>
  </property>
</Properties>
</file>