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2"/>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30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330"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3/25/2024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2024/3/25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2024/3/25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2024/3/25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2024/3/25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2024/3/25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1.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giấc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Ăn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uống</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thiếu</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Calibri" panose="020F0502020204030204"/>
                <a:cs typeface="Arial" panose="020B0604020202020204" pitchFamily="34"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Calibri" panose="020F0502020204030204"/>
                <a:cs typeface="Arial" panose="020B0604020202020204" pitchFamily="34" charset="0"/>
              </a:rPr>
              <a:t>   </a:t>
            </a:r>
            <a:r>
              <a:rPr lang="vi-VN" sz="4800" i="1" dirty="0">
                <a:solidFill>
                  <a:prstClr val="black"/>
                </a:solidFill>
                <a:latin typeface="Calibri" panose="020F0502020204030204"/>
                <a:cs typeface="Arial" panose="020B0604020202020204" pitchFamily="34" charset="0"/>
              </a:rPr>
              <a:t>Vui chơi và vận động quá sức.</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bạn 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Box 1">
            <a:extLst>
              <a:ext uri="{FF2B5EF4-FFF2-40B4-BE49-F238E27FC236}">
                <a16:creationId xmlns:a16="http://schemas.microsoft.com/office/drawing/2014/main" id="{2EE5A286-1FA5-705D-7626-6B8DC631EECC}"/>
              </a:ext>
            </a:extLst>
          </p:cNvPr>
          <p:cNvSpPr txBox="1"/>
          <p:nvPr/>
        </p:nvSpPr>
        <p:spPr>
          <a:xfrm>
            <a:off x="2855759" y="2870522"/>
            <a:ext cx="77439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880</Words>
  <Application>Microsoft Office PowerPoint</Application>
  <PresentationFormat>Widescreen</PresentationFormat>
  <Paragraphs>61</Paragraphs>
  <Slides>28</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Arial</vt:lpstr>
      <vt:lpstr>Calibri</vt:lpstr>
      <vt:lpstr>Calibri Light</vt:lpstr>
      <vt:lpstr>Cambria</vt:lpstr>
      <vt:lpstr>等线</vt:lpstr>
      <vt:lpstr>SVN-Poky's</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40</cp:revision>
  <dcterms:created xsi:type="dcterms:W3CDTF">2022-12-30T00:51:50Z</dcterms:created>
  <dcterms:modified xsi:type="dcterms:W3CDTF">2024-03-24T21:14:04Z</dcterms:modified>
</cp:coreProperties>
</file>