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80" r:id="rId2"/>
  </p:sldMasterIdLst>
  <p:notesMasterIdLst>
    <p:notesMasterId r:id="rId19"/>
  </p:notesMasterIdLst>
  <p:sldIdLst>
    <p:sldId id="256" r:id="rId3"/>
    <p:sldId id="310" r:id="rId4"/>
    <p:sldId id="258" r:id="rId5"/>
    <p:sldId id="311" r:id="rId6"/>
    <p:sldId id="261" r:id="rId7"/>
    <p:sldId id="303" r:id="rId8"/>
    <p:sldId id="262" r:id="rId9"/>
    <p:sldId id="263" r:id="rId10"/>
    <p:sldId id="264" r:id="rId11"/>
    <p:sldId id="312" r:id="rId12"/>
    <p:sldId id="313" r:id="rId13"/>
    <p:sldId id="265" r:id="rId14"/>
    <p:sldId id="266" r:id="rId15"/>
    <p:sldId id="314" r:id="rId16"/>
    <p:sldId id="315" r:id="rId17"/>
    <p:sldId id="320" r:id="rId18"/>
  </p:sldIdLst>
  <p:sldSz cx="9144000" cy="5143500" type="screen16x9"/>
  <p:notesSz cx="6858000" cy="9144000"/>
  <p:embeddedFontLst>
    <p:embeddedFont>
      <p:font typeface="Fredoka One" panose="020B0604020202020204" charset="0"/>
      <p:regular r:id="rId20"/>
    </p:embeddedFont>
    <p:embeddedFont>
      <p:font typeface="#9Slide05 Bodega Script" pitchFamily="2" charset="0"/>
      <p:regular r:id="rId21"/>
    </p:embeddedFont>
    <p:embeddedFont>
      <p:font typeface="Comfortaa" panose="020B0604020202020204" charset="0"/>
      <p:regular r:id="rId22"/>
      <p:bold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#9Slide07 HoneyCream" pitchFamily="2" charset="0"/>
      <p:regular r:id="rId28"/>
    </p:embeddedFont>
    <p:embeddedFont>
      <p:font typeface="#9Slide05 SVNUT Triumph" panose="00000500000000000000" pitchFamily="2" charset="0"/>
      <p:italic r:id="rId29"/>
    </p:embeddedFont>
    <p:embeddedFont>
      <p:font typeface="#9Slide07 IcielStormtrooper" panose="020B0500000000000000" pitchFamily="34" charset="0"/>
      <p:regular r:id="rId30"/>
    </p:embeddedFont>
    <p:embeddedFont>
      <p:font typeface="#9Slide07 Altus" pitchFamily="2" charset="0"/>
      <p:regular r:id="rId31"/>
    </p:embeddedFont>
    <p:embeddedFont>
      <p:font typeface="Holtwood One SC" panose="020B0604020202020204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46F"/>
    <a:srgbClr val="66FF66"/>
    <a:srgbClr val="F9A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20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Cre by Diệu Hiền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644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274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8c308497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8c308497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c30849765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c30849765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Cre by Diệu Hiền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2700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CUSTOM_9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332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649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40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8331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839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3036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4619634" y="1581200"/>
            <a:ext cx="4570930" cy="356235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1804950" y="1828813"/>
            <a:ext cx="5534100" cy="12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9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1804950" y="2904588"/>
            <a:ext cx="55341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28583" y="-952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8329451" y="4558193"/>
            <a:ext cx="702594" cy="819585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7443254" y="4534876"/>
            <a:ext cx="351234" cy="330941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166509" y="-377918"/>
            <a:ext cx="803244" cy="802071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724181" y="282020"/>
            <a:ext cx="595651" cy="619974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8054455" y="3835956"/>
            <a:ext cx="436925" cy="514062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24337" y="133282"/>
            <a:ext cx="390890" cy="387609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889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2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890092" y="4577988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16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1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94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chemeClr val="lt1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3243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0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125088" y="101222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5886345" y="3291772"/>
            <a:ext cx="3305284" cy="1851735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2646050" y="1392654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125088" y="2130913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1926412" y="2722487"/>
            <a:ext cx="52911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125088" y="325257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2645925" y="4077805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6334597" y="36855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5714244" y="4743979"/>
            <a:ext cx="253090" cy="21996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8394633" y="614844"/>
            <a:ext cx="439326" cy="477377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7391679" y="64257"/>
            <a:ext cx="754008" cy="752906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7753170" y="1239521"/>
            <a:ext cx="732066" cy="749458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7107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720000" y="1124850"/>
            <a:ext cx="3914700" cy="17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007650"/>
            <a:ext cx="3914700" cy="10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730349" y="605541"/>
            <a:ext cx="204276" cy="17754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470823" y="328229"/>
            <a:ext cx="284296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6962775" y="7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6066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473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0673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723875" y="2069250"/>
            <a:ext cx="29247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519435" y="645924"/>
            <a:ext cx="204276" cy="177547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1"/>
          <p:cNvSpPr/>
          <p:nvPr/>
        </p:nvSpPr>
        <p:spPr>
          <a:xfrm rot="-522159">
            <a:off x="8365260" y="593043"/>
            <a:ext cx="204273" cy="17754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 rot="-522202">
            <a:off x="8111670" y="355619"/>
            <a:ext cx="284296" cy="24709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688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723900" y="1058024"/>
            <a:ext cx="7700100" cy="3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67152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94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505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1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8438434" y="4494363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2760600" y="1426465"/>
            <a:ext cx="8559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2760600" y="2175052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2760600" y="1806764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2760588" y="3124375"/>
            <a:ext cx="968100" cy="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2760600" y="3956880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2760600" y="3600186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5856257" y="1426453"/>
            <a:ext cx="9681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5856257" y="2173164"/>
            <a:ext cx="2562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5856257" y="1806739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5856257" y="3275255"/>
            <a:ext cx="9681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5856257" y="3960493"/>
            <a:ext cx="24765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5856257" y="3603986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CUSTOM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 userDrawn="1">
  <p:cSld name="CUSTOM_2_1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A98A5-2693-7073-5867-2D9BEC114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07B8-4592-102B-E4BF-E415C2168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92818" y="5458431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5D3DE1-674E-9D30-17FA-8BF42B4EBD1C}"/>
              </a:ext>
            </a:extLst>
          </p:cNvPr>
          <p:cNvSpPr txBox="1"/>
          <p:nvPr userDrawn="1"/>
        </p:nvSpPr>
        <p:spPr>
          <a:xfrm>
            <a:off x="1924688" y="676559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34F51C6-AD6B-E257-BA3C-FDF855CFBAD6}"/>
              </a:ext>
            </a:extLst>
          </p:cNvPr>
          <p:cNvSpPr txBox="1">
            <a:spLocks/>
          </p:cNvSpPr>
          <p:nvPr userDrawn="1"/>
        </p:nvSpPr>
        <p:spPr>
          <a:xfrm>
            <a:off x="7192139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10A0A1-5263-12FA-D34B-4AD157828B75}"/>
              </a:ext>
            </a:extLst>
          </p:cNvPr>
          <p:cNvSpPr txBox="1">
            <a:spLocks/>
          </p:cNvSpPr>
          <p:nvPr userDrawn="1"/>
        </p:nvSpPr>
        <p:spPr>
          <a:xfrm>
            <a:off x="311700" y="712954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4A53F1-6B7C-61E8-D387-8A955D8B260F}"/>
              </a:ext>
            </a:extLst>
          </p:cNvPr>
          <p:cNvSpPr txBox="1">
            <a:spLocks/>
          </p:cNvSpPr>
          <p:nvPr userDrawn="1"/>
        </p:nvSpPr>
        <p:spPr>
          <a:xfrm>
            <a:off x="-2052208" y="209788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3865A1-820B-7D03-F828-51D036C3E918}"/>
              </a:ext>
            </a:extLst>
          </p:cNvPr>
          <p:cNvSpPr txBox="1">
            <a:spLocks/>
          </p:cNvSpPr>
          <p:nvPr userDrawn="1"/>
        </p:nvSpPr>
        <p:spPr>
          <a:xfrm>
            <a:off x="-496412" y="431517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22EAC5-EF7E-94FF-8989-6718E1BCBA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226423-3198-772E-EF65-26E84B4B4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642F62-4D76-DB06-651A-F54B72707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F7DEB-0CB3-4870-06A9-621DCF787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B4FF82E-172C-459A-5519-B3B7CE3571C4}"/>
              </a:ext>
            </a:extLst>
          </p:cNvPr>
          <p:cNvSpPr txBox="1"/>
          <p:nvPr userDrawn="1"/>
        </p:nvSpPr>
        <p:spPr>
          <a:xfrm>
            <a:off x="-2622126" y="1934555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434FDC-9AFE-4F3A-AC14-3CC2BB129487}"/>
              </a:ext>
            </a:extLst>
          </p:cNvPr>
          <p:cNvSpPr txBox="1">
            <a:spLocks/>
          </p:cNvSpPr>
          <p:nvPr userDrawn="1"/>
        </p:nvSpPr>
        <p:spPr>
          <a:xfrm>
            <a:off x="7439280" y="-355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0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48B9F8-11A2-4E88-ACFA-DA71BEF1A31C}"/>
              </a:ext>
            </a:extLst>
          </p:cNvPr>
          <p:cNvSpPr txBox="1">
            <a:spLocks/>
          </p:cNvSpPr>
          <p:nvPr userDrawn="1"/>
        </p:nvSpPr>
        <p:spPr>
          <a:xfrm>
            <a:off x="-2244929" y="18849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ED1634D-58DC-41AD-99D7-DDCF3E8C0EEE}"/>
              </a:ext>
            </a:extLst>
          </p:cNvPr>
          <p:cNvSpPr txBox="1">
            <a:spLocks/>
          </p:cNvSpPr>
          <p:nvPr userDrawn="1"/>
        </p:nvSpPr>
        <p:spPr>
          <a:xfrm>
            <a:off x="-429061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8E7B024-4044-4BFF-9285-654980376FAF}"/>
              </a:ext>
            </a:extLst>
          </p:cNvPr>
          <p:cNvSpPr txBox="1">
            <a:spLocks/>
          </p:cNvSpPr>
          <p:nvPr userDrawn="1"/>
        </p:nvSpPr>
        <p:spPr>
          <a:xfrm>
            <a:off x="130582" y="72576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2.xml"/><Relationship Id="rId11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11.xml"/><Relationship Id="rId10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296961" y="45999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8336952" y="745883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7544642" y="4652870"/>
            <a:ext cx="385284" cy="476409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38799" y="1877184"/>
            <a:ext cx="488725" cy="603217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2567638" y="4736696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3489349" y="4621245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26501" y="579105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3028155" y="4291794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075858" y="1405742"/>
            <a:ext cx="5234063" cy="277821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>
            <a:off x="5800476" y="4423311"/>
            <a:ext cx="1638447" cy="567187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253456" y="4044171"/>
            <a:ext cx="1539126" cy="940127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6729913" y="2126844"/>
            <a:ext cx="2956204" cy="3274450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49937" y="1485661"/>
            <a:ext cx="382286" cy="314676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178783" y="4350694"/>
            <a:ext cx="332851" cy="362983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842478" y="249273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Bài 3</a:t>
            </a: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/>
            </a:r>
            <a:b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</a:br>
            <a:r>
              <a:rPr lang="en-US" sz="3000" b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Tìm thành phần</a:t>
            </a:r>
            <a:endParaRPr sz="3000" b="1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289" name="Google Shape;470;p34">
            <a:extLst>
              <a:ext uri="{FF2B5EF4-FFF2-40B4-BE49-F238E27FC236}">
                <a16:creationId xmlns:a16="http://schemas.microsoft.com/office/drawing/2014/main" id="{E956F8F7-4EE5-4364-B052-061BCD2D502E}"/>
              </a:ext>
            </a:extLst>
          </p:cNvPr>
          <p:cNvSpPr txBox="1">
            <a:spLocks/>
          </p:cNvSpPr>
          <p:nvPr/>
        </p:nvSpPr>
        <p:spPr>
          <a:xfrm rot="20802833">
            <a:off x="2730155" y="2034408"/>
            <a:ext cx="1494712" cy="422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Tiết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EF06-D2B0-8F86-FDF1-4371AB34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72" y="-365610"/>
            <a:ext cx="3816655" cy="1943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9" y="2144606"/>
            <a:ext cx="3038189" cy="305349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05" y="144297"/>
            <a:ext cx="1016988" cy="101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BC204-FFD3-D7B7-4ABB-E8BE363E66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1702" y="2035389"/>
            <a:ext cx="3993226" cy="2304488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8550760" y="414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0">
                <a:solidFill>
                  <a:schemeClr val="bg2">
                    <a:lumMod val="20000"/>
                    <a:lumOff val="8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500" b="0" dirty="0">
              <a:solidFill>
                <a:schemeClr val="bg2">
                  <a:lumMod val="20000"/>
                  <a:lumOff val="8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6" name="Media 5">
            <a:hlinkClick r:id="" action="ppaction://media"/>
            <a:extLst>
              <a:ext uri="{FF2B5EF4-FFF2-40B4-BE49-F238E27FC236}">
                <a16:creationId xmlns:a16="http://schemas.microsoft.com/office/drawing/2014/main" id="{B6E64DF7-81D2-6322-C800-0F92420E9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20189" y="2737986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9818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818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1318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8" grpId="0"/>
      <p:bldP spid="28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202139" y="1049264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525518" y="2095538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636736" y="1942076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4330674" y="2386276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506640" y="1980967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6270322" y="232782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672131" y="2912850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  -   15  =   10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2525518" y="208838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247222" y="-108284"/>
            <a:ext cx="2837447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09" y="-1226112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5250" y="505496"/>
            <a:ext cx="2383743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23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871097" y="717198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3983199" y="1515890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210652" y="1772145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215948" y="1864109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039550" y="1421448"/>
            <a:ext cx="2376065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5797378" y="183879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28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240070" y="2575522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  -   15  =   10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3969933" y="1513763"/>
            <a:ext cx="1022037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14</a:t>
            </a:r>
          </a:p>
        </p:txBody>
      </p: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530724" y="-297423"/>
            <a:ext cx="2769350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115" y="-1058561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5957" y="118255"/>
            <a:ext cx="3097330" cy="30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52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06677" y="197420"/>
            <a:ext cx="2830740" cy="1263191"/>
            <a:chOff x="206677" y="197420"/>
            <a:chExt cx="2830740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oogle Shape;127;p4">
              <a:extLst>
                <a:ext uri="{FF2B5EF4-FFF2-40B4-BE49-F238E27FC236}">
                  <a16:creationId xmlns:a16="http://schemas.microsoft.com/office/drawing/2014/main" id="{D26FEA30-5384-E419-E335-EC9B544C9D49}"/>
                </a:ext>
              </a:extLst>
            </p:cNvPr>
            <p:cNvSpPr/>
            <p:nvPr/>
          </p:nvSpPr>
          <p:spPr>
            <a:xfrm rot="312326">
              <a:off x="456395" y="412316"/>
              <a:ext cx="691105" cy="727899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487041" y="197420"/>
              <a:ext cx="1550376" cy="1263191"/>
              <a:chOff x="1487041" y="197420"/>
              <a:chExt cx="1550376" cy="1263191"/>
            </a:xfrm>
          </p:grpSpPr>
          <p:sp>
            <p:nvSpPr>
              <p:cNvPr id="21" name="Google Shape;533;p37">
                <a:extLst>
                  <a:ext uri="{FF2B5EF4-FFF2-40B4-BE49-F238E27FC236}">
                    <a16:creationId xmlns:a16="http://schemas.microsoft.com/office/drawing/2014/main" id="{0B8DA7CA-750D-E2AE-36B5-AB9E41F48045}"/>
                  </a:ext>
                </a:extLst>
              </p:cNvPr>
              <p:cNvSpPr/>
              <p:nvPr/>
            </p:nvSpPr>
            <p:spPr>
              <a:xfrm>
                <a:off x="1487041" y="197420"/>
                <a:ext cx="1550376" cy="1263191"/>
              </a:xfrm>
              <a:prstGeom prst="roundRect">
                <a:avLst>
                  <a:gd name="adj" fmla="val 11171"/>
                </a:avLst>
              </a:prstGeom>
              <a:solidFill>
                <a:srgbClr val="7848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583529" y="346199"/>
                <a:ext cx="1356930" cy="975092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07AE4A0-3728-4475-C26F-EE785EED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831" y="463508"/>
            <a:ext cx="1852325" cy="774101"/>
          </a:xfrm>
        </p:spPr>
        <p:txBody>
          <a:bodyPr/>
          <a:lstStyle/>
          <a:p>
            <a:r>
              <a:rPr lang="en-US" sz="5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2E9E592-522A-F799-80AB-8B7FE4936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275684"/>
              </p:ext>
            </p:extLst>
          </p:nvPr>
        </p:nvGraphicFramePr>
        <p:xfrm>
          <a:off x="206677" y="1609390"/>
          <a:ext cx="8853102" cy="311537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20169">
                  <a:extLst>
                    <a:ext uri="{9D8B030D-6E8A-4147-A177-3AD203B41FA5}">
                      <a16:colId xmlns:a16="http://schemas.microsoft.com/office/drawing/2014/main" val="1826774097"/>
                    </a:ext>
                  </a:extLst>
                </a:gridCol>
                <a:gridCol w="1390497">
                  <a:extLst>
                    <a:ext uri="{9D8B030D-6E8A-4147-A177-3AD203B41FA5}">
                      <a16:colId xmlns:a16="http://schemas.microsoft.com/office/drawing/2014/main" val="3108444538"/>
                    </a:ext>
                  </a:extLst>
                </a:gridCol>
                <a:gridCol w="1329510">
                  <a:extLst>
                    <a:ext uri="{9D8B030D-6E8A-4147-A177-3AD203B41FA5}">
                      <a16:colId xmlns:a16="http://schemas.microsoft.com/office/drawing/2014/main" val="1022577971"/>
                    </a:ext>
                  </a:extLst>
                </a:gridCol>
                <a:gridCol w="1268524">
                  <a:extLst>
                    <a:ext uri="{9D8B030D-6E8A-4147-A177-3AD203B41FA5}">
                      <a16:colId xmlns:a16="http://schemas.microsoft.com/office/drawing/2014/main" val="2335540805"/>
                    </a:ext>
                  </a:extLst>
                </a:gridCol>
                <a:gridCol w="1335103">
                  <a:extLst>
                    <a:ext uri="{9D8B030D-6E8A-4147-A177-3AD203B41FA5}">
                      <a16:colId xmlns:a16="http://schemas.microsoft.com/office/drawing/2014/main" val="3177352796"/>
                    </a:ext>
                  </a:extLst>
                </a:gridCol>
                <a:gridCol w="1409299">
                  <a:extLst>
                    <a:ext uri="{9D8B030D-6E8A-4147-A177-3AD203B41FA5}">
                      <a16:colId xmlns:a16="http://schemas.microsoft.com/office/drawing/2014/main" val="2993131571"/>
                    </a:ext>
                  </a:extLst>
                </a:gridCol>
              </a:tblGrid>
              <a:tr h="103845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80520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51508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946400"/>
                  </a:ext>
                </a:extLst>
              </a:tr>
            </a:tbl>
          </a:graphicData>
        </a:graphic>
      </p:graphicFrame>
      <p:sp>
        <p:nvSpPr>
          <p:cNvPr id="30" name="Google Shape;470;p34">
            <a:extLst>
              <a:ext uri="{FF2B5EF4-FFF2-40B4-BE49-F238E27FC236}">
                <a16:creationId xmlns:a16="http://schemas.microsoft.com/office/drawing/2014/main" id="{41A99B19-7EFA-8481-4AD7-FC96F9469A09}"/>
              </a:ext>
            </a:extLst>
          </p:cNvPr>
          <p:cNvSpPr txBox="1">
            <a:spLocks/>
          </p:cNvSpPr>
          <p:nvPr/>
        </p:nvSpPr>
        <p:spPr>
          <a:xfrm>
            <a:off x="3810223" y="1723856"/>
            <a:ext cx="1031016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31" name="Google Shape;470;p34">
            <a:extLst>
              <a:ext uri="{FF2B5EF4-FFF2-40B4-BE49-F238E27FC236}">
                <a16:creationId xmlns:a16="http://schemas.microsoft.com/office/drawing/2014/main" id="{B383AA9D-9228-EF05-7190-3FA4C479BF57}"/>
              </a:ext>
            </a:extLst>
          </p:cNvPr>
          <p:cNvSpPr txBox="1">
            <a:spLocks/>
          </p:cNvSpPr>
          <p:nvPr/>
        </p:nvSpPr>
        <p:spPr>
          <a:xfrm>
            <a:off x="5115829" y="2743131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32" name="Google Shape;470;p34">
            <a:extLst>
              <a:ext uri="{FF2B5EF4-FFF2-40B4-BE49-F238E27FC236}">
                <a16:creationId xmlns:a16="http://schemas.microsoft.com/office/drawing/2014/main" id="{D3D8BD82-8780-AA6E-DBAA-F476887425BB}"/>
              </a:ext>
            </a:extLst>
          </p:cNvPr>
          <p:cNvSpPr txBox="1">
            <a:spLocks/>
          </p:cNvSpPr>
          <p:nvPr/>
        </p:nvSpPr>
        <p:spPr>
          <a:xfrm>
            <a:off x="6378765" y="1723856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</a:p>
        </p:txBody>
      </p:sp>
      <p:sp>
        <p:nvSpPr>
          <p:cNvPr id="33" name="Google Shape;470;p34">
            <a:extLst>
              <a:ext uri="{FF2B5EF4-FFF2-40B4-BE49-F238E27FC236}">
                <a16:creationId xmlns:a16="http://schemas.microsoft.com/office/drawing/2014/main" id="{A5B07069-1BFD-B91A-C9F5-7C29AD1527F4}"/>
              </a:ext>
            </a:extLst>
          </p:cNvPr>
          <p:cNvSpPr txBox="1">
            <a:spLocks/>
          </p:cNvSpPr>
          <p:nvPr/>
        </p:nvSpPr>
        <p:spPr>
          <a:xfrm>
            <a:off x="7738642" y="2743131"/>
            <a:ext cx="1198681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F7FE7-C75A-AAB2-B4F9-324669529A6F}"/>
              </a:ext>
            </a:extLst>
          </p:cNvPr>
          <p:cNvGrpSpPr/>
          <p:nvPr/>
        </p:nvGrpSpPr>
        <p:grpSpPr>
          <a:xfrm>
            <a:off x="44016" y="222836"/>
            <a:ext cx="1008697" cy="968189"/>
            <a:chOff x="206677" y="197420"/>
            <a:chExt cx="1380475" cy="1263191"/>
          </a:xfrm>
        </p:grpSpPr>
        <p:sp>
          <p:nvSpPr>
            <p:cNvPr id="46" name="Chord 45">
              <a:extLst>
                <a:ext uri="{FF2B5EF4-FFF2-40B4-BE49-F238E27FC236}">
                  <a16:creationId xmlns:a16="http://schemas.microsoft.com/office/drawing/2014/main" id="{1041B951-11FD-A0DB-E506-F9F4E9BD0E68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oogle Shape;798;p45">
              <a:extLst>
                <a:ext uri="{FF2B5EF4-FFF2-40B4-BE49-F238E27FC236}">
                  <a16:creationId xmlns:a16="http://schemas.microsoft.com/office/drawing/2014/main" id="{0D02E25D-464D-C00C-F99D-F5E83DB7D30E}"/>
                </a:ext>
              </a:extLst>
            </p:cNvPr>
            <p:cNvGrpSpPr/>
            <p:nvPr/>
          </p:nvGrpSpPr>
          <p:grpSpPr>
            <a:xfrm>
              <a:off x="206677" y="387846"/>
              <a:ext cx="1034716" cy="1072765"/>
              <a:chOff x="6878780" y="1166669"/>
              <a:chExt cx="632629" cy="629344"/>
            </a:xfrm>
          </p:grpSpPr>
          <p:sp>
            <p:nvSpPr>
              <p:cNvPr id="48" name="Google Shape;799;p45">
                <a:extLst>
                  <a:ext uri="{FF2B5EF4-FFF2-40B4-BE49-F238E27FC236}">
                    <a16:creationId xmlns:a16="http://schemas.microsoft.com/office/drawing/2014/main" id="{D69C38CD-2F7F-0329-BEAC-D3591D48DF99}"/>
                  </a:ext>
                </a:extLst>
              </p:cNvPr>
              <p:cNvSpPr/>
              <p:nvPr/>
            </p:nvSpPr>
            <p:spPr>
              <a:xfrm rot="-2455933">
                <a:off x="6963258" y="1265876"/>
                <a:ext cx="463673" cy="43093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00;p45">
                <a:extLst>
                  <a:ext uri="{FF2B5EF4-FFF2-40B4-BE49-F238E27FC236}">
                    <a16:creationId xmlns:a16="http://schemas.microsoft.com/office/drawing/2014/main" id="{322AF629-790D-EC53-EEF4-7BFE8A66DB08}"/>
                  </a:ext>
                </a:extLst>
              </p:cNvPr>
              <p:cNvSpPr/>
              <p:nvPr/>
            </p:nvSpPr>
            <p:spPr>
              <a:xfrm rot="-2455933">
                <a:off x="7260275" y="1313422"/>
                <a:ext cx="35532" cy="3578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01;p45">
                <a:extLst>
                  <a:ext uri="{FF2B5EF4-FFF2-40B4-BE49-F238E27FC236}">
                    <a16:creationId xmlns:a16="http://schemas.microsoft.com/office/drawing/2014/main" id="{6D1ECEDF-43A9-D4C1-168F-180EC71E8E88}"/>
                  </a:ext>
                </a:extLst>
              </p:cNvPr>
              <p:cNvSpPr/>
              <p:nvPr/>
            </p:nvSpPr>
            <p:spPr>
              <a:xfrm rot="-2455933">
                <a:off x="7059573" y="1295304"/>
                <a:ext cx="178839" cy="100781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Google Shape;470;p34">
            <a:extLst>
              <a:ext uri="{FF2B5EF4-FFF2-40B4-BE49-F238E27FC236}">
                <a16:creationId xmlns:a16="http://schemas.microsoft.com/office/drawing/2014/main" id="{0D3FD9F1-6F62-7E1C-4C76-27612CD4ABC3}"/>
              </a:ext>
            </a:extLst>
          </p:cNvPr>
          <p:cNvSpPr txBox="1">
            <a:spLocks/>
          </p:cNvSpPr>
          <p:nvPr/>
        </p:nvSpPr>
        <p:spPr>
          <a:xfrm>
            <a:off x="1014860" y="185748"/>
            <a:ext cx="7886061" cy="1346041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2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 bến có tất cả 65 thuyền để chở khách đi tham quan, trong đó bến thứ nhất có 40 thuyền. Hỏi bến thứ hai có bao nhiêu thuyền?</a:t>
            </a:r>
            <a:endParaRPr lang="en-US" sz="25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22043" y="1694662"/>
            <a:ext cx="8478877" cy="3316129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849;p47">
            <a:extLst>
              <a:ext uri="{FF2B5EF4-FFF2-40B4-BE49-F238E27FC236}">
                <a16:creationId xmlns:a16="http://schemas.microsoft.com/office/drawing/2014/main" id="{46CC324F-A578-16F6-EBB2-DC6CE7841811}"/>
              </a:ext>
            </a:extLst>
          </p:cNvPr>
          <p:cNvSpPr/>
          <p:nvPr/>
        </p:nvSpPr>
        <p:spPr>
          <a:xfrm>
            <a:off x="1052715" y="2269839"/>
            <a:ext cx="1653093" cy="14621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9" name="Google Shape;767;p44">
            <a:extLst>
              <a:ext uri="{FF2B5EF4-FFF2-40B4-BE49-F238E27FC236}">
                <a16:creationId xmlns:a16="http://schemas.microsoft.com/office/drawing/2014/main" id="{570E6BCF-A0A2-23AC-9D39-F8013DE2453A}"/>
              </a:ext>
            </a:extLst>
          </p:cNvPr>
          <p:cNvSpPr txBox="1">
            <a:spLocks/>
          </p:cNvSpPr>
          <p:nvPr/>
        </p:nvSpPr>
        <p:spPr>
          <a:xfrm>
            <a:off x="-69156" y="1629014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55696B-293D-685F-725B-E47B3283DE72}"/>
              </a:ext>
            </a:extLst>
          </p:cNvPr>
          <p:cNvGrpSpPr/>
          <p:nvPr/>
        </p:nvGrpSpPr>
        <p:grpSpPr>
          <a:xfrm>
            <a:off x="1519488" y="2209516"/>
            <a:ext cx="6876804" cy="1467132"/>
            <a:chOff x="1667841" y="2132031"/>
            <a:chExt cx="6876804" cy="1467132"/>
          </a:xfrm>
        </p:grpSpPr>
        <p:sp>
          <p:nvSpPr>
            <p:cNvPr id="14" name="Google Shape;848;p47">
              <a:extLst>
                <a:ext uri="{FF2B5EF4-FFF2-40B4-BE49-F238E27FC236}">
                  <a16:creationId xmlns:a16="http://schemas.microsoft.com/office/drawing/2014/main" id="{A5C8E86E-4990-40F5-24A0-266A7A87E51B}"/>
                </a:ext>
              </a:extLst>
            </p:cNvPr>
            <p:cNvSpPr/>
            <p:nvPr/>
          </p:nvSpPr>
          <p:spPr>
            <a:xfrm>
              <a:off x="1667841" y="2695173"/>
              <a:ext cx="422840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7" name="Google Shape;470;p34">
              <a:extLst>
                <a:ext uri="{FF2B5EF4-FFF2-40B4-BE49-F238E27FC236}">
                  <a16:creationId xmlns:a16="http://schemas.microsoft.com/office/drawing/2014/main" id="{E38BEB4A-FD3C-F365-16C7-41F31818EC6C}"/>
                </a:ext>
              </a:extLst>
            </p:cNvPr>
            <p:cNvSpPr txBox="1">
              <a:spLocks/>
            </p:cNvSpPr>
            <p:nvPr/>
          </p:nvSpPr>
          <p:spPr>
            <a:xfrm>
              <a:off x="2160909" y="2523252"/>
              <a:ext cx="638373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Hai bến 	  : </a:t>
              </a:r>
              <a:r>
                <a:rPr lang="nl-NL" sz="3500" b="1" dirty="0">
                  <a:solidFill>
                    <a:schemeClr val="accent3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65</a:t>
              </a:r>
              <a:endParaRPr lang="en-US" sz="3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Cartoon boat, boat, ferry png | PNGEgg">
              <a:extLst>
                <a:ext uri="{FF2B5EF4-FFF2-40B4-BE49-F238E27FC236}">
                  <a16:creationId xmlns:a16="http://schemas.microsoft.com/office/drawing/2014/main" id="{A3CD4490-BA12-BC7F-E686-BCF5A68E9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834" y="2132031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53CF77-627F-9600-7AB6-C37A66E6A244}"/>
              </a:ext>
            </a:extLst>
          </p:cNvPr>
          <p:cNvGrpSpPr/>
          <p:nvPr/>
        </p:nvGrpSpPr>
        <p:grpSpPr>
          <a:xfrm>
            <a:off x="1453508" y="2969305"/>
            <a:ext cx="7008763" cy="1467132"/>
            <a:chOff x="1453508" y="2969305"/>
            <a:chExt cx="7008763" cy="1467132"/>
          </a:xfrm>
        </p:grpSpPr>
        <p:sp>
          <p:nvSpPr>
            <p:cNvPr id="19" name="Google Shape;848;p47">
              <a:extLst>
                <a:ext uri="{FF2B5EF4-FFF2-40B4-BE49-F238E27FC236}">
                  <a16:creationId xmlns:a16="http://schemas.microsoft.com/office/drawing/2014/main" id="{A8762959-C78E-E185-0042-3F6A81EBF5AF}"/>
                </a:ext>
              </a:extLst>
            </p:cNvPr>
            <p:cNvSpPr/>
            <p:nvPr/>
          </p:nvSpPr>
          <p:spPr>
            <a:xfrm>
              <a:off x="1453508" y="3604335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470;p34">
              <a:extLst>
                <a:ext uri="{FF2B5EF4-FFF2-40B4-BE49-F238E27FC236}">
                  <a16:creationId xmlns:a16="http://schemas.microsoft.com/office/drawing/2014/main" id="{3B65FCDD-DAE1-12F1-0520-E49B10FAE045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3404094"/>
              <a:ext cx="649327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Bến thứ nhất :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endParaRPr lang="en-US" sz="35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" descr="Cartoon boat, boat, ferry png | PNGEgg">
              <a:extLst>
                <a:ext uri="{FF2B5EF4-FFF2-40B4-BE49-F238E27FC236}">
                  <a16:creationId xmlns:a16="http://schemas.microsoft.com/office/drawing/2014/main" id="{E51E06DF-EA76-0366-4599-B05833796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48" y="2969305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90BCA-AE8B-8C09-4431-4A7C915E65C7}"/>
              </a:ext>
            </a:extLst>
          </p:cNvPr>
          <p:cNvGrpSpPr/>
          <p:nvPr/>
        </p:nvGrpSpPr>
        <p:grpSpPr>
          <a:xfrm>
            <a:off x="1445116" y="3840099"/>
            <a:ext cx="6760911" cy="1467132"/>
            <a:chOff x="1453508" y="3676368"/>
            <a:chExt cx="6760911" cy="1467132"/>
          </a:xfrm>
        </p:grpSpPr>
        <p:sp>
          <p:nvSpPr>
            <p:cNvPr id="18" name="Google Shape;470;p34">
              <a:extLst>
                <a:ext uri="{FF2B5EF4-FFF2-40B4-BE49-F238E27FC236}">
                  <a16:creationId xmlns:a16="http://schemas.microsoft.com/office/drawing/2014/main" id="{3E752B7E-A034-A91B-7DFD-D9D048828C21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4053724"/>
              <a:ext cx="6245424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Bến thứ hai	  :  </a:t>
              </a:r>
              <a:r>
                <a:rPr lang="nl-NL" sz="3500" b="1" dirty="0">
                  <a:solidFill>
                    <a:schemeClr val="accent3">
                      <a:lumMod val="7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nl-NL" sz="3500" b="1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848;p47">
              <a:extLst>
                <a:ext uri="{FF2B5EF4-FFF2-40B4-BE49-F238E27FC236}">
                  <a16:creationId xmlns:a16="http://schemas.microsoft.com/office/drawing/2014/main" id="{E044DEE2-A67D-62B2-39B0-8FA06D138169}"/>
                </a:ext>
              </a:extLst>
            </p:cNvPr>
            <p:cNvSpPr/>
            <p:nvPr/>
          </p:nvSpPr>
          <p:spPr>
            <a:xfrm>
              <a:off x="1453508" y="4213683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24" name="Picture 2" descr="Cartoon boat, boat, ferry png | PNGEgg">
              <a:extLst>
                <a:ext uri="{FF2B5EF4-FFF2-40B4-BE49-F238E27FC236}">
                  <a16:creationId xmlns:a16="http://schemas.microsoft.com/office/drawing/2014/main" id="{850EB3A8-83A4-FDDA-FFFA-5B4963C66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478" y="3676368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471163" y="1245745"/>
            <a:ext cx="8201674" cy="3505435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67;p44">
            <a:extLst>
              <a:ext uri="{FF2B5EF4-FFF2-40B4-BE49-F238E27FC236}">
                <a16:creationId xmlns:a16="http://schemas.microsoft.com/office/drawing/2014/main" id="{8C4A70A5-04B4-6FDD-E74F-91D36280E756}"/>
              </a:ext>
            </a:extLst>
          </p:cNvPr>
          <p:cNvSpPr txBox="1">
            <a:spLocks/>
          </p:cNvSpPr>
          <p:nvPr/>
        </p:nvSpPr>
        <p:spPr>
          <a:xfrm>
            <a:off x="2504239" y="802932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4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boat, boat, ferry png | PNGEgg">
            <a:extLst>
              <a:ext uri="{FF2B5EF4-FFF2-40B4-BE49-F238E27FC236}">
                <a16:creationId xmlns:a16="http://schemas.microsoft.com/office/drawing/2014/main" id="{4110545D-C651-10C8-8CA2-C7628EAD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00" r="95667">
                        <a14:foregroundMark x1="7222" y1="59333" x2="7222" y2="59333"/>
                        <a14:foregroundMark x1="92778" y1="52444" x2="92778" y2="52444"/>
                        <a14:foregroundMark x1="95667" y1="52000" x2="95667" y2="52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22" y="3331433"/>
            <a:ext cx="2379253" cy="237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470;p34">
            <a:extLst>
              <a:ext uri="{FF2B5EF4-FFF2-40B4-BE49-F238E27FC236}">
                <a16:creationId xmlns:a16="http://schemas.microsoft.com/office/drawing/2014/main" id="{73025EA2-652B-B319-93E5-EC6E4EAE98F9}"/>
              </a:ext>
            </a:extLst>
          </p:cNvPr>
          <p:cNvSpPr txBox="1">
            <a:spLocks/>
          </p:cNvSpPr>
          <p:nvPr/>
        </p:nvSpPr>
        <p:spPr>
          <a:xfrm>
            <a:off x="1482037" y="14887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thuyền bến thứ hai là:</a:t>
            </a:r>
            <a:endParaRPr lang="en-US" sz="35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470;p34">
            <a:extLst>
              <a:ext uri="{FF2B5EF4-FFF2-40B4-BE49-F238E27FC236}">
                <a16:creationId xmlns:a16="http://schemas.microsoft.com/office/drawing/2014/main" id="{7EC35DDE-B972-62CD-C1F3-B23C9240F5E6}"/>
              </a:ext>
            </a:extLst>
          </p:cNvPr>
          <p:cNvSpPr txBox="1">
            <a:spLocks/>
          </p:cNvSpPr>
          <p:nvPr/>
        </p:nvSpPr>
        <p:spPr>
          <a:xfrm>
            <a:off x="2098564" y="2428849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65 – 40 = </a:t>
            </a:r>
            <a:r>
              <a:rPr lang="nl-NL" sz="3500" b="1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nl-NL" sz="35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(thuyền)</a:t>
            </a:r>
            <a:endParaRPr lang="en-US" sz="35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470;p34">
            <a:extLst>
              <a:ext uri="{FF2B5EF4-FFF2-40B4-BE49-F238E27FC236}">
                <a16:creationId xmlns:a16="http://schemas.microsoft.com/office/drawing/2014/main" id="{3403EB4C-352C-9DB6-7011-7232A4EFC002}"/>
              </a:ext>
            </a:extLst>
          </p:cNvPr>
          <p:cNvSpPr txBox="1">
            <a:spLocks/>
          </p:cNvSpPr>
          <p:nvPr/>
        </p:nvSpPr>
        <p:spPr>
          <a:xfrm>
            <a:off x="3680454" y="33312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25 thuyền</a:t>
            </a:r>
            <a:endParaRPr lang="en-US" sz="3500" b="1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530407" y="-440331"/>
            <a:ext cx="8964325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7409" y="540087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6946734" y="441409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065284" y="1023527"/>
            <a:ext cx="5356172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 rot="911054">
            <a:off x="2087576" y="2249017"/>
            <a:ext cx="4154098" cy="1129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Củng cố</a:t>
            </a:r>
            <a:endParaRPr sz="7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27" name="Google Shape;789;p45">
            <a:extLst>
              <a:ext uri="{FF2B5EF4-FFF2-40B4-BE49-F238E27FC236}">
                <a16:creationId xmlns:a16="http://schemas.microsoft.com/office/drawing/2014/main" id="{8B42A108-6594-B5AC-6BED-CD2425D14979}"/>
              </a:ext>
            </a:extLst>
          </p:cNvPr>
          <p:cNvGrpSpPr/>
          <p:nvPr/>
        </p:nvGrpSpPr>
        <p:grpSpPr>
          <a:xfrm rot="-1402033">
            <a:off x="1717085" y="1820521"/>
            <a:ext cx="1116063" cy="1277262"/>
            <a:chOff x="1971925" y="1042850"/>
            <a:chExt cx="379575" cy="521600"/>
          </a:xfrm>
        </p:grpSpPr>
        <p:sp>
          <p:nvSpPr>
            <p:cNvPr id="128" name="Google Shape;790;p45">
              <a:extLst>
                <a:ext uri="{FF2B5EF4-FFF2-40B4-BE49-F238E27FC236}">
                  <a16:creationId xmlns:a16="http://schemas.microsoft.com/office/drawing/2014/main" id="{FC26F1AE-6C17-D354-E6A3-51C528E7C3E9}"/>
                </a:ext>
              </a:extLst>
            </p:cNvPr>
            <p:cNvSpPr/>
            <p:nvPr/>
          </p:nvSpPr>
          <p:spPr>
            <a:xfrm>
              <a:off x="1971925" y="1042850"/>
              <a:ext cx="379575" cy="521600"/>
            </a:xfrm>
            <a:custGeom>
              <a:avLst/>
              <a:gdLst/>
              <a:ahLst/>
              <a:cxnLst/>
              <a:rect l="l" t="t" r="r" b="b"/>
              <a:pathLst>
                <a:path w="15183" h="20864" extrusionOk="0">
                  <a:moveTo>
                    <a:pt x="5535" y="1"/>
                  </a:moveTo>
                  <a:cubicBezTo>
                    <a:pt x="2828" y="1"/>
                    <a:pt x="1" y="8910"/>
                    <a:pt x="1788" y="10310"/>
                  </a:cubicBezTo>
                  <a:cubicBezTo>
                    <a:pt x="3657" y="11786"/>
                    <a:pt x="7289" y="11953"/>
                    <a:pt x="7289" y="11953"/>
                  </a:cubicBezTo>
                  <a:cubicBezTo>
                    <a:pt x="7289" y="11953"/>
                    <a:pt x="4372" y="19656"/>
                    <a:pt x="7015" y="20752"/>
                  </a:cubicBezTo>
                  <a:cubicBezTo>
                    <a:pt x="7196" y="20827"/>
                    <a:pt x="7372" y="20863"/>
                    <a:pt x="7545" y="20863"/>
                  </a:cubicBezTo>
                  <a:cubicBezTo>
                    <a:pt x="9884" y="20863"/>
                    <a:pt x="11503" y="14240"/>
                    <a:pt x="13277" y="8774"/>
                  </a:cubicBezTo>
                  <a:cubicBezTo>
                    <a:pt x="15182" y="2916"/>
                    <a:pt x="13754" y="2857"/>
                    <a:pt x="12384" y="2511"/>
                  </a:cubicBezTo>
                  <a:cubicBezTo>
                    <a:pt x="12343" y="2501"/>
                    <a:pt x="12302" y="2497"/>
                    <a:pt x="12260" y="2497"/>
                  </a:cubicBezTo>
                  <a:cubicBezTo>
                    <a:pt x="10905" y="2497"/>
                    <a:pt x="9152" y="7564"/>
                    <a:pt x="8979" y="8465"/>
                  </a:cubicBezTo>
                  <a:cubicBezTo>
                    <a:pt x="8979" y="8465"/>
                    <a:pt x="8979" y="8465"/>
                    <a:pt x="8979" y="8465"/>
                  </a:cubicBezTo>
                  <a:cubicBezTo>
                    <a:pt x="8977" y="8465"/>
                    <a:pt x="7518" y="7226"/>
                    <a:pt x="5729" y="7131"/>
                  </a:cubicBezTo>
                  <a:cubicBezTo>
                    <a:pt x="5729" y="7131"/>
                    <a:pt x="8729" y="952"/>
                    <a:pt x="5907" y="59"/>
                  </a:cubicBezTo>
                  <a:cubicBezTo>
                    <a:pt x="5784" y="19"/>
                    <a:pt x="5660" y="1"/>
                    <a:pt x="5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1;p45">
              <a:extLst>
                <a:ext uri="{FF2B5EF4-FFF2-40B4-BE49-F238E27FC236}">
                  <a16:creationId xmlns:a16="http://schemas.microsoft.com/office/drawing/2014/main" id="{E60ED29C-B49A-9C0E-9391-BE5A2A22E76C}"/>
                </a:ext>
              </a:extLst>
            </p:cNvPr>
            <p:cNvSpPr/>
            <p:nvPr/>
          </p:nvSpPr>
          <p:spPr>
            <a:xfrm>
              <a:off x="2019975" y="1063750"/>
              <a:ext cx="90450" cy="159300"/>
            </a:xfrm>
            <a:custGeom>
              <a:avLst/>
              <a:gdLst/>
              <a:ahLst/>
              <a:cxnLst/>
              <a:rect l="l" t="t" r="r" b="b"/>
              <a:pathLst>
                <a:path w="3618" h="6372" extrusionOk="0">
                  <a:moveTo>
                    <a:pt x="2894" y="1"/>
                  </a:moveTo>
                  <a:cubicBezTo>
                    <a:pt x="2158" y="1"/>
                    <a:pt x="0" y="6168"/>
                    <a:pt x="759" y="6366"/>
                  </a:cubicBezTo>
                  <a:cubicBezTo>
                    <a:pt x="771" y="6370"/>
                    <a:pt x="784" y="6371"/>
                    <a:pt x="797" y="6371"/>
                  </a:cubicBezTo>
                  <a:cubicBezTo>
                    <a:pt x="1610" y="6371"/>
                    <a:pt x="3617" y="266"/>
                    <a:pt x="2938" y="9"/>
                  </a:cubicBezTo>
                  <a:cubicBezTo>
                    <a:pt x="2924" y="3"/>
                    <a:pt x="2909" y="1"/>
                    <a:pt x="2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2;p45">
              <a:extLst>
                <a:ext uri="{FF2B5EF4-FFF2-40B4-BE49-F238E27FC236}">
                  <a16:creationId xmlns:a16="http://schemas.microsoft.com/office/drawing/2014/main" id="{FF36C8D7-5298-FD32-3B4B-F09717050E9D}"/>
                </a:ext>
              </a:extLst>
            </p:cNvPr>
            <p:cNvSpPr/>
            <p:nvPr/>
          </p:nvSpPr>
          <p:spPr>
            <a:xfrm>
              <a:off x="2133600" y="1121675"/>
              <a:ext cx="156575" cy="406725"/>
            </a:xfrm>
            <a:custGeom>
              <a:avLst/>
              <a:gdLst/>
              <a:ahLst/>
              <a:cxnLst/>
              <a:rect l="l" t="t" r="r" b="b"/>
              <a:pathLst>
                <a:path w="6263" h="16269" extrusionOk="0">
                  <a:moveTo>
                    <a:pt x="5623" y="0"/>
                  </a:moveTo>
                  <a:cubicBezTo>
                    <a:pt x="5237" y="0"/>
                    <a:pt x="2897" y="5871"/>
                    <a:pt x="1845" y="8883"/>
                  </a:cubicBezTo>
                  <a:cubicBezTo>
                    <a:pt x="786" y="11919"/>
                    <a:pt x="0" y="16087"/>
                    <a:pt x="417" y="16265"/>
                  </a:cubicBezTo>
                  <a:cubicBezTo>
                    <a:pt x="422" y="16267"/>
                    <a:pt x="427" y="16268"/>
                    <a:pt x="433" y="16268"/>
                  </a:cubicBezTo>
                  <a:cubicBezTo>
                    <a:pt x="883" y="16268"/>
                    <a:pt x="2882" y="9144"/>
                    <a:pt x="3941" y="6097"/>
                  </a:cubicBezTo>
                  <a:cubicBezTo>
                    <a:pt x="5024" y="3014"/>
                    <a:pt x="6263" y="168"/>
                    <a:pt x="5632" y="1"/>
                  </a:cubicBezTo>
                  <a:cubicBezTo>
                    <a:pt x="5629" y="1"/>
                    <a:pt x="5626" y="0"/>
                    <a:pt x="5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3;p45">
              <a:extLst>
                <a:ext uri="{FF2B5EF4-FFF2-40B4-BE49-F238E27FC236}">
                  <a16:creationId xmlns:a16="http://schemas.microsoft.com/office/drawing/2014/main" id="{F96F52E0-C00A-736E-A80C-5D756BBB6599}"/>
                </a:ext>
              </a:extLst>
            </p:cNvPr>
            <p:cNvSpPr/>
            <p:nvPr/>
          </p:nvSpPr>
          <p:spPr>
            <a:xfrm>
              <a:off x="2024950" y="1243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1"/>
                  </a:moveTo>
                  <a:cubicBezTo>
                    <a:pt x="203" y="1"/>
                    <a:pt x="0" y="203"/>
                    <a:pt x="0" y="442"/>
                  </a:cubicBezTo>
                  <a:cubicBezTo>
                    <a:pt x="0" y="692"/>
                    <a:pt x="203" y="894"/>
                    <a:pt x="453" y="894"/>
                  </a:cubicBezTo>
                  <a:cubicBezTo>
                    <a:pt x="703" y="894"/>
                    <a:pt x="893" y="692"/>
                    <a:pt x="893" y="442"/>
                  </a:cubicBezTo>
                  <a:cubicBezTo>
                    <a:pt x="893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CEF4D3E-71EC-0274-F8B0-FDC539BF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53" y="508087"/>
            <a:ext cx="3232225" cy="39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984940" y="-71120"/>
            <a:ext cx="6522368" cy="5214627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24209" y="797412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C323904-87BE-4A12-8901-1118C633916C}"/>
              </a:ext>
            </a:extLst>
          </p:cNvPr>
          <p:cNvGrpSpPr/>
          <p:nvPr/>
        </p:nvGrpSpPr>
        <p:grpSpPr>
          <a:xfrm>
            <a:off x="561282" y="1924838"/>
            <a:ext cx="5586284" cy="1311883"/>
            <a:chOff x="1043811" y="923896"/>
            <a:chExt cx="5586284" cy="1311883"/>
          </a:xfrm>
        </p:grpSpPr>
        <p:sp>
          <p:nvSpPr>
            <p:cNvPr id="133" name="Google Shape;959;p49">
              <a:extLst>
                <a:ext uri="{FF2B5EF4-FFF2-40B4-BE49-F238E27FC236}">
                  <a16:creationId xmlns:a16="http://schemas.microsoft.com/office/drawing/2014/main" id="{1B1CE85D-4E5C-4558-90E2-6E89FAE07E89}"/>
                </a:ext>
              </a:extLst>
            </p:cNvPr>
            <p:cNvSpPr txBox="1">
              <a:spLocks/>
            </p:cNvSpPr>
            <p:nvPr/>
          </p:nvSpPr>
          <p:spPr>
            <a:xfrm>
              <a:off x="1095995" y="923896"/>
              <a:ext cx="5534100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7900" b="0" i="0" u="none" strike="noStrike" kern="0" cap="none" spc="0" normalizeH="0" baseline="0" noProof="0">
                  <a:ln w="92075"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8F5889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DẶN DÒ</a:t>
              </a:r>
            </a:p>
          </p:txBody>
        </p:sp>
        <p:sp>
          <p:nvSpPr>
            <p:cNvPr id="134" name="Google Shape;959;p49">
              <a:extLst>
                <a:ext uri="{FF2B5EF4-FFF2-40B4-BE49-F238E27FC236}">
                  <a16:creationId xmlns:a16="http://schemas.microsoft.com/office/drawing/2014/main" id="{97393ED7-6988-43D5-AD69-A42876EA9523}"/>
                </a:ext>
              </a:extLst>
            </p:cNvPr>
            <p:cNvSpPr txBox="1">
              <a:spLocks/>
            </p:cNvSpPr>
            <p:nvPr/>
          </p:nvSpPr>
          <p:spPr>
            <a:xfrm>
              <a:off x="1043811" y="985379"/>
              <a:ext cx="5534100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7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DẶN DÒ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3AB8B8-8117-328F-5A0A-7B449023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572" y="475790"/>
            <a:ext cx="4916100" cy="47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58"/>
          <p:cNvGrpSpPr/>
          <p:nvPr/>
        </p:nvGrpSpPr>
        <p:grpSpPr>
          <a:xfrm>
            <a:off x="906204" y="565485"/>
            <a:ext cx="5648114" cy="3140248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6" y="2657178"/>
            <a:ext cx="2440426" cy="248632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128" y="1319602"/>
            <a:ext cx="2740994" cy="3786809"/>
          </a:xfrm>
          <a:prstGeom prst="rect">
            <a:avLst/>
          </a:prstGeom>
        </p:spPr>
      </p:pic>
      <p:grpSp>
        <p:nvGrpSpPr>
          <p:cNvPr id="88" name="组合 12">
            <a:extLst>
              <a:ext uri="{FF2B5EF4-FFF2-40B4-BE49-F238E27FC236}">
                <a16:creationId xmlns:a16="http://schemas.microsoft.com/office/drawing/2014/main" id="{CBCE8AA1-8937-45F5-9574-A0B1391FB409}"/>
              </a:ext>
            </a:extLst>
          </p:cNvPr>
          <p:cNvGrpSpPr/>
          <p:nvPr/>
        </p:nvGrpSpPr>
        <p:grpSpPr>
          <a:xfrm rot="413033">
            <a:off x="2353833" y="748411"/>
            <a:ext cx="3204907" cy="2535539"/>
            <a:chOff x="3583560" y="873043"/>
            <a:chExt cx="3204907" cy="16967515"/>
          </a:xfrm>
        </p:grpSpPr>
        <p:grpSp>
          <p:nvGrpSpPr>
            <p:cNvPr id="89" name="组合 6">
              <a:extLst>
                <a:ext uri="{FF2B5EF4-FFF2-40B4-BE49-F238E27FC236}">
                  <a16:creationId xmlns:a16="http://schemas.microsoft.com/office/drawing/2014/main" id="{0AED77DB-C7BA-4454-ADFA-F8F7F85F5511}"/>
                </a:ext>
              </a:extLst>
            </p:cNvPr>
            <p:cNvGrpSpPr/>
            <p:nvPr/>
          </p:nvGrpSpPr>
          <p:grpSpPr>
            <a:xfrm>
              <a:off x="3694350" y="2278536"/>
              <a:ext cx="3094117" cy="15562022"/>
              <a:chOff x="4861205" y="2430074"/>
              <a:chExt cx="3094117" cy="15562022"/>
            </a:xfrm>
          </p:grpSpPr>
          <p:sp>
            <p:nvSpPr>
              <p:cNvPr id="93" name="矩形 7">
                <a:extLst>
                  <a:ext uri="{FF2B5EF4-FFF2-40B4-BE49-F238E27FC236}">
                    <a16:creationId xmlns:a16="http://schemas.microsoft.com/office/drawing/2014/main" id="{A79DEB5E-6D39-43D4-92A4-5A692A1CB0A1}"/>
                  </a:ext>
                </a:extLst>
              </p:cNvPr>
              <p:cNvSpPr/>
              <p:nvPr/>
            </p:nvSpPr>
            <p:spPr>
              <a:xfrm>
                <a:off x="4916366" y="2430074"/>
                <a:ext cx="2909771" cy="15447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altLang="zh-CN" sz="720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 w="20955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4" name="矩形 8">
                <a:extLst>
                  <a:ext uri="{FF2B5EF4-FFF2-40B4-BE49-F238E27FC236}">
                    <a16:creationId xmlns:a16="http://schemas.microsoft.com/office/drawing/2014/main" id="{9381A53A-055D-48A4-A165-8FF2F92583BC}"/>
                  </a:ext>
                </a:extLst>
              </p:cNvPr>
              <p:cNvSpPr/>
              <p:nvPr/>
            </p:nvSpPr>
            <p:spPr>
              <a:xfrm>
                <a:off x="4861205" y="2545071"/>
                <a:ext cx="3094117" cy="1544702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组合 9">
              <a:extLst>
                <a:ext uri="{FF2B5EF4-FFF2-40B4-BE49-F238E27FC236}">
                  <a16:creationId xmlns:a16="http://schemas.microsoft.com/office/drawing/2014/main" id="{EC1B9FB6-50EA-48D2-9501-F185B8440FEF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91" name="矩形 10">
                <a:extLst>
                  <a:ext uri="{FF2B5EF4-FFF2-40B4-BE49-F238E27FC236}">
                    <a16:creationId xmlns:a16="http://schemas.microsoft.com/office/drawing/2014/main" id="{0959E900-26B2-4E06-ABDC-7F657A606AEE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2" name="矩形 11">
                <a:extLst>
                  <a:ext uri="{FF2B5EF4-FFF2-40B4-BE49-F238E27FC236}">
                    <a16:creationId xmlns:a16="http://schemas.microsoft.com/office/drawing/2014/main" id="{30C02535-4FA7-4D47-A2D4-62A09AEEC024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sp>
        <p:nvSpPr>
          <p:cNvPr id="95" name="Title 1">
            <a:extLst>
              <a:ext uri="{FF2B5EF4-FFF2-40B4-BE49-F238E27FC236}">
                <a16:creationId xmlns:a16="http://schemas.microsoft.com/office/drawing/2014/main" id="{92FDFC89-C8C9-4190-BDF9-CBC83742DE6B}"/>
              </a:ext>
            </a:extLst>
          </p:cNvPr>
          <p:cNvSpPr txBox="1">
            <a:spLocks/>
          </p:cNvSpPr>
          <p:nvPr/>
        </p:nvSpPr>
        <p:spPr>
          <a:xfrm>
            <a:off x="6958694" y="4600165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9" name="Google Shape;87;p3">
            <a:extLst>
              <a:ext uri="{FF2B5EF4-FFF2-40B4-BE49-F238E27FC236}">
                <a16:creationId xmlns:a16="http://schemas.microsoft.com/office/drawing/2014/main" id="{00741F26-DBC0-CBE8-DFE8-34317BEEFEA3}"/>
              </a:ext>
            </a:extLst>
          </p:cNvPr>
          <p:cNvGrpSpPr/>
          <p:nvPr/>
        </p:nvGrpSpPr>
        <p:grpSpPr>
          <a:xfrm rot="-822949">
            <a:off x="1381436" y="1226496"/>
            <a:ext cx="1429455" cy="1404500"/>
            <a:chOff x="345025" y="221948"/>
            <a:chExt cx="1016224" cy="1014094"/>
          </a:xfrm>
          <a:solidFill>
            <a:schemeClr val="accent4"/>
          </a:solidFill>
        </p:grpSpPr>
        <p:sp>
          <p:nvSpPr>
            <p:cNvPr id="20" name="Google Shape;88;p3">
              <a:extLst>
                <a:ext uri="{FF2B5EF4-FFF2-40B4-BE49-F238E27FC236}">
                  <a16:creationId xmlns:a16="http://schemas.microsoft.com/office/drawing/2014/main" id="{5D231083-7C89-BA57-FB5F-336712D81480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;p3">
              <a:extLst>
                <a:ext uri="{FF2B5EF4-FFF2-40B4-BE49-F238E27FC236}">
                  <a16:creationId xmlns:a16="http://schemas.microsoft.com/office/drawing/2014/main" id="{6FC29781-11CE-9143-BA42-461E7280593D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;p3">
              <a:extLst>
                <a:ext uri="{FF2B5EF4-FFF2-40B4-BE49-F238E27FC236}">
                  <a16:creationId xmlns:a16="http://schemas.microsoft.com/office/drawing/2014/main" id="{ADF92481-4DC3-4577-65EF-2DCA9C1B9CC7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56">
            <a:extLst>
              <a:ext uri="{FF2B5EF4-FFF2-40B4-BE49-F238E27FC236}">
                <a16:creationId xmlns:a16="http://schemas.microsoft.com/office/drawing/2014/main" id="{4A566BD6-C465-61BA-1E8C-AF8813E5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613" y="224427"/>
            <a:ext cx="9187613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túi có 14 quả táo gồm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đỏ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trong đó có 10 quả </a:t>
            </a:r>
            <a:r>
              <a:rPr lang="en-US" altLang="en-US" sz="30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xanh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có bao nhiêu quả </a:t>
            </a: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 đỏ</a:t>
            </a:r>
            <a:r>
              <a:rPr lang="en-US" altLang="en-US" sz="3000" b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C3ED27-79CF-45EA-0A9B-9A87126DFA51}"/>
              </a:ext>
            </a:extLst>
          </p:cNvPr>
          <p:cNvCxnSpPr>
            <a:cxnSpLocks/>
          </p:cNvCxnSpPr>
          <p:nvPr/>
        </p:nvCxnSpPr>
        <p:spPr>
          <a:xfrm>
            <a:off x="5041234" y="2105527"/>
            <a:ext cx="0" cy="252662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9CEF579-7A43-9A21-C65C-9BDC8DB8AB73}"/>
              </a:ext>
            </a:extLst>
          </p:cNvPr>
          <p:cNvSpPr/>
          <p:nvPr/>
        </p:nvSpPr>
        <p:spPr>
          <a:xfrm>
            <a:off x="4559969" y="1406031"/>
            <a:ext cx="950495" cy="69949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Google Shape;470;p34">
            <a:extLst>
              <a:ext uri="{FF2B5EF4-FFF2-40B4-BE49-F238E27FC236}">
                <a16:creationId xmlns:a16="http://schemas.microsoft.com/office/drawing/2014/main" id="{DC80C7AD-11C2-1841-222B-22C80E728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2744" y="1448791"/>
            <a:ext cx="1107996" cy="65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#9Slide05 SVNUT Triumph" panose="00000500000000000000" pitchFamily="2" charset="0"/>
              </a:rPr>
              <a:t>14</a:t>
            </a:r>
            <a:endParaRPr>
              <a:solidFill>
                <a:schemeClr val="accent4"/>
              </a:solidFill>
              <a:latin typeface="#9Slide05 SVNUT Triumph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2F58E3-E8B9-64FE-5BBA-C9050BA26EC5}"/>
              </a:ext>
            </a:extLst>
          </p:cNvPr>
          <p:cNvGrpSpPr/>
          <p:nvPr/>
        </p:nvGrpSpPr>
        <p:grpSpPr>
          <a:xfrm>
            <a:off x="639678" y="2358190"/>
            <a:ext cx="7878677" cy="1816768"/>
            <a:chOff x="639678" y="2358190"/>
            <a:chExt cx="7878677" cy="181676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4ED9594-EE49-42C8-5A33-C3EB36C4806C}"/>
                </a:ext>
              </a:extLst>
            </p:cNvPr>
            <p:cNvSpPr/>
            <p:nvPr/>
          </p:nvSpPr>
          <p:spPr>
            <a:xfrm>
              <a:off x="639678" y="2358190"/>
              <a:ext cx="7878677" cy="1816768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EC22F7-3D1D-AD1D-7DD9-984D41A83170}"/>
                </a:ext>
              </a:extLst>
            </p:cNvPr>
            <p:cNvGrpSpPr/>
            <p:nvPr/>
          </p:nvGrpSpPr>
          <p:grpSpPr>
            <a:xfrm>
              <a:off x="926436" y="2556731"/>
              <a:ext cx="4427615" cy="1462296"/>
              <a:chOff x="926436" y="2556731"/>
              <a:chExt cx="4427615" cy="1462296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F196A0CC-977B-02D8-D8AB-101A858B62AD}"/>
                  </a:ext>
                </a:extLst>
              </p:cNvPr>
              <p:cNvSpPr/>
              <p:nvPr/>
            </p:nvSpPr>
            <p:spPr>
              <a:xfrm>
                <a:off x="926436" y="2556731"/>
                <a:ext cx="4427615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Free green apple - Vector Art">
                <a:extLst>
                  <a:ext uri="{FF2B5EF4-FFF2-40B4-BE49-F238E27FC236}">
                    <a16:creationId xmlns:a16="http://schemas.microsoft.com/office/drawing/2014/main" id="{87322ECE-F0A0-B830-F91D-0C0D52015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826" y="259582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Free green apple - Vector Art">
                <a:extLst>
                  <a:ext uri="{FF2B5EF4-FFF2-40B4-BE49-F238E27FC236}">
                    <a16:creationId xmlns:a16="http://schemas.microsoft.com/office/drawing/2014/main" id="{BF630834-45C4-EAAE-3F21-9B746B5C05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689" y="326055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Free green apple - Vector Art">
                <a:extLst>
                  <a:ext uri="{FF2B5EF4-FFF2-40B4-BE49-F238E27FC236}">
                    <a16:creationId xmlns:a16="http://schemas.microsoft.com/office/drawing/2014/main" id="{9D73C12E-7E09-F5E4-B351-37B72B546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342" y="258079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Free green apple - Vector Art">
                <a:extLst>
                  <a:ext uri="{FF2B5EF4-FFF2-40B4-BE49-F238E27FC236}">
                    <a16:creationId xmlns:a16="http://schemas.microsoft.com/office/drawing/2014/main" id="{780DF8CD-287A-DBEF-15D8-DB981F5E8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159" y="326056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Free green apple - Vector Art">
                <a:extLst>
                  <a:ext uri="{FF2B5EF4-FFF2-40B4-BE49-F238E27FC236}">
                    <a16:creationId xmlns:a16="http://schemas.microsoft.com/office/drawing/2014/main" id="{4CBE7DD7-3FAF-E57B-AF19-289707C03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5159" y="2607858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Free green apple - Vector Art">
                <a:extLst>
                  <a:ext uri="{FF2B5EF4-FFF2-40B4-BE49-F238E27FC236}">
                    <a16:creationId xmlns:a16="http://schemas.microsoft.com/office/drawing/2014/main" id="{A7AA2C93-74D6-C7C6-3168-7D2D8C7AF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6504" y="3333231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Free green apple - Vector Art">
                <a:extLst>
                  <a:ext uri="{FF2B5EF4-FFF2-40B4-BE49-F238E27FC236}">
                    <a16:creationId xmlns:a16="http://schemas.microsoft.com/office/drawing/2014/main" id="{DDE651B2-8369-700E-F969-B12C070B8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8342" y="258678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Free green apple - Vector Art">
                <a:extLst>
                  <a:ext uri="{FF2B5EF4-FFF2-40B4-BE49-F238E27FC236}">
                    <a16:creationId xmlns:a16="http://schemas.microsoft.com/office/drawing/2014/main" id="{7E8A458E-BA8B-8BEE-F006-EEF2ACE69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9058" y="328162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Free green apple - Vector Art">
                <a:extLst>
                  <a:ext uri="{FF2B5EF4-FFF2-40B4-BE49-F238E27FC236}">
                    <a16:creationId xmlns:a16="http://schemas.microsoft.com/office/drawing/2014/main" id="{2DB4C5CB-F6D4-7E4D-BCDB-F4AD8F92A9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4612" y="258676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Free green apple - Vector Art">
                <a:extLst>
                  <a:ext uri="{FF2B5EF4-FFF2-40B4-BE49-F238E27FC236}">
                    <a16:creationId xmlns:a16="http://schemas.microsoft.com/office/drawing/2014/main" id="{EAA1B904-72DE-EEFE-44F4-6C4DC6AB2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9655" y="3260539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770441C-0245-74EF-1831-5DCB2E3077FF}"/>
                </a:ext>
              </a:extLst>
            </p:cNvPr>
            <p:cNvGrpSpPr/>
            <p:nvPr/>
          </p:nvGrpSpPr>
          <p:grpSpPr>
            <a:xfrm>
              <a:off x="5654842" y="2556731"/>
              <a:ext cx="2562722" cy="1449785"/>
              <a:chOff x="5654842" y="2556731"/>
              <a:chExt cx="2562722" cy="1449785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3206A0E0-CDE9-5990-EFD1-80392775D5C5}"/>
                  </a:ext>
                </a:extLst>
              </p:cNvPr>
              <p:cNvSpPr/>
              <p:nvPr/>
            </p:nvSpPr>
            <p:spPr>
              <a:xfrm>
                <a:off x="5654842" y="2556731"/>
                <a:ext cx="2562722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Google Shape;470;p34">
                <a:extLst>
                  <a:ext uri="{FF2B5EF4-FFF2-40B4-BE49-F238E27FC236}">
                    <a16:creationId xmlns:a16="http://schemas.microsoft.com/office/drawing/2014/main" id="{C69B0E9A-E8B9-27A3-27EE-AC3A53572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6677" y="2927283"/>
                <a:ext cx="1739106" cy="69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Fredoka One"/>
                  <a:buNone/>
                  <a:defRPr sz="3800" b="0" i="0" u="none" strike="noStrike" cap="none">
                    <a:solidFill>
                      <a:schemeClr val="accent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>
                    <a:solidFill>
                      <a:schemeClr val="accent4"/>
                    </a:solidFill>
                    <a:latin typeface="#9Slide05 SVNUT Triumph" panose="00000500000000000000" pitchFamily="2" charset="0"/>
                  </a:rPr>
                  <a:t>Táo đỏ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EF9A6E-03CD-2702-BEED-7BE05F8C6F0A}"/>
              </a:ext>
            </a:extLst>
          </p:cNvPr>
          <p:cNvGrpSpPr/>
          <p:nvPr/>
        </p:nvGrpSpPr>
        <p:grpSpPr>
          <a:xfrm>
            <a:off x="2552956" y="4006516"/>
            <a:ext cx="1176834" cy="1077803"/>
            <a:chOff x="2552956" y="4006516"/>
            <a:chExt cx="1176834" cy="107780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7D0FEB6-F272-FBE7-A303-7F4BC679E696}"/>
                </a:ext>
              </a:extLst>
            </p:cNvPr>
            <p:cNvCxnSpPr>
              <a:cxnSpLocks/>
              <a:stCxn id="93" idx="2"/>
              <a:endCxn id="88" idx="0"/>
            </p:cNvCxnSpPr>
            <p:nvPr/>
          </p:nvCxnSpPr>
          <p:spPr>
            <a:xfrm>
              <a:off x="3140244" y="4006516"/>
              <a:ext cx="1129" cy="366984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D97698A-7A75-615B-BAF0-FF2C46A03FCF}"/>
                </a:ext>
              </a:extLst>
            </p:cNvPr>
            <p:cNvSpPr/>
            <p:nvPr/>
          </p:nvSpPr>
          <p:spPr>
            <a:xfrm>
              <a:off x="2552956" y="4373500"/>
              <a:ext cx="1176834" cy="710819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Google Shape;470;p34">
              <a:extLst>
                <a:ext uri="{FF2B5EF4-FFF2-40B4-BE49-F238E27FC236}">
                  <a16:creationId xmlns:a16="http://schemas.microsoft.com/office/drawing/2014/main" id="{8C447449-9AF6-4AA7-B66D-50FFAD360B34}"/>
                </a:ext>
              </a:extLst>
            </p:cNvPr>
            <p:cNvSpPr txBox="1">
              <a:spLocks/>
            </p:cNvSpPr>
            <p:nvPr/>
          </p:nvSpPr>
          <p:spPr>
            <a:xfrm>
              <a:off x="2615779" y="4334521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>
                  <a:solidFill>
                    <a:schemeClr val="accent4"/>
                  </a:solidFill>
                  <a:latin typeface="#9Slide05 SVNUT Triumph" panose="00000500000000000000" pitchFamily="2" charset="0"/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C5BB81-4D0C-B34A-02B4-3C5379FB96AE}"/>
              </a:ext>
            </a:extLst>
          </p:cNvPr>
          <p:cNvGrpSpPr/>
          <p:nvPr/>
        </p:nvGrpSpPr>
        <p:grpSpPr>
          <a:xfrm>
            <a:off x="6440904" y="4006516"/>
            <a:ext cx="1113427" cy="1065726"/>
            <a:chOff x="6440904" y="4006516"/>
            <a:chExt cx="1113427" cy="1065726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94B00A77-3B56-D299-749C-09CE1B104CF4}"/>
                </a:ext>
              </a:extLst>
            </p:cNvPr>
            <p:cNvSpPr/>
            <p:nvPr/>
          </p:nvSpPr>
          <p:spPr>
            <a:xfrm>
              <a:off x="6440904" y="4361423"/>
              <a:ext cx="1030707" cy="710819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C50C36E-3C74-51E6-A458-21937FD5FE92}"/>
                </a:ext>
              </a:extLst>
            </p:cNvPr>
            <p:cNvCxnSpPr>
              <a:cxnSpLocks/>
              <a:stCxn id="94" idx="2"/>
              <a:endCxn id="91" idx="0"/>
            </p:cNvCxnSpPr>
            <p:nvPr/>
          </p:nvCxnSpPr>
          <p:spPr>
            <a:xfrm>
              <a:off x="6936203" y="4006516"/>
              <a:ext cx="20055" cy="354907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Google Shape;470;p34">
              <a:extLst>
                <a:ext uri="{FF2B5EF4-FFF2-40B4-BE49-F238E27FC236}">
                  <a16:creationId xmlns:a16="http://schemas.microsoft.com/office/drawing/2014/main" id="{48A31774-7834-7622-FE20-CD3E2B507E68}"/>
                </a:ext>
              </a:extLst>
            </p:cNvPr>
            <p:cNvSpPr txBox="1">
              <a:spLocks/>
            </p:cNvSpPr>
            <p:nvPr/>
          </p:nvSpPr>
          <p:spPr>
            <a:xfrm>
              <a:off x="6446335" y="4308228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>
                  <a:solidFill>
                    <a:schemeClr val="accent4"/>
                  </a:solidFill>
                  <a:latin typeface="#9Slide05 SVNUT Triumph" panose="00000500000000000000" pitchFamily="2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allAtOnce" animBg="1"/>
      <p:bldP spid="86" grpId="0" animBg="1"/>
      <p:bldP spid="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954;p42">
            <a:extLst>
              <a:ext uri="{FF2B5EF4-FFF2-40B4-BE49-F238E27FC236}">
                <a16:creationId xmlns:a16="http://schemas.microsoft.com/office/drawing/2014/main" id="{A568C7B0-A53C-3877-005C-322925E330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379" y="267226"/>
            <a:ext cx="8855242" cy="2478505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Số táo đỏ bằng tổng số táo trừ đi số táo xanh.</a:t>
            </a:r>
            <a:br>
              <a:rPr lang="en-US" sz="32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Số táo đỏ là: </a:t>
            </a:r>
            <a:br>
              <a:rPr lang="en-US" sz="32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sz="3200" b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97024C8-5C2F-F791-5C31-6BF829B15DE4}"/>
              </a:ext>
            </a:extLst>
          </p:cNvPr>
          <p:cNvSpPr/>
          <p:nvPr/>
        </p:nvSpPr>
        <p:spPr>
          <a:xfrm>
            <a:off x="473748" y="2943848"/>
            <a:ext cx="8373979" cy="19491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oogle Shape;470;p34">
            <a:extLst>
              <a:ext uri="{FF2B5EF4-FFF2-40B4-BE49-F238E27FC236}">
                <a16:creationId xmlns:a16="http://schemas.microsoft.com/office/drawing/2014/main" id="{EFE81F05-C545-703B-5A0B-027836514542}"/>
              </a:ext>
            </a:extLst>
          </p:cNvPr>
          <p:cNvSpPr txBox="1">
            <a:spLocks/>
          </p:cNvSpPr>
          <p:nvPr/>
        </p:nvSpPr>
        <p:spPr>
          <a:xfrm>
            <a:off x="1633291" y="3007897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Google Shape;470;p34">
            <a:extLst>
              <a:ext uri="{FF2B5EF4-FFF2-40B4-BE49-F238E27FC236}">
                <a16:creationId xmlns:a16="http://schemas.microsoft.com/office/drawing/2014/main" id="{5EB5EACC-CB22-C051-ACA8-BD885F806716}"/>
              </a:ext>
            </a:extLst>
          </p:cNvPr>
          <p:cNvSpPr txBox="1">
            <a:spLocks/>
          </p:cNvSpPr>
          <p:nvPr/>
        </p:nvSpPr>
        <p:spPr>
          <a:xfrm>
            <a:off x="2837640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Google Shape;470;p34">
            <a:extLst>
              <a:ext uri="{FF2B5EF4-FFF2-40B4-BE49-F238E27FC236}">
                <a16:creationId xmlns:a16="http://schemas.microsoft.com/office/drawing/2014/main" id="{15D0DE3D-2940-C264-3B5C-B0F25DD7C2A6}"/>
              </a:ext>
            </a:extLst>
          </p:cNvPr>
          <p:cNvSpPr txBox="1">
            <a:spLocks/>
          </p:cNvSpPr>
          <p:nvPr/>
        </p:nvSpPr>
        <p:spPr>
          <a:xfrm>
            <a:off x="4349105" y="3007897"/>
            <a:ext cx="1107996" cy="651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Google Shape;470;p34">
            <a:extLst>
              <a:ext uri="{FF2B5EF4-FFF2-40B4-BE49-F238E27FC236}">
                <a16:creationId xmlns:a16="http://schemas.microsoft.com/office/drawing/2014/main" id="{EB774CC4-BE6C-D5EE-A6A8-9C68063C1DBE}"/>
              </a:ext>
            </a:extLst>
          </p:cNvPr>
          <p:cNvSpPr txBox="1">
            <a:spLocks/>
          </p:cNvSpPr>
          <p:nvPr/>
        </p:nvSpPr>
        <p:spPr>
          <a:xfrm>
            <a:off x="5840425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Google Shape;470;p34">
            <a:extLst>
              <a:ext uri="{FF2B5EF4-FFF2-40B4-BE49-F238E27FC236}">
                <a16:creationId xmlns:a16="http://schemas.microsoft.com/office/drawing/2014/main" id="{724B1262-8984-6A08-7EB7-95C28F7C624E}"/>
              </a:ext>
            </a:extLst>
          </p:cNvPr>
          <p:cNvSpPr txBox="1">
            <a:spLocks/>
          </p:cNvSpPr>
          <p:nvPr/>
        </p:nvSpPr>
        <p:spPr>
          <a:xfrm>
            <a:off x="7064919" y="2971801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3D8447-7D9D-A65D-2C6B-42D5064EFC6F}"/>
              </a:ext>
            </a:extLst>
          </p:cNvPr>
          <p:cNvGrpSpPr/>
          <p:nvPr/>
        </p:nvGrpSpPr>
        <p:grpSpPr>
          <a:xfrm>
            <a:off x="1082842" y="3708910"/>
            <a:ext cx="2316450" cy="1127784"/>
            <a:chOff x="1082842" y="3708910"/>
            <a:chExt cx="2316450" cy="112778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5C3B9BB-55A7-3E33-12C3-840230B7A2DA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Google Shape;470;p34">
              <a:extLst>
                <a:ext uri="{FF2B5EF4-FFF2-40B4-BE49-F238E27FC236}">
                  <a16:creationId xmlns:a16="http://schemas.microsoft.com/office/drawing/2014/main" id="{5B947312-D6F2-3EF4-61FC-BC6C8663C936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316450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hạng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7DACAE1-9610-A0B0-ED9B-EB8DA20B13F7}"/>
              </a:ext>
            </a:extLst>
          </p:cNvPr>
          <p:cNvGrpSpPr/>
          <p:nvPr/>
        </p:nvGrpSpPr>
        <p:grpSpPr>
          <a:xfrm>
            <a:off x="3847409" y="3708910"/>
            <a:ext cx="2316450" cy="1127784"/>
            <a:chOff x="1082842" y="3708910"/>
            <a:chExt cx="2316450" cy="112778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2D9B480-F0F1-F64D-9B95-43D298626AD0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oogle Shape;470;p34">
              <a:extLst>
                <a:ext uri="{FF2B5EF4-FFF2-40B4-BE49-F238E27FC236}">
                  <a16:creationId xmlns:a16="http://schemas.microsoft.com/office/drawing/2014/main" id="{13352A3C-D5CB-DDDA-C743-418F971B1CC5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316450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hạng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AD8510-287D-FCDC-F118-0208CF552A99}"/>
              </a:ext>
            </a:extLst>
          </p:cNvPr>
          <p:cNvGrpSpPr/>
          <p:nvPr/>
        </p:nvGrpSpPr>
        <p:grpSpPr>
          <a:xfrm>
            <a:off x="6528665" y="3708443"/>
            <a:ext cx="2141587" cy="1127784"/>
            <a:chOff x="1082842" y="3708910"/>
            <a:chExt cx="2141587" cy="112778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4A309A3-3AC7-43AE-62BE-0A37D44EE654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Google Shape;470;p34">
              <a:extLst>
                <a:ext uri="{FF2B5EF4-FFF2-40B4-BE49-F238E27FC236}">
                  <a16:creationId xmlns:a16="http://schemas.microsoft.com/office/drawing/2014/main" id="{9E9D23A6-34D5-CE3D-310E-9130F41172AD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141587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</a:p>
          </p:txBody>
        </p:sp>
      </p:grpSp>
      <p:sp>
        <p:nvSpPr>
          <p:cNvPr id="18" name="Google Shape;3954;p42">
            <a:extLst>
              <a:ext uri="{FF2B5EF4-FFF2-40B4-BE49-F238E27FC236}">
                <a16:creationId xmlns:a16="http://schemas.microsoft.com/office/drawing/2014/main" id="{D356F919-E928-054A-285E-EA50C13108A4}"/>
              </a:ext>
            </a:extLst>
          </p:cNvPr>
          <p:cNvSpPr txBox="1">
            <a:spLocks/>
          </p:cNvSpPr>
          <p:nvPr/>
        </p:nvSpPr>
        <p:spPr>
          <a:xfrm>
            <a:off x="3548944" y="1545617"/>
            <a:ext cx="4582962" cy="83617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rgbClr val="E254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– 10 = 4 (quả)</a:t>
            </a:r>
          </a:p>
        </p:txBody>
      </p:sp>
    </p:spTree>
    <p:extLst>
      <p:ext uri="{BB962C8B-B14F-4D97-AF65-F5344CB8AC3E}">
        <p14:creationId xmlns:p14="http://schemas.microsoft.com/office/powerpoint/2010/main" val="1908378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/>
      <p:bldP spid="25" grpId="0"/>
      <p:bldP spid="26" grpId="0" animBg="1"/>
      <p:bldP spid="27" grpId="0"/>
      <p:bldP spid="28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32;p37">
            <a:extLst>
              <a:ext uri="{FF2B5EF4-FFF2-40B4-BE49-F238E27FC236}">
                <a16:creationId xmlns:a16="http://schemas.microsoft.com/office/drawing/2014/main" id="{BAC1DBEA-0109-EC8D-C063-40C32B5A5BA0}"/>
              </a:ext>
            </a:extLst>
          </p:cNvPr>
          <p:cNvGrpSpPr/>
          <p:nvPr/>
        </p:nvGrpSpPr>
        <p:grpSpPr>
          <a:xfrm>
            <a:off x="2223457" y="1688472"/>
            <a:ext cx="6559595" cy="3076030"/>
            <a:chOff x="2180925" y="540000"/>
            <a:chExt cx="4796700" cy="2370300"/>
          </a:xfrm>
        </p:grpSpPr>
        <p:sp>
          <p:nvSpPr>
            <p:cNvPr id="45" name="Google Shape;533;p37">
              <a:extLst>
                <a:ext uri="{FF2B5EF4-FFF2-40B4-BE49-F238E27FC236}">
                  <a16:creationId xmlns:a16="http://schemas.microsoft.com/office/drawing/2014/main" id="{6D2FCE53-27B9-03CE-F65F-AB87ACEAEFF9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4;p37">
              <a:extLst>
                <a:ext uri="{FF2B5EF4-FFF2-40B4-BE49-F238E27FC236}">
                  <a16:creationId xmlns:a16="http://schemas.microsoft.com/office/drawing/2014/main" id="{B188530F-77D2-7ECD-F58B-FC2B1335979E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5;p37">
              <a:extLst>
                <a:ext uri="{FF2B5EF4-FFF2-40B4-BE49-F238E27FC236}">
                  <a16:creationId xmlns:a16="http://schemas.microsoft.com/office/drawing/2014/main" id="{6591445C-A585-29F1-2E6D-E3E6C8A81A19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;p37">
              <a:extLst>
                <a:ext uri="{FF2B5EF4-FFF2-40B4-BE49-F238E27FC236}">
                  <a16:creationId xmlns:a16="http://schemas.microsoft.com/office/drawing/2014/main" id="{D2D909CC-6BD6-0DA0-0F70-DAC1CC778713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7;p37">
              <a:extLst>
                <a:ext uri="{FF2B5EF4-FFF2-40B4-BE49-F238E27FC236}">
                  <a16:creationId xmlns:a16="http://schemas.microsoft.com/office/drawing/2014/main" id="{FFDC8EE3-A672-1749-F7EC-E5EC102B520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8;p37">
              <a:extLst>
                <a:ext uri="{FF2B5EF4-FFF2-40B4-BE49-F238E27FC236}">
                  <a16:creationId xmlns:a16="http://schemas.microsoft.com/office/drawing/2014/main" id="{39204C3D-D79D-D267-4B43-D52565FEA146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694;p42">
            <a:extLst>
              <a:ext uri="{FF2B5EF4-FFF2-40B4-BE49-F238E27FC236}">
                <a16:creationId xmlns:a16="http://schemas.microsoft.com/office/drawing/2014/main" id="{EF23F5A0-0EDB-2073-5DB9-2638500F3DEA}"/>
              </a:ext>
            </a:extLst>
          </p:cNvPr>
          <p:cNvSpPr txBox="1">
            <a:spLocks/>
          </p:cNvSpPr>
          <p:nvPr/>
        </p:nvSpPr>
        <p:spPr>
          <a:xfrm>
            <a:off x="2713676" y="1873401"/>
            <a:ext cx="5741132" cy="2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hạng, ta lấy </a:t>
            </a:r>
            <a:r>
              <a:rPr lang="en-US" sz="45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en-US" sz="45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hạng kia</a:t>
            </a:r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F6F19B-3165-74EE-730E-EA5D475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6" y="2299378"/>
            <a:ext cx="2778620" cy="2827420"/>
          </a:xfrm>
          <a:prstGeom prst="rect">
            <a:avLst/>
          </a:prstGeom>
        </p:spPr>
      </p:pic>
      <p:grpSp>
        <p:nvGrpSpPr>
          <p:cNvPr id="548" name="Google Shape;548;p38"/>
          <p:cNvGrpSpPr/>
          <p:nvPr/>
        </p:nvGrpSpPr>
        <p:grpSpPr>
          <a:xfrm>
            <a:off x="4880760" y="598077"/>
            <a:ext cx="3304606" cy="1747862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470;p34">
            <a:extLst>
              <a:ext uri="{FF2B5EF4-FFF2-40B4-BE49-F238E27FC236}">
                <a16:creationId xmlns:a16="http://schemas.microsoft.com/office/drawing/2014/main" id="{5C26146B-909F-6DA8-E06A-8BBA63DBBA60}"/>
              </a:ext>
            </a:extLst>
          </p:cNvPr>
          <p:cNvSpPr txBox="1">
            <a:spLocks/>
          </p:cNvSpPr>
          <p:nvPr/>
        </p:nvSpPr>
        <p:spPr>
          <a:xfrm rot="21388381">
            <a:off x="1573878" y="754257"/>
            <a:ext cx="4859998" cy="2500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 nhớ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529322" y="25077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280539" y="952109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6989289" y="666801"/>
            <a:ext cx="1402199" cy="38015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3047951" y="1952838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HOẠT ĐỘNG</a:t>
            </a:r>
            <a:endParaRPr sz="8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3107090" y="1324145"/>
            <a:ext cx="1290943" cy="1038867"/>
            <a:chOff x="1434600" y="925306"/>
            <a:chExt cx="859224" cy="798550"/>
          </a:xfrm>
        </p:grpSpPr>
        <p:sp>
          <p:nvSpPr>
            <p:cNvPr id="245" name="Google Shape;13;p2">
              <a:extLst>
                <a:ext uri="{FF2B5EF4-FFF2-40B4-BE49-F238E27FC236}">
                  <a16:creationId xmlns:a16="http://schemas.microsoft.com/office/drawing/2014/main" id="{10CE6188-A430-439A-8C83-EE14886ED1C6}"/>
                </a:ext>
              </a:extLst>
            </p:cNvPr>
            <p:cNvSpPr/>
            <p:nvPr/>
          </p:nvSpPr>
          <p:spPr>
            <a:xfrm rot="19238484">
              <a:off x="1434600" y="92530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" y="1224413"/>
            <a:ext cx="3602926" cy="3919087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2419468" y="5978721"/>
            <a:ext cx="8577243" cy="1014074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16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1A573-FE6C-13A2-D73E-FAA3647BCA77}"/>
              </a:ext>
            </a:extLst>
          </p:cNvPr>
          <p:cNvGrpSpPr/>
          <p:nvPr/>
        </p:nvGrpSpPr>
        <p:grpSpPr>
          <a:xfrm>
            <a:off x="1310491" y="3957179"/>
            <a:ext cx="8577243" cy="1014074"/>
            <a:chOff x="1914293" y="3932521"/>
            <a:chExt cx="8577243" cy="1014074"/>
          </a:xfrm>
        </p:grpSpPr>
        <p:sp>
          <p:nvSpPr>
            <p:cNvPr id="4" name="Google Shape;470;p34">
              <a:extLst>
                <a:ext uri="{FF2B5EF4-FFF2-40B4-BE49-F238E27FC236}">
                  <a16:creationId xmlns:a16="http://schemas.microsoft.com/office/drawing/2014/main" id="{9E118353-8E45-6F49-722E-311C6D83FE79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40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69E81C-7A40-0C86-8EB0-FB981971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grpSp>
        <p:nvGrpSpPr>
          <p:cNvPr id="17" name="Google Shape;532;p37">
            <a:extLst>
              <a:ext uri="{FF2B5EF4-FFF2-40B4-BE49-F238E27FC236}">
                <a16:creationId xmlns:a16="http://schemas.microsoft.com/office/drawing/2014/main" id="{A6A07C1E-1851-DD51-A56D-6842825DF40F}"/>
              </a:ext>
            </a:extLst>
          </p:cNvPr>
          <p:cNvGrpSpPr/>
          <p:nvPr/>
        </p:nvGrpSpPr>
        <p:grpSpPr>
          <a:xfrm>
            <a:off x="871097" y="387184"/>
            <a:ext cx="7401806" cy="3543460"/>
            <a:chOff x="2180925" y="540000"/>
            <a:chExt cx="4796700" cy="2370300"/>
          </a:xfrm>
        </p:grpSpPr>
        <p:sp>
          <p:nvSpPr>
            <p:cNvPr id="18" name="Google Shape;533;p37">
              <a:extLst>
                <a:ext uri="{FF2B5EF4-FFF2-40B4-BE49-F238E27FC236}">
                  <a16:creationId xmlns:a16="http://schemas.microsoft.com/office/drawing/2014/main" id="{D30F7E3D-82EB-8EC1-EF92-5CBE19C263BF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534;p37">
              <a:extLst>
                <a:ext uri="{FF2B5EF4-FFF2-40B4-BE49-F238E27FC236}">
                  <a16:creationId xmlns:a16="http://schemas.microsoft.com/office/drawing/2014/main" id="{A98C329D-2AA7-7876-C50C-3A3655F9066F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535;p37">
              <a:extLst>
                <a:ext uri="{FF2B5EF4-FFF2-40B4-BE49-F238E27FC236}">
                  <a16:creationId xmlns:a16="http://schemas.microsoft.com/office/drawing/2014/main" id="{C42EABB2-C008-46F3-3B13-4CC2224B253F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536;p37">
              <a:extLst>
                <a:ext uri="{FF2B5EF4-FFF2-40B4-BE49-F238E27FC236}">
                  <a16:creationId xmlns:a16="http://schemas.microsoft.com/office/drawing/2014/main" id="{94F959F9-822C-865A-77A4-EB3717CC8EEF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537;p37">
              <a:extLst>
                <a:ext uri="{FF2B5EF4-FFF2-40B4-BE49-F238E27FC236}">
                  <a16:creationId xmlns:a16="http://schemas.microsoft.com/office/drawing/2014/main" id="{0AA96139-5A08-BE43-11F3-B4F8E9FFD19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538;p37">
              <a:extLst>
                <a:ext uri="{FF2B5EF4-FFF2-40B4-BE49-F238E27FC236}">
                  <a16:creationId xmlns:a16="http://schemas.microsoft.com/office/drawing/2014/main" id="{5EFCBBA8-A5C9-EDE8-C197-00E47045F04F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Google Shape;694;p42">
            <a:extLst>
              <a:ext uri="{FF2B5EF4-FFF2-40B4-BE49-F238E27FC236}">
                <a16:creationId xmlns:a16="http://schemas.microsoft.com/office/drawing/2014/main" id="{89EEFB32-A658-3A28-DFE9-FFF33FD046D9}"/>
              </a:ext>
            </a:extLst>
          </p:cNvPr>
          <p:cNvSpPr txBox="1">
            <a:spLocks/>
          </p:cNvSpPr>
          <p:nvPr/>
        </p:nvSpPr>
        <p:spPr>
          <a:xfrm>
            <a:off x="1474407" y="894701"/>
            <a:ext cx="2109861" cy="62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Mẫu: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470;p34">
            <a:extLst>
              <a:ext uri="{FF2B5EF4-FFF2-40B4-BE49-F238E27FC236}">
                <a16:creationId xmlns:a16="http://schemas.microsoft.com/office/drawing/2014/main" id="{2D022FFE-98E2-3347-A586-AF987FF0A27F}"/>
              </a:ext>
            </a:extLst>
          </p:cNvPr>
          <p:cNvSpPr txBox="1">
            <a:spLocks/>
          </p:cNvSpPr>
          <p:nvPr/>
        </p:nvSpPr>
        <p:spPr>
          <a:xfrm>
            <a:off x="2634877" y="152443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Google Shape;694;p42">
            <a:extLst>
              <a:ext uri="{FF2B5EF4-FFF2-40B4-BE49-F238E27FC236}">
                <a16:creationId xmlns:a16="http://schemas.microsoft.com/office/drawing/2014/main" id="{248C5030-01C1-6AD9-9D96-3418CD86D426}"/>
              </a:ext>
            </a:extLst>
          </p:cNvPr>
          <p:cNvSpPr txBox="1">
            <a:spLocks/>
          </p:cNvSpPr>
          <p:nvPr/>
        </p:nvSpPr>
        <p:spPr>
          <a:xfrm>
            <a:off x="3746095" y="13709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Google Shape;694;p42">
            <a:extLst>
              <a:ext uri="{FF2B5EF4-FFF2-40B4-BE49-F238E27FC236}">
                <a16:creationId xmlns:a16="http://schemas.microsoft.com/office/drawing/2014/main" id="{151D7159-0216-2538-9B30-00B0426D4873}"/>
              </a:ext>
            </a:extLst>
          </p:cNvPr>
          <p:cNvSpPr txBox="1">
            <a:spLocks/>
          </p:cNvSpPr>
          <p:nvPr/>
        </p:nvSpPr>
        <p:spPr>
          <a:xfrm>
            <a:off x="4509727" y="1409865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endParaRPr lang="vi-VN" sz="4400" b="1" dirty="0">
              <a:solidFill>
                <a:schemeClr val="accent4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694;p42">
            <a:extLst>
              <a:ext uri="{FF2B5EF4-FFF2-40B4-BE49-F238E27FC236}">
                <a16:creationId xmlns:a16="http://schemas.microsoft.com/office/drawing/2014/main" id="{4BA7D95E-84BC-A24D-88E1-7B097AC10EC0}"/>
              </a:ext>
            </a:extLst>
          </p:cNvPr>
          <p:cNvSpPr txBox="1">
            <a:spLocks/>
          </p:cNvSpPr>
          <p:nvPr/>
        </p:nvSpPr>
        <p:spPr>
          <a:xfrm>
            <a:off x="5615999" y="1409865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694;p42">
            <a:extLst>
              <a:ext uri="{FF2B5EF4-FFF2-40B4-BE49-F238E27FC236}">
                <a16:creationId xmlns:a16="http://schemas.microsoft.com/office/drawing/2014/main" id="{192384E3-8329-5435-5B6C-3F1478A00ABC}"/>
              </a:ext>
            </a:extLst>
          </p:cNvPr>
          <p:cNvSpPr txBox="1">
            <a:spLocks/>
          </p:cNvSpPr>
          <p:nvPr/>
        </p:nvSpPr>
        <p:spPr>
          <a:xfrm>
            <a:off x="6398115" y="1409973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</a:t>
            </a:r>
            <a:endParaRPr lang="vi-VN" sz="4400" b="1" dirty="0">
              <a:solidFill>
                <a:schemeClr val="accent4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694;p42">
            <a:extLst>
              <a:ext uri="{FF2B5EF4-FFF2-40B4-BE49-F238E27FC236}">
                <a16:creationId xmlns:a16="http://schemas.microsoft.com/office/drawing/2014/main" id="{6D56A610-AC46-A258-53AF-79751EA23F87}"/>
              </a:ext>
            </a:extLst>
          </p:cNvPr>
          <p:cNvSpPr txBox="1">
            <a:spLocks/>
          </p:cNvSpPr>
          <p:nvPr/>
        </p:nvSpPr>
        <p:spPr>
          <a:xfrm>
            <a:off x="2780262" y="2354257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26  -   10  =   16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961F59F-D095-C9AC-12AC-C01F48C0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9" y="5542040"/>
            <a:ext cx="4386701" cy="418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4" y="-440910"/>
            <a:ext cx="8535069" cy="81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6" action="ppaction://hlinksldjump"/>
            <a:extLst>
              <a:ext uri="{FF2B5EF4-FFF2-40B4-BE49-F238E27FC236}">
                <a16:creationId xmlns:a16="http://schemas.microsoft.com/office/drawing/2014/main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417" y="-226935"/>
            <a:ext cx="3832622" cy="39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组合 12">
            <a:extLst>
              <a:ext uri="{FF2B5EF4-FFF2-40B4-BE49-F238E27FC236}">
                <a16:creationId xmlns:a16="http://schemas.microsoft.com/office/drawing/2014/main" id="{6E8DFD77-05DD-8611-864C-AE87A61F05FF}"/>
              </a:ext>
            </a:extLst>
          </p:cNvPr>
          <p:cNvGrpSpPr/>
          <p:nvPr/>
        </p:nvGrpSpPr>
        <p:grpSpPr>
          <a:xfrm>
            <a:off x="3168591" y="137409"/>
            <a:ext cx="3316934" cy="766541"/>
            <a:chOff x="2604152" y="873043"/>
            <a:chExt cx="3316934" cy="766541"/>
          </a:xfrm>
        </p:grpSpPr>
        <p:grpSp>
          <p:nvGrpSpPr>
            <p:cNvPr id="75" name="组合 6">
              <a:extLst>
                <a:ext uri="{FF2B5EF4-FFF2-40B4-BE49-F238E27FC236}">
                  <a16:creationId xmlns:a16="http://schemas.microsoft.com/office/drawing/2014/main" id="{72453E74-BE96-C3C1-E037-AF4BBCEE938B}"/>
                </a:ext>
              </a:extLst>
            </p:cNvPr>
            <p:cNvGrpSpPr/>
            <p:nvPr/>
          </p:nvGrpSpPr>
          <p:grpSpPr>
            <a:xfrm>
              <a:off x="2604152" y="931698"/>
              <a:ext cx="3316934" cy="707886"/>
              <a:chOff x="3771007" y="1083236"/>
              <a:chExt cx="3316934" cy="707886"/>
            </a:xfrm>
          </p:grpSpPr>
          <p:sp>
            <p:nvSpPr>
              <p:cNvPr id="79" name="矩形 7">
                <a:extLst>
                  <a:ext uri="{FF2B5EF4-FFF2-40B4-BE49-F238E27FC236}">
                    <a16:creationId xmlns:a16="http://schemas.microsoft.com/office/drawing/2014/main" id="{64C409ED-287E-E599-C1D5-1601691E94E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3316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4000">
                    <a:ln w="152400">
                      <a:solidFill>
                        <a:schemeClr val="accent4"/>
                      </a:solidFill>
                    </a:ln>
                    <a:solidFill>
                      <a:schemeClr val="accent4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KHỈ HÁI ĐÀO</a:t>
                </a:r>
              </a:p>
            </p:txBody>
          </p:sp>
          <p:sp>
            <p:nvSpPr>
              <p:cNvPr id="80" name="矩形 8">
                <a:extLst>
                  <a:ext uri="{FF2B5EF4-FFF2-40B4-BE49-F238E27FC236}">
                    <a16:creationId xmlns:a16="http://schemas.microsoft.com/office/drawing/2014/main" id="{4230A91E-2A04-2D9A-33BC-E7F036EFAF53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3316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en-US" altLang="zh-CN" sz="4000">
                    <a:ln>
                      <a:solidFill>
                        <a:schemeClr val="accent4"/>
                      </a:solidFill>
                    </a:ln>
                    <a:gradFill>
                      <a:gsLst>
                        <a:gs pos="54000">
                          <a:srgbClr val="FE9998"/>
                        </a:gs>
                        <a:gs pos="27000">
                          <a:srgbClr val="CF2665"/>
                        </a:gs>
                        <a:gs pos="80000">
                          <a:srgbClr val="CF2665"/>
                        </a:gs>
                      </a:gsLst>
                      <a:lin ang="5400000" scaled="1"/>
                    </a:gradFill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Khỉ hái đào</a:t>
                </a:r>
                <a:endParaRPr lang="zh-CN" altLang="en-US" sz="4000" dirty="0">
                  <a:ln>
                    <a:solidFill>
                      <a:schemeClr val="accent4"/>
                    </a:solidFill>
                  </a:ln>
                  <a:gradFill>
                    <a:gsLst>
                      <a:gs pos="54000">
                        <a:srgbClr val="92AEEE"/>
                      </a:gs>
                      <a:gs pos="27000">
                        <a:srgbClr val="6183D0"/>
                      </a:gs>
                      <a:gs pos="80000">
                        <a:srgbClr val="6183D0"/>
                      </a:gs>
                    </a:gsLst>
                    <a:lin ang="5400000" scaled="1"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76" name="组合 9">
              <a:extLst>
                <a:ext uri="{FF2B5EF4-FFF2-40B4-BE49-F238E27FC236}">
                  <a16:creationId xmlns:a16="http://schemas.microsoft.com/office/drawing/2014/main" id="{F5EE08BE-18F0-7BA7-127E-E0552364D3F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721487"/>
              <a:chOff x="3771007" y="1083236"/>
              <a:chExt cx="184731" cy="721487"/>
            </a:xfrm>
          </p:grpSpPr>
          <p:sp>
            <p:nvSpPr>
              <p:cNvPr id="77" name="矩形 10">
                <a:extLst>
                  <a:ext uri="{FF2B5EF4-FFF2-40B4-BE49-F238E27FC236}">
                    <a16:creationId xmlns:a16="http://schemas.microsoft.com/office/drawing/2014/main" id="{766B5320-9B3C-E247-6B7A-3B3E2A7D3CC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4000" dirty="0">
                  <a:ln w="152400">
                    <a:solidFill>
                      <a:schemeClr val="accent4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78" name="矩形 11">
                <a:extLst>
                  <a:ext uri="{FF2B5EF4-FFF2-40B4-BE49-F238E27FC236}">
                    <a16:creationId xmlns:a16="http://schemas.microsoft.com/office/drawing/2014/main" id="{5F91096E-842F-11D7-4263-BC3D5F4876B2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4000" dirty="0">
                  <a:ln>
                    <a:solidFill>
                      <a:schemeClr val="accent4"/>
                    </a:solidFill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TM Showcard" panose="02040603050506020204" pitchFamily="18" charset="0"/>
                  <a:ea typeface="字魂27号-布丁体" panose="00000505000000000000" pitchFamily="2" charset="-122"/>
                </a:endParaRPr>
              </a:p>
            </p:txBody>
          </p:sp>
        </p:grpSp>
      </p:grpSp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204" y="2304768"/>
            <a:ext cx="4704805" cy="378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1" action="ppaction://hlinksldjump"/>
            <a:extLst>
              <a:ext uri="{FF2B5EF4-FFF2-40B4-BE49-F238E27FC236}">
                <a16:creationId xmlns:a16="http://schemas.microsoft.com/office/drawing/2014/main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7339" y="446998"/>
            <a:ext cx="2743438" cy="273734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34217" y="1899444"/>
            <a:ext cx="2212180" cy="1901004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2175" y="400301"/>
            <a:ext cx="2676376" cy="2676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8025E-6 L 0.4375 0.3462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id="{81082885-E7C9-A8CA-6D03-B6E6B226B2BE}"/>
              </a:ext>
            </a:extLst>
          </p:cNvPr>
          <p:cNvGrpSpPr/>
          <p:nvPr/>
        </p:nvGrpSpPr>
        <p:grpSpPr>
          <a:xfrm>
            <a:off x="1065568" y="1197655"/>
            <a:ext cx="7401806" cy="3543460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2384285" y="2219481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1" name="Google Shape;694;p42">
            <a:extLst>
              <a:ext uri="{FF2B5EF4-FFF2-40B4-BE49-F238E27FC236}">
                <a16:creationId xmlns:a16="http://schemas.microsoft.com/office/drawing/2014/main" id="{5DBD4B85-B3C0-496A-8F35-40A57D111376}"/>
              </a:ext>
            </a:extLst>
          </p:cNvPr>
          <p:cNvSpPr txBox="1">
            <a:spLocks/>
          </p:cNvSpPr>
          <p:nvPr/>
        </p:nvSpPr>
        <p:spPr>
          <a:xfrm>
            <a:off x="3495503" y="2066019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4259135" y="2104910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20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5365407" y="2104910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" name="Google Shape;694;p42">
            <a:extLst>
              <a:ext uri="{FF2B5EF4-FFF2-40B4-BE49-F238E27FC236}">
                <a16:creationId xmlns:a16="http://schemas.microsoft.com/office/drawing/2014/main" id="{454E57A4-D42B-BD39-99BC-9BD17CDD20FB}"/>
              </a:ext>
            </a:extLst>
          </p:cNvPr>
          <p:cNvSpPr txBox="1">
            <a:spLocks/>
          </p:cNvSpPr>
          <p:nvPr/>
        </p:nvSpPr>
        <p:spPr>
          <a:xfrm>
            <a:off x="6147523" y="210501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/>
            </a:r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2530898" y="3072832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 -   20  =   15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2384285" y="2219480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48" y="24063"/>
            <a:ext cx="3755911" cy="37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946" y="-1263316"/>
            <a:ext cx="6308984" cy="66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8" action="ppaction://hlinksldjump"/>
            <a:extLst>
              <a:ext uri="{FF2B5EF4-FFF2-40B4-BE49-F238E27FC236}">
                <a16:creationId xmlns:a16="http://schemas.microsoft.com/office/drawing/2014/main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1634" y="-369470"/>
            <a:ext cx="3141231" cy="3134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</p:bldLst>
  </p:timing>
</p:sld>
</file>

<file path=ppt/theme/theme1.xml><?xml version="1.0" encoding="utf-8"?>
<a:theme xmlns:a="http://schemas.openxmlformats.org/drawingml/2006/main" name="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242</Words>
  <Application>Microsoft Office PowerPoint</Application>
  <PresentationFormat>On-screen Show (16:9)</PresentationFormat>
  <Paragraphs>97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Fredoka One</vt:lpstr>
      <vt:lpstr>UTM Showcard</vt:lpstr>
      <vt:lpstr>#9Slide05 Bodega Script</vt:lpstr>
      <vt:lpstr>Comfortaa</vt:lpstr>
      <vt:lpstr>Cambria</vt:lpstr>
      <vt:lpstr>Black Han Sans</vt:lpstr>
      <vt:lpstr>#9Slide07 HoneyCream</vt:lpstr>
      <vt:lpstr>SVN-Newton</vt:lpstr>
      <vt:lpstr>#9Slide05 SVNUT Triumph</vt:lpstr>
      <vt:lpstr>Comfortaa Light</vt:lpstr>
      <vt:lpstr>#9Slide07 IcielStormtrooper</vt:lpstr>
      <vt:lpstr>Times New Roman</vt:lpstr>
      <vt:lpstr>Arial</vt:lpstr>
      <vt:lpstr>#9Slide07 Altus</vt:lpstr>
      <vt:lpstr>UTM Avo</vt:lpstr>
      <vt:lpstr>字魂27号-布丁体</vt:lpstr>
      <vt:lpstr>Holtwood One SC</vt:lpstr>
      <vt:lpstr>Math Lesson by Slidesgo</vt:lpstr>
      <vt:lpstr>1_Math Lesson by Slidesgo</vt:lpstr>
      <vt:lpstr>Bài 3 Tìm thành phần</vt:lpstr>
      <vt:lpstr>PowerPoint Presentation</vt:lpstr>
      <vt:lpstr>14</vt:lpstr>
      <vt:lpstr>* Số táo đỏ bằng tổng số táo trừ đi số táo xanh. * Số táo đỏ là:                            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Củng cố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Funny Math Lesson</dc:title>
  <dc:creator>Diệu Hiền MNT</dc:creator>
  <cp:keywords>MĂNG NON TEAM</cp:keywords>
  <cp:lastModifiedBy>Windows User</cp:lastModifiedBy>
  <cp:revision>29</cp:revision>
  <dcterms:modified xsi:type="dcterms:W3CDTF">2024-09-19T14:46:34Z</dcterms:modified>
</cp:coreProperties>
</file>