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2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18" Type="http://schemas.microsoft.com/office/2007/relationships/hdphoto" Target="../media/hdphoto8.wdp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15.emf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7.png"/><Relationship Id="rId5" Type="http://schemas.openxmlformats.org/officeDocument/2006/relationships/image" Target="../media/image13.emf"/><Relationship Id="rId15" Type="http://schemas.microsoft.com/office/2007/relationships/hdphoto" Target="../media/hdphoto7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microsoft.com/office/2007/relationships/hdphoto" Target="../media/hdphoto6.wdp"/><Relationship Id="rId5" Type="http://schemas.openxmlformats.org/officeDocument/2006/relationships/image" Target="../media/image13.emf"/><Relationship Id="rId1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10" b="99448" l="0" r="100000">
                        <a14:foregroundMark x1="41509" y1="64088" x2="41509" y2="64088"/>
                        <a14:foregroundMark x1="44205" y1="66851" x2="44205" y2="66851"/>
                        <a14:foregroundMark x1="31806" y1="72376" x2="31806" y2="72376"/>
                        <a14:foregroundMark x1="34501" y1="72099" x2="34501" y2="72099"/>
                        <a14:foregroundMark x1="36658" y1="67127" x2="36658" y2="67127"/>
                        <a14:foregroundMark x1="36658" y1="63536" x2="36658" y2="63536"/>
                        <a14:foregroundMark x1="65229" y1="70718" x2="65229" y2="70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71" y="0"/>
            <a:ext cx="1193729" cy="1164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7511" y="4308182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Giáo viên: Hoàng Thị Thùy Linh</a:t>
            </a:r>
            <a:endParaRPr lang="en-US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/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/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/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/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/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/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/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/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2435" y="2040700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>
            <a:fillRect/>
          </a:stretch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>
            <a:fillRect/>
          </a:stretch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>
            <a:fillRect/>
          </a:stretch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640" y="955227"/>
            <a:ext cx="6336818" cy="140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78" y="2671536"/>
            <a:ext cx="6733276" cy="50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73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186008" y="1855928"/>
            <a:ext cx="9508011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43" y="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/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/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737</Words>
  <Application>Microsoft Office PowerPoint</Application>
  <PresentationFormat>Custom</PresentationFormat>
  <Paragraphs>116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40</cp:revision>
  <dcterms:created xsi:type="dcterms:W3CDTF">2023-06-23T05:59:00Z</dcterms:created>
  <dcterms:modified xsi:type="dcterms:W3CDTF">2024-09-20T04:38:50Z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1C60FC68D44445AD82BF5316609D14E4</vt:lpwstr>
  </property>
  <property fmtid="{D5CDD505-2E9C-101B-9397-08002B2CF9AE}" pid="3" name="KSOProductBuildVer">
    <vt:lpwstr>1033-11.2.0.11537</vt:lpwstr>
  </property>
</Properties>
</file>