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872" r:id="rId2"/>
    <p:sldId id="257" r:id="rId3"/>
    <p:sldId id="871" r:id="rId4"/>
    <p:sldId id="836" r:id="rId5"/>
    <p:sldId id="837" r:id="rId6"/>
    <p:sldId id="838" r:id="rId7"/>
    <p:sldId id="839" r:id="rId8"/>
    <p:sldId id="856" r:id="rId9"/>
    <p:sldId id="869" r:id="rId10"/>
    <p:sldId id="855" r:id="rId11"/>
    <p:sldId id="870" r:id="rId12"/>
    <p:sldId id="8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66905-FEF3-42B6-B234-12752B7C9AE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00552-8736-4F9A-8266-730EBEB70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87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Hương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Thảo: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https://www.facebook.com/huongthaoGADT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AC9D5-5F41-4B19-AEC1-5D229DD875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795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LINK FACEBOOK: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https://www.facebook.com/huongthaoGADT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AC9D5-5F41-4B19-AEC1-5D229DD875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44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7C7AB-B834-9582-532E-4EF026915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72059F-22FE-07BD-10A8-317708F57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28D81-9060-DF4A-AC53-E3360335C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2BD0-66B1-46D3-881A-69F13D136AD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705BC-C651-475C-C18C-B8AE7455A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21390-6238-E5C2-2F7B-C5657F86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3727-50D2-4783-81A3-3907CBC4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0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9D206-5031-F1EF-47DE-229946FD0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640B20-1597-6D09-CAC7-6B20CC4B3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F91DB-C259-A278-79EA-0473575E6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2BD0-66B1-46D3-881A-69F13D136AD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C56B2-CE83-2875-78A7-4452C38F7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850E1-AADB-97D7-E967-E3562A3E9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3727-50D2-4783-81A3-3907CBC4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1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F8F1C5-978E-7525-AD52-6D821288B9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76D225-A6B1-E742-4CA6-9BA34C766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3945C-D3EA-3EED-CB9E-E10043AA8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2BD0-66B1-46D3-881A-69F13D136AD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21ADE-87A9-2F51-B2DE-B8B61D7DD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65650-B9D6-4CF7-F07F-68A89ACEA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3727-50D2-4783-81A3-3907CBC4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6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A615B-C0D3-BF94-D514-424707051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D37D5-8531-8F0E-F245-11782A36D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9B687-6525-94E6-744B-49EFFF4FA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2BD0-66B1-46D3-881A-69F13D136AD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E76E4-B9E0-3A96-4E54-915B98CEC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594A6-D0B0-663D-AE64-DAE82FFCE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3727-50D2-4783-81A3-3907CBC4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9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1EC01-58A9-4790-7A5B-FAD6707B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F10FB-C855-3FFD-DB1F-6555B4DAA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EF07F-48E8-2C29-B42E-E7C1EBB2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2BD0-66B1-46D3-881A-69F13D136AD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FD556-25AF-3C4B-7C88-81DDA4BF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B5A71-831C-B58F-D353-47EBCCC4E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3727-50D2-4783-81A3-3907CBC4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0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6A5D7-CB69-8C51-3460-37B7EB02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4F97B-19C2-E134-638F-079CE99A5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BA4FA-43D3-519C-7DFF-95CBCE55B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9A7C3-4E88-0729-AF63-7FEBEDD0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2BD0-66B1-46D3-881A-69F13D136AD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5F283-3FC7-5A69-F4C8-90719E0DF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9FDFD-9D9D-AB67-1D09-D74B89465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3727-50D2-4783-81A3-3907CBC4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8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18C38-ACF3-5CBE-221B-DB098FBFF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A629A-8B70-00B2-107F-014BF0C24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99627B-D921-16EC-B512-F2F6B7424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667E6-F212-72DD-9638-E640BABB0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062FEA-C48D-F774-BD91-D75B537B96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5A1806-4334-8A7F-9BD3-CC8341FA1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2BD0-66B1-46D3-881A-69F13D136AD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EF72DC-3646-626F-0679-C557AFE90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D59387-D80A-253B-320F-A8A473B2F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3727-50D2-4783-81A3-3907CBC4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7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1627-347A-2604-B066-DA201AF52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AD8A8-4868-ADB2-ABC1-5A07B252B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2BD0-66B1-46D3-881A-69F13D136AD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BE08AC-864F-05F1-102A-FC9AC8A1A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2C2CC8-A30D-2B8B-CB80-C6A9BA2D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3727-50D2-4783-81A3-3907CBC4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4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93DD-6254-7517-EBDA-636E6B4D2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2BD0-66B1-46D3-881A-69F13D136AD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D31BF1-676A-0383-BD53-0210224EC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1ED64-3156-8A48-3D8D-644DB214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3727-50D2-4783-81A3-3907CBC4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7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ABAEB-EC8F-31A6-21A2-87BFD0F4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DE648-C7F1-B329-9253-04875D560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EDD41-5493-F22E-1B9E-4AA491900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BF37F-2735-ADEC-EE17-167753FAD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2BD0-66B1-46D3-881A-69F13D136AD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902D2-D204-677E-BCF1-9A71D2131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46991-7BF6-F51E-8287-F81D27480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3727-50D2-4783-81A3-3907CBC4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1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893E4-8710-D6FF-E410-6128AE336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19690-4F3E-00DE-E58D-1B409E34A0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5A9F-AC51-67C8-D415-FAE4B5AE3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27915-719B-A012-C9B8-8AC91949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2BD0-66B1-46D3-881A-69F13D136AD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EAD92F-2FEE-AEE9-AE0E-4AC250962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286DA-8A51-4009-CB74-8D6FCC8F0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3727-50D2-4783-81A3-3907CBC4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41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9EAD1F-7CCA-D691-A7E7-C1C93350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20F36-AE49-EE11-90DA-42A4AF98C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6E867-B53F-98FC-DAF9-A89FEA9C6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A2BD0-66B1-46D3-881A-69F13D136AD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47448-3BED-30D0-D29A-045A6BDC6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ACBCB-9509-EFC4-5374-261F00E62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83727-50D2-4783-81A3-3907CBC4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5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audio" Target="../media/audio1.wav"/><Relationship Id="rId4" Type="http://schemas.openxmlformats.org/officeDocument/2006/relationships/image" Target="../media/image14.gif"/><Relationship Id="rId9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5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microsoft.com/office/2007/relationships/hdphoto" Target="../media/hdphoto4.wdp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microsoft.com/office/2007/relationships/hdphoto" Target="../media/hdphoto4.wdp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4.gif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62200" y="838200"/>
            <a:ext cx="7620000" cy="3429000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8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Chào </a:t>
            </a:r>
            <a:r>
              <a:rPr lang="en-US" sz="8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ĐÓN</a:t>
            </a:r>
            <a:r>
              <a:rPr lang="vi-VN" sz="8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en-US" sz="8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CÁC </a:t>
            </a:r>
            <a:r>
              <a:rPr lang="vi-VN" sz="8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cô giáo </a:t>
            </a:r>
            <a:br>
              <a:rPr lang="en-US" sz="8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</a:br>
            <a:r>
              <a:rPr lang="en-US" sz="8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ĐẾN DỰ </a:t>
            </a:r>
            <a:r>
              <a:rPr lang="vi-VN" sz="8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giờ</a:t>
            </a:r>
            <a:br>
              <a:rPr lang="en-US" sz="8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</a:br>
            <a:r>
              <a:rPr lang="en-US" sz="8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LỚP 3A3</a:t>
            </a:r>
          </a:p>
        </p:txBody>
      </p:sp>
    </p:spTree>
    <p:extLst>
      <p:ext uri="{BB962C8B-B14F-4D97-AF65-F5344CB8AC3E}">
        <p14:creationId xmlns:p14="http://schemas.microsoft.com/office/powerpoint/2010/main" val="2654301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19458" name="Picture 2" descr="Compound adjectives | Baamboozle">
            <a:extLst>
              <a:ext uri="{FF2B5EF4-FFF2-40B4-BE49-F238E27FC236}">
                <a16:creationId xmlns:a16="http://schemas.microsoft.com/office/drawing/2014/main" id="{B4E2CA57-8287-414E-BD85-3620A3257F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CC994FC-3530-42C5-93F9-009439DAED38}"/>
              </a:ext>
            </a:extLst>
          </p:cNvPr>
          <p:cNvGrpSpPr/>
          <p:nvPr/>
        </p:nvGrpSpPr>
        <p:grpSpPr>
          <a:xfrm>
            <a:off x="1416644" y="120981"/>
            <a:ext cx="1368928" cy="1371600"/>
            <a:chOff x="856628" y="879472"/>
            <a:chExt cx="1554480" cy="1554480"/>
          </a:xfrm>
        </p:grpSpPr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A016EECF-20EB-4C44-84B2-6A03DFA07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C2C98D-D348-4A7D-AC10-5F83B7350E62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B207B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E0A3EB9-7A06-43D9-99E6-689CD1E85C13}"/>
              </a:ext>
            </a:extLst>
          </p:cNvPr>
          <p:cNvSpPr txBox="1"/>
          <p:nvPr/>
        </p:nvSpPr>
        <p:spPr>
          <a:xfrm>
            <a:off x="2707556" y="467783"/>
            <a:ext cx="880977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hội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đấu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xuân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10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cặp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đô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đấu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bao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nhiêu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đô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đấu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9B0CB77-C94A-46E0-B68F-A05C074AC393}"/>
              </a:ext>
            </a:extLst>
          </p:cNvPr>
          <p:cNvGrpSpPr/>
          <p:nvPr/>
        </p:nvGrpSpPr>
        <p:grpSpPr>
          <a:xfrm>
            <a:off x="7115847" y="1784367"/>
            <a:ext cx="4946014" cy="1518266"/>
            <a:chOff x="7173903" y="2348430"/>
            <a:chExt cx="3033980" cy="1005840"/>
          </a:xfrm>
        </p:grpSpPr>
        <p:pic>
          <p:nvPicPr>
            <p:cNvPr id="19" name="Picture 18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06B2024C-91EF-495A-86F8-76500873F6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0" t="39586" r="21281" b="40927"/>
            <a:stretch/>
          </p:blipFill>
          <p:spPr>
            <a:xfrm flipH="1">
              <a:off x="7173903" y="2348430"/>
              <a:ext cx="3033980" cy="100584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54043B8-4C65-45DB-AFC4-DD2929AFC2AF}"/>
                </a:ext>
              </a:extLst>
            </p:cNvPr>
            <p:cNvSpPr txBox="1"/>
            <p:nvPr/>
          </p:nvSpPr>
          <p:spPr>
            <a:xfrm>
              <a:off x="7611019" y="2348430"/>
              <a:ext cx="2159748" cy="795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cặp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mấy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người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nhỉ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FCD47DB-D6F2-4191-8C36-F0A95BF7C878}"/>
              </a:ext>
            </a:extLst>
          </p:cNvPr>
          <p:cNvGrpSpPr/>
          <p:nvPr/>
        </p:nvGrpSpPr>
        <p:grpSpPr>
          <a:xfrm>
            <a:off x="2042175" y="2374917"/>
            <a:ext cx="3033980" cy="1005840"/>
            <a:chOff x="2037980" y="2222500"/>
            <a:chExt cx="3033980" cy="1005840"/>
          </a:xfrm>
        </p:grpSpPr>
        <p:pic>
          <p:nvPicPr>
            <p:cNvPr id="27" name="Picture 26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6E2BF28B-420C-4C5D-B723-38DE6E196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8333" b="35000" l="21000" r="76000">
                          <a14:foregroundMark x1="56667" y1="21333" x2="23000" y2="26000"/>
                          <a14:foregroundMark x1="22000" y1="23333" x2="21333" y2="27000"/>
                          <a14:foregroundMark x1="23000" y1="24000" x2="65000" y2="25333"/>
                          <a14:foregroundMark x1="65000" y1="25333" x2="74667" y2="31333"/>
                          <a14:foregroundMark x1="74667" y1="31333" x2="74667" y2="32333"/>
                          <a14:foregroundMark x1="75667" y1="32667" x2="76333" y2="35333"/>
                          <a14:foregroundMark x1="39333" y1="30667" x2="27667" y2="31333"/>
                          <a14:foregroundMark x1="27667" y1="31333" x2="31000" y2="33667"/>
                          <a14:foregroundMark x1="36333" y1="33333" x2="26667" y2="33333"/>
                          <a14:foregroundMark x1="23333" y1="33667" x2="61446" y2="33102"/>
                          <a14:foregroundMark x1="22333" y1="19000" x2="71333" y2="18667"/>
                          <a14:foregroundMark x1="72667" y1="18667" x2="56000" y2="18333"/>
                          <a14:foregroundMark x1="56000" y1="18333" x2="24000" y2="18667"/>
                          <a14:foregroundMark x1="43667" y1="19000" x2="22667" y2="18667"/>
                          <a14:foregroundMark x1="22667" y1="18667" x2="40667" y2="18333"/>
                          <a14:foregroundMark x1="22667" y1="19333" x2="52000" y2="18667"/>
                          <a14:foregroundMark x1="65000" y1="31667" x2="74000" y2="32667"/>
                          <a14:foregroundMark x1="71667" y1="32667" x2="61333" y2="32667"/>
                          <a14:foregroundMark x1="31667" y1="32667" x2="24333" y2="33000"/>
                          <a14:foregroundMark x1="27667" y1="33333" x2="22667" y2="33333"/>
                          <a14:foregroundMark x1="42000" y1="18333" x2="22333" y2="18667"/>
                          <a14:backgroundMark x1="62000" y1="35000" x2="62717" y2="35000"/>
                          <a14:backgroundMark x1="60333" y1="34667" x2="62333" y2="3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14" t="17330" r="22407" b="63183"/>
            <a:stretch/>
          </p:blipFill>
          <p:spPr>
            <a:xfrm>
              <a:off x="2037980" y="2222500"/>
              <a:ext cx="3033980" cy="100584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B457DF4-5C70-479B-97E2-E6A4D9A04FD8}"/>
                </a:ext>
              </a:extLst>
            </p:cNvPr>
            <p:cNvSpPr txBox="1"/>
            <p:nvPr/>
          </p:nvSpPr>
          <p:spPr>
            <a:xfrm>
              <a:off x="2475096" y="2280811"/>
              <a:ext cx="21597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người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4" name="Picture 2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1BB3728E-F12B-4670-93D4-20D0FE1A820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6" t="25721" r="8205" b="8162"/>
          <a:stretch/>
        </p:blipFill>
        <p:spPr>
          <a:xfrm>
            <a:off x="4188526" y="3374003"/>
            <a:ext cx="381495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0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4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9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4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9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4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19458" name="Picture 2" descr="Compound adjectives | Baamboozle">
            <a:extLst>
              <a:ext uri="{FF2B5EF4-FFF2-40B4-BE49-F238E27FC236}">
                <a16:creationId xmlns:a16="http://schemas.microsoft.com/office/drawing/2014/main" id="{B4E2CA57-8287-414E-BD85-3620A3257F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CC994FC-3530-42C5-93F9-009439DAED38}"/>
              </a:ext>
            </a:extLst>
          </p:cNvPr>
          <p:cNvGrpSpPr/>
          <p:nvPr/>
        </p:nvGrpSpPr>
        <p:grpSpPr>
          <a:xfrm>
            <a:off x="1416644" y="120981"/>
            <a:ext cx="1368928" cy="1371600"/>
            <a:chOff x="856628" y="879472"/>
            <a:chExt cx="1554480" cy="1554480"/>
          </a:xfrm>
        </p:grpSpPr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A016EECF-20EB-4C44-84B2-6A03DFA07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C2C98D-D348-4A7D-AC10-5F83B7350E62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B207B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E0A3EB9-7A06-43D9-99E6-689CD1E85C13}"/>
              </a:ext>
            </a:extLst>
          </p:cNvPr>
          <p:cNvSpPr txBox="1"/>
          <p:nvPr/>
        </p:nvSpPr>
        <p:spPr>
          <a:xfrm>
            <a:off x="2707556" y="467783"/>
            <a:ext cx="880977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hội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đấu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xuân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10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cặp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đô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đấu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bao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nhiêu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đô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đấu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99469B1F-30EE-4287-8A84-C59AD05CC2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" t="7371" r="1973" b="19149"/>
          <a:stretch/>
        </p:blipFill>
        <p:spPr>
          <a:xfrm>
            <a:off x="2322446" y="1392533"/>
            <a:ext cx="8363164" cy="485105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AE12996-C168-489F-AD54-E8E2B3A72B5F}"/>
              </a:ext>
            </a:extLst>
          </p:cNvPr>
          <p:cNvSpPr txBox="1"/>
          <p:nvPr/>
        </p:nvSpPr>
        <p:spPr>
          <a:xfrm>
            <a:off x="2873997" y="3314886"/>
            <a:ext cx="7264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ố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đấu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03CC9E-25FB-4DF0-AEB4-BB88781758CF}"/>
              </a:ext>
            </a:extLst>
          </p:cNvPr>
          <p:cNvSpPr txBox="1"/>
          <p:nvPr/>
        </p:nvSpPr>
        <p:spPr>
          <a:xfrm>
            <a:off x="2873997" y="4018222"/>
            <a:ext cx="7264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x 10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20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7B8855-312B-47CF-9C5E-BCD2EBC81EC3}"/>
              </a:ext>
            </a:extLst>
          </p:cNvPr>
          <p:cNvSpPr txBox="1"/>
          <p:nvPr/>
        </p:nvSpPr>
        <p:spPr>
          <a:xfrm>
            <a:off x="3119716" y="4757747"/>
            <a:ext cx="7264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Đáp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40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858587-268D-4866-A474-F03401DB3E84}"/>
              </a:ext>
            </a:extLst>
          </p:cNvPr>
          <p:cNvSpPr txBox="1"/>
          <p:nvPr/>
        </p:nvSpPr>
        <p:spPr>
          <a:xfrm>
            <a:off x="5496560" y="2661920"/>
            <a:ext cx="19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1985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9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9CE1C6B9-37C1-45B2-928A-F22320397B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9010862">
            <a:off x="9198203" y="2475923"/>
            <a:ext cx="1426854" cy="136045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984747A-B7EE-474E-BEEE-AF66030443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>
            <a:off x="1960862" y="2137896"/>
            <a:ext cx="1153682" cy="1099998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65F89E47-D147-4A3A-B758-48ECE510B25D}"/>
              </a:ext>
            </a:extLst>
          </p:cNvPr>
          <p:cNvSpPr/>
          <p:nvPr/>
        </p:nvSpPr>
        <p:spPr>
          <a:xfrm>
            <a:off x="447676" y="365125"/>
            <a:ext cx="11296650" cy="61277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3BA919E-2EAC-4090-BFF8-B122A246B4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>
            <a:off x="45347" y="5135031"/>
            <a:ext cx="1569440" cy="14964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A808B43-7A92-48A2-84BA-399B4F38EA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>
            <a:off x="556293" y="792324"/>
            <a:ext cx="1265382" cy="12065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53F8B5F-E102-4296-ACE1-BC6097855D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5400000">
            <a:off x="9652609" y="4576607"/>
            <a:ext cx="1871758" cy="178466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7B446E4-4480-4EE9-89C9-CD572F5B58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/>
        </p:blipFill>
        <p:spPr>
          <a:xfrm rot="3194721">
            <a:off x="9991720" y="336881"/>
            <a:ext cx="2320774" cy="184091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81F5FE0-0921-4FC9-87C2-6781F47AD8C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58873" r="53078" b="121"/>
          <a:stretch/>
        </p:blipFill>
        <p:spPr>
          <a:xfrm rot="18426426">
            <a:off x="1019450" y="3382879"/>
            <a:ext cx="1082926" cy="131225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C04939C-89A1-42FD-82A2-88E1EACF403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52" t="31562" r="2306" b="26586"/>
          <a:stretch/>
        </p:blipFill>
        <p:spPr>
          <a:xfrm rot="1427759">
            <a:off x="8447457" y="1113762"/>
            <a:ext cx="788026" cy="974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750828-2F77-4010-99DD-AF5A311AA2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500" y="665582"/>
            <a:ext cx="10876207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1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9CE1C6B9-37C1-45B2-928A-F22320397B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9010862">
            <a:off x="9198203" y="2475923"/>
            <a:ext cx="1426854" cy="136045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984747A-B7EE-474E-BEEE-AF66030443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>
            <a:off x="1960862" y="2137896"/>
            <a:ext cx="1153682" cy="1099998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65F89E47-D147-4A3A-B758-48ECE510B25D}"/>
              </a:ext>
            </a:extLst>
          </p:cNvPr>
          <p:cNvSpPr/>
          <p:nvPr/>
        </p:nvSpPr>
        <p:spPr>
          <a:xfrm>
            <a:off x="447676" y="365125"/>
            <a:ext cx="11296650" cy="61277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3BA919E-2EAC-4090-BFF8-B122A246B4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>
            <a:off x="45347" y="5135031"/>
            <a:ext cx="1569440" cy="14964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A808B43-7A92-48A2-84BA-399B4F38EA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>
            <a:off x="556293" y="792324"/>
            <a:ext cx="1265382" cy="12065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53F8B5F-E102-4296-ACE1-BC6097855D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5400000">
            <a:off x="9652609" y="4576607"/>
            <a:ext cx="1871758" cy="178466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153A845-5CF9-4064-95D8-D874B39D0A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0" r="76325" b="64815"/>
          <a:stretch/>
        </p:blipFill>
        <p:spPr>
          <a:xfrm rot="14105895">
            <a:off x="3519909" y="4885196"/>
            <a:ext cx="1214482" cy="1371278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7B446E4-4480-4EE9-89C9-CD572F5B58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/>
        </p:blipFill>
        <p:spPr>
          <a:xfrm rot="3194721">
            <a:off x="9991720" y="336881"/>
            <a:ext cx="2320774" cy="184091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81F5FE0-0921-4FC9-87C2-6781F47AD8C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58873" r="53078" b="121"/>
          <a:stretch/>
        </p:blipFill>
        <p:spPr>
          <a:xfrm rot="18426426">
            <a:off x="1019450" y="3382879"/>
            <a:ext cx="1082926" cy="131225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C04939C-89A1-42FD-82A2-88E1EACF40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52" t="31562" r="2306" b="26586"/>
          <a:stretch/>
        </p:blipFill>
        <p:spPr>
          <a:xfrm rot="1427759">
            <a:off x="8412297" y="1345545"/>
            <a:ext cx="788026" cy="974600"/>
          </a:xfrm>
          <a:prstGeom prst="rect">
            <a:avLst/>
          </a:prstGeom>
        </p:spPr>
      </p:pic>
      <p:pic>
        <p:nvPicPr>
          <p:cNvPr id="10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97BDCABE-3430-425E-86CD-A6827466AC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52" y="3622702"/>
            <a:ext cx="3200400" cy="320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227BBC-1383-4BDA-BDA2-527C85704E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76933" y="1225658"/>
            <a:ext cx="3932261" cy="16826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48C5C2-64D9-41DE-9B84-50CFB3D864C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29092" y="3195996"/>
            <a:ext cx="7827942" cy="2438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B9F3D6-5C9D-4849-B2E6-43AEA6C2B17A}"/>
              </a:ext>
            </a:extLst>
          </p:cNvPr>
          <p:cNvSpPr txBox="1"/>
          <p:nvPr/>
        </p:nvSpPr>
        <p:spPr>
          <a:xfrm>
            <a:off x="5139832" y="2757227"/>
            <a:ext cx="2160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Coiny" panose="02000903060500060000" pitchFamily="2" charset="0"/>
              </a:rPr>
              <a:t>Bài</a:t>
            </a:r>
            <a:r>
              <a:rPr lang="en-US" sz="4800" dirty="0">
                <a:latin typeface="Coiny" panose="02000903060500060000" pitchFamily="2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08386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7237FF8D-B79B-47D2-A548-546139F32C5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A09BE19-B098-4D0F-B4B2-E4014EB8E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35812F3-190A-49E8-853C-A1177C18F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60A658DF-C2F2-4ABE-AF8E-831180981C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A09AD157-567D-44A8-A905-10CE01B3AA7F}"/>
              </a:ext>
            </a:extLst>
          </p:cNvPr>
          <p:cNvSpPr/>
          <p:nvPr/>
        </p:nvSpPr>
        <p:spPr>
          <a:xfrm>
            <a:off x="1706674" y="967656"/>
            <a:ext cx="9497959" cy="2966949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D023109-42B0-4B90-AA66-3E31648E16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" t="27037" r="45308" b="40425"/>
          <a:stretch/>
        </p:blipFill>
        <p:spPr>
          <a:xfrm rot="1554160">
            <a:off x="9618906" y="-168496"/>
            <a:ext cx="1967848" cy="1623044"/>
          </a:xfrm>
          <a:prstGeom prst="flowChartManualInpu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D7EAA7D-7109-461B-8B4B-D83622CFEC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80" t="-3260" r="-3023" b="68947"/>
          <a:stretch/>
        </p:blipFill>
        <p:spPr>
          <a:xfrm rot="21253489">
            <a:off x="413623" y="390452"/>
            <a:ext cx="3700940" cy="2992022"/>
          </a:xfrm>
          <a:prstGeom prst="flowChartManualInpu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21226E-6C08-4DD1-8053-28F9AA0BD7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 rot="807329">
            <a:off x="486758" y="4980579"/>
            <a:ext cx="1569440" cy="149641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932D329-97FB-429F-895F-0A593083B5B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>
            <a:off x="1271478" y="-25733"/>
            <a:ext cx="1265382" cy="12065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DDAE758-37D9-4FEF-B36F-39EE9F2F87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5400000">
            <a:off x="8958064" y="5136346"/>
            <a:ext cx="1871758" cy="178466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42DA3FA-4E74-435E-8637-C2987AB75A5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58873" r="53078" b="121"/>
          <a:stretch/>
        </p:blipFill>
        <p:spPr>
          <a:xfrm rot="1392959">
            <a:off x="5452723" y="-13102"/>
            <a:ext cx="1082926" cy="13122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41D2DBE-BAFF-44CD-884D-FC6CB563EB1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/>
        </p:blipFill>
        <p:spPr>
          <a:xfrm rot="19995136">
            <a:off x="5213126" y="4702308"/>
            <a:ext cx="2320774" cy="184091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74B1BF2-2EA0-40D6-B2A1-F38FC0656751}"/>
              </a:ext>
            </a:extLst>
          </p:cNvPr>
          <p:cNvSpPr txBox="1"/>
          <p:nvPr/>
        </p:nvSpPr>
        <p:spPr>
          <a:xfrm>
            <a:off x="3219782" y="1373038"/>
            <a:ext cx="79314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 w="38100">
                  <a:solidFill>
                    <a:srgbClr val="F9CCCF">
                      <a:lumMod val="50000"/>
                    </a:srgbClr>
                  </a:solidFill>
                </a:ln>
                <a:solidFill>
                  <a:srgbClr val="FF6699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Ôn</a:t>
            </a: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F9CCCF">
                      <a:lumMod val="50000"/>
                    </a:srgbClr>
                  </a:solidFill>
                </a:ln>
                <a:solidFill>
                  <a:srgbClr val="FF6699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38100">
                  <a:solidFill>
                    <a:srgbClr val="F9CCCF">
                      <a:lumMod val="50000"/>
                    </a:srgbClr>
                  </a:solidFill>
                </a:ln>
                <a:solidFill>
                  <a:srgbClr val="FF6699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tập</a:t>
            </a: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F9CCCF">
                      <a:lumMod val="50000"/>
                    </a:srgbClr>
                  </a:solidFill>
                </a:ln>
                <a:solidFill>
                  <a:srgbClr val="FF6699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38100">
                  <a:solidFill>
                    <a:srgbClr val="F9CCCF">
                      <a:lumMod val="50000"/>
                    </a:srgbClr>
                  </a:solidFill>
                </a:ln>
                <a:solidFill>
                  <a:srgbClr val="FF6699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bảng</a:t>
            </a: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F9CCCF">
                      <a:lumMod val="50000"/>
                    </a:srgbClr>
                  </a:solidFill>
                </a:ln>
                <a:solidFill>
                  <a:srgbClr val="FF6699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 w="38100">
                  <a:solidFill>
                    <a:srgbClr val="F9CCCF">
                      <a:lumMod val="50000"/>
                    </a:srgbClr>
                  </a:solidFill>
                </a:ln>
                <a:solidFill>
                  <a:srgbClr val="FF6699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nhân</a:t>
            </a: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F9CCCF">
                      <a:lumMod val="50000"/>
                    </a:srgbClr>
                  </a:solidFill>
                </a:ln>
                <a:solidFill>
                  <a:srgbClr val="FF6699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2, chia 2</a:t>
            </a:r>
          </a:p>
        </p:txBody>
      </p:sp>
      <p:pic>
        <p:nvPicPr>
          <p:cNvPr id="22" name="Picture 21" descr="A picture containing toy&#10;&#10;Description automatically generated">
            <a:extLst>
              <a:ext uri="{FF2B5EF4-FFF2-40B4-BE49-F238E27FC236}">
                <a16:creationId xmlns:a16="http://schemas.microsoft.com/office/drawing/2014/main" id="{540003C9-A8A4-4CF3-B6E6-846905C266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073" y="2589603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7237FF8D-B79B-47D2-A548-546139F32C5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A09BE19-B098-4D0F-B4B2-E4014EB8E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35812F3-190A-49E8-853C-A1177C18F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60A658DF-C2F2-4ABE-AF8E-831180981C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A09AD157-567D-44A8-A905-10CE01B3AA7F}"/>
              </a:ext>
            </a:extLst>
          </p:cNvPr>
          <p:cNvSpPr/>
          <p:nvPr/>
        </p:nvSpPr>
        <p:spPr>
          <a:xfrm>
            <a:off x="1818969" y="2306445"/>
            <a:ext cx="9497959" cy="2245110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D023109-42B0-4B90-AA66-3E31648E16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" t="27037" r="45308" b="40425"/>
          <a:stretch/>
        </p:blipFill>
        <p:spPr>
          <a:xfrm rot="1554160">
            <a:off x="9731201" y="1170292"/>
            <a:ext cx="1967848" cy="1623044"/>
          </a:xfrm>
          <a:prstGeom prst="flowChartManualInpu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D7EAA7D-7109-461B-8B4B-D83622CFEC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80" t="-3260" r="-3023" b="68947"/>
          <a:stretch/>
        </p:blipFill>
        <p:spPr>
          <a:xfrm rot="21253489">
            <a:off x="525918" y="1729240"/>
            <a:ext cx="3700940" cy="2992022"/>
          </a:xfrm>
          <a:prstGeom prst="flowChartManualInpu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21226E-6C08-4DD1-8053-28F9AA0BD7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 rot="807329">
            <a:off x="486758" y="4980579"/>
            <a:ext cx="1569440" cy="149641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932D329-97FB-429F-895F-0A593083B5B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>
            <a:off x="1423507" y="907694"/>
            <a:ext cx="1265382" cy="12065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DDAE758-37D9-4FEF-B36F-39EE9F2F87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5400000">
            <a:off x="8958064" y="5136346"/>
            <a:ext cx="1871758" cy="178466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42DA3FA-4E74-435E-8637-C2987AB75A5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58873" r="53078" b="121"/>
          <a:stretch/>
        </p:blipFill>
        <p:spPr>
          <a:xfrm rot="1392959">
            <a:off x="5418296" y="403547"/>
            <a:ext cx="1082926" cy="13122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41D2DBE-BAFF-44CD-884D-FC6CB563EB1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/>
        </p:blipFill>
        <p:spPr>
          <a:xfrm rot="19995136">
            <a:off x="5213126" y="4702308"/>
            <a:ext cx="2320774" cy="18409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BB6636-0FC7-4A2C-895D-A9C010AAD1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91388" y="2222500"/>
            <a:ext cx="6895174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0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19458" name="Picture 2" descr="Compound adjectives | Baamboozle">
            <a:extLst>
              <a:ext uri="{FF2B5EF4-FFF2-40B4-BE49-F238E27FC236}">
                <a16:creationId xmlns:a16="http://schemas.microsoft.com/office/drawing/2014/main" id="{B4E2CA57-8287-414E-BD85-3620A3257F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C1F0A2-F901-4BAE-A7D4-11501A0A3F89}"/>
              </a:ext>
            </a:extLst>
          </p:cNvPr>
          <p:cNvSpPr txBox="1"/>
          <p:nvPr/>
        </p:nvSpPr>
        <p:spPr>
          <a:xfrm>
            <a:off x="1423699" y="301079"/>
            <a:ext cx="4672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1.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Số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SVN-Cookies" panose="02040603050506020204" pitchFamily="18" charset="0"/>
              <a:ea typeface="+mn-ea"/>
              <a:cs typeface="+mn-cs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1D15345-9501-41B6-82C6-544AC2B01A3E}"/>
              </a:ext>
            </a:extLst>
          </p:cNvPr>
          <p:cNvGraphicFramePr>
            <a:graphicFrameLocks noGrp="1"/>
          </p:cNvGraphicFramePr>
          <p:nvPr/>
        </p:nvGraphicFramePr>
        <p:xfrm>
          <a:off x="400693" y="1745565"/>
          <a:ext cx="11106356" cy="179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736">
                  <a:extLst>
                    <a:ext uri="{9D8B030D-6E8A-4147-A177-3AD203B41FA5}">
                      <a16:colId xmlns:a16="http://schemas.microsoft.com/office/drawing/2014/main" val="1411993799"/>
                    </a:ext>
                  </a:extLst>
                </a:gridCol>
                <a:gridCol w="955496">
                  <a:extLst>
                    <a:ext uri="{9D8B030D-6E8A-4147-A177-3AD203B41FA5}">
                      <a16:colId xmlns:a16="http://schemas.microsoft.com/office/drawing/2014/main" val="1845022752"/>
                    </a:ext>
                  </a:extLst>
                </a:gridCol>
                <a:gridCol w="976045">
                  <a:extLst>
                    <a:ext uri="{9D8B030D-6E8A-4147-A177-3AD203B41FA5}">
                      <a16:colId xmlns:a16="http://schemas.microsoft.com/office/drawing/2014/main" val="2874818454"/>
                    </a:ext>
                  </a:extLst>
                </a:gridCol>
                <a:gridCol w="1006868">
                  <a:extLst>
                    <a:ext uri="{9D8B030D-6E8A-4147-A177-3AD203B41FA5}">
                      <a16:colId xmlns:a16="http://schemas.microsoft.com/office/drawing/2014/main" val="1798602518"/>
                    </a:ext>
                  </a:extLst>
                </a:gridCol>
                <a:gridCol w="1027415">
                  <a:extLst>
                    <a:ext uri="{9D8B030D-6E8A-4147-A177-3AD203B41FA5}">
                      <a16:colId xmlns:a16="http://schemas.microsoft.com/office/drawing/2014/main" val="1333425534"/>
                    </a:ext>
                  </a:extLst>
                </a:gridCol>
                <a:gridCol w="1037690">
                  <a:extLst>
                    <a:ext uri="{9D8B030D-6E8A-4147-A177-3AD203B41FA5}">
                      <a16:colId xmlns:a16="http://schemas.microsoft.com/office/drawing/2014/main" val="3279884726"/>
                    </a:ext>
                  </a:extLst>
                </a:gridCol>
                <a:gridCol w="999217">
                  <a:extLst>
                    <a:ext uri="{9D8B030D-6E8A-4147-A177-3AD203B41FA5}">
                      <a16:colId xmlns:a16="http://schemas.microsoft.com/office/drawing/2014/main" val="1028474258"/>
                    </a:ext>
                  </a:extLst>
                </a:gridCol>
                <a:gridCol w="1008704">
                  <a:extLst>
                    <a:ext uri="{9D8B030D-6E8A-4147-A177-3AD203B41FA5}">
                      <a16:colId xmlns:a16="http://schemas.microsoft.com/office/drawing/2014/main" val="3774639572"/>
                    </a:ext>
                  </a:extLst>
                </a:gridCol>
                <a:gridCol w="966233">
                  <a:extLst>
                    <a:ext uri="{9D8B030D-6E8A-4147-A177-3AD203B41FA5}">
                      <a16:colId xmlns:a16="http://schemas.microsoft.com/office/drawing/2014/main" val="897258934"/>
                    </a:ext>
                  </a:extLst>
                </a:gridCol>
                <a:gridCol w="870671">
                  <a:extLst>
                    <a:ext uri="{9D8B030D-6E8A-4147-A177-3AD203B41FA5}">
                      <a16:colId xmlns:a16="http://schemas.microsoft.com/office/drawing/2014/main" val="3046278144"/>
                    </a:ext>
                  </a:extLst>
                </a:gridCol>
                <a:gridCol w="881281">
                  <a:extLst>
                    <a:ext uri="{9D8B030D-6E8A-4147-A177-3AD203B41FA5}">
                      <a16:colId xmlns:a16="http://schemas.microsoft.com/office/drawing/2014/main" val="717875728"/>
                    </a:ext>
                  </a:extLst>
                </a:gridCol>
              </a:tblGrid>
              <a:tr h="597740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645272"/>
                  </a:ext>
                </a:extLst>
              </a:tr>
              <a:tr h="597740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4913"/>
                  </a:ext>
                </a:extLst>
              </a:tr>
              <a:tr h="597740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6573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59B23AA-666A-45F3-8F52-6B92E0C90CBC}"/>
              </a:ext>
            </a:extLst>
          </p:cNvPr>
          <p:cNvSpPr/>
          <p:nvPr/>
        </p:nvSpPr>
        <p:spPr>
          <a:xfrm>
            <a:off x="3873357" y="3021948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B7FA73C-CB63-4669-951F-0174CE58356C}"/>
              </a:ext>
            </a:extLst>
          </p:cNvPr>
          <p:cNvSpPr/>
          <p:nvPr/>
        </p:nvSpPr>
        <p:spPr>
          <a:xfrm>
            <a:off x="4962417" y="3040508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78AC12D-866A-4ABC-98B7-5739706FD4E4}"/>
              </a:ext>
            </a:extLst>
          </p:cNvPr>
          <p:cNvSpPr/>
          <p:nvPr/>
        </p:nvSpPr>
        <p:spPr>
          <a:xfrm>
            <a:off x="5930071" y="3046806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54E2952-2537-4F9F-B926-D34C8FB67F4E}"/>
              </a:ext>
            </a:extLst>
          </p:cNvPr>
          <p:cNvSpPr/>
          <p:nvPr/>
        </p:nvSpPr>
        <p:spPr>
          <a:xfrm>
            <a:off x="6897725" y="3018243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EB61C69-0264-4C30-9033-EDBF85CDE492}"/>
              </a:ext>
            </a:extLst>
          </p:cNvPr>
          <p:cNvSpPr/>
          <p:nvPr/>
        </p:nvSpPr>
        <p:spPr>
          <a:xfrm>
            <a:off x="7895686" y="3034815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5D3D96E6-92FE-4E59-BE07-CD7851DCCDD4}"/>
              </a:ext>
            </a:extLst>
          </p:cNvPr>
          <p:cNvSpPr/>
          <p:nvPr/>
        </p:nvSpPr>
        <p:spPr>
          <a:xfrm>
            <a:off x="8893647" y="3046806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9500036-60C4-4721-BA53-3A3C0804730E}"/>
              </a:ext>
            </a:extLst>
          </p:cNvPr>
          <p:cNvSpPr/>
          <p:nvPr/>
        </p:nvSpPr>
        <p:spPr>
          <a:xfrm>
            <a:off x="9806163" y="3047411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C265D-5CC0-4A2B-BBE4-2F179D1ABE09}"/>
              </a:ext>
            </a:extLst>
          </p:cNvPr>
          <p:cNvSpPr txBox="1"/>
          <p:nvPr/>
        </p:nvSpPr>
        <p:spPr>
          <a:xfrm>
            <a:off x="976045" y="11430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</a:p>
        </p:txBody>
      </p:sp>
      <p:graphicFrame>
        <p:nvGraphicFramePr>
          <p:cNvPr id="62" name="Table 7">
            <a:extLst>
              <a:ext uri="{FF2B5EF4-FFF2-40B4-BE49-F238E27FC236}">
                <a16:creationId xmlns:a16="http://schemas.microsoft.com/office/drawing/2014/main" id="{DD41BDC7-841E-40CC-B8AC-4A3D323C8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952744"/>
              </p:ext>
            </p:extLst>
          </p:nvPr>
        </p:nvGraphicFramePr>
        <p:xfrm>
          <a:off x="400693" y="4272636"/>
          <a:ext cx="11106356" cy="179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467">
                  <a:extLst>
                    <a:ext uri="{9D8B030D-6E8A-4147-A177-3AD203B41FA5}">
                      <a16:colId xmlns:a16="http://schemas.microsoft.com/office/drawing/2014/main" val="1411993799"/>
                    </a:ext>
                  </a:extLst>
                </a:gridCol>
                <a:gridCol w="690765">
                  <a:extLst>
                    <a:ext uri="{9D8B030D-6E8A-4147-A177-3AD203B41FA5}">
                      <a16:colId xmlns:a16="http://schemas.microsoft.com/office/drawing/2014/main" val="1845022752"/>
                    </a:ext>
                  </a:extLst>
                </a:gridCol>
                <a:gridCol w="976045">
                  <a:extLst>
                    <a:ext uri="{9D8B030D-6E8A-4147-A177-3AD203B41FA5}">
                      <a16:colId xmlns:a16="http://schemas.microsoft.com/office/drawing/2014/main" val="2874818454"/>
                    </a:ext>
                  </a:extLst>
                </a:gridCol>
                <a:gridCol w="1006868">
                  <a:extLst>
                    <a:ext uri="{9D8B030D-6E8A-4147-A177-3AD203B41FA5}">
                      <a16:colId xmlns:a16="http://schemas.microsoft.com/office/drawing/2014/main" val="1798602518"/>
                    </a:ext>
                  </a:extLst>
                </a:gridCol>
                <a:gridCol w="1027415">
                  <a:extLst>
                    <a:ext uri="{9D8B030D-6E8A-4147-A177-3AD203B41FA5}">
                      <a16:colId xmlns:a16="http://schemas.microsoft.com/office/drawing/2014/main" val="1333425534"/>
                    </a:ext>
                  </a:extLst>
                </a:gridCol>
                <a:gridCol w="1037690">
                  <a:extLst>
                    <a:ext uri="{9D8B030D-6E8A-4147-A177-3AD203B41FA5}">
                      <a16:colId xmlns:a16="http://schemas.microsoft.com/office/drawing/2014/main" val="3279884726"/>
                    </a:ext>
                  </a:extLst>
                </a:gridCol>
                <a:gridCol w="999217">
                  <a:extLst>
                    <a:ext uri="{9D8B030D-6E8A-4147-A177-3AD203B41FA5}">
                      <a16:colId xmlns:a16="http://schemas.microsoft.com/office/drawing/2014/main" val="1028474258"/>
                    </a:ext>
                  </a:extLst>
                </a:gridCol>
                <a:gridCol w="1008704">
                  <a:extLst>
                    <a:ext uri="{9D8B030D-6E8A-4147-A177-3AD203B41FA5}">
                      <a16:colId xmlns:a16="http://schemas.microsoft.com/office/drawing/2014/main" val="3774639572"/>
                    </a:ext>
                  </a:extLst>
                </a:gridCol>
                <a:gridCol w="966233">
                  <a:extLst>
                    <a:ext uri="{9D8B030D-6E8A-4147-A177-3AD203B41FA5}">
                      <a16:colId xmlns:a16="http://schemas.microsoft.com/office/drawing/2014/main" val="897258934"/>
                    </a:ext>
                  </a:extLst>
                </a:gridCol>
                <a:gridCol w="870671">
                  <a:extLst>
                    <a:ext uri="{9D8B030D-6E8A-4147-A177-3AD203B41FA5}">
                      <a16:colId xmlns:a16="http://schemas.microsoft.com/office/drawing/2014/main" val="3046278144"/>
                    </a:ext>
                  </a:extLst>
                </a:gridCol>
                <a:gridCol w="881281">
                  <a:extLst>
                    <a:ext uri="{9D8B030D-6E8A-4147-A177-3AD203B41FA5}">
                      <a16:colId xmlns:a16="http://schemas.microsoft.com/office/drawing/2014/main" val="717875728"/>
                    </a:ext>
                  </a:extLst>
                </a:gridCol>
              </a:tblGrid>
              <a:tr h="597740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645272"/>
                  </a:ext>
                </a:extLst>
              </a:tr>
              <a:tr h="597740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4913"/>
                  </a:ext>
                </a:extLst>
              </a:tr>
              <a:tr h="5977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Thương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6573"/>
                  </a:ext>
                </a:extLst>
              </a:tr>
            </a:tbl>
          </a:graphicData>
        </a:graphic>
      </p:graphicFrame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2D6DB358-FFD4-4016-A02D-63F0736E7625}"/>
              </a:ext>
            </a:extLst>
          </p:cNvPr>
          <p:cNvSpPr/>
          <p:nvPr/>
        </p:nvSpPr>
        <p:spPr>
          <a:xfrm>
            <a:off x="3873357" y="5549019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D210572F-F595-42EF-A8A4-44C5C341FF4D}"/>
              </a:ext>
            </a:extLst>
          </p:cNvPr>
          <p:cNvSpPr/>
          <p:nvPr/>
        </p:nvSpPr>
        <p:spPr>
          <a:xfrm>
            <a:off x="4868743" y="5548338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2CEFF33-E093-42BE-9DDC-7A27A1C5703E}"/>
              </a:ext>
            </a:extLst>
          </p:cNvPr>
          <p:cNvSpPr/>
          <p:nvPr/>
        </p:nvSpPr>
        <p:spPr>
          <a:xfrm>
            <a:off x="5930071" y="5573877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9B62D52-91E4-4FBF-BD54-3DF478FB7159}"/>
              </a:ext>
            </a:extLst>
          </p:cNvPr>
          <p:cNvSpPr/>
          <p:nvPr/>
        </p:nvSpPr>
        <p:spPr>
          <a:xfrm>
            <a:off x="6897725" y="5545314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4B443BF5-FC9B-4210-9B03-472169B1E443}"/>
              </a:ext>
            </a:extLst>
          </p:cNvPr>
          <p:cNvSpPr/>
          <p:nvPr/>
        </p:nvSpPr>
        <p:spPr>
          <a:xfrm>
            <a:off x="7895686" y="5561886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817977F8-CC7E-4B8D-B4D3-EA830FA7746E}"/>
              </a:ext>
            </a:extLst>
          </p:cNvPr>
          <p:cNvSpPr/>
          <p:nvPr/>
        </p:nvSpPr>
        <p:spPr>
          <a:xfrm>
            <a:off x="8893647" y="5573877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34CE81B5-B903-4188-B26D-D4B9E7964A3C}"/>
              </a:ext>
            </a:extLst>
          </p:cNvPr>
          <p:cNvSpPr/>
          <p:nvPr/>
        </p:nvSpPr>
        <p:spPr>
          <a:xfrm>
            <a:off x="9806163" y="5574482"/>
            <a:ext cx="678094" cy="4232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2F245E8-ED8B-4919-8065-9645662DA09D}"/>
              </a:ext>
            </a:extLst>
          </p:cNvPr>
          <p:cNvSpPr txBox="1"/>
          <p:nvPr/>
        </p:nvSpPr>
        <p:spPr>
          <a:xfrm>
            <a:off x="976045" y="3670071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5028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3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156491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19458" name="Picture 2" descr="Compound adjectives | Baamboozle">
            <a:extLst>
              <a:ext uri="{FF2B5EF4-FFF2-40B4-BE49-F238E27FC236}">
                <a16:creationId xmlns:a16="http://schemas.microsoft.com/office/drawing/2014/main" id="{B4E2CA57-8287-414E-BD85-3620A3257F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C1F0A2-F901-4BAE-A7D4-11501A0A3F89}"/>
              </a:ext>
            </a:extLst>
          </p:cNvPr>
          <p:cNvSpPr txBox="1"/>
          <p:nvPr/>
        </p:nvSpPr>
        <p:spPr>
          <a:xfrm>
            <a:off x="1423699" y="301079"/>
            <a:ext cx="6364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2. Nêu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số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còn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thiếu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SVN-Cookies" panose="02040603050506020204" pitchFamily="18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D5AA5F6-38BA-4079-A503-7E0AC5CA66D9}"/>
              </a:ext>
            </a:extLst>
          </p:cNvPr>
          <p:cNvSpPr txBox="1"/>
          <p:nvPr/>
        </p:nvSpPr>
        <p:spPr>
          <a:xfrm>
            <a:off x="976045" y="11430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CE6C26-1CE3-4051-B4CD-C14280747E91}"/>
              </a:ext>
            </a:extLst>
          </p:cNvPr>
          <p:cNvSpPr/>
          <p:nvPr/>
        </p:nvSpPr>
        <p:spPr>
          <a:xfrm>
            <a:off x="585627" y="1828800"/>
            <a:ext cx="838072" cy="8133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2559A6C-222D-417B-88AF-66E162F1267F}"/>
              </a:ext>
            </a:extLst>
          </p:cNvPr>
          <p:cNvSpPr/>
          <p:nvPr/>
        </p:nvSpPr>
        <p:spPr>
          <a:xfrm>
            <a:off x="1719766" y="1815812"/>
            <a:ext cx="838072" cy="8133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EAA3DA3-549C-4EE2-B10C-9CB1EC501752}"/>
              </a:ext>
            </a:extLst>
          </p:cNvPr>
          <p:cNvSpPr/>
          <p:nvPr/>
        </p:nvSpPr>
        <p:spPr>
          <a:xfrm>
            <a:off x="2853905" y="1815812"/>
            <a:ext cx="838072" cy="8133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02632B4-B077-4547-AAFC-79E02D6A1CE8}"/>
              </a:ext>
            </a:extLst>
          </p:cNvPr>
          <p:cNvSpPr/>
          <p:nvPr/>
        </p:nvSpPr>
        <p:spPr>
          <a:xfrm>
            <a:off x="3981537" y="1828800"/>
            <a:ext cx="838072" cy="8133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D50A1AE-893B-46FB-9E5E-5E2295319925}"/>
              </a:ext>
            </a:extLst>
          </p:cNvPr>
          <p:cNvSpPr/>
          <p:nvPr/>
        </p:nvSpPr>
        <p:spPr>
          <a:xfrm>
            <a:off x="5115675" y="1828800"/>
            <a:ext cx="909125" cy="8133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2EE9A8F-774B-4FBD-8E17-3B3047FD0D2F}"/>
              </a:ext>
            </a:extLst>
          </p:cNvPr>
          <p:cNvSpPr/>
          <p:nvPr/>
        </p:nvSpPr>
        <p:spPr>
          <a:xfrm>
            <a:off x="6247287" y="1828800"/>
            <a:ext cx="909124" cy="8133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B326C34-1290-4C5A-9FB3-F2C0B83B82EB}"/>
              </a:ext>
            </a:extLst>
          </p:cNvPr>
          <p:cNvSpPr/>
          <p:nvPr/>
        </p:nvSpPr>
        <p:spPr>
          <a:xfrm>
            <a:off x="7368832" y="1828800"/>
            <a:ext cx="838072" cy="8133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1C305F7-9266-4CFB-9D28-668D21567A6D}"/>
              </a:ext>
            </a:extLst>
          </p:cNvPr>
          <p:cNvSpPr/>
          <p:nvPr/>
        </p:nvSpPr>
        <p:spPr>
          <a:xfrm>
            <a:off x="8440070" y="1815811"/>
            <a:ext cx="909125" cy="8133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C5E301B-72ED-4D66-8678-1CB168A1FB0B}"/>
              </a:ext>
            </a:extLst>
          </p:cNvPr>
          <p:cNvSpPr/>
          <p:nvPr/>
        </p:nvSpPr>
        <p:spPr>
          <a:xfrm>
            <a:off x="9609959" y="1806391"/>
            <a:ext cx="904083" cy="8133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08A1485-E6AB-4930-B179-D568747BE2F3}"/>
              </a:ext>
            </a:extLst>
          </p:cNvPr>
          <p:cNvSpPr/>
          <p:nvPr/>
        </p:nvSpPr>
        <p:spPr>
          <a:xfrm>
            <a:off x="10803603" y="1806392"/>
            <a:ext cx="838072" cy="8133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56" name="Right Brace 55">
            <a:extLst>
              <a:ext uri="{FF2B5EF4-FFF2-40B4-BE49-F238E27FC236}">
                <a16:creationId xmlns:a16="http://schemas.microsoft.com/office/drawing/2014/main" id="{CD609A2B-A056-4A45-BE6E-9B061F5B70B0}"/>
              </a:ext>
            </a:extLst>
          </p:cNvPr>
          <p:cNvSpPr/>
          <p:nvPr/>
        </p:nvSpPr>
        <p:spPr>
          <a:xfrm rot="5400000">
            <a:off x="1360289" y="1845105"/>
            <a:ext cx="357798" cy="1907122"/>
          </a:xfrm>
          <a:prstGeom prst="rightBrace">
            <a:avLst>
              <a:gd name="adj1" fmla="val 4075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4DEFEC7-CD22-4FE6-B2F9-88BB3862D092}"/>
              </a:ext>
            </a:extLst>
          </p:cNvPr>
          <p:cNvSpPr txBox="1"/>
          <p:nvPr/>
        </p:nvSpPr>
        <p:spPr>
          <a:xfrm>
            <a:off x="1326164" y="3048427"/>
            <a:ext cx="180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+2</a:t>
            </a:r>
          </a:p>
        </p:txBody>
      </p:sp>
      <p:sp>
        <p:nvSpPr>
          <p:cNvPr id="60" name="Right Brace 59">
            <a:extLst>
              <a:ext uri="{FF2B5EF4-FFF2-40B4-BE49-F238E27FC236}">
                <a16:creationId xmlns:a16="http://schemas.microsoft.com/office/drawing/2014/main" id="{2E085A73-06C8-40B6-8372-346259776818}"/>
              </a:ext>
            </a:extLst>
          </p:cNvPr>
          <p:cNvSpPr/>
          <p:nvPr/>
        </p:nvSpPr>
        <p:spPr>
          <a:xfrm rot="16200000">
            <a:off x="2484551" y="810519"/>
            <a:ext cx="340556" cy="1635678"/>
          </a:xfrm>
          <a:prstGeom prst="rightBrace">
            <a:avLst>
              <a:gd name="adj1" fmla="val 4075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A19D2BB-A080-4548-AC17-A8664AD2D3B0}"/>
              </a:ext>
            </a:extLst>
          </p:cNvPr>
          <p:cNvSpPr txBox="1"/>
          <p:nvPr/>
        </p:nvSpPr>
        <p:spPr>
          <a:xfrm>
            <a:off x="2751390" y="1085314"/>
            <a:ext cx="180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E80EF6-C1F0-4F27-9B29-A3D660A2F7DC}"/>
              </a:ext>
            </a:extLst>
          </p:cNvPr>
          <p:cNvSpPr/>
          <p:nvPr/>
        </p:nvSpPr>
        <p:spPr>
          <a:xfrm>
            <a:off x="4119937" y="1921267"/>
            <a:ext cx="603851" cy="585627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5BEAE24-E710-4CEB-8C39-E8D2FED74172}"/>
              </a:ext>
            </a:extLst>
          </p:cNvPr>
          <p:cNvSpPr/>
          <p:nvPr/>
        </p:nvSpPr>
        <p:spPr>
          <a:xfrm>
            <a:off x="5144906" y="1953383"/>
            <a:ext cx="844579" cy="585627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A3744F81-09B3-4DA7-AE07-6931380F452F}"/>
              </a:ext>
            </a:extLst>
          </p:cNvPr>
          <p:cNvSpPr/>
          <p:nvPr/>
        </p:nvSpPr>
        <p:spPr>
          <a:xfrm>
            <a:off x="6301767" y="1943108"/>
            <a:ext cx="844579" cy="585627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3BD17E71-B7E1-4AEB-A9CC-13033E2C1E60}"/>
              </a:ext>
            </a:extLst>
          </p:cNvPr>
          <p:cNvSpPr/>
          <p:nvPr/>
        </p:nvSpPr>
        <p:spPr>
          <a:xfrm>
            <a:off x="8467668" y="1964950"/>
            <a:ext cx="844579" cy="585627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60F0AAD-3DD3-44A6-A984-000E98711296}"/>
              </a:ext>
            </a:extLst>
          </p:cNvPr>
          <p:cNvSpPr/>
          <p:nvPr/>
        </p:nvSpPr>
        <p:spPr>
          <a:xfrm>
            <a:off x="9669463" y="1944401"/>
            <a:ext cx="799903" cy="585627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BFBE5DF-F21A-42D5-BC43-07759DBFB288}"/>
              </a:ext>
            </a:extLst>
          </p:cNvPr>
          <p:cNvSpPr txBox="1"/>
          <p:nvPr/>
        </p:nvSpPr>
        <p:spPr>
          <a:xfrm>
            <a:off x="518845" y="3532454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</a:t>
            </a:r>
          </a:p>
        </p:txBody>
      </p:sp>
      <p:sp>
        <p:nvSpPr>
          <p:cNvPr id="94" name="Flowchart: Decision 93">
            <a:extLst>
              <a:ext uri="{FF2B5EF4-FFF2-40B4-BE49-F238E27FC236}">
                <a16:creationId xmlns:a16="http://schemas.microsoft.com/office/drawing/2014/main" id="{17E258FC-1167-40CD-B522-C2959E52BCE1}"/>
              </a:ext>
            </a:extLst>
          </p:cNvPr>
          <p:cNvSpPr/>
          <p:nvPr/>
        </p:nvSpPr>
        <p:spPr>
          <a:xfrm>
            <a:off x="-1" y="4428105"/>
            <a:ext cx="1152151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98" name="Flowchart: Decision 97">
            <a:extLst>
              <a:ext uri="{FF2B5EF4-FFF2-40B4-BE49-F238E27FC236}">
                <a16:creationId xmlns:a16="http://schemas.microsoft.com/office/drawing/2014/main" id="{BB348840-5837-41BE-A625-9C080A86CA07}"/>
              </a:ext>
            </a:extLst>
          </p:cNvPr>
          <p:cNvSpPr/>
          <p:nvPr/>
        </p:nvSpPr>
        <p:spPr>
          <a:xfrm>
            <a:off x="1152151" y="442810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99" name="Flowchart: Decision 98">
            <a:extLst>
              <a:ext uri="{FF2B5EF4-FFF2-40B4-BE49-F238E27FC236}">
                <a16:creationId xmlns:a16="http://schemas.microsoft.com/office/drawing/2014/main" id="{74C928F7-2EE3-4859-8BBB-F45014A5762D}"/>
              </a:ext>
            </a:extLst>
          </p:cNvPr>
          <p:cNvSpPr/>
          <p:nvPr/>
        </p:nvSpPr>
        <p:spPr>
          <a:xfrm>
            <a:off x="2398249" y="442810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sp>
        <p:nvSpPr>
          <p:cNvPr id="100" name="Flowchart: Decision 99">
            <a:extLst>
              <a:ext uri="{FF2B5EF4-FFF2-40B4-BE49-F238E27FC236}">
                <a16:creationId xmlns:a16="http://schemas.microsoft.com/office/drawing/2014/main" id="{5D9AE431-13FC-4A9F-9ECF-CE25C516F4D7}"/>
              </a:ext>
            </a:extLst>
          </p:cNvPr>
          <p:cNvSpPr/>
          <p:nvPr/>
        </p:nvSpPr>
        <p:spPr>
          <a:xfrm>
            <a:off x="3644347" y="442810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01" name="Flowchart: Decision 100">
            <a:extLst>
              <a:ext uri="{FF2B5EF4-FFF2-40B4-BE49-F238E27FC236}">
                <a16:creationId xmlns:a16="http://schemas.microsoft.com/office/drawing/2014/main" id="{FFD11307-E350-440B-9BDE-937D610D6E89}"/>
              </a:ext>
            </a:extLst>
          </p:cNvPr>
          <p:cNvSpPr/>
          <p:nvPr/>
        </p:nvSpPr>
        <p:spPr>
          <a:xfrm>
            <a:off x="4890445" y="442810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02" name="Flowchart: Decision 101">
            <a:extLst>
              <a:ext uri="{FF2B5EF4-FFF2-40B4-BE49-F238E27FC236}">
                <a16:creationId xmlns:a16="http://schemas.microsoft.com/office/drawing/2014/main" id="{C2CEF3CF-5A8D-4694-85E5-587E5383DF77}"/>
              </a:ext>
            </a:extLst>
          </p:cNvPr>
          <p:cNvSpPr/>
          <p:nvPr/>
        </p:nvSpPr>
        <p:spPr>
          <a:xfrm>
            <a:off x="6136543" y="442810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103" name="Flowchart: Decision 102">
            <a:extLst>
              <a:ext uri="{FF2B5EF4-FFF2-40B4-BE49-F238E27FC236}">
                <a16:creationId xmlns:a16="http://schemas.microsoft.com/office/drawing/2014/main" id="{10E4496D-001A-4717-B481-EB89AB7080AC}"/>
              </a:ext>
            </a:extLst>
          </p:cNvPr>
          <p:cNvSpPr/>
          <p:nvPr/>
        </p:nvSpPr>
        <p:spPr>
          <a:xfrm>
            <a:off x="7402220" y="442810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04" name="Flowchart: Decision 103">
            <a:extLst>
              <a:ext uri="{FF2B5EF4-FFF2-40B4-BE49-F238E27FC236}">
                <a16:creationId xmlns:a16="http://schemas.microsoft.com/office/drawing/2014/main" id="{D5394CCB-DD5C-40B6-B5A0-2A82B3E8E716}"/>
              </a:ext>
            </a:extLst>
          </p:cNvPr>
          <p:cNvSpPr/>
          <p:nvPr/>
        </p:nvSpPr>
        <p:spPr>
          <a:xfrm>
            <a:off x="8632343" y="442810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05" name="Flowchart: Decision 104">
            <a:extLst>
              <a:ext uri="{FF2B5EF4-FFF2-40B4-BE49-F238E27FC236}">
                <a16:creationId xmlns:a16="http://schemas.microsoft.com/office/drawing/2014/main" id="{7BE338E6-2541-4226-812F-B47FB6B505CB}"/>
              </a:ext>
            </a:extLst>
          </p:cNvPr>
          <p:cNvSpPr/>
          <p:nvPr/>
        </p:nvSpPr>
        <p:spPr>
          <a:xfrm>
            <a:off x="9862466" y="442810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06" name="Flowchart: Decision 105">
            <a:extLst>
              <a:ext uri="{FF2B5EF4-FFF2-40B4-BE49-F238E27FC236}">
                <a16:creationId xmlns:a16="http://schemas.microsoft.com/office/drawing/2014/main" id="{DA70705E-DC7C-43AB-AE8F-6462A7592D27}"/>
              </a:ext>
            </a:extLst>
          </p:cNvPr>
          <p:cNvSpPr/>
          <p:nvPr/>
        </p:nvSpPr>
        <p:spPr>
          <a:xfrm>
            <a:off x="11092589" y="4428105"/>
            <a:ext cx="1099411" cy="1004777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17" name="Right Brace 116">
            <a:extLst>
              <a:ext uri="{FF2B5EF4-FFF2-40B4-BE49-F238E27FC236}">
                <a16:creationId xmlns:a16="http://schemas.microsoft.com/office/drawing/2014/main" id="{3BA88C58-380A-4369-B3C6-630276BF9366}"/>
              </a:ext>
            </a:extLst>
          </p:cNvPr>
          <p:cNvSpPr/>
          <p:nvPr/>
        </p:nvSpPr>
        <p:spPr>
          <a:xfrm rot="5400000">
            <a:off x="1063649" y="4978457"/>
            <a:ext cx="156489" cy="1246097"/>
          </a:xfrm>
          <a:prstGeom prst="rightBrace">
            <a:avLst>
              <a:gd name="adj1" fmla="val 4075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26B8BAC-DDF9-4D18-964E-94ECE3BAD3ED}"/>
              </a:ext>
            </a:extLst>
          </p:cNvPr>
          <p:cNvSpPr txBox="1"/>
          <p:nvPr/>
        </p:nvSpPr>
        <p:spPr>
          <a:xfrm>
            <a:off x="973680" y="5778614"/>
            <a:ext cx="180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-2</a:t>
            </a:r>
          </a:p>
        </p:txBody>
      </p:sp>
      <p:sp>
        <p:nvSpPr>
          <p:cNvPr id="119" name="Right Brace 118">
            <a:extLst>
              <a:ext uri="{FF2B5EF4-FFF2-40B4-BE49-F238E27FC236}">
                <a16:creationId xmlns:a16="http://schemas.microsoft.com/office/drawing/2014/main" id="{EB0C2BD6-6E3C-4B75-957A-D66F70DD9155}"/>
              </a:ext>
            </a:extLst>
          </p:cNvPr>
          <p:cNvSpPr/>
          <p:nvPr/>
        </p:nvSpPr>
        <p:spPr>
          <a:xfrm rot="16200000">
            <a:off x="2216229" y="3618394"/>
            <a:ext cx="344463" cy="1388308"/>
          </a:xfrm>
          <a:prstGeom prst="rightBrace">
            <a:avLst>
              <a:gd name="adj1" fmla="val 4075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D988EFE-18A6-41B9-A41E-2184B77BF68C}"/>
              </a:ext>
            </a:extLst>
          </p:cNvPr>
          <p:cNvSpPr txBox="1"/>
          <p:nvPr/>
        </p:nvSpPr>
        <p:spPr>
          <a:xfrm>
            <a:off x="2055334" y="3623904"/>
            <a:ext cx="180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-2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667F49CE-D7B9-42E1-A7DF-489C9B48D27F}"/>
              </a:ext>
            </a:extLst>
          </p:cNvPr>
          <p:cNvSpPr/>
          <p:nvPr/>
        </p:nvSpPr>
        <p:spPr>
          <a:xfrm>
            <a:off x="3872568" y="4689907"/>
            <a:ext cx="757706" cy="5856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A192A72F-7795-466B-A8B3-9E2F737344A0}"/>
              </a:ext>
            </a:extLst>
          </p:cNvPr>
          <p:cNvSpPr/>
          <p:nvPr/>
        </p:nvSpPr>
        <p:spPr>
          <a:xfrm>
            <a:off x="5126653" y="4694044"/>
            <a:ext cx="757706" cy="5856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F63016FD-49F8-46F0-862F-EA463A276E60}"/>
              </a:ext>
            </a:extLst>
          </p:cNvPr>
          <p:cNvSpPr/>
          <p:nvPr/>
        </p:nvSpPr>
        <p:spPr>
          <a:xfrm>
            <a:off x="7704250" y="4736386"/>
            <a:ext cx="642039" cy="5856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474231BB-F19F-4650-BE58-5A2185837680}"/>
              </a:ext>
            </a:extLst>
          </p:cNvPr>
          <p:cNvSpPr/>
          <p:nvPr/>
        </p:nvSpPr>
        <p:spPr>
          <a:xfrm>
            <a:off x="8918398" y="4689907"/>
            <a:ext cx="642039" cy="5856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4CCE1D23-6156-4222-9C7E-3BC1DECC0910}"/>
              </a:ext>
            </a:extLst>
          </p:cNvPr>
          <p:cNvSpPr/>
          <p:nvPr/>
        </p:nvSpPr>
        <p:spPr>
          <a:xfrm>
            <a:off x="10235424" y="4736386"/>
            <a:ext cx="567605" cy="51844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0012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60" grpId="0" animBg="1"/>
      <p:bldP spid="61" grpId="0"/>
      <p:bldP spid="7" grpId="0" animBg="1"/>
      <p:bldP spid="67" grpId="0" animBg="1"/>
      <p:bldP spid="68" grpId="0" animBg="1"/>
      <p:bldP spid="72" grpId="0" animBg="1"/>
      <p:bldP spid="75" grpId="0" animBg="1"/>
      <p:bldP spid="86" grpId="0"/>
      <p:bldP spid="94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17" grpId="0" animBg="1"/>
      <p:bldP spid="118" grpId="0"/>
      <p:bldP spid="119" grpId="0" animBg="1"/>
      <p:bldP spid="120" grpId="0"/>
      <p:bldP spid="121" grpId="0" animBg="1"/>
      <p:bldP spid="122" grpId="0" animBg="1"/>
      <p:bldP spid="123" grpId="0" animBg="1"/>
      <p:bldP spid="124" grpId="0" animBg="1"/>
      <p:bldP spid="1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19458" name="Picture 2" descr="Compound adjectives | Baamboozle">
            <a:extLst>
              <a:ext uri="{FF2B5EF4-FFF2-40B4-BE49-F238E27FC236}">
                <a16:creationId xmlns:a16="http://schemas.microsoft.com/office/drawing/2014/main" id="{B4E2CA57-8287-414E-BD85-3620A3257F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C1F0A2-F901-4BAE-A7D4-11501A0A3F89}"/>
              </a:ext>
            </a:extLst>
          </p:cNvPr>
          <p:cNvSpPr txBox="1"/>
          <p:nvPr/>
        </p:nvSpPr>
        <p:spPr>
          <a:xfrm>
            <a:off x="1423699" y="301079"/>
            <a:ext cx="2676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3.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Số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SVN-Cookies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1D93DD-A068-4B18-9C7B-B2DA53045539}"/>
              </a:ext>
            </a:extLst>
          </p:cNvPr>
          <p:cNvGrpSpPr/>
          <p:nvPr/>
        </p:nvGrpSpPr>
        <p:grpSpPr>
          <a:xfrm rot="21341746">
            <a:off x="7724495" y="-285652"/>
            <a:ext cx="4615927" cy="4572000"/>
            <a:chOff x="3096876" y="622300"/>
            <a:chExt cx="4156369" cy="4572000"/>
          </a:xfrm>
        </p:grpSpPr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04A0F6C-3A46-4362-8A6B-BF44B2AB3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96876" y="622300"/>
              <a:ext cx="4156369" cy="457200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EA50C5D-42BA-481F-8B2C-6DFFB6B28443}"/>
                </a:ext>
              </a:extLst>
            </p:cNvPr>
            <p:cNvSpPr txBox="1"/>
            <p:nvPr/>
          </p:nvSpPr>
          <p:spPr>
            <a:xfrm rot="258254">
              <a:off x="3699729" y="2185903"/>
              <a:ext cx="2935943" cy="16619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cần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thực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nào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trước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2D9E4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EA0D5EE-49AE-47A5-B6B9-A241C43C54E2}"/>
              </a:ext>
            </a:extLst>
          </p:cNvPr>
          <p:cNvGrpSpPr/>
          <p:nvPr/>
        </p:nvGrpSpPr>
        <p:grpSpPr>
          <a:xfrm flipH="1">
            <a:off x="7754217" y="54860"/>
            <a:ext cx="3657600" cy="3657600"/>
            <a:chOff x="8031612" y="156491"/>
            <a:chExt cx="3657600" cy="3657600"/>
          </a:xfrm>
        </p:grpSpPr>
        <p:pic>
          <p:nvPicPr>
            <p:cNvPr id="97" name="Picture 96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BB96E832-1B7E-4B42-99C8-51F00DDE9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31612" y="156491"/>
              <a:ext cx="3657600" cy="3657600"/>
            </a:xfrm>
            <a:prstGeom prst="rect">
              <a:avLst/>
            </a:prstGeom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60591D6C-94FB-4FE7-8737-279B0C35A618}"/>
                </a:ext>
              </a:extLst>
            </p:cNvPr>
            <p:cNvSpPr txBox="1"/>
            <p:nvPr/>
          </p:nvSpPr>
          <p:spPr>
            <a:xfrm>
              <a:off x="8765379" y="1741402"/>
              <a:ext cx="2144600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Phép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nhân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6" name="Picture 25" descr="A couple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989FE0EA-A2F6-4011-813A-220A80F1401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t="13605" r="10128" b="23342"/>
          <a:stretch/>
        </p:blipFill>
        <p:spPr>
          <a:xfrm>
            <a:off x="7453345" y="3190921"/>
            <a:ext cx="3914465" cy="32004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E6695EF-A45B-4296-9F52-9498A3B0DE36}"/>
              </a:ext>
            </a:extLst>
          </p:cNvPr>
          <p:cNvGrpSpPr/>
          <p:nvPr/>
        </p:nvGrpSpPr>
        <p:grpSpPr>
          <a:xfrm>
            <a:off x="863885" y="2898533"/>
            <a:ext cx="5912599" cy="1112866"/>
            <a:chOff x="863885" y="2898533"/>
            <a:chExt cx="5912599" cy="111286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070C172-4402-4BB9-A8A8-860A59761A37}"/>
                </a:ext>
              </a:extLst>
            </p:cNvPr>
            <p:cNvSpPr/>
            <p:nvPr/>
          </p:nvSpPr>
          <p:spPr>
            <a:xfrm>
              <a:off x="863885" y="3176266"/>
              <a:ext cx="838072" cy="8133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334641B-BDDF-43D2-8FA6-63E51A63D84D}"/>
                </a:ext>
              </a:extLst>
            </p:cNvPr>
            <p:cNvCxnSpPr>
              <a:stCxn id="25" idx="3"/>
            </p:cNvCxnSpPr>
            <p:nvPr/>
          </p:nvCxnSpPr>
          <p:spPr>
            <a:xfrm flipV="1">
              <a:off x="1701957" y="3566684"/>
              <a:ext cx="1381146" cy="1627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0DA9178-F7AD-4529-BFAC-28582FF39E43}"/>
                </a:ext>
              </a:extLst>
            </p:cNvPr>
            <p:cNvSpPr/>
            <p:nvPr/>
          </p:nvSpPr>
          <p:spPr>
            <a:xfrm>
              <a:off x="3051504" y="3043912"/>
              <a:ext cx="1171917" cy="967487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90CB804-A7CF-49CB-8814-9A9E67AA8542}"/>
                </a:ext>
              </a:extLst>
            </p:cNvPr>
            <p:cNvCxnSpPr/>
            <p:nvPr/>
          </p:nvCxnSpPr>
          <p:spPr>
            <a:xfrm flipV="1">
              <a:off x="4223421" y="3547987"/>
              <a:ext cx="1381146" cy="1627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A783C1E4-A6D3-4DEE-AFA8-C15ED1D219D0}"/>
                </a:ext>
              </a:extLst>
            </p:cNvPr>
            <p:cNvSpPr/>
            <p:nvPr/>
          </p:nvSpPr>
          <p:spPr>
            <a:xfrm>
              <a:off x="5320184" y="2940251"/>
              <a:ext cx="1456300" cy="1025844"/>
            </a:xfrm>
            <a:prstGeom prst="triangl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1652B3-C4E2-481D-8F87-8E2ED729D679}"/>
                </a:ext>
              </a:extLst>
            </p:cNvPr>
            <p:cNvSpPr txBox="1"/>
            <p:nvPr/>
          </p:nvSpPr>
          <p:spPr>
            <a:xfrm>
              <a:off x="1984710" y="3022128"/>
              <a:ext cx="11462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 6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012D72-88EA-4D4D-A92A-038E8EE6AA17}"/>
                </a:ext>
              </a:extLst>
            </p:cNvPr>
            <p:cNvSpPr txBox="1"/>
            <p:nvPr/>
          </p:nvSpPr>
          <p:spPr>
            <a:xfrm>
              <a:off x="4388658" y="2898533"/>
              <a:ext cx="11462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+ 9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A0B9853B-B996-4162-9CE1-F3540D3F4362}"/>
              </a:ext>
            </a:extLst>
          </p:cNvPr>
          <p:cNvSpPr/>
          <p:nvPr/>
        </p:nvSpPr>
        <p:spPr>
          <a:xfrm>
            <a:off x="3051504" y="3033066"/>
            <a:ext cx="1171917" cy="96748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F0791711-DEAB-4621-8542-F8F146FA829F}"/>
              </a:ext>
            </a:extLst>
          </p:cNvPr>
          <p:cNvSpPr/>
          <p:nvPr/>
        </p:nvSpPr>
        <p:spPr>
          <a:xfrm>
            <a:off x="5328167" y="2938574"/>
            <a:ext cx="1456300" cy="1025844"/>
          </a:xfrm>
          <a:prstGeom prst="triangle">
            <a:avLst/>
          </a:prstGeom>
          <a:solidFill>
            <a:srgbClr val="FF66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37676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6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F6355E-518E-4B07-BC80-F042BF4C76B5}"/>
              </a:ext>
            </a:extLst>
          </p:cNvPr>
          <p:cNvSpPr txBox="1"/>
          <p:nvPr/>
        </p:nvSpPr>
        <p:spPr>
          <a:xfrm>
            <a:off x="562025" y="2078566"/>
            <a:ext cx="22827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Tóm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tắt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C094B64-1143-4EB6-898C-127693592F91}"/>
              </a:ext>
            </a:extLst>
          </p:cNvPr>
          <p:cNvGrpSpPr/>
          <p:nvPr/>
        </p:nvGrpSpPr>
        <p:grpSpPr>
          <a:xfrm>
            <a:off x="1018903" y="2323918"/>
            <a:ext cx="5501148" cy="4233003"/>
            <a:chOff x="707923" y="2323918"/>
            <a:chExt cx="5501148" cy="4233003"/>
          </a:xfrm>
        </p:grpSpPr>
        <p:pic>
          <p:nvPicPr>
            <p:cNvPr id="15" name="Picture 14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2EBF4328-1787-477A-9371-39D3FAB444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3" t="7371" r="1973" b="19149"/>
            <a:stretch/>
          </p:blipFill>
          <p:spPr>
            <a:xfrm>
              <a:off x="707923" y="2323918"/>
              <a:ext cx="5501148" cy="423300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7CC34DE-D3CA-4831-B444-D520F19AE376}"/>
                </a:ext>
              </a:extLst>
            </p:cNvPr>
            <p:cNvSpPr txBox="1"/>
            <p:nvPr/>
          </p:nvSpPr>
          <p:spPr>
            <a:xfrm>
              <a:off x="1268979" y="3873267"/>
              <a:ext cx="477847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 bạn: 1 bàn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18 bạn: … bàn?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AF4F7C0-A19E-476D-B28B-EEC8A30BF0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7" t="13712" r="8259" b="25741"/>
          <a:stretch/>
        </p:blipFill>
        <p:spPr>
          <a:xfrm>
            <a:off x="7058796" y="2939852"/>
            <a:ext cx="4304899" cy="3391296"/>
          </a:xfrm>
          <a:prstGeom prst="rect">
            <a:avLst/>
          </a:prstGeom>
        </p:spPr>
      </p:pic>
      <p:pic>
        <p:nvPicPr>
          <p:cNvPr id="23" name="Picture 2" descr="Compound adjectives | Baamboozle">
            <a:extLst>
              <a:ext uri="{FF2B5EF4-FFF2-40B4-BE49-F238E27FC236}">
                <a16:creationId xmlns:a16="http://schemas.microsoft.com/office/drawing/2014/main" id="{E95FDD57-BC6A-43A7-BC3C-A75ECCA589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8C5A0FB-40CE-40CD-826F-E04A00FE25D7}"/>
              </a:ext>
            </a:extLst>
          </p:cNvPr>
          <p:cNvGrpSpPr/>
          <p:nvPr/>
        </p:nvGrpSpPr>
        <p:grpSpPr>
          <a:xfrm>
            <a:off x="1245057" y="161671"/>
            <a:ext cx="1371600" cy="1371600"/>
            <a:chOff x="856628" y="879472"/>
            <a:chExt cx="1554480" cy="1554480"/>
          </a:xfrm>
        </p:grpSpPr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1617E851-1B0B-4EB4-B61D-6DD684731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4CBCDD-7495-49C9-8213-628E553940F4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B207B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D19FEAB-90E5-45A5-8C1A-CA37B2609620}"/>
              </a:ext>
            </a:extLst>
          </p:cNvPr>
          <p:cNvSpPr txBox="1"/>
          <p:nvPr/>
        </p:nvSpPr>
        <p:spPr>
          <a:xfrm>
            <a:off x="2535969" y="508473"/>
            <a:ext cx="9084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18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sinh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ngồi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mỗi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bao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nhiêu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như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095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 p14:presetBounceEnd="7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4" grpId="0"/>
          <p:bldP spid="29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2EBF4328-1787-477A-9371-39D3FAB444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" t="7371" r="1973" b="19149"/>
          <a:stretch/>
        </p:blipFill>
        <p:spPr>
          <a:xfrm>
            <a:off x="2065106" y="1433224"/>
            <a:ext cx="8363164" cy="43819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7CC34DE-D3CA-4831-B444-D520F19AE376}"/>
              </a:ext>
            </a:extLst>
          </p:cNvPr>
          <p:cNvSpPr txBox="1"/>
          <p:nvPr/>
        </p:nvSpPr>
        <p:spPr>
          <a:xfrm>
            <a:off x="2616657" y="3280560"/>
            <a:ext cx="7264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ố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có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822FBF-D571-4247-A271-3A5F46DDE4FB}"/>
              </a:ext>
            </a:extLst>
          </p:cNvPr>
          <p:cNvSpPr txBox="1"/>
          <p:nvPr/>
        </p:nvSpPr>
        <p:spPr>
          <a:xfrm>
            <a:off x="2616657" y="3983896"/>
            <a:ext cx="7264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 : 2 = 9 (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bàn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CD793A-A7A7-47AC-BFF4-095535E37004}"/>
              </a:ext>
            </a:extLst>
          </p:cNvPr>
          <p:cNvSpPr txBox="1"/>
          <p:nvPr/>
        </p:nvSpPr>
        <p:spPr>
          <a:xfrm>
            <a:off x="2862376" y="4723421"/>
            <a:ext cx="7264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Đáp số: 9 bàn học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3" name="Picture 2" descr="Compound adjectives | Baamboozle">
            <a:extLst>
              <a:ext uri="{FF2B5EF4-FFF2-40B4-BE49-F238E27FC236}">
                <a16:creationId xmlns:a16="http://schemas.microsoft.com/office/drawing/2014/main" id="{E95FDD57-BC6A-43A7-BC3C-A75ECCA589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8C5A0FB-40CE-40CD-826F-E04A00FE25D7}"/>
              </a:ext>
            </a:extLst>
          </p:cNvPr>
          <p:cNvGrpSpPr/>
          <p:nvPr/>
        </p:nvGrpSpPr>
        <p:grpSpPr>
          <a:xfrm>
            <a:off x="1245057" y="161671"/>
            <a:ext cx="1371600" cy="1371600"/>
            <a:chOff x="856628" y="879472"/>
            <a:chExt cx="1554480" cy="1554480"/>
          </a:xfrm>
        </p:grpSpPr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1617E851-1B0B-4EB4-B61D-6DD684731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4CBCDD-7495-49C9-8213-628E553940F4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B207B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D19FEAB-90E5-45A5-8C1A-CA37B2609620}"/>
              </a:ext>
            </a:extLst>
          </p:cNvPr>
          <p:cNvSpPr txBox="1"/>
          <p:nvPr/>
        </p:nvSpPr>
        <p:spPr>
          <a:xfrm>
            <a:off x="2535969" y="508473"/>
            <a:ext cx="9084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18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sinh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ngồi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mỗi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bao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nhiêu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như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88BEE8-B40B-4FB7-BD3A-ACBCFC82F2F7}"/>
              </a:ext>
            </a:extLst>
          </p:cNvPr>
          <p:cNvSpPr txBox="1"/>
          <p:nvPr/>
        </p:nvSpPr>
        <p:spPr>
          <a:xfrm>
            <a:off x="5496560" y="2661920"/>
            <a:ext cx="19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1841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394</Words>
  <Application>Microsoft Office PowerPoint</Application>
  <PresentationFormat>Widescreen</PresentationFormat>
  <Paragraphs>159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Coiny</vt:lpstr>
      <vt:lpstr>Pattaya</vt:lpstr>
      <vt:lpstr>SVN-Cookies</vt:lpstr>
      <vt:lpstr>Times New Roman</vt:lpstr>
      <vt:lpstr>杨任东竹石体-Medium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Trang Lã</dc:creator>
  <cp:lastModifiedBy>ADMIN</cp:lastModifiedBy>
  <cp:revision>8</cp:revision>
  <dcterms:created xsi:type="dcterms:W3CDTF">2022-08-11T15:00:16Z</dcterms:created>
  <dcterms:modified xsi:type="dcterms:W3CDTF">2024-09-20T14:16:36Z</dcterms:modified>
</cp:coreProperties>
</file>