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50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a:t>
            </a:r>
            <a:r>
              <a:rPr lang="en-US" b="1" dirty="0" smtClean="0">
                <a:solidFill>
                  <a:srgbClr val="002060"/>
                </a:solidFill>
                <a:latin typeface="UTM Aptima" panose="02040603050506020204" pitchFamily="18" charset="0"/>
              </a:rPr>
              <a:t>1. </a:t>
            </a:r>
            <a:r>
              <a:rPr lang="en-US" b="1" dirty="0" err="1" smtClean="0">
                <a:solidFill>
                  <a:srgbClr val="002060"/>
                </a:solidFill>
                <a:latin typeface="UTM Aptima" panose="02040603050506020204" pitchFamily="18" charset="0"/>
              </a:rPr>
              <a:t>Khánh</a:t>
            </a:r>
            <a:r>
              <a:rPr lang="en-US" b="1" dirty="0" smtClean="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a:t>
            </a:r>
            <a:r>
              <a:rPr lang="en-US" b="1" dirty="0" smtClean="0">
                <a:solidFill>
                  <a:srgbClr val="C00000"/>
                </a:solidFill>
                <a:latin typeface="UTM Aptima" panose="02040603050506020204" pitchFamily="18" charset="0"/>
              </a:rPr>
              <a:t>2. </a:t>
            </a:r>
            <a:r>
              <a:rPr lang="en-US" b="1" dirty="0" err="1" smtClean="0">
                <a:solidFill>
                  <a:srgbClr val="C00000"/>
                </a:solidFill>
                <a:latin typeface="UTM Aptima" panose="02040603050506020204" pitchFamily="18" charset="0"/>
              </a:rPr>
              <a:t>Một</a:t>
            </a:r>
            <a:r>
              <a:rPr lang="en-US" b="1" dirty="0" smtClean="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r>
              <a:rPr lang="en-US" b="1" dirty="0" smtClean="0">
                <a:solidFill>
                  <a:srgbClr val="C00000"/>
                </a:solidFill>
                <a:latin typeface="UTM Aptima" panose="02040603050506020204" pitchFamily="18" charset="0"/>
              </a:rPr>
              <a:t>.</a:t>
            </a:r>
          </a:p>
          <a:p>
            <a:pPr algn="just"/>
            <a:r>
              <a:rPr lang="en-US" b="1" dirty="0" smtClean="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a:t>
            </a:r>
            <a:r>
              <a:rPr lang="en-US" b="1" dirty="0" smtClean="0">
                <a:solidFill>
                  <a:srgbClr val="463500"/>
                </a:solidFill>
                <a:latin typeface="UTM Aptima" panose="02040603050506020204" pitchFamily="18" charset="0"/>
              </a:rPr>
              <a:t> 4. </a:t>
            </a:r>
            <a:r>
              <a:rPr lang="en-US" b="1" dirty="0" err="1" smtClean="0">
                <a:solidFill>
                  <a:srgbClr val="463500"/>
                </a:solidFill>
                <a:latin typeface="UTM Aptima" panose="02040603050506020204" pitchFamily="18" charset="0"/>
              </a:rPr>
              <a:t>Anh</a:t>
            </a:r>
            <a:r>
              <a:rPr lang="en-US" b="1" dirty="0" smtClean="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a:t>
            </a:r>
            <a:r>
              <a:rPr lang="en-US" sz="3600" b="1" dirty="0" err="1" smtClean="0">
                <a:solidFill>
                  <a:schemeClr val="accent2">
                    <a:lumMod val="75000"/>
                  </a:schemeClr>
                </a:solidFill>
                <a:latin typeface="UTM Avo" panose="02040603050506020204" pitchFamily="18" charset="0"/>
              </a:rPr>
              <a:t>êu</a:t>
            </a:r>
            <a:r>
              <a:rPr lang="en-US" sz="3600" b="1" dirty="0" smtClean="0">
                <a:solidFill>
                  <a:schemeClr val="accent2">
                    <a:lumMod val="75000"/>
                  </a:schemeClr>
                </a:solidFill>
                <a:latin typeface="UTM Avo" panose="02040603050506020204" pitchFamily="18" charset="0"/>
              </a:rPr>
              <a:t> </a:t>
            </a:r>
            <a:r>
              <a:rPr lang="en-US" sz="3600" b="1" dirty="0" err="1" smtClean="0">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a:t>
            </a:r>
            <a:r>
              <a:rPr lang="en-US" sz="3600" b="1" dirty="0" err="1" smtClean="0">
                <a:solidFill>
                  <a:srgbClr val="009999"/>
                </a:solidFill>
                <a:latin typeface="UTM Avo" panose="02040603050506020204" pitchFamily="18" charset="0"/>
              </a:rPr>
              <a:t>ách</a:t>
            </a:r>
            <a:r>
              <a:rPr lang="en-US" sz="3600" b="1" dirty="0" smtClean="0">
                <a:solidFill>
                  <a:srgbClr val="009999"/>
                </a:solidFill>
                <a:latin typeface="UTM Avo" panose="02040603050506020204" pitchFamily="18" charset="0"/>
              </a:rPr>
              <a:t> </a:t>
            </a:r>
            <a:r>
              <a:rPr lang="en-US" sz="3600" b="1" dirty="0" err="1" smtClean="0">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151405" y="2238699"/>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174272" y="2862914"/>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9816256"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03370" y="441678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smtClean="0">
                  <a:solidFill>
                    <a:srgbClr val="C00000"/>
                  </a:solidFill>
                  <a:latin typeface="UTM Avo" panose="02040603050506020204" pitchFamily="18" charset="0"/>
                </a:rPr>
                <a:t>Nhấn</a:t>
              </a:r>
              <a:r>
                <a:rPr lang="en-US" sz="4000" b="1" dirty="0" smtClean="0">
                  <a:solidFill>
                    <a:srgbClr val="C00000"/>
                  </a:solidFill>
                  <a:latin typeface="UTM Avo" panose="02040603050506020204" pitchFamily="18" charset="0"/>
                </a:rPr>
                <a:t> </a:t>
              </a:r>
              <a:r>
                <a:rPr lang="en-US" sz="4000" b="1" dirty="0" err="1" smtClean="0">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smtClean="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4</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1290927565"/>
              </p:ext>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dirty="0" err="1">
                          <a:ln>
                            <a:solidFill>
                              <a:srgbClr val="002060"/>
                            </a:solidFill>
                          </a:ln>
                          <a:solidFill>
                            <a:srgbClr val="002060"/>
                          </a:solidFill>
                          <a:latin typeface="UTM Aptima" panose="02040603050506020204" pitchFamily="18" charset="0"/>
                        </a:rPr>
                        <a:t>Cố</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gắng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làm</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mọi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thứ</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khác</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anh</a:t>
                      </a:r>
                      <a:r>
                        <a:rPr lang="en-US" sz="2500" baseline="0" dirty="0">
                          <a:ln>
                            <a:solidFill>
                              <a:srgbClr val="002060"/>
                            </a:solidFill>
                          </a:ln>
                          <a:solidFill>
                            <a:srgbClr val="002060"/>
                          </a:solidFill>
                          <a:latin typeface="UTM Aptima" panose="02040603050506020204" pitchFamily="18" charset="0"/>
                        </a:rPr>
                        <a:t>.</a:t>
                      </a:r>
                    </a:p>
                    <a:p>
                      <a:pPr marL="285750" indent="-285750">
                        <a:buFontTx/>
                        <a:buChar char="-"/>
                      </a:pPr>
                      <a:r>
                        <a:rPr lang="en-US" sz="2500" baseline="0" dirty="0" err="1">
                          <a:ln>
                            <a:solidFill>
                              <a:srgbClr val="002060"/>
                            </a:solidFill>
                          </a:ln>
                          <a:solidFill>
                            <a:srgbClr val="002060"/>
                          </a:solidFill>
                          <a:latin typeface="UTM Aptima" panose="02040603050506020204" pitchFamily="18" charset="0"/>
                        </a:rPr>
                        <a:t>Hỏi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bạn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bè</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nguyên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nhân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các</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bạn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không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nhầm</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lẫn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cổ</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vũ</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mình</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và</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anh</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Khánh</a:t>
                      </a:r>
                      <a:r>
                        <a:rPr lang="en-US" sz="2500" baseline="0" dirty="0">
                          <a:ln>
                            <a:solidFill>
                              <a:srgbClr val="002060"/>
                            </a:solidFill>
                          </a:ln>
                          <a:solidFill>
                            <a:srgbClr val="002060"/>
                          </a:solidFill>
                          <a:latin typeface="UTM Aptima" panose="02040603050506020204" pitchFamily="18" charset="0"/>
                        </a:rPr>
                        <a:t>.</a:t>
                      </a:r>
                    </a:p>
                    <a:p>
                      <a:pPr marL="285750" indent="-285750">
                        <a:buFontTx/>
                        <a:buChar char="-"/>
                      </a:pPr>
                      <a:r>
                        <a:rPr lang="en-US" sz="2500" baseline="0" dirty="0" err="1">
                          <a:ln>
                            <a:solidFill>
                              <a:srgbClr val="002060"/>
                            </a:solidFill>
                          </a:ln>
                          <a:solidFill>
                            <a:srgbClr val="002060"/>
                          </a:solidFill>
                          <a:latin typeface="UTM Aptima" panose="02040603050506020204" pitchFamily="18" charset="0"/>
                        </a:rPr>
                        <a:t>Phá</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lên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cười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nhận</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ra</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mình</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và</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anh</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Khánh</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chỉ</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giống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nhau</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vẻ</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bề</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ngoài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thực</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chất</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mỗi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người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một</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vẻ</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không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ai</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giống</a:t>
                      </a:r>
                      <a:r>
                        <a:rPr lang="en-US" sz="2500" baseline="0" dirty="0">
                          <a:ln>
                            <a:solidFill>
                              <a:srgbClr val="002060"/>
                            </a:solidFill>
                          </a:ln>
                          <a:solidFill>
                            <a:srgbClr val="002060"/>
                          </a:solidFill>
                          <a:latin typeface="UTM Aptima" panose="02040603050506020204" pitchFamily="18" charset="0"/>
                        </a:rPr>
                        <a:t> </a:t>
                      </a:r>
                      <a:r>
                        <a:rPr lang="en-US" sz="2500" baseline="0" dirty="0" err="1">
                          <a:ln>
                            <a:solidFill>
                              <a:srgbClr val="002060"/>
                            </a:solidFill>
                          </a:ln>
                          <a:solidFill>
                            <a:srgbClr val="002060"/>
                          </a:solidFill>
                          <a:latin typeface="UTM Aptima" panose="02040603050506020204" pitchFamily="18" charset="0"/>
                        </a:rPr>
                        <a:t>ai</a:t>
                      </a:r>
                      <a:r>
                        <a:rPr lang="en-US" sz="2500" baseline="0" dirty="0">
                          <a:ln>
                            <a:solidFill>
                              <a:srgbClr val="002060"/>
                            </a:solidFill>
                          </a:ln>
                          <a:solidFill>
                            <a:srgbClr val="002060"/>
                          </a:solidFill>
                          <a:latin typeface="UTM Aptima" panose="02040603050506020204" pitchFamily="18" charset="0"/>
                        </a:rPr>
                        <a:t>.</a:t>
                      </a:r>
                      <a:endParaRPr lang="en-US" sz="2500" dirty="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endParaRPr lang="en-US" sz="2600" dirty="0" smtClean="0">
                        <a:ln>
                          <a:solidFill>
                            <a:srgbClr val="002060"/>
                          </a:solidFill>
                        </a:ln>
                        <a:solidFill>
                          <a:srgbClr val="002060"/>
                        </a:solidFill>
                        <a:latin typeface="UTM Aptima" panose="02040603050506020204" pitchFamily="18" charset="0"/>
                      </a:endParaRPr>
                    </a:p>
                    <a:p>
                      <a:r>
                        <a:rPr lang="en-US" sz="2600" dirty="0" err="1" smtClean="0">
                          <a:ln>
                            <a:solidFill>
                              <a:srgbClr val="002060"/>
                            </a:solidFill>
                          </a:ln>
                          <a:solidFill>
                            <a:srgbClr val="002060"/>
                          </a:solidFill>
                          <a:latin typeface="UTM Aptima" panose="02040603050506020204" pitchFamily="18" charset="0"/>
                        </a:rPr>
                        <a:t>Tôi</a:t>
                      </a:r>
                      <a:r>
                        <a:rPr lang="en-US" sz="2600" baseline="0" dirty="0" smtClean="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là</a:t>
                      </a:r>
                      <a:r>
                        <a:rPr lang="en-US" sz="2600" baseline="0" dirty="0">
                          <a:ln>
                            <a:solidFill>
                              <a:srgbClr val="002060"/>
                            </a:solidFill>
                          </a:ln>
                          <a:solidFill>
                            <a:srgbClr val="002060"/>
                          </a:solidFill>
                          <a:latin typeface="UTM Aptima" panose="02040603050506020204" pitchFamily="18" charset="0"/>
                        </a:rPr>
                        <a:t> Long, </a:t>
                      </a:r>
                      <a:r>
                        <a:rPr lang="en-US" sz="2600" baseline="0" dirty="0" err="1">
                          <a:ln>
                            <a:solidFill>
                              <a:srgbClr val="002060"/>
                            </a:solidFill>
                          </a:ln>
                          <a:solidFill>
                            <a:srgbClr val="002060"/>
                          </a:solidFill>
                          <a:latin typeface="UTM Aptima" panose="02040603050506020204" pitchFamily="18" charset="0"/>
                        </a:rPr>
                        <a:t>tôi</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chẳng</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giống</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ai</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hết</a:t>
                      </a:r>
                      <a:r>
                        <a:rPr lang="en-US" sz="2600" baseline="0" dirty="0">
                          <a:ln>
                            <a:solidFill>
                              <a:srgbClr val="002060"/>
                            </a:solidFill>
                          </a:ln>
                          <a:solidFill>
                            <a:srgbClr val="002060"/>
                          </a:solidFill>
                          <a:latin typeface="UTM Aptima" panose="02040603050506020204" pitchFamily="18" charset="0"/>
                        </a:rPr>
                        <a:t>.</a:t>
                      </a:r>
                      <a:endParaRPr lang="en-US" sz="2600" dirty="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dirty="0" err="1">
                          <a:ln>
                            <a:solidFill>
                              <a:srgbClr val="002060"/>
                            </a:solidFill>
                          </a:ln>
                          <a:solidFill>
                            <a:srgbClr val="002060"/>
                          </a:solidFill>
                          <a:latin typeface="UTM Aptima" panose="02040603050506020204" pitchFamily="18" charset="0"/>
                        </a:rPr>
                        <a:t>Đôi</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khi</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giống</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nhau</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cũng</a:t>
                      </a:r>
                      <a:r>
                        <a:rPr lang="en-US" sz="2600" baseline="0" dirty="0">
                          <a:ln>
                            <a:solidFill>
                              <a:srgbClr val="002060"/>
                            </a:solidFill>
                          </a:ln>
                          <a:solidFill>
                            <a:srgbClr val="002060"/>
                          </a:solidFill>
                          <a:latin typeface="UTM Aptima" panose="02040603050506020204" pitchFamily="18" charset="0"/>
                        </a:rPr>
                        <a:t> hay </a:t>
                      </a:r>
                      <a:r>
                        <a:rPr lang="en-US" sz="2600" baseline="0" dirty="0" err="1">
                          <a:ln>
                            <a:solidFill>
                              <a:srgbClr val="002060"/>
                            </a:solidFill>
                          </a:ln>
                          <a:solidFill>
                            <a:srgbClr val="002060"/>
                          </a:solidFill>
                          <a:latin typeface="UTM Aptima" panose="02040603050506020204" pitchFamily="18" charset="0"/>
                        </a:rPr>
                        <a:t>mà</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chỉ</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cần</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không</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bị</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phạt</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nhầm</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là</a:t>
                      </a:r>
                      <a:r>
                        <a:rPr lang="en-US" sz="2600" baseline="0" dirty="0">
                          <a:ln>
                            <a:solidFill>
                              <a:srgbClr val="002060"/>
                            </a:solidFill>
                          </a:ln>
                          <a:solidFill>
                            <a:srgbClr val="002060"/>
                          </a:solidFill>
                          <a:latin typeface="UTM Aptima" panose="02040603050506020204" pitchFamily="18" charset="0"/>
                        </a:rPr>
                        <a:t> </a:t>
                      </a:r>
                      <a:r>
                        <a:rPr lang="en-US" sz="2600" baseline="0" dirty="0" err="1">
                          <a:ln>
                            <a:solidFill>
                              <a:srgbClr val="002060"/>
                            </a:solidFill>
                          </a:ln>
                          <a:solidFill>
                            <a:srgbClr val="002060"/>
                          </a:solidFill>
                          <a:latin typeface="UTM Aptima" panose="02040603050506020204" pitchFamily="18" charset="0"/>
                        </a:rPr>
                        <a:t>được</a:t>
                      </a:r>
                      <a:r>
                        <a:rPr lang="en-US" sz="2600" baseline="0" dirty="0">
                          <a:ln>
                            <a:solidFill>
                              <a:srgbClr val="002060"/>
                            </a:solidFill>
                          </a:ln>
                          <a:solidFill>
                            <a:srgbClr val="002060"/>
                          </a:solidFill>
                          <a:latin typeface="UTM Aptima" panose="02040603050506020204" pitchFamily="18" charset="0"/>
                        </a:rPr>
                        <a:t>.</a:t>
                      </a:r>
                      <a:endParaRPr lang="en-US" sz="2600" dirty="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3 </a:t>
            </a:r>
            <a:endParaRPr lang="zh-CN" altLang="en-US"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smtClean="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smtClean="0">
                  <a:solidFill>
                    <a:srgbClr val="E53B8C"/>
                  </a:solidFill>
                  <a:latin typeface="UTM Avo" panose="02040603050506020204" pitchFamily="18" charset="0"/>
                </a:rPr>
                <a:t>Em</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hãy</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trao</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đổi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với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bạn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những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điều</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đặc</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biệt</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mỗi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thành</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viên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trong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tổ</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mình</a:t>
              </a:r>
              <a:r>
                <a:rPr lang="en-US" sz="3200" b="1" dirty="0" smtClean="0">
                  <a:solidFill>
                    <a:srgbClr val="E53B8C"/>
                  </a:solidFill>
                  <a:latin typeface="UTM Avo" panose="02040603050506020204" pitchFamily="18" charset="0"/>
                </a:rPr>
                <a:t>.</a:t>
              </a:r>
              <a:endParaRPr lang="en-US" sz="3200" b="1" dirty="0">
                <a:solidFill>
                  <a:srgbClr val="E53B8C"/>
                </a:solidFill>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smtClean="0">
                <a:solidFill>
                  <a:srgbClr val="002060"/>
                </a:solidFill>
                <a:latin typeface="UTM Avo" panose="02040603050506020204" pitchFamily="18" charset="0"/>
              </a:rPr>
              <a:t>Hướng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dẫn</a:t>
            </a:r>
            <a:endParaRPr lang="en-US" sz="3200" b="1" dirty="0" smtClean="0">
              <a:solidFill>
                <a:srgbClr val="002060"/>
              </a:solidFill>
              <a:latin typeface="UTM Avo" panose="02040603050506020204" pitchFamily="18" charset="0"/>
            </a:endParaRPr>
          </a:p>
          <a:p>
            <a:endParaRPr lang="en-US" sz="28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trong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tổ</a:t>
            </a:r>
            <a:endParaRPr lang="en-US" sz="32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đặc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điểm</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của</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và</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riêng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chỉ</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khác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nổi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a:t>
            </a:r>
            <a:r>
              <a:rPr lang="en-US" sz="3200" b="1" dirty="0" smtClean="0">
                <a:solidFill>
                  <a:srgbClr val="002060"/>
                </a:solidFill>
                <a:latin typeface="UTM Avo" panose="02040603050506020204" pitchFamily="18" charset="0"/>
              </a:rPr>
              <a:t>so </a:t>
            </a:r>
            <a:r>
              <a:rPr lang="en-US" sz="3200" b="1" dirty="0" err="1" smtClean="0">
                <a:solidFill>
                  <a:srgbClr val="002060"/>
                </a:solidFill>
                <a:latin typeface="UTM Avo" panose="02040603050506020204" pitchFamily="18" charset="0"/>
              </a:rPr>
              <a:t>với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còn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lại</a:t>
            </a:r>
            <a:r>
              <a:rPr lang="en-US" sz="3200" b="1" dirty="0" smtClean="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2879386" y="160299"/>
            <a:ext cx="6164452"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Nhận</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endParaRPr lang="en-US" sz="2800" dirty="0" smtClean="0">
              <a:solidFill>
                <a:schemeClr val="accent6">
                  <a:lumMod val="50000"/>
                </a:schemeClr>
              </a:solidFill>
              <a:latin typeface="UTM Alexander" panose="02040603050506020204" pitchFamily="18" charset="0"/>
            </a:endParaRPr>
          </a:p>
          <a:p>
            <a:pPr algn="just"/>
            <a:endParaRPr lang="en-US" sz="2800" dirty="0" smtClean="0">
              <a:solidFill>
                <a:schemeClr val="accent6">
                  <a:lumMod val="50000"/>
                </a:schemeClr>
              </a:solidFill>
              <a:latin typeface="UTM Alexander" panose="02040603050506020204" pitchFamily="18" charset="0"/>
            </a:endParaRPr>
          </a:p>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Hiểu</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1777</Words>
  <Application>Microsoft Office PowerPoint</Application>
  <PresentationFormat>Widescreen</PresentationFormat>
  <Paragraphs>125</Paragraphs>
  <Slides>30</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30</vt:i4>
      </vt:variant>
    </vt:vector>
  </HeadingPairs>
  <TitlesOfParts>
    <vt:vector size="54" baseType="lpstr">
      <vt:lpstr>微软雅黑</vt:lpstr>
      <vt:lpstr>#9Slide05 Awesome Display</vt:lpstr>
      <vt:lpstr>#9Slide05 SVNHollycakes</vt:lpstr>
      <vt:lpstr>Arial</vt:lpstr>
      <vt:lpstr>Calibri</vt:lpstr>
      <vt:lpstr>Calibri Light</vt:lpstr>
      <vt:lpstr>Cambria</vt:lpstr>
      <vt:lpstr>等线</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思源黑体 CN Medium</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3</cp:revision>
  <dcterms:created xsi:type="dcterms:W3CDTF">2023-08-20T08:42:27Z</dcterms:created>
  <dcterms:modified xsi:type="dcterms:W3CDTF">2024-09-18T09:58:46Z</dcterms:modified>
</cp:coreProperties>
</file>