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7" r:id="rId2"/>
    <p:sldId id="258" r:id="rId3"/>
    <p:sldId id="259" r:id="rId4"/>
    <p:sldId id="256" r:id="rId5"/>
    <p:sldId id="266" r:id="rId6"/>
    <p:sldId id="260" r:id="rId7"/>
    <p:sldId id="261" r:id="rId8"/>
    <p:sldId id="267" r:id="rId9"/>
    <p:sldId id="262" r:id="rId10"/>
    <p:sldId id="269" r:id="rId11"/>
    <p:sldId id="263" r:id="rId12"/>
    <p:sldId id="270" r:id="rId13"/>
    <p:sldId id="271" r:id="rId14"/>
    <p:sldId id="273" r:id="rId15"/>
    <p:sldId id="274" r:id="rId16"/>
    <p:sldId id="275"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showGuides="1">
      <p:cViewPr>
        <p:scale>
          <a:sx n="10" d="100"/>
          <a:sy n="10" d="100"/>
        </p:scale>
        <p:origin x="-2796" y="-1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90764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4.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NUL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3" Type="http://schemas.openxmlformats.org/officeDocument/2006/relationships/image" Target="../media/image22.svg"/><Relationship Id="rId7" Type="http://schemas.openxmlformats.org/officeDocument/2006/relationships/image" Target="../media/image24.svg"/><Relationship Id="rId12" Type="http://schemas.openxmlformats.org/officeDocument/2006/relationships/image" Target="../media/image9.png"/><Relationship Id="rId2" Type="http://schemas.openxmlformats.org/officeDocument/2006/relationships/image" Target="../media/image3.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18.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26.sv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4.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22.svg"/><Relationship Id="rId15" Type="http://schemas.microsoft.com/office/2007/relationships/hdphoto" Target="../media/hdphoto3.wdp"/><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42.svg"/><Relationship Id="rId9" Type="http://schemas.openxmlformats.org/officeDocument/2006/relationships/image" Target="../media/image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6.svg"/><Relationship Id="rId7" Type="http://schemas.openxmlformats.org/officeDocument/2006/relationships/image" Target="../media/image18.sv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2.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1" name="Picture 10" descr="A white and pink text&#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5"/>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3"/>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4"/>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5"/>
            <a:stretch>
              <a:fillRect/>
            </a:stretch>
          </a:blipFill>
          <a:ln cap="sq">
            <a:noFill/>
            <a:prstDash val="solid"/>
            <a:miter/>
          </a:ln>
        </p:spPr>
      </p:sp>
      <p:pic>
        <p:nvPicPr>
          <p:cNvPr id="17" name="Picture 16"/>
          <p:cNvPicPr>
            <a:picLocks noChangeAspect="1"/>
          </p:cNvPicPr>
          <p:nvPr/>
        </p:nvPicPr>
        <p:blipFill>
          <a:blip r:embed="rId6"/>
          <a:stretch>
            <a:fillRect/>
          </a:stretch>
        </p:blipFill>
        <p:spPr>
          <a:xfrm>
            <a:off x="4953000" y="4457700"/>
            <a:ext cx="8153400" cy="5693560"/>
          </a:xfrm>
          <a:prstGeom prst="rect">
            <a:avLst/>
          </a:prstGeom>
        </p:spPr>
      </p:pic>
      <p:grpSp>
        <p:nvGrpSpPr>
          <p:cNvPr id="22" name="Group 21"/>
          <p:cNvGrpSpPr/>
          <p:nvPr/>
        </p:nvGrpSpPr>
        <p:grpSpPr>
          <a:xfrm>
            <a:off x="533400" y="1790700"/>
            <a:ext cx="6629400" cy="1066800"/>
            <a:chOff x="609600" y="2324100"/>
            <a:chExt cx="8077200" cy="1371600"/>
          </a:xfrm>
        </p:grpSpPr>
        <p:sp>
          <p:nvSpPr>
            <p:cNvPr id="24" name="Rectangle: Rounded Corners 23"/>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p:cNvGrpSpPr/>
          <p:nvPr/>
        </p:nvGrpSpPr>
        <p:grpSpPr>
          <a:xfrm>
            <a:off x="9677400" y="1790700"/>
            <a:ext cx="7772400" cy="1066800"/>
            <a:chOff x="609600" y="2324100"/>
            <a:chExt cx="9469821" cy="1371600"/>
          </a:xfrm>
        </p:grpSpPr>
        <p:sp>
          <p:nvSpPr>
            <p:cNvPr id="27" name="Rectangle: Rounded Corners 26"/>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p:cNvGrpSpPr/>
          <p:nvPr/>
        </p:nvGrpSpPr>
        <p:grpSpPr>
          <a:xfrm>
            <a:off x="533400" y="3162300"/>
            <a:ext cx="6629400" cy="1066800"/>
            <a:chOff x="609600" y="2324100"/>
            <a:chExt cx="8077200" cy="1371600"/>
          </a:xfrm>
        </p:grpSpPr>
        <p:sp>
          <p:nvSpPr>
            <p:cNvPr id="30" name="Rectangle: Rounded Corners 29"/>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p:cNvGrpSpPr/>
          <p:nvPr/>
        </p:nvGrpSpPr>
        <p:grpSpPr>
          <a:xfrm>
            <a:off x="9601200" y="3238500"/>
            <a:ext cx="7620000" cy="1066800"/>
            <a:chOff x="609600" y="2324100"/>
            <a:chExt cx="8077200" cy="1371600"/>
          </a:xfrm>
        </p:grpSpPr>
        <p:sp>
          <p:nvSpPr>
            <p:cNvPr id="33" name="Rectangle: Rounded Corners 32"/>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5"/>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30"/>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6"/>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7"/>
            <a:stretch>
              <a:fillRect/>
            </a:stretch>
          </a:blipFill>
          <a:ln cap="sq">
            <a:noFill/>
            <a:prstDash val="solid"/>
            <a:miter/>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2"/>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3"/>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4"/>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5"/>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6"/>
            <a:stretch>
              <a:fillRect/>
            </a:stretch>
          </a:blipFill>
          <a:ln cap="sq">
            <a:noFill/>
            <a:prstDash val="solid"/>
            <a:miter/>
          </a:ln>
        </p:spPr>
      </p:sp>
      <p:pic>
        <p:nvPicPr>
          <p:cNvPr id="10" name="Picture 9" descr="A logo with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3"/>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4"/>
            <a:stretch>
              <a:fillRect/>
            </a:stretch>
          </a:blipFill>
          <a:ln cap="sq">
            <a:noFill/>
            <a:prstDash val="solid"/>
            <a:miter/>
          </a:ln>
        </p:spPr>
      </p:sp>
      <p:sp>
        <p:nvSpPr>
          <p:cNvPr id="20" name="Freeform 11"/>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5"/>
            <a:stretch>
              <a:fillRect/>
            </a:stretch>
          </a:blipFill>
          <a:ln cap="sq">
            <a:noFill/>
            <a:prstDash val="solid"/>
            <a:miter/>
          </a:ln>
        </p:spPr>
      </p:sp>
      <p:sp>
        <p:nvSpPr>
          <p:cNvPr id="21" name="TextBox 12"/>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p:cNvPicPr>
            <a:picLocks noChangeAspect="1"/>
          </p:cNvPicPr>
          <p:nvPr/>
        </p:nvPicPr>
        <p:blipFill>
          <a:blip r:embed="rId7"/>
          <a:stretch>
            <a:fillRect/>
          </a:stretch>
        </p:blipFill>
        <p:spPr>
          <a:xfrm>
            <a:off x="2819400" y="571500"/>
            <a:ext cx="11644369" cy="16521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3"/>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4"/>
            <a:stretch>
              <a:fillRect/>
            </a:stretch>
          </a:blipFill>
          <a:ln cap="sq">
            <a:noFill/>
            <a:prstDash val="solid"/>
            <a:miter/>
          </a:ln>
        </p:spPr>
      </p:sp>
      <p:pic>
        <p:nvPicPr>
          <p:cNvPr id="21" name="Picture 20" descr="A picture containing doll, toy&#10;&#10;Description automatically generated"/>
          <p:cNvPicPr>
            <a:picLocks noChangeAspect="1"/>
          </p:cNvPicPr>
          <p:nvPr/>
        </p:nvPicPr>
        <p:blipFill>
          <a:blip r:embed="rId5" cstate="print">
            <a:extLst>
              <a:ext uri="{BEBA8EAE-BF5A-486C-A8C5-ECC9F3942E4B}">
                <a14:imgProps xmlns:a14="http://schemas.microsoft.com/office/drawing/2010/main">
                  <a14:imgLayer r:embed="rId6">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Nếu</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tôi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lệ</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thuộc</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vào</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sản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phẩm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nghệ</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hought Bubble: Cloud 22"/>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Thì</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tôi</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sẽ</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càng</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lười</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suy</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nghĩ</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2"/>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3"/>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4"/>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5"/>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6"/>
            <a:stretch>
              <a:fillRect/>
            </a:stretch>
          </a:blipFill>
          <a:ln cap="sq">
            <a:noFill/>
            <a:prstDash val="solid"/>
            <a:miter/>
          </a:ln>
        </p:spPr>
      </p:sp>
      <p:pic>
        <p:nvPicPr>
          <p:cNvPr id="6" name="Picture 5" descr="A green and red text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3"/>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4"/>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5"/>
            <a:stretch>
              <a:fillRect/>
            </a:stretch>
          </a:blipFill>
          <a:ln cap="sq">
            <a:noFill/>
            <a:prstDash val="solid"/>
            <a:miter/>
          </a:ln>
        </p:spPr>
      </p:sp>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1447800" y="3749646"/>
            <a:ext cx="4800600" cy="6865400"/>
          </a:xfrm>
          <a:prstGeom prst="rect">
            <a:avLst/>
          </a:prstGeom>
        </p:spPr>
      </p:pic>
      <p:sp>
        <p:nvSpPr>
          <p:cNvPr id="5" name="Rectangle: Rounded Corners 12"/>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
        <p:nvSpPr>
          <p:cNvPr id="17" name="Oval 1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9" name="Picture 18"/>
          <p:cNvPicPr>
            <a:picLocks noChangeAspect="1"/>
          </p:cNvPicPr>
          <p:nvPr/>
        </p:nvPicPr>
        <p:blipFill>
          <a:blip r:embed="rId13"/>
          <a:stretch>
            <a:fillRect/>
          </a:stretch>
        </p:blipFill>
        <p:spPr>
          <a:xfrm>
            <a:off x="5105400" y="647700"/>
            <a:ext cx="6706181" cy="2353260"/>
          </a:xfrm>
          <a:prstGeom prst="rect">
            <a:avLst/>
          </a:prstGeom>
        </p:spPr>
      </p:pic>
      <p:pic>
        <p:nvPicPr>
          <p:cNvPr id="22" name="Picture 21"/>
          <p:cNvPicPr>
            <a:picLocks noChangeAspect="1"/>
          </p:cNvPicPr>
          <p:nvPr/>
        </p:nvPicPr>
        <p:blipFill>
          <a:blip r:embed="rId14"/>
          <a:stretch>
            <a:fillRect/>
          </a:stretch>
        </p:blipFill>
        <p:spPr>
          <a:xfrm>
            <a:off x="609600" y="3314700"/>
            <a:ext cx="12260119" cy="5950212"/>
          </a:xfrm>
          <a:prstGeom prst="rect">
            <a:avLst/>
          </a:prstGeom>
        </p:spPr>
      </p:pic>
      <p:pic>
        <p:nvPicPr>
          <p:cNvPr id="23" name="Picture 22"/>
          <p:cNvPicPr>
            <a:picLocks noChangeAspect="1"/>
          </p:cNvPicPr>
          <p:nvPr/>
        </p:nvPicPr>
        <p:blipFill>
          <a:blip r:embed="rId15">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red and green text on a black background&#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4200" y="2095500"/>
            <a:ext cx="10123054" cy="75819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5"/>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23" name="Picture 22"/>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p:cNvGrpSpPr/>
          <p:nvPr/>
        </p:nvGrpSpPr>
        <p:grpSpPr>
          <a:xfrm>
            <a:off x="8686800" y="3390900"/>
            <a:ext cx="9144000" cy="4063890"/>
            <a:chOff x="5245305" y="1447589"/>
            <a:chExt cx="6278463" cy="2618827"/>
          </a:xfrm>
        </p:grpSpPr>
        <p:sp>
          <p:nvSpPr>
            <p:cNvPr id="17" name="折角形 14"/>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p:cNvGrpSpPr/>
          <p:nvPr/>
        </p:nvGrpSpPr>
        <p:grpSpPr>
          <a:xfrm>
            <a:off x="8686800" y="3390900"/>
            <a:ext cx="9144000" cy="4343400"/>
            <a:chOff x="5245305" y="1447589"/>
            <a:chExt cx="6278463" cy="2798947"/>
          </a:xfrm>
        </p:grpSpPr>
        <p:sp>
          <p:nvSpPr>
            <p:cNvPr id="17" name="折角形 14"/>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矩形 12"/>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7" name="Group 16"/>
          <p:cNvGrpSpPr/>
          <p:nvPr/>
        </p:nvGrpSpPr>
        <p:grpSpPr>
          <a:xfrm>
            <a:off x="2209800" y="723900"/>
            <a:ext cx="12344400" cy="3152946"/>
            <a:chOff x="1484635" y="1481102"/>
            <a:chExt cx="8669357" cy="2669793"/>
          </a:xfrm>
        </p:grpSpPr>
        <p:grpSp>
          <p:nvGrpSpPr>
            <p:cNvPr id="18" name="组合 21"/>
            <p:cNvGrpSpPr/>
            <p:nvPr/>
          </p:nvGrpSpPr>
          <p:grpSpPr>
            <a:xfrm>
              <a:off x="1484635" y="1481102"/>
              <a:ext cx="8669357" cy="2669793"/>
              <a:chOff x="5515568" y="1101353"/>
              <a:chExt cx="5227226" cy="5227226"/>
            </a:xfrm>
          </p:grpSpPr>
          <p:sp>
            <p:nvSpPr>
              <p:cNvPr id="20" name="椭圆 9"/>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445</Words>
  <Application>Microsoft Office PowerPoint</Application>
  <PresentationFormat>Custom</PresentationFormat>
  <Paragraphs>28</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MinhThangPC.VN</cp:lastModifiedBy>
  <cp:revision>29</cp:revision>
  <dcterms:created xsi:type="dcterms:W3CDTF">2006-08-16T00:00:00Z</dcterms:created>
  <dcterms:modified xsi:type="dcterms:W3CDTF">2024-09-18T05:51:43Z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7C19372BADF94F99B3355E55D85F2920_13</vt:lpwstr>
  </property>
  <property fmtid="{D5CDD505-2E9C-101B-9397-08002B2CF9AE}" pid="3" name="KSOProductBuildVer">
    <vt:lpwstr>1033-12.2.0.18283</vt:lpwstr>
  </property>
</Properties>
</file>