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72" r:id="rId4"/>
    <p:sldId id="267" r:id="rId5"/>
    <p:sldId id="258" r:id="rId6"/>
    <p:sldId id="260" r:id="rId7"/>
    <p:sldId id="269" r:id="rId8"/>
    <p:sldId id="265" r:id="rId9"/>
    <p:sldId id="268" r:id="rId10"/>
    <p:sldId id="264" r:id="rId11"/>
    <p:sldId id="270" r:id="rId12"/>
    <p:sldId id="261" r:id="rId13"/>
    <p:sldId id="262"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2" autoAdjust="0"/>
  </p:normalViewPr>
  <p:slideViewPr>
    <p:cSldViewPr>
      <p:cViewPr>
        <p:scale>
          <a:sx n="30" d="100"/>
          <a:sy n="30" d="100"/>
        </p:scale>
        <p:origin x="1740"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6</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1.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8.png"/><Relationship Id="rId17" Type="http://schemas.openxmlformats.org/officeDocument/2006/relationships/image" Target="../media/image16.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14.png"/><Relationship Id="rId32"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9.png"/><Relationship Id="rId22" Type="http://schemas.openxmlformats.org/officeDocument/2006/relationships/image" Target="../media/image13.png"/><Relationship Id="rId30"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58.svg"/><Relationship Id="rId12" Type="http://schemas.openxmlformats.org/officeDocument/2006/relationships/image" Target="../media/image9.png"/><Relationship Id="rId17" Type="http://schemas.openxmlformats.org/officeDocument/2006/relationships/image" Target="../media/image124.svg"/><Relationship Id="rId2" Type="http://schemas.openxmlformats.org/officeDocument/2006/relationships/image" Target="../media/image3.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12.svg"/><Relationship Id="rId5" Type="http://schemas.openxmlformats.org/officeDocument/2006/relationships/image" Target="../media/image156.svg"/><Relationship Id="rId15" Type="http://schemas.openxmlformats.org/officeDocument/2006/relationships/image" Target="../media/image162.svg"/><Relationship Id="rId10" Type="http://schemas.openxmlformats.org/officeDocument/2006/relationships/image" Target="../media/image8.png"/><Relationship Id="rId4" Type="http://schemas.openxmlformats.org/officeDocument/2006/relationships/image" Target="../media/image58.png"/><Relationship Id="rId9" Type="http://schemas.openxmlformats.org/officeDocument/2006/relationships/image" Target="../media/image160.sv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2.svg"/><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image" Target="../media/image2.svg"/><Relationship Id="rId21" Type="http://schemas.openxmlformats.org/officeDocument/2006/relationships/image" Target="../media/image130.svg"/><Relationship Id="rId7" Type="http://schemas.openxmlformats.org/officeDocument/2006/relationships/image" Target="../media/image116.svg"/><Relationship Id="rId12" Type="http://schemas.openxmlformats.org/officeDocument/2006/relationships/image" Target="../media/image23.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3.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20.svg"/><Relationship Id="rId24" Type="http://schemas.openxmlformats.org/officeDocument/2006/relationships/image" Target="../media/image29.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66.png"/><Relationship Id="rId10" Type="http://schemas.openxmlformats.org/officeDocument/2006/relationships/image" Target="../media/image22.png"/><Relationship Id="rId19" Type="http://schemas.openxmlformats.org/officeDocument/2006/relationships/image" Target="../media/image128.svg"/><Relationship Id="rId4" Type="http://schemas.openxmlformats.org/officeDocument/2006/relationships/image" Target="../media/image20.png"/><Relationship Id="rId9" Type="http://schemas.openxmlformats.org/officeDocument/2006/relationships/image" Target="../media/image118.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134.svg"/></Relationships>
</file>

<file path=ppt/slides/_rels/slide2.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13" Type="http://schemas.openxmlformats.org/officeDocument/2006/relationships/image" Target="../media/image122.svg"/><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image" Target="../media/image2.svg"/><Relationship Id="rId21" Type="http://schemas.openxmlformats.org/officeDocument/2006/relationships/image" Target="../media/image130.svg"/><Relationship Id="rId12" Type="http://schemas.openxmlformats.org/officeDocument/2006/relationships/image" Target="../media/image23.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3.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0.svg"/><Relationship Id="rId24" Type="http://schemas.openxmlformats.org/officeDocument/2006/relationships/image" Target="../media/image29.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10" Type="http://schemas.openxmlformats.org/officeDocument/2006/relationships/image" Target="../media/image22.png"/><Relationship Id="rId19" Type="http://schemas.openxmlformats.org/officeDocument/2006/relationships/image" Target="../media/image128.svg"/><Relationship Id="rId4" Type="http://schemas.openxmlformats.org/officeDocument/2006/relationships/image" Target="../media/image20.png"/><Relationship Id="rId9" Type="http://schemas.openxmlformats.org/officeDocument/2006/relationships/image" Target="../media/image118.svg"/><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134.svg"/></Relationships>
</file>

<file path=ppt/slides/_rels/slide4.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6.svg"/><Relationship Id="rId1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36.png"/><Relationship Id="rId17" Type="http://schemas.openxmlformats.org/officeDocument/2006/relationships/image" Target="../media/image60.svg"/><Relationship Id="rId2" Type="http://schemas.openxmlformats.org/officeDocument/2006/relationships/image" Target="../media/image3.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52.sv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3.png"/><Relationship Id="rId21" Type="http://schemas.openxmlformats.org/officeDocument/2006/relationships/image" Target="../media/image45.png"/><Relationship Id="rId7"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43.png"/><Relationship Id="rId20"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82.svg"/><Relationship Id="rId11" Type="http://schemas.openxmlformats.org/officeDocument/2006/relationships/image" Target="../media/image54.svg"/><Relationship Id="rId5" Type="http://schemas.openxmlformats.org/officeDocument/2006/relationships/image" Target="../media/image40.png"/><Relationship Id="rId15" Type="http://schemas.openxmlformats.org/officeDocument/2006/relationships/image" Target="../media/image92.svg"/><Relationship Id="rId23" Type="http://schemas.openxmlformats.org/officeDocument/2006/relationships/image" Target="../media/image35.png"/><Relationship Id="rId19" Type="http://schemas.openxmlformats.org/officeDocument/2006/relationships/image" Target="../media/image96.svg"/><Relationship Id="rId4" Type="http://schemas.openxmlformats.org/officeDocument/2006/relationships/image" Target="../media/image2.svg"/><Relationship Id="rId9" Type="http://schemas.openxmlformats.org/officeDocument/2006/relationships/image" Target="../media/image42.png"/><Relationship Id="rId22"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48.png"/><Relationship Id="rId2" Type="http://schemas.openxmlformats.org/officeDocument/2006/relationships/image" Target="../media/image3.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15" Type="http://schemas.openxmlformats.org/officeDocument/2006/relationships/image" Target="../media/image92.svg"/><Relationship Id="rId19" Type="http://schemas.openxmlformats.org/officeDocument/2006/relationships/image" Target="../media/image96.svg"/><Relationship Id="rId4" Type="http://schemas.openxmlformats.org/officeDocument/2006/relationships/image" Target="../media/image42.png"/><Relationship Id="rId22"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8" Type="http://schemas.openxmlformats.org/officeDocument/2006/relationships/image" Target="../media/image52.png"/><Relationship Id="rId13" Type="http://schemas.openxmlformats.org/officeDocument/2006/relationships/image" Target="../media/image168.svg"/><Relationship Id="rId3" Type="http://schemas.openxmlformats.org/officeDocument/2006/relationships/image" Target="../media/image2.svg"/><Relationship Id="rId21" Type="http://schemas.openxmlformats.org/officeDocument/2006/relationships/image" Target="../media/image55.png"/><Relationship Id="rId7" Type="http://schemas.openxmlformats.org/officeDocument/2006/relationships/image" Target="../media/image84.svg"/><Relationship Id="rId12" Type="http://schemas.openxmlformats.org/officeDocument/2006/relationships/image" Target="../media/image51.png"/><Relationship Id="rId17" Type="http://schemas.openxmlformats.org/officeDocument/2006/relationships/image" Target="../media/image172.svg"/><Relationship Id="rId2" Type="http://schemas.openxmlformats.org/officeDocument/2006/relationships/image" Target="../media/image3.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4.svg"/><Relationship Id="rId5" Type="http://schemas.openxmlformats.org/officeDocument/2006/relationships/image" Target="../media/image164.svg"/><Relationship Id="rId15" Type="http://schemas.openxmlformats.org/officeDocument/2006/relationships/image" Target="../media/image170.svg"/><Relationship Id="rId10" Type="http://schemas.openxmlformats.org/officeDocument/2006/relationships/image" Target="../media/image17.png"/><Relationship Id="rId19"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166.svg"/><Relationship Id="rId22" Type="http://schemas.openxmlformats.org/officeDocument/2006/relationships/image" Target="../media/image56.pn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svg"/><Relationship Id="rId4" Type="http://schemas.openxmlformats.org/officeDocument/2006/relationships/image" Target="../media/image17.pn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 xmlns:asvg="http://schemas.microsoft.com/office/drawing/2016/SVG/main"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 xmlns:asvg="http://schemas.microsoft.com/office/drawing/2016/SVG/main"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 xmlns:asvg="http://schemas.microsoft.com/office/drawing/2016/SVG/main" r:embed="rId29"/>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pic>
        <p:nvPicPr>
          <p:cNvPr id="24" name="Picture 23"/>
          <p:cNvPicPr>
            <a:picLocks noChangeAspect="1"/>
          </p:cNvPicPr>
          <p:nvPr/>
        </p:nvPicPr>
        <p:blipFill>
          <a:blip r:embed="rId32"/>
          <a:stretch>
            <a:fillRect/>
          </a:stretch>
        </p:blipFill>
        <p:spPr>
          <a:xfrm>
            <a:off x="722198" y="56246"/>
            <a:ext cx="17564098" cy="895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1. </a:t>
            </a: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bạn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mà</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em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yêu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quý</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2. </a:t>
            </a:r>
            <a:r>
              <a:rPr lang="en-US" sz="5400" dirty="0" err="1" smtClean="0">
                <a:solidFill>
                  <a:srgbClr val="000000"/>
                </a:solidFill>
                <a:latin typeface="Calibri" panose="020F0502020204030204" pitchFamily="34" charset="0"/>
                <a:cs typeface="Calibri" panose="020F0502020204030204" pitchFamily="34" charset="0"/>
              </a:rPr>
              <a:t>Tìm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đọc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câu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chuyện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năng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khiếu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r>
              <a:rPr lang="vi-VN" sz="3200" dirty="0" smtClean="0">
                <a:solidFill>
                  <a:srgbClr val="000000"/>
                </a:solidFill>
                <a:latin typeface="OpenSans"/>
              </a:rPr>
              <a:t>".</a:t>
            </a:r>
            <a:endParaRPr lang="vi-VN" sz="3200" dirty="0">
              <a:solidFill>
                <a:srgbClr val="000000"/>
              </a:solidFill>
              <a:latin typeface="OpenSans"/>
            </a:endParaRP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4" name="Picture 13"/>
          <p:cNvPicPr>
            <a:picLocks noChangeAspect="1"/>
          </p:cNvPicPr>
          <p:nvPr/>
        </p:nvPicPr>
        <p:blipFill>
          <a:blip r:embed="rId14"/>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smtClean="0">
                <a:latin typeface="Calibri" panose="020F0502020204030204" pitchFamily="34" charset="0"/>
                <a:cs typeface="Calibri" panose="020F0502020204030204" pitchFamily="34" charset="0"/>
              </a:rPr>
              <a:t>Hãy</a:t>
            </a:r>
            <a:r>
              <a:rPr lang="en-US" sz="6600" dirty="0" smtClean="0">
                <a:latin typeface="Calibri" panose="020F0502020204030204" pitchFamily="34" charset="0"/>
                <a:cs typeface="Calibri" panose="020F0502020204030204" pitchFamily="34" charset="0"/>
              </a:rPr>
              <a:t> chia </a:t>
            </a:r>
            <a:r>
              <a:rPr lang="en-US" sz="6600" dirty="0" err="1" smtClean="0">
                <a:latin typeface="Calibri" panose="020F0502020204030204" pitchFamily="34" charset="0"/>
                <a:cs typeface="Calibri" panose="020F0502020204030204" pitchFamily="34" charset="0"/>
              </a:rPr>
              <a:t>sẻ</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trước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lớp</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về</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em</a:t>
            </a:r>
            <a:r>
              <a:rPr lang="en-US" sz="6600" dirty="0" smtClean="0">
                <a:latin typeface="Calibri" panose="020F0502020204030204" pitchFamily="34" charset="0"/>
                <a:cs typeface="Calibri" panose="020F0502020204030204" pitchFamily="34" charset="0"/>
              </a:rPr>
              <a:t>:</a:t>
            </a: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Giới</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thiệu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Đặc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điểm</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nhận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dạng</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thích</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cá</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Thể</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hiện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trường</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nếu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có</a:t>
            </a:r>
            <a:r>
              <a:rPr lang="en-US" sz="66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bức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chân</a:t>
            </a:r>
            <a:r>
              <a:rPr lang="en-US" sz="5400" dirty="0" smtClean="0">
                <a:solidFill>
                  <a:srgbClr val="000000"/>
                </a:solidFill>
                <a:latin typeface="Calibri" panose="020F0502020204030204" pitchFamily="34" charset="0"/>
                <a:cs typeface="Calibri" panose="020F0502020204030204" pitchFamily="34" charset="0"/>
              </a:rPr>
              <a:t> dung </a:t>
            </a:r>
            <a:r>
              <a:rPr lang="en-US" sz="5400" dirty="0" err="1" smtClean="0">
                <a:solidFill>
                  <a:srgbClr val="000000"/>
                </a:solidFill>
                <a:latin typeface="Calibri" panose="020F0502020204030204" pitchFamily="34" charset="0"/>
                <a:cs typeface="Calibri" panose="020F0502020204030204" pitchFamily="34" charset="0"/>
              </a:rPr>
              <a:t>tự</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Nêu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bản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giải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rõ</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từng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hoặc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đưa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ví</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dụ</a:t>
            </a:r>
            <a:r>
              <a:rPr lang="en-US" sz="5400" dirty="0" smtClean="0">
                <a:solidFill>
                  <a:srgbClr val="000000"/>
                </a:solidFill>
                <a:latin typeface="Calibri" panose="020F0502020204030204" pitchFamily="34" charset="0"/>
                <a:cs typeface="Calibri" panose="020F0502020204030204" pitchFamily="34" charset="0"/>
              </a:rPr>
              <a:t> minh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 xmlns:asvg="http://schemas.microsoft.com/office/drawing/2016/SVG/main"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9"/>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smtClean="0">
                <a:solidFill>
                  <a:srgbClr val="C00000"/>
                </a:solidFill>
                <a:latin typeface="Calibri" panose="020F0502020204030204" pitchFamily="34" charset="0"/>
                <a:cs typeface="Calibri" panose="020F0502020204030204" pitchFamily="34" charset="0"/>
              </a:rPr>
              <a:t>Chân</a:t>
            </a:r>
            <a:r>
              <a:rPr lang="en-US" sz="4400" b="1" i="1" dirty="0" smtClean="0">
                <a:solidFill>
                  <a:srgbClr val="C00000"/>
                </a:solidFill>
                <a:latin typeface="Calibri" panose="020F0502020204030204" pitchFamily="34" charset="0"/>
                <a:cs typeface="Calibri" panose="020F0502020204030204" pitchFamily="34" charset="0"/>
              </a:rPr>
              <a:t> dung </a:t>
            </a:r>
            <a:r>
              <a:rPr lang="en-US" sz="4400" b="1" i="1" dirty="0" err="1" smtClean="0">
                <a:solidFill>
                  <a:srgbClr val="C00000"/>
                </a:solidFill>
                <a:latin typeface="Calibri" panose="020F0502020204030204" pitchFamily="34" charset="0"/>
                <a:cs typeface="Calibri" panose="020F0502020204030204" pitchFamily="34" charset="0"/>
              </a:rPr>
              <a:t>tự</a:t>
            </a:r>
            <a:r>
              <a:rPr lang="en-US" sz="4400" b="1" i="1" dirty="0" smtClean="0">
                <a:solidFill>
                  <a:srgbClr val="C00000"/>
                </a:solidFill>
                <a:latin typeface="Calibri" panose="020F0502020204030204" pitchFamily="34" charset="0"/>
                <a:cs typeface="Calibri" panose="020F0502020204030204" pitchFamily="34" charset="0"/>
              </a:rPr>
              <a:t> </a:t>
            </a:r>
            <a:r>
              <a:rPr lang="en-US" sz="4400" b="1" i="1" dirty="0" err="1" smtClean="0">
                <a:solidFill>
                  <a:srgbClr val="C00000"/>
                </a:solidFill>
                <a:latin typeface="Calibri" panose="020F0502020204030204" pitchFamily="34" charset="0"/>
                <a:cs typeface="Calibri" panose="020F0502020204030204" pitchFamily="34" charset="0"/>
              </a:rPr>
              <a:t>họa</a:t>
            </a:r>
            <a:r>
              <a:rPr lang="en-US" sz="4400" b="1" i="1"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là</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bức</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chân</a:t>
            </a:r>
            <a:r>
              <a:rPr lang="en-US" sz="4400" dirty="0" smtClean="0">
                <a:solidFill>
                  <a:srgbClr val="000000"/>
                </a:solidFill>
                <a:latin typeface="Calibri" panose="020F0502020204030204" pitchFamily="34" charset="0"/>
                <a:cs typeface="Calibri" panose="020F0502020204030204" pitchFamily="34" charset="0"/>
              </a:rPr>
              <a:t> dung </a:t>
            </a:r>
            <a:r>
              <a:rPr lang="en-US" sz="4400" dirty="0" err="1" smtClean="0">
                <a:solidFill>
                  <a:srgbClr val="000000"/>
                </a:solidFill>
                <a:latin typeface="Calibri" panose="020F0502020204030204" pitchFamily="34" charset="0"/>
                <a:cs typeface="Calibri" panose="020F0502020204030204" pitchFamily="34" charset="0"/>
              </a:rPr>
              <a:t>chính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bản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thân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do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tự</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21"/>
            <a:stretch>
              <a:fillRect/>
            </a:stretch>
          </p:blipFill>
          <p:spPr>
            <a:xfrm>
              <a:off x="2057401" y="4371356"/>
              <a:ext cx="2479650" cy="2854860"/>
            </a:xfrm>
            <a:prstGeom prst="rect">
              <a:avLst/>
            </a:prstGeom>
          </p:spPr>
        </p:pic>
        <p:pic>
          <p:nvPicPr>
            <p:cNvPr id="18" name="Picture 17"/>
            <p:cNvPicPr>
              <a:picLocks noChangeAspect="1"/>
            </p:cNvPicPr>
            <p:nvPr/>
          </p:nvPicPr>
          <p:blipFill>
            <a:blip r:embed="rId22"/>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Calibri" panose="020F0502020204030204" pitchFamily="34" charset="0"/>
                <a:cs typeface="Calibri" panose="020F0502020204030204" pitchFamily="34" charset="0"/>
              </a:rPr>
              <a:t>Hãy</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giới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thiệu</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chân</a:t>
            </a:r>
            <a:r>
              <a:rPr lang="en-US" sz="4400" dirty="0" smtClean="0">
                <a:latin typeface="Calibri" panose="020F0502020204030204" pitchFamily="34" charset="0"/>
                <a:cs typeface="Calibri" panose="020F0502020204030204" pitchFamily="34" charset="0"/>
              </a:rPr>
              <a:t> dung </a:t>
            </a:r>
          </a:p>
          <a:p>
            <a:pPr algn="ctr"/>
            <a:r>
              <a:rPr lang="en-US" sz="4400" dirty="0" err="1" smtClean="0">
                <a:latin typeface="Calibri" panose="020F0502020204030204" pitchFamily="34" charset="0"/>
                <a:cs typeface="Calibri" panose="020F0502020204030204" pitchFamily="34" charset="0"/>
              </a:rPr>
              <a:t>tự</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họa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của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em</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với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các</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bạn</a:t>
            </a:r>
            <a:endParaRPr lang="en-US" sz="4400" dirty="0" smtClean="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23">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9"/>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0"/>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smtClean="0">
                <a:solidFill>
                  <a:srgbClr val="000000"/>
                </a:solidFill>
                <a:latin typeface="Calibri" panose="020F0502020204030204" pitchFamily="34" charset="0"/>
                <a:cs typeface="Calibri" panose="020F0502020204030204" pitchFamily="34" charset="0"/>
              </a:rPr>
              <a:t>Mẫu</a:t>
            </a:r>
            <a:r>
              <a:rPr lang="en-US" sz="3600" i="1" u="sng" dirty="0" smtClean="0">
                <a:solidFill>
                  <a:srgbClr val="000000"/>
                </a:solidFill>
                <a:latin typeface="Calibri" panose="020F0502020204030204" pitchFamily="34" charset="0"/>
                <a:cs typeface="Calibri" panose="020F0502020204030204" pitchFamily="34" charset="0"/>
              </a:rPr>
              <a:t>: </a:t>
            </a:r>
          </a:p>
          <a:p>
            <a:pPr algn="just"/>
            <a:r>
              <a:rPr lang="vi-VN" sz="3600" dirty="0" smtClean="0">
                <a:solidFill>
                  <a:srgbClr val="000000"/>
                </a:solidFill>
                <a:latin typeface="Calibri" panose="020F0502020204030204" pitchFamily="34" charset="0"/>
                <a:cs typeface="Calibri" panose="020F0502020204030204" pitchFamily="34" charset="0"/>
              </a:rPr>
              <a:t>Đây </a:t>
            </a:r>
            <a:r>
              <a:rPr lang="vi-VN" sz="3600" dirty="0">
                <a:solidFill>
                  <a:srgbClr val="000000"/>
                </a:solidFill>
                <a:latin typeface="Calibri" panose="020F0502020204030204" pitchFamily="34" charset="0"/>
                <a:cs typeface="Calibri" panose="020F0502020204030204" pitchFamily="34" charset="0"/>
              </a:rPr>
              <a:t>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7"/>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Nêu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những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điểm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tốt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của</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một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người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mà</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tập</a:t>
            </a:r>
            <a:r>
              <a:rPr lang="en-US" sz="6600" dirty="0" smtClean="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Nói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điều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mong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ở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9">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20">
                <a:extLst>
                  <a:ext uri="{96DAC541-7B7A-43D3-8B79-37D633B846F1}">
                    <asvg:svgBlip xmlns="" xmlns:asvg="http://schemas.microsoft.com/office/drawing/2016/SVG/main" r:embed="rId15"/>
                  </a:ext>
                </a:extLst>
              </a:blip>
              <a:stretch>
                <a:fillRect/>
              </a:stretch>
            </a:blipFill>
          </p:spPr>
        </p:sp>
        <p:pic>
          <p:nvPicPr>
            <p:cNvPr id="18" name="Picture 17"/>
            <p:cNvPicPr>
              <a:picLocks noChangeAspect="1"/>
            </p:cNvPicPr>
            <p:nvPr/>
          </p:nvPicPr>
          <p:blipFill>
            <a:blip r:embed="rId21"/>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2"/>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745</Words>
  <Application>Microsoft Office PowerPoint</Application>
  <PresentationFormat>Custom</PresentationFormat>
  <Paragraphs>27</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OpenSans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MTC</cp:lastModifiedBy>
  <cp:revision>2</cp:revision>
  <dcterms:created xsi:type="dcterms:W3CDTF">2006-08-16T00:00:00Z</dcterms:created>
  <dcterms:modified xsi:type="dcterms:W3CDTF">2024-09-18T09:51:10Z</dcterms:modified>
  <cp:category>MT50</cp:category>
  <dc:identifier>DAFmO2yyXwI</dc:identifier>
  <cp:version>MT50</cp:version>
</cp:coreProperties>
</file>