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1" r:id="rId2"/>
    <p:sldMasterId id="2147483695" r:id="rId3"/>
  </p:sldMasterIdLst>
  <p:notesMasterIdLst>
    <p:notesMasterId r:id="rId27"/>
  </p:notesMasterIdLst>
  <p:sldIdLst>
    <p:sldId id="433" r:id="rId4"/>
    <p:sldId id="259" r:id="rId5"/>
    <p:sldId id="276" r:id="rId6"/>
    <p:sldId id="264" r:id="rId7"/>
    <p:sldId id="257" r:id="rId8"/>
    <p:sldId id="258" r:id="rId9"/>
    <p:sldId id="263" r:id="rId10"/>
    <p:sldId id="272" r:id="rId11"/>
    <p:sldId id="283" r:id="rId12"/>
    <p:sldId id="432" r:id="rId13"/>
    <p:sldId id="265" r:id="rId14"/>
    <p:sldId id="422" r:id="rId15"/>
    <p:sldId id="423" r:id="rId16"/>
    <p:sldId id="425" r:id="rId17"/>
    <p:sldId id="270" r:id="rId18"/>
    <p:sldId id="280" r:id="rId19"/>
    <p:sldId id="426" r:id="rId20"/>
    <p:sldId id="275" r:id="rId21"/>
    <p:sldId id="279" r:id="rId22"/>
    <p:sldId id="427" r:id="rId23"/>
    <p:sldId id="277" r:id="rId24"/>
    <p:sldId id="428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4660"/>
  </p:normalViewPr>
  <p:slideViewPr>
    <p:cSldViewPr snapToGrid="0">
      <p:cViewPr>
        <p:scale>
          <a:sx n="75" d="100"/>
          <a:sy n="75" d="100"/>
        </p:scale>
        <p:origin x="-1326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87B0B-04DD-421C-A602-78B803F5776B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D8534-5011-4228-96AF-EF9F1150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4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D8534-5011-4228-96AF-EF9F1150876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-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D8534-5011-4228-96AF-EF9F1150876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D8534-5011-4228-96AF-EF9F1150876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-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/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D8534-5011-4228-96AF-EF9F1150876D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r>
              <a:rPr lang="en-US" altLang="zh-CN" b="1" dirty="0"/>
              <a:t>GV</a:t>
            </a:r>
            <a:r>
              <a:rPr lang="vi-VN" altLang="zh-CN" b="1" dirty="0"/>
              <a:t> </a:t>
            </a:r>
            <a:r>
              <a:rPr lang="vi-VN" altLang="zh-CN" b="1" dirty="0" err="1"/>
              <a:t>bấm</a:t>
            </a:r>
            <a:r>
              <a:rPr lang="vi-VN" altLang="zh-CN" b="1" dirty="0"/>
              <a:t> </a:t>
            </a:r>
            <a:r>
              <a:rPr lang="vi-VN" altLang="zh-CN" b="1" dirty="0" err="1"/>
              <a:t>bắt</a:t>
            </a:r>
            <a:r>
              <a:rPr lang="vi-VN" altLang="zh-CN" b="1" dirty="0"/>
              <a:t> </a:t>
            </a:r>
            <a:r>
              <a:rPr lang="vi-VN" altLang="zh-CN" b="1" dirty="0" err="1"/>
              <a:t>đầu</a:t>
            </a:r>
            <a:r>
              <a:rPr lang="vi-VN" altLang="zh-CN" b="1" dirty="0"/>
              <a:t> </a:t>
            </a:r>
            <a:r>
              <a:rPr lang="vi-VN" altLang="zh-CN" b="1" dirty="0" err="1"/>
              <a:t>đồng</a:t>
            </a:r>
            <a:r>
              <a:rPr lang="vi-VN" altLang="zh-CN" b="1" dirty="0"/>
              <a:t> </a:t>
            </a:r>
            <a:r>
              <a:rPr lang="vi-VN" altLang="zh-CN" b="1" dirty="0" err="1"/>
              <a:t>hồ</a:t>
            </a:r>
            <a:r>
              <a:rPr lang="vi-VN" altLang="zh-CN" b="1" dirty="0"/>
              <a:t> </a:t>
            </a:r>
            <a:r>
              <a:rPr lang="vi-VN" altLang="zh-CN" b="1" dirty="0" err="1"/>
              <a:t>chạy</a:t>
            </a:r>
            <a:r>
              <a:rPr lang="vi-VN" altLang="zh-CN" b="1" dirty="0"/>
              <a:t>, chuông reo </a:t>
            </a:r>
            <a:r>
              <a:rPr lang="vi-VN" altLang="zh-CN" b="1" dirty="0" err="1"/>
              <a:t>báo</a:t>
            </a:r>
            <a:r>
              <a:rPr lang="vi-VN" altLang="zh-CN" b="1" dirty="0"/>
              <a:t> </a:t>
            </a:r>
            <a:r>
              <a:rPr lang="vi-VN" altLang="zh-CN" b="1" dirty="0" err="1"/>
              <a:t>hiệu</a:t>
            </a:r>
            <a:r>
              <a:rPr lang="vi-VN" altLang="zh-CN" b="1" dirty="0"/>
              <a:t> </a:t>
            </a:r>
            <a:r>
              <a:rPr lang="vi-VN" altLang="zh-CN" b="1" dirty="0" err="1"/>
              <a:t>kết</a:t>
            </a:r>
            <a:r>
              <a:rPr lang="vi-VN" altLang="zh-CN" b="1" dirty="0"/>
              <a:t> </a:t>
            </a:r>
            <a:r>
              <a:rPr lang="vi-VN" altLang="zh-CN" b="1" dirty="0" err="1"/>
              <a:t>thúc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" y="-17225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>
              <a:fillRect/>
            </a:stretch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9" y="2854091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Rectangle 14"/>
          <p:cNvSpPr/>
          <p:nvPr userDrawn="1"/>
        </p:nvSpPr>
        <p:spPr>
          <a:xfrm>
            <a:off x="9760292" y="2351628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91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71" y="220069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8" name="Heart 17"/>
          <p:cNvSpPr/>
          <p:nvPr userDrawn="1"/>
        </p:nvSpPr>
        <p:spPr>
          <a:xfrm>
            <a:off x="10561467" y="2133347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9" y="1624993"/>
            <a:ext cx="6868343" cy="50927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>
              <a:fillRect/>
            </a:stretch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4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2" name="Rectangle 11"/>
          <p:cNvSpPr/>
          <p:nvPr userDrawn="1"/>
        </p:nvSpPr>
        <p:spPr>
          <a:xfrm>
            <a:off x="9894320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3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4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5" name="Heart 14"/>
          <p:cNvSpPr/>
          <p:nvPr userDrawn="1"/>
        </p:nvSpPr>
        <p:spPr>
          <a:xfrm>
            <a:off x="10720900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6C69321-35DD-4BC7-953A-DC16A57A483D}" type="datetimeFigureOut">
              <a:rPr lang="en-GB" smtClean="0"/>
              <a:t>20/09/2024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ED49-BF2E-47B1-A866-84764E7DF89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ED49-BF2E-47B1-A866-84764E7DF89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ED49-BF2E-47B1-A866-84764E7DF89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ED49-BF2E-47B1-A866-84764E7DF89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ED49-BF2E-47B1-A866-84764E7DF89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ED49-BF2E-47B1-A866-84764E7DF89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ED49-BF2E-47B1-A866-84764E7DF89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ED49-BF2E-47B1-A866-84764E7DF89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ED49-BF2E-47B1-A866-84764E7DF89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ED49-BF2E-47B1-A866-84764E7DF89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ED49-BF2E-47B1-A866-84764E7DF89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1"/>
          <p:cNvSpPr txBox="1">
            <a:spLocks noGrp="1"/>
          </p:cNvSpPr>
          <p:nvPr>
            <p:ph type="subTitle" idx="1"/>
          </p:nvPr>
        </p:nvSpPr>
        <p:spPr>
          <a:xfrm>
            <a:off x="5665267" y="4207563"/>
            <a:ext cx="5205200" cy="5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1453" name="Google Shape;1453;p11"/>
          <p:cNvSpPr txBox="1">
            <a:spLocks noGrp="1"/>
          </p:cNvSpPr>
          <p:nvPr>
            <p:ph type="title" hasCustomPrompt="1"/>
          </p:nvPr>
        </p:nvSpPr>
        <p:spPr>
          <a:xfrm rot="264">
            <a:off x="5665275" y="2063700"/>
            <a:ext cx="5205200" cy="2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14665"/>
            </a:lvl1pPr>
            <a:lvl2pPr lvl="1" algn="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7918DD-F32C-40AE-BFB5-741B5886C77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2024/9/20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349654-8A83-41C1-B6F2-193D712776E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4"/>
          <a:srcRect l="24948" t="4345" r="4820" b="55235"/>
          <a:stretch>
            <a:fillRect/>
          </a:stretch>
        </p:blipFill>
        <p:spPr>
          <a:xfrm>
            <a:off x="0" y="0"/>
            <a:ext cx="12192002" cy="68857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" r="7405"/>
          <a:stretch>
            <a:fillRect/>
          </a:stretch>
        </p:blipFill>
        <p:spPr>
          <a:xfrm>
            <a:off x="-546491" y="-172615"/>
            <a:ext cx="13215314" cy="7128509"/>
          </a:xfrm>
          <a:prstGeom prst="rect">
            <a:avLst/>
          </a:prstGeom>
        </p:spPr>
      </p:pic>
      <p:sp>
        <p:nvSpPr>
          <p:cNvPr id="4" name="Rectangle: Rounded Corners 3"/>
          <p:cNvSpPr/>
          <p:nvPr userDrawn="1"/>
        </p:nvSpPr>
        <p:spPr>
          <a:xfrm>
            <a:off x="378823" y="2458278"/>
            <a:ext cx="11364686" cy="4099276"/>
          </a:xfrm>
          <a:prstGeom prst="roundRect">
            <a:avLst>
              <a:gd name="adj" fmla="val 144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7ED49-BF2E-47B1-A866-84764E7DF89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C98C-7B00-4CC6-A8CA-D46544A9043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Relationship Id="rId5" Type="http://schemas.openxmlformats.org/officeDocument/2006/relationships/image" Target="../media/image31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V="1">
            <a:off x="8967639" y="0"/>
            <a:ext cx="3224361" cy="15770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H="1" flipV="1">
            <a:off x="0" y="0"/>
            <a:ext cx="3224361" cy="1577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398" y="569977"/>
            <a:ext cx="3743268" cy="1127858"/>
          </a:xfrm>
          <a:prstGeom prst="rect">
            <a:avLst/>
          </a:prstGeom>
        </p:spPr>
      </p:pic>
      <p:pic>
        <p:nvPicPr>
          <p:cNvPr id="7" name="Picture 6" descr="Icon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5" y="788547"/>
            <a:ext cx="1216631" cy="1216631"/>
          </a:xfrm>
          <a:prstGeom prst="rect">
            <a:avLst/>
          </a:prstGeom>
        </p:spPr>
      </p:pic>
      <p:pic>
        <p:nvPicPr>
          <p:cNvPr id="10" name="Picture 9" descr="Icon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547"/>
            <a:ext cx="1518035" cy="15180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009" y="1444372"/>
            <a:ext cx="8296996" cy="27978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715" y="1577094"/>
            <a:ext cx="2591485" cy="1851906"/>
          </a:xfrm>
          <a:prstGeom prst="rect">
            <a:avLst/>
          </a:prstGeom>
        </p:spPr>
      </p:pic>
      <p:pic>
        <p:nvPicPr>
          <p:cNvPr id="26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>
            <a:fillRect/>
          </a:stretch>
        </p:blipFill>
        <p:spPr>
          <a:xfrm flipH="1">
            <a:off x="-2" y="4413652"/>
            <a:ext cx="12192002" cy="2444348"/>
          </a:xfrm>
          <a:prstGeom prst="rect">
            <a:avLst/>
          </a:prstGeom>
        </p:spPr>
      </p:pic>
      <p:pic>
        <p:nvPicPr>
          <p:cNvPr id="27" name="图片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14991" r="5461" b="15724"/>
          <a:stretch>
            <a:fillRect/>
          </a:stretch>
        </p:blipFill>
        <p:spPr>
          <a:xfrm>
            <a:off x="9387315" y="3150857"/>
            <a:ext cx="2990456" cy="3734861"/>
          </a:xfrm>
          <a:prstGeom prst="rect">
            <a:avLst/>
          </a:prstGeom>
        </p:spPr>
      </p:pic>
      <p:pic>
        <p:nvPicPr>
          <p:cNvPr id="28" name="Picture 27" descr="A picture containing clipart, drawing, illustration, animated cartoon&#10;&#10;Description automatically generated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1" y="4058420"/>
            <a:ext cx="3063475" cy="27995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24" l="270" r="99730">
                        <a14:foregroundMark x1="32884" y1="69890" x2="32884" y2="69890"/>
                        <a14:foregroundMark x1="37736" y1="66575" x2="37736" y2="66575"/>
                        <a14:foregroundMark x1="40431" y1="65193" x2="40431" y2="65193"/>
                        <a14:foregroundMark x1="42857" y1="66575" x2="42857" y2="66575"/>
                        <a14:foregroundMark x1="31267" y1="72928" x2="31267" y2="72928"/>
                        <a14:foregroundMark x1="32345" y1="74033" x2="32345" y2="74033"/>
                        <a14:foregroundMark x1="63612" y1="74309" x2="63612" y2="74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5" y="129734"/>
            <a:ext cx="1350384" cy="1317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6279" y="4242271"/>
            <a:ext cx="7656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Giáo viên: Hoàng Thị Thùy Linh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589208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24948" t="4345" r="4820" b="55235"/>
          <a:stretch>
            <a:fillRect/>
          </a:stretch>
        </p:blipFill>
        <p:spPr>
          <a:xfrm>
            <a:off x="0" y="-89474"/>
            <a:ext cx="12192002" cy="68857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V="1">
            <a:off x="8967639" y="0"/>
            <a:ext cx="3224361" cy="15770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H="1" flipV="1">
            <a:off x="0" y="0"/>
            <a:ext cx="3224361" cy="15770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59" y="1173502"/>
            <a:ext cx="8727628" cy="424395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>
            <a:fillRect/>
          </a:stretch>
        </p:blipFill>
        <p:spPr>
          <a:xfrm flipH="1">
            <a:off x="-2" y="4413652"/>
            <a:ext cx="12192002" cy="24443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35081" r="11227" b="7419"/>
          <a:stretch>
            <a:fillRect/>
          </a:stretch>
        </p:blipFill>
        <p:spPr>
          <a:xfrm>
            <a:off x="9226035" y="3295478"/>
            <a:ext cx="2030686" cy="318448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12226" y="2397051"/>
            <a:ext cx="6475960" cy="1579991"/>
            <a:chOff x="2808057" y="2334471"/>
            <a:chExt cx="6917078" cy="2847445"/>
          </a:xfrm>
        </p:grpSpPr>
        <p:sp>
          <p:nvSpPr>
            <p:cNvPr id="16" name="TextBox 15"/>
            <p:cNvSpPr txBox="1"/>
            <p:nvPr/>
          </p:nvSpPr>
          <p:spPr>
            <a:xfrm>
              <a:off x="2808057" y="2334471"/>
              <a:ext cx="6895131" cy="282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1397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KHÁM PHÁ</a:t>
              </a:r>
              <a:endParaRPr kumimoji="0" lang="vi-VN" sz="9600" b="0" i="0" u="none" strike="noStrike" kern="1200" cap="none" spc="0" normalizeH="0" baseline="0" noProof="0" dirty="0">
                <a:ln w="1397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30004" y="2353089"/>
              <a:ext cx="6895131" cy="282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23000">
                        <a:srgbClr val="0D8A8D"/>
                      </a:gs>
                      <a:gs pos="46000">
                        <a:srgbClr val="4EDEB9"/>
                      </a:gs>
                      <a:gs pos="75000">
                        <a:srgbClr val="E3E833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KHÁM PHÁ</a:t>
              </a:r>
              <a:endParaRPr kumimoji="0" lang="vi-VN" sz="9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3000">
                      <a:srgbClr val="0D8A8D"/>
                    </a:gs>
                    <a:gs pos="46000">
                      <a:srgbClr val="4EDEB9"/>
                    </a:gs>
                    <a:gs pos="75000">
                      <a:srgbClr val="E3E833"/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31" y="999363"/>
            <a:ext cx="857250" cy="781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9888" y="923544"/>
            <a:ext cx="9912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1. Quan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90" y="2225230"/>
            <a:ext cx="3419475" cy="18954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4133088" y="3231851"/>
            <a:ext cx="3813048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33088" y="2340864"/>
            <a:ext cx="360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379" y="2092833"/>
            <a:ext cx="3400425" cy="18859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59" y="4469511"/>
            <a:ext cx="3400425" cy="192405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4178808" y="5581859"/>
            <a:ext cx="3813048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178808" y="4690872"/>
            <a:ext cx="3602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2150" y="4421695"/>
            <a:ext cx="3419475" cy="18002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2" y="185860"/>
            <a:ext cx="2636839" cy="799963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GB" sz="4800" b="1" dirty="0" err="1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  <a:sym typeface="Arial" panose="020B0604020202020204"/>
                </a:rPr>
                <a:t>Bắt</a:t>
              </a:r>
              <a:r>
                <a:rPr lang="en-GB" sz="4800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  <a:sym typeface="Arial" panose="020B0604020202020204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  <a:sym typeface="Arial" panose="020B0604020202020204"/>
                </a:rPr>
                <a:t>đầu</a:t>
              </a:r>
              <a:endParaRPr lang="en-GB" sz="48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492810" y="141972"/>
            <a:ext cx="2709991" cy="778038"/>
            <a:chOff x="4741800" y="1166085"/>
            <a:chExt cx="2709990" cy="778037"/>
          </a:xfrm>
        </p:grpSpPr>
        <p:sp>
          <p:nvSpPr>
            <p:cNvPr id="124" name="Rounded Rectangle 123"/>
            <p:cNvSpPr/>
            <p:nvPr/>
          </p:nvSpPr>
          <p:spPr>
            <a:xfrm>
              <a:off x="4814952" y="1166085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741800" y="1246562"/>
              <a:ext cx="2636838" cy="69756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-GB" sz="4800" b="1" dirty="0" err="1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  <a:sym typeface="Arial" panose="020B0604020202020204"/>
                </a:rPr>
                <a:t>Kết</a:t>
              </a:r>
              <a:r>
                <a:rPr lang="en-GB" sz="4800" b="1" dirty="0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  <a:sym typeface="Arial" panose="020B0604020202020204"/>
                </a:rPr>
                <a:t> </a:t>
              </a:r>
              <a:r>
                <a:rPr lang="en-GB" sz="4800" b="1" dirty="0" err="1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  <a:sym typeface="Arial" panose="020B0604020202020204"/>
                </a:rPr>
                <a:t>thúc</a:t>
              </a:r>
              <a:endParaRPr lang="en-GB" sz="4800" b="1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2" y="1176728"/>
            <a:ext cx="4922839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80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80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7"/>
            <a:ext cx="136525" cy="1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3" name="Freeform 9"/>
          <p:cNvSpPr/>
          <p:nvPr/>
        </p:nvSpPr>
        <p:spPr bwMode="auto">
          <a:xfrm>
            <a:off x="2498727" y="1633931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4" name="Freeform 10"/>
          <p:cNvSpPr/>
          <p:nvPr/>
        </p:nvSpPr>
        <p:spPr bwMode="auto">
          <a:xfrm>
            <a:off x="3525841" y="1881581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5" name="Freeform 11"/>
          <p:cNvSpPr/>
          <p:nvPr/>
        </p:nvSpPr>
        <p:spPr bwMode="auto">
          <a:xfrm>
            <a:off x="1027115" y="1860941"/>
            <a:ext cx="909639" cy="1111251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3" y="2167331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3" y="2167331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8" name="Freeform 14"/>
          <p:cNvSpPr/>
          <p:nvPr/>
        </p:nvSpPr>
        <p:spPr bwMode="auto">
          <a:xfrm>
            <a:off x="1238253" y="2167331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" name="Freeform 15"/>
          <p:cNvSpPr/>
          <p:nvPr/>
        </p:nvSpPr>
        <p:spPr bwMode="auto">
          <a:xfrm>
            <a:off x="4198940" y="2343543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0" name="Freeform 16"/>
          <p:cNvSpPr/>
          <p:nvPr/>
        </p:nvSpPr>
        <p:spPr bwMode="auto">
          <a:xfrm>
            <a:off x="3959227" y="2189555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1" name="Freeform 17"/>
          <p:cNvSpPr/>
          <p:nvPr/>
        </p:nvSpPr>
        <p:spPr bwMode="auto">
          <a:xfrm>
            <a:off x="457202" y="1349767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3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3" name="Freeform 19"/>
          <p:cNvSpPr/>
          <p:nvPr/>
        </p:nvSpPr>
        <p:spPr bwMode="auto">
          <a:xfrm>
            <a:off x="606427" y="1589479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4" name="Freeform 20"/>
          <p:cNvSpPr/>
          <p:nvPr/>
        </p:nvSpPr>
        <p:spPr bwMode="auto">
          <a:xfrm>
            <a:off x="1068391" y="5628079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7" name="Freeform 23"/>
          <p:cNvSpPr/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8" name="Freeform 24"/>
          <p:cNvSpPr/>
          <p:nvPr/>
        </p:nvSpPr>
        <p:spPr bwMode="auto">
          <a:xfrm>
            <a:off x="3633791" y="5628079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Freeform 25"/>
          <p:cNvSpPr/>
          <p:nvPr/>
        </p:nvSpPr>
        <p:spPr bwMode="auto">
          <a:xfrm>
            <a:off x="4094166" y="5899544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Freeform 26"/>
          <p:cNvSpPr/>
          <p:nvPr/>
        </p:nvSpPr>
        <p:spPr bwMode="auto">
          <a:xfrm>
            <a:off x="4094166" y="5899544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Freeform 27"/>
          <p:cNvSpPr/>
          <p:nvPr/>
        </p:nvSpPr>
        <p:spPr bwMode="auto">
          <a:xfrm>
            <a:off x="3795713" y="5899544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" name="Group 3"/>
          <p:cNvGrpSpPr/>
          <p:nvPr/>
        </p:nvGrpSpPr>
        <p:grpSpPr>
          <a:xfrm rot="1786145">
            <a:off x="817564" y="2264167"/>
            <a:ext cx="3829051" cy="3830639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hour hand"/>
            <p:cNvSpPr/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 dirty="0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4" y="1986353"/>
            <a:ext cx="4387851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1" y="2157806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8"/>
            <a:ext cx="4221163" cy="4222751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55864" y="2411804"/>
            <a:ext cx="566739" cy="566739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9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662555" y="2499116"/>
              <a:ext cx="149080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 panose="020B0604020202020204"/>
                  <a:sym typeface="Arial" panose="020B0604020202020204"/>
                </a:rPr>
                <a:t>5</a:t>
              </a:r>
              <a:endParaRPr lang="en-US" altLang="en-US" dirty="0">
                <a:solidFill>
                  <a:prstClr val="black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1" y="2851543"/>
            <a:ext cx="20639" cy="12223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90" y="3272230"/>
            <a:ext cx="46039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51475" y="3437373"/>
            <a:ext cx="585788" cy="700043"/>
            <a:chOff x="3951475" y="3437374"/>
            <a:chExt cx="585788" cy="700042"/>
          </a:xfrm>
        </p:grpSpPr>
        <p:sp>
          <p:nvSpPr>
            <p:cNvPr id="178" name="Freeform 44"/>
            <p:cNvSpPr/>
            <p:nvPr/>
          </p:nvSpPr>
          <p:spPr bwMode="auto">
            <a:xfrm>
              <a:off x="3951475" y="343737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9" name="Freeform 45"/>
            <p:cNvSpPr/>
            <p:nvPr/>
          </p:nvSpPr>
          <p:spPr bwMode="auto">
            <a:xfrm>
              <a:off x="4010212" y="349293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1" name="Freeform 47"/>
            <p:cNvSpPr/>
            <p:nvPr/>
          </p:nvSpPr>
          <p:spPr bwMode="auto">
            <a:xfrm>
              <a:off x="4014975" y="353738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70550" y="362311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93410" y="3540562"/>
              <a:ext cx="13305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 panose="020B0604020202020204"/>
                  <a:sym typeface="Arial" panose="020B0604020202020204"/>
                </a:rPr>
                <a:t>1</a:t>
              </a:r>
              <a:endParaRPr lang="en-US" altLang="en-US" dirty="0">
                <a:solidFill>
                  <a:prstClr val="black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6" name="Freeform 52"/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1" y="4732729"/>
            <a:ext cx="44451" cy="222251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81365" y="5157861"/>
            <a:ext cx="629287" cy="577851"/>
            <a:chOff x="3281363" y="5157861"/>
            <a:chExt cx="629286" cy="577850"/>
          </a:xfrm>
        </p:grpSpPr>
        <p:sp>
          <p:nvSpPr>
            <p:cNvPr id="196" name="Freeform 62"/>
            <p:cNvSpPr/>
            <p:nvPr/>
          </p:nvSpPr>
          <p:spPr bwMode="auto">
            <a:xfrm>
              <a:off x="3332799" y="5157861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7" name="Freeform 63"/>
            <p:cNvSpPr/>
            <p:nvPr/>
          </p:nvSpPr>
          <p:spPr bwMode="auto">
            <a:xfrm>
              <a:off x="3389949" y="5215011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Freeform 65"/>
            <p:cNvSpPr/>
            <p:nvPr/>
          </p:nvSpPr>
          <p:spPr bwMode="auto">
            <a:xfrm>
              <a:off x="3391537" y="5248349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1874" y="5343599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57907" y="5254700"/>
              <a:ext cx="152286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 panose="020B0604020202020204"/>
                  <a:sym typeface="Arial" panose="020B0604020202020204"/>
                </a:rPr>
                <a:t>2</a:t>
              </a:r>
              <a:endParaRPr lang="en-US" altLang="en-US" dirty="0">
                <a:solidFill>
                  <a:prstClr val="black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5" y="2859480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1" cy="134939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16" name="Freeform 82"/>
          <p:cNvSpPr>
            <a:spLocks noEditPoints="1"/>
          </p:cNvSpPr>
          <p:nvPr/>
        </p:nvSpPr>
        <p:spPr bwMode="auto">
          <a:xfrm>
            <a:off x="1217615" y="4827981"/>
            <a:ext cx="17463" cy="123825"/>
          </a:xfrm>
          <a:custGeom>
            <a:avLst/>
            <a:gdLst>
              <a:gd name="T0" fmla="*/ 7 w 7"/>
              <a:gd name="T1" fmla="*/ 51 h 51"/>
              <a:gd name="T2" fmla="*/ 7 w 7"/>
              <a:gd name="T3" fmla="*/ 50 h 51"/>
              <a:gd name="T4" fmla="*/ 7 w 7"/>
              <a:gd name="T5" fmla="*/ 50 h 51"/>
              <a:gd name="T6" fmla="*/ 7 w 7"/>
              <a:gd name="T7" fmla="*/ 50 h 51"/>
              <a:gd name="T8" fmla="*/ 7 w 7"/>
              <a:gd name="T9" fmla="*/ 49 h 51"/>
              <a:gd name="T10" fmla="*/ 0 w 7"/>
              <a:gd name="T11" fmla="*/ 16 h 51"/>
              <a:gd name="T12" fmla="*/ 0 w 7"/>
              <a:gd name="T13" fmla="*/ 16 h 51"/>
              <a:gd name="T14" fmla="*/ 0 w 7"/>
              <a:gd name="T15" fmla="*/ 16 h 51"/>
              <a:gd name="T16" fmla="*/ 0 w 7"/>
              <a:gd name="T17" fmla="*/ 16 h 51"/>
              <a:gd name="T18" fmla="*/ 0 w 7"/>
              <a:gd name="T19" fmla="*/ 15 h 51"/>
              <a:gd name="T20" fmla="*/ 0 w 7"/>
              <a:gd name="T21" fmla="*/ 15 h 51"/>
              <a:gd name="T22" fmla="*/ 0 w 7"/>
              <a:gd name="T23" fmla="*/ 15 h 51"/>
              <a:gd name="T24" fmla="*/ 0 w 7"/>
              <a:gd name="T25" fmla="*/ 14 h 51"/>
              <a:gd name="T26" fmla="*/ 0 w 7"/>
              <a:gd name="T27" fmla="*/ 14 h 51"/>
              <a:gd name="T28" fmla="*/ 0 w 7"/>
              <a:gd name="T29" fmla="*/ 14 h 51"/>
              <a:gd name="T30" fmla="*/ 0 w 7"/>
              <a:gd name="T31" fmla="*/ 14 h 51"/>
              <a:gd name="T32" fmla="*/ 0 w 7"/>
              <a:gd name="T33" fmla="*/ 13 h 51"/>
              <a:gd name="T34" fmla="*/ 0 w 7"/>
              <a:gd name="T35" fmla="*/ 13 h 51"/>
              <a:gd name="T36" fmla="*/ 0 w 7"/>
              <a:gd name="T37" fmla="*/ 13 h 51"/>
              <a:gd name="T38" fmla="*/ 0 w 7"/>
              <a:gd name="T39" fmla="*/ 12 h 51"/>
              <a:gd name="T40" fmla="*/ 0 w 7"/>
              <a:gd name="T41" fmla="*/ 12 h 51"/>
              <a:gd name="T42" fmla="*/ 0 w 7"/>
              <a:gd name="T43" fmla="*/ 12 h 51"/>
              <a:gd name="T44" fmla="*/ 0 w 7"/>
              <a:gd name="T45" fmla="*/ 12 h 51"/>
              <a:gd name="T46" fmla="*/ 0 w 7"/>
              <a:gd name="T47" fmla="*/ 11 h 51"/>
              <a:gd name="T48" fmla="*/ 0 w 7"/>
              <a:gd name="T49" fmla="*/ 11 h 51"/>
              <a:gd name="T50" fmla="*/ 0 w 7"/>
              <a:gd name="T51" fmla="*/ 11 h 51"/>
              <a:gd name="T52" fmla="*/ 0 w 7"/>
              <a:gd name="T53" fmla="*/ 10 h 51"/>
              <a:gd name="T54" fmla="*/ 0 w 7"/>
              <a:gd name="T55" fmla="*/ 10 h 51"/>
              <a:gd name="T56" fmla="*/ 0 w 7"/>
              <a:gd name="T57" fmla="*/ 10 h 51"/>
              <a:gd name="T58" fmla="*/ 0 w 7"/>
              <a:gd name="T59" fmla="*/ 9 h 51"/>
              <a:gd name="T60" fmla="*/ 0 w 7"/>
              <a:gd name="T61" fmla="*/ 9 h 51"/>
              <a:gd name="T62" fmla="*/ 0 w 7"/>
              <a:gd name="T63" fmla="*/ 9 h 51"/>
              <a:gd name="T64" fmla="*/ 0 w 7"/>
              <a:gd name="T65" fmla="*/ 9 h 51"/>
              <a:gd name="T66" fmla="*/ 0 w 7"/>
              <a:gd name="T67" fmla="*/ 8 h 51"/>
              <a:gd name="T68" fmla="*/ 0 w 7"/>
              <a:gd name="T69" fmla="*/ 8 h 51"/>
              <a:gd name="T70" fmla="*/ 0 w 7"/>
              <a:gd name="T71" fmla="*/ 8 h 51"/>
              <a:gd name="T72" fmla="*/ 0 w 7"/>
              <a:gd name="T73" fmla="*/ 7 h 51"/>
              <a:gd name="T74" fmla="*/ 0 w 7"/>
              <a:gd name="T75" fmla="*/ 7 h 51"/>
              <a:gd name="T76" fmla="*/ 0 w 7"/>
              <a:gd name="T77" fmla="*/ 7 h 51"/>
              <a:gd name="T78" fmla="*/ 0 w 7"/>
              <a:gd name="T79" fmla="*/ 6 h 51"/>
              <a:gd name="T80" fmla="*/ 0 w 7"/>
              <a:gd name="T81" fmla="*/ 6 h 51"/>
              <a:gd name="T82" fmla="*/ 0 w 7"/>
              <a:gd name="T83" fmla="*/ 6 h 51"/>
              <a:gd name="T84" fmla="*/ 0 w 7"/>
              <a:gd name="T85" fmla="*/ 6 h 51"/>
              <a:gd name="T86" fmla="*/ 0 w 7"/>
              <a:gd name="T87" fmla="*/ 5 h 51"/>
              <a:gd name="T88" fmla="*/ 1 w 7"/>
              <a:gd name="T89" fmla="*/ 5 h 51"/>
              <a:gd name="T90" fmla="*/ 1 w 7"/>
              <a:gd name="T91" fmla="*/ 5 h 51"/>
              <a:gd name="T92" fmla="*/ 1 w 7"/>
              <a:gd name="T93" fmla="*/ 4 h 51"/>
              <a:gd name="T94" fmla="*/ 1 w 7"/>
              <a:gd name="T95" fmla="*/ 4 h 51"/>
              <a:gd name="T96" fmla="*/ 1 w 7"/>
              <a:gd name="T97" fmla="*/ 3 h 51"/>
              <a:gd name="T98" fmla="*/ 1 w 7"/>
              <a:gd name="T99" fmla="*/ 3 h 51"/>
              <a:gd name="T100" fmla="*/ 1 w 7"/>
              <a:gd name="T101" fmla="*/ 3 h 51"/>
              <a:gd name="T102" fmla="*/ 1 w 7"/>
              <a:gd name="T103" fmla="*/ 3 h 51"/>
              <a:gd name="T104" fmla="*/ 1 w 7"/>
              <a:gd name="T105" fmla="*/ 2 h 51"/>
              <a:gd name="T106" fmla="*/ 1 w 7"/>
              <a:gd name="T107" fmla="*/ 1 h 51"/>
              <a:gd name="T108" fmla="*/ 1 w 7"/>
              <a:gd name="T109" fmla="*/ 1 h 51"/>
              <a:gd name="T110" fmla="*/ 1 w 7"/>
              <a:gd name="T111" fmla="*/ 1 h 51"/>
              <a:gd name="T112" fmla="*/ 1 w 7"/>
              <a:gd name="T113" fmla="*/ 0 h 51"/>
              <a:gd name="T114" fmla="*/ 1 w 7"/>
              <a:gd name="T115" fmla="*/ 0 h 51"/>
              <a:gd name="T116" fmla="*/ 1 w 7"/>
              <a:gd name="T117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" h="51">
                <a:moveTo>
                  <a:pt x="7" y="51"/>
                </a:moveTo>
                <a:cubicBezTo>
                  <a:pt x="7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50"/>
                </a:move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7" y="50"/>
                  <a:pt x="7" y="50"/>
                </a:cubicBezTo>
                <a:moveTo>
                  <a:pt x="7" y="49"/>
                </a:moveTo>
                <a:cubicBezTo>
                  <a:pt x="7" y="49"/>
                  <a:pt x="7" y="50"/>
                  <a:pt x="7" y="50"/>
                </a:cubicBezTo>
                <a:cubicBezTo>
                  <a:pt x="7" y="50"/>
                  <a:pt x="7" y="49"/>
                  <a:pt x="7" y="49"/>
                </a:cubicBezTo>
                <a:moveTo>
                  <a:pt x="0" y="16"/>
                </a:moveTo>
                <a:cubicBezTo>
                  <a:pt x="0" y="28"/>
                  <a:pt x="2" y="39"/>
                  <a:pt x="6" y="49"/>
                </a:cubicBezTo>
                <a:cubicBezTo>
                  <a:pt x="2" y="39"/>
                  <a:pt x="0" y="28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2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5"/>
                </a:move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4" name="Freeform 90"/>
          <p:cNvSpPr>
            <a:spLocks noEditPoints="1"/>
          </p:cNvSpPr>
          <p:nvPr/>
        </p:nvSpPr>
        <p:spPr bwMode="auto">
          <a:xfrm>
            <a:off x="2555876" y="5548703"/>
            <a:ext cx="9525" cy="127000"/>
          </a:xfrm>
          <a:custGeom>
            <a:avLst/>
            <a:gdLst>
              <a:gd name="T0" fmla="*/ 3 w 4"/>
              <a:gd name="T1" fmla="*/ 52 h 52"/>
              <a:gd name="T2" fmla="*/ 3 w 4"/>
              <a:gd name="T3" fmla="*/ 52 h 52"/>
              <a:gd name="T4" fmla="*/ 3 w 4"/>
              <a:gd name="T5" fmla="*/ 52 h 52"/>
              <a:gd name="T6" fmla="*/ 3 w 4"/>
              <a:gd name="T7" fmla="*/ 51 h 52"/>
              <a:gd name="T8" fmla="*/ 2 w 4"/>
              <a:gd name="T9" fmla="*/ 51 h 52"/>
              <a:gd name="T10" fmla="*/ 2 w 4"/>
              <a:gd name="T11" fmla="*/ 51 h 52"/>
              <a:gd name="T12" fmla="*/ 2 w 4"/>
              <a:gd name="T13" fmla="*/ 51 h 52"/>
              <a:gd name="T14" fmla="*/ 2 w 4"/>
              <a:gd name="T15" fmla="*/ 50 h 52"/>
              <a:gd name="T16" fmla="*/ 2 w 4"/>
              <a:gd name="T17" fmla="*/ 50 h 52"/>
              <a:gd name="T18" fmla="*/ 2 w 4"/>
              <a:gd name="T19" fmla="*/ 50 h 52"/>
              <a:gd name="T20" fmla="*/ 2 w 4"/>
              <a:gd name="T21" fmla="*/ 49 h 52"/>
              <a:gd name="T22" fmla="*/ 2 w 4"/>
              <a:gd name="T23" fmla="*/ 49 h 52"/>
              <a:gd name="T24" fmla="*/ 2 w 4"/>
              <a:gd name="T25" fmla="*/ 49 h 52"/>
              <a:gd name="T26" fmla="*/ 2 w 4"/>
              <a:gd name="T27" fmla="*/ 49 h 52"/>
              <a:gd name="T28" fmla="*/ 2 w 4"/>
              <a:gd name="T29" fmla="*/ 49 h 52"/>
              <a:gd name="T30" fmla="*/ 2 w 4"/>
              <a:gd name="T31" fmla="*/ 49 h 52"/>
              <a:gd name="T32" fmla="*/ 2 w 4"/>
              <a:gd name="T33" fmla="*/ 48 h 52"/>
              <a:gd name="T34" fmla="*/ 2 w 4"/>
              <a:gd name="T35" fmla="*/ 48 h 52"/>
              <a:gd name="T36" fmla="*/ 2 w 4"/>
              <a:gd name="T37" fmla="*/ 48 h 52"/>
              <a:gd name="T38" fmla="*/ 0 w 4"/>
              <a:gd name="T39" fmla="*/ 35 h 52"/>
              <a:gd name="T40" fmla="*/ 0 w 4"/>
              <a:gd name="T41" fmla="*/ 35 h 52"/>
              <a:gd name="T42" fmla="*/ 0 w 4"/>
              <a:gd name="T43" fmla="*/ 35 h 52"/>
              <a:gd name="T44" fmla="*/ 0 w 4"/>
              <a:gd name="T45" fmla="*/ 33 h 52"/>
              <a:gd name="T46" fmla="*/ 0 w 4"/>
              <a:gd name="T47" fmla="*/ 33 h 52"/>
              <a:gd name="T48" fmla="*/ 0 w 4"/>
              <a:gd name="T49" fmla="*/ 33 h 52"/>
              <a:gd name="T50" fmla="*/ 0 w 4"/>
              <a:gd name="T51" fmla="*/ 32 h 52"/>
              <a:gd name="T52" fmla="*/ 0 w 4"/>
              <a:gd name="T53" fmla="*/ 32 h 52"/>
              <a:gd name="T54" fmla="*/ 0 w 4"/>
              <a:gd name="T55" fmla="*/ 32 h 52"/>
              <a:gd name="T56" fmla="*/ 0 w 4"/>
              <a:gd name="T57" fmla="*/ 32 h 52"/>
              <a:gd name="T58" fmla="*/ 0 w 4"/>
              <a:gd name="T59" fmla="*/ 32 h 52"/>
              <a:gd name="T60" fmla="*/ 0 w 4"/>
              <a:gd name="T61" fmla="*/ 32 h 52"/>
              <a:gd name="T62" fmla="*/ 0 w 4"/>
              <a:gd name="T63" fmla="*/ 31 h 52"/>
              <a:gd name="T64" fmla="*/ 0 w 4"/>
              <a:gd name="T65" fmla="*/ 31 h 52"/>
              <a:gd name="T66" fmla="*/ 0 w 4"/>
              <a:gd name="T67" fmla="*/ 30 h 52"/>
              <a:gd name="T68" fmla="*/ 0 w 4"/>
              <a:gd name="T69" fmla="*/ 30 h 52"/>
              <a:gd name="T70" fmla="*/ 0 w 4"/>
              <a:gd name="T71" fmla="*/ 30 h 52"/>
              <a:gd name="T72" fmla="*/ 0 w 4"/>
              <a:gd name="T73" fmla="*/ 30 h 52"/>
              <a:gd name="T74" fmla="*/ 0 w 4"/>
              <a:gd name="T75" fmla="*/ 29 h 52"/>
              <a:gd name="T76" fmla="*/ 0 w 4"/>
              <a:gd name="T77" fmla="*/ 29 h 52"/>
              <a:gd name="T78" fmla="*/ 0 w 4"/>
              <a:gd name="T79" fmla="*/ 29 h 52"/>
              <a:gd name="T80" fmla="*/ 0 w 4"/>
              <a:gd name="T81" fmla="*/ 29 h 52"/>
              <a:gd name="T82" fmla="*/ 0 w 4"/>
              <a:gd name="T83" fmla="*/ 29 h 52"/>
              <a:gd name="T84" fmla="*/ 0 w 4"/>
              <a:gd name="T85" fmla="*/ 29 h 52"/>
              <a:gd name="T86" fmla="*/ 0 w 4"/>
              <a:gd name="T87" fmla="*/ 28 h 52"/>
              <a:gd name="T88" fmla="*/ 0 w 4"/>
              <a:gd name="T89" fmla="*/ 28 h 52"/>
              <a:gd name="T90" fmla="*/ 4 w 4"/>
              <a:gd name="T91" fmla="*/ 1 h 52"/>
              <a:gd name="T92" fmla="*/ 4 w 4"/>
              <a:gd name="T93" fmla="*/ 1 h 52"/>
              <a:gd name="T94" fmla="*/ 4 w 4"/>
              <a:gd name="T95" fmla="*/ 1 h 52"/>
              <a:gd name="T96" fmla="*/ 4 w 4"/>
              <a:gd name="T97" fmla="*/ 1 h 52"/>
              <a:gd name="T98" fmla="*/ 4 w 4"/>
              <a:gd name="T99" fmla="*/ 1 h 52"/>
              <a:gd name="T100" fmla="*/ 4 w 4"/>
              <a:gd name="T101" fmla="*/ 1 h 52"/>
              <a:gd name="T102" fmla="*/ 4 w 4"/>
              <a:gd name="T103" fmla="*/ 0 h 52"/>
              <a:gd name="T104" fmla="*/ 4 w 4"/>
              <a:gd name="T105" fmla="*/ 0 h 52"/>
              <a:gd name="T106" fmla="*/ 4 w 4"/>
              <a:gd name="T107" fmla="*/ 0 h 52"/>
              <a:gd name="T108" fmla="*/ 4 w 4"/>
              <a:gd name="T109" fmla="*/ 0 h 52"/>
              <a:gd name="T110" fmla="*/ 4 w 4"/>
              <a:gd name="T111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" h="52"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2"/>
                </a:moveTo>
                <a:cubicBezTo>
                  <a:pt x="3" y="52"/>
                  <a:pt x="3" y="52"/>
                  <a:pt x="3" y="52"/>
                </a:cubicBezTo>
                <a:cubicBezTo>
                  <a:pt x="3" y="52"/>
                  <a:pt x="3" y="52"/>
                  <a:pt x="3" y="52"/>
                </a:cubicBezTo>
                <a:moveTo>
                  <a:pt x="3" y="51"/>
                </a:moveTo>
                <a:cubicBezTo>
                  <a:pt x="3" y="51"/>
                  <a:pt x="3" y="51"/>
                  <a:pt x="3" y="51"/>
                </a:cubicBezTo>
                <a:cubicBezTo>
                  <a:pt x="3" y="51"/>
                  <a:pt x="3" y="51"/>
                  <a:pt x="3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1"/>
                </a:moveTo>
                <a:cubicBezTo>
                  <a:pt x="2" y="51"/>
                  <a:pt x="2" y="51"/>
                  <a:pt x="2" y="51"/>
                </a:cubicBezTo>
                <a:cubicBezTo>
                  <a:pt x="2" y="51"/>
                  <a:pt x="2" y="51"/>
                  <a:pt x="2" y="51"/>
                </a:cubicBezTo>
                <a:moveTo>
                  <a:pt x="2" y="50"/>
                </a:moveTo>
                <a:cubicBezTo>
                  <a:pt x="2" y="50"/>
                  <a:pt x="2" y="51"/>
                  <a:pt x="2" y="51"/>
                </a:cubicBezTo>
                <a:cubicBezTo>
                  <a:pt x="2" y="51"/>
                  <a:pt x="2" y="50"/>
                  <a:pt x="2" y="50"/>
                </a:cubicBezTo>
                <a:moveTo>
                  <a:pt x="2" y="50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50"/>
                </a:cubicBezTo>
                <a:moveTo>
                  <a:pt x="2" y="49"/>
                </a:moveTo>
                <a:cubicBezTo>
                  <a:pt x="2" y="50"/>
                  <a:pt x="2" y="50"/>
                  <a:pt x="2" y="50"/>
                </a:cubicBezTo>
                <a:cubicBezTo>
                  <a:pt x="2" y="50"/>
                  <a:pt x="2" y="50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9"/>
                </a:move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moveTo>
                  <a:pt x="2" y="48"/>
                </a:moveTo>
                <a:cubicBezTo>
                  <a:pt x="2" y="48"/>
                  <a:pt x="2" y="49"/>
                  <a:pt x="2" y="49"/>
                </a:cubicBezTo>
                <a:cubicBezTo>
                  <a:pt x="2" y="49"/>
                  <a:pt x="2" y="48"/>
                  <a:pt x="2" y="48"/>
                </a:cubicBezTo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2" y="48"/>
                  <a:pt x="2" y="48"/>
                  <a:pt x="2" y="48"/>
                </a:cubicBezTo>
                <a:moveTo>
                  <a:pt x="0" y="35"/>
                </a:moveTo>
                <a:cubicBezTo>
                  <a:pt x="0" y="40"/>
                  <a:pt x="1" y="44"/>
                  <a:pt x="2" y="48"/>
                </a:cubicBezTo>
                <a:cubicBezTo>
                  <a:pt x="1" y="44"/>
                  <a:pt x="0" y="40"/>
                  <a:pt x="0" y="35"/>
                </a:cubicBezTo>
                <a:moveTo>
                  <a:pt x="0" y="33"/>
                </a:moveTo>
                <a:cubicBezTo>
                  <a:pt x="0" y="34"/>
                  <a:pt x="0" y="35"/>
                  <a:pt x="0" y="35"/>
                </a:cubicBezTo>
                <a:cubicBezTo>
                  <a:pt x="0" y="35"/>
                  <a:pt x="0" y="34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moveTo>
                  <a:pt x="0" y="32"/>
                </a:moveTo>
                <a:cubicBezTo>
                  <a:pt x="0" y="32"/>
                  <a:pt x="0" y="33"/>
                  <a:pt x="0" y="33"/>
                </a:cubicBezTo>
                <a:cubicBezTo>
                  <a:pt x="0" y="33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2"/>
                </a:move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moveTo>
                  <a:pt x="0" y="31"/>
                </a:moveTo>
                <a:cubicBezTo>
                  <a:pt x="0" y="31"/>
                  <a:pt x="0" y="31"/>
                  <a:pt x="0" y="32"/>
                </a:cubicBezTo>
                <a:cubicBezTo>
                  <a:pt x="0" y="31"/>
                  <a:pt x="0" y="31"/>
                  <a:pt x="0" y="31"/>
                </a:cubicBezTo>
                <a:moveTo>
                  <a:pt x="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moveTo>
                  <a:pt x="0" y="29"/>
                </a:moveTo>
                <a:cubicBezTo>
                  <a:pt x="0" y="29"/>
                  <a:pt x="0" y="30"/>
                  <a:pt x="0" y="30"/>
                </a:cubicBezTo>
                <a:cubicBezTo>
                  <a:pt x="0" y="30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9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moveTo>
                  <a:pt x="0" y="28"/>
                </a:move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8"/>
                </a:cubicBezTo>
                <a:moveTo>
                  <a:pt x="0" y="28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moveTo>
                  <a:pt x="4" y="1"/>
                </a:moveTo>
                <a:cubicBezTo>
                  <a:pt x="1" y="10"/>
                  <a:pt x="0" y="19"/>
                  <a:pt x="0" y="28"/>
                </a:cubicBezTo>
                <a:cubicBezTo>
                  <a:pt x="0" y="19"/>
                  <a:pt x="1" y="10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1"/>
                  <a:pt x="4" y="1"/>
                </a:cubicBezTo>
                <a:cubicBezTo>
                  <a:pt x="4" y="1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1755" y="3389704"/>
            <a:ext cx="571500" cy="622533"/>
            <a:chOff x="931754" y="3389703"/>
            <a:chExt cx="571500" cy="622533"/>
          </a:xfrm>
        </p:grpSpPr>
        <p:sp>
          <p:nvSpPr>
            <p:cNvPr id="202" name="Freeform 68"/>
            <p:cNvSpPr/>
            <p:nvPr/>
          </p:nvSpPr>
          <p:spPr bwMode="auto">
            <a:xfrm>
              <a:off x="931754" y="3439148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3" name="Freeform 69"/>
            <p:cNvSpPr/>
            <p:nvPr/>
          </p:nvSpPr>
          <p:spPr bwMode="auto">
            <a:xfrm>
              <a:off x="987317" y="3493123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5" name="Freeform 71"/>
            <p:cNvSpPr/>
            <p:nvPr/>
          </p:nvSpPr>
          <p:spPr bwMode="auto">
            <a:xfrm>
              <a:off x="990492" y="3497885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093679" y="3655048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122893" y="3520744"/>
              <a:ext cx="15388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 panose="020B0604020202020204"/>
                  <a:sym typeface="Arial" panose="020B0604020202020204"/>
                </a:rPr>
                <a:t>4</a:t>
              </a:r>
              <a:endParaRPr lang="en-US" altLang="en-US" dirty="0">
                <a:solidFill>
                  <a:prstClr val="black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96948" y="5157863"/>
            <a:ext cx="569913" cy="568325"/>
            <a:chOff x="1496945" y="5157861"/>
            <a:chExt cx="569913" cy="568325"/>
          </a:xfrm>
        </p:grpSpPr>
        <p:sp>
          <p:nvSpPr>
            <p:cNvPr id="214" name="Freeform 80"/>
            <p:cNvSpPr/>
            <p:nvPr/>
          </p:nvSpPr>
          <p:spPr bwMode="auto">
            <a:xfrm>
              <a:off x="1496945" y="5157861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5" name="Freeform 81"/>
            <p:cNvSpPr/>
            <p:nvPr/>
          </p:nvSpPr>
          <p:spPr bwMode="auto">
            <a:xfrm>
              <a:off x="1552508" y="5215011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Freeform 83"/>
            <p:cNvSpPr/>
            <p:nvPr/>
          </p:nvSpPr>
          <p:spPr bwMode="auto">
            <a:xfrm>
              <a:off x="1552508" y="5216599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711258" y="5337249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GB">
                <a:solidFill>
                  <a:prstClr val="black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685858" y="5238824"/>
              <a:ext cx="15068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  <a:cs typeface="Arial" panose="020B0604020202020204"/>
                  <a:sym typeface="Arial" panose="020B0604020202020204"/>
                </a:rPr>
                <a:t>3</a:t>
              </a:r>
              <a:endParaRPr lang="en-US" altLang="en-US" dirty="0">
                <a:solidFill>
                  <a:prstClr val="black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9"/>
            <a:ext cx="273051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6" y="4104079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3" name="Freeform 109"/>
          <p:cNvSpPr/>
          <p:nvPr/>
        </p:nvSpPr>
        <p:spPr bwMode="auto">
          <a:xfrm>
            <a:off x="1808166" y="1302141"/>
            <a:ext cx="377825" cy="323851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4" name="Freeform 110"/>
          <p:cNvSpPr/>
          <p:nvPr/>
        </p:nvSpPr>
        <p:spPr bwMode="auto">
          <a:xfrm>
            <a:off x="1963740" y="1218005"/>
            <a:ext cx="379413" cy="32543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5" name="Freeform 111"/>
          <p:cNvSpPr/>
          <p:nvPr/>
        </p:nvSpPr>
        <p:spPr bwMode="auto">
          <a:xfrm>
            <a:off x="30163" y="2205430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6" name="Freeform 112"/>
          <p:cNvSpPr/>
          <p:nvPr/>
        </p:nvSpPr>
        <p:spPr bwMode="auto">
          <a:xfrm>
            <a:off x="-104775" y="232131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7" name="Freeform 113"/>
          <p:cNvSpPr/>
          <p:nvPr/>
        </p:nvSpPr>
        <p:spPr bwMode="auto">
          <a:xfrm>
            <a:off x="3340100" y="1259279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8" name="Freeform 114"/>
          <p:cNvSpPr/>
          <p:nvPr/>
        </p:nvSpPr>
        <p:spPr bwMode="auto">
          <a:xfrm>
            <a:off x="3184527" y="1176730"/>
            <a:ext cx="379413" cy="32543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9" name="Freeform 115"/>
          <p:cNvSpPr/>
          <p:nvPr/>
        </p:nvSpPr>
        <p:spPr bwMode="auto">
          <a:xfrm>
            <a:off x="3446464" y="1371992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0" name="Freeform 116"/>
          <p:cNvSpPr/>
          <p:nvPr/>
        </p:nvSpPr>
        <p:spPr bwMode="auto">
          <a:xfrm>
            <a:off x="4773615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51" name="Freeform 117"/>
          <p:cNvSpPr/>
          <p:nvPr/>
        </p:nvSpPr>
        <p:spPr bwMode="auto">
          <a:xfrm>
            <a:off x="4495801" y="1611703"/>
            <a:ext cx="363539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GB">
              <a:solidFill>
                <a:prstClr val="black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934641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GB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TIME LIMIT: </a:t>
            </a:r>
          </a:p>
          <a:p>
            <a:pPr algn="ctr" defTabSz="914400"/>
            <a:r>
              <a:rPr lang="en-GB" sz="4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5 minutes</a:t>
            </a:r>
          </a:p>
        </p:txBody>
      </p:sp>
      <p:grpSp>
        <p:nvGrpSpPr>
          <p:cNvPr id="92" name="Nhóm 91"/>
          <p:cNvGrpSpPr/>
          <p:nvPr/>
        </p:nvGrpSpPr>
        <p:grpSpPr>
          <a:xfrm>
            <a:off x="5922961" y="269202"/>
            <a:ext cx="6324600" cy="6222153"/>
            <a:chOff x="4442221" y="201900"/>
            <a:chExt cx="4743450" cy="4666615"/>
          </a:xfrm>
        </p:grpSpPr>
        <p:sp>
          <p:nvSpPr>
            <p:cNvPr id="93" name="Hình chữ nhật 92"/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94" name="Hình chữ nhật 93"/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95" name="Hình chữ nhật 94"/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96" name="Nhóm 95"/>
          <p:cNvGrpSpPr/>
          <p:nvPr/>
        </p:nvGrpSpPr>
        <p:grpSpPr>
          <a:xfrm>
            <a:off x="5776132" y="2380055"/>
            <a:ext cx="6853345" cy="4520500"/>
            <a:chOff x="1124976" y="1819729"/>
            <a:chExt cx="6487886" cy="4203699"/>
          </a:xfrm>
        </p:grpSpPr>
        <p:sp>
          <p:nvSpPr>
            <p:cNvPr id="98" name="Hình Bầu dục 97"/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 dirty="0">
                <a:solidFill>
                  <a:prstClr val="white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pic>
          <p:nvPicPr>
            <p:cNvPr id="99" name="Hình ảnh 98" descr="Ảnh có chứa đồ chơi, búp bê&#10;&#10;Mô tả được tạo tự độ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sp>
        <p:nvSpPr>
          <p:cNvPr id="100" name="Hộp Văn bản 99"/>
          <p:cNvSpPr txBox="1"/>
          <p:nvPr/>
        </p:nvSpPr>
        <p:spPr>
          <a:xfrm>
            <a:off x="5977387" y="1057521"/>
            <a:ext cx="58922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Thảo</a:t>
            </a:r>
            <a:r>
              <a:rPr 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luận</a:t>
            </a:r>
            <a:r>
              <a:rPr 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và</a:t>
            </a:r>
            <a:r>
              <a:rPr 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ghi</a:t>
            </a:r>
            <a:r>
              <a:rPr 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câu</a:t>
            </a:r>
            <a:r>
              <a:rPr 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trả</a:t>
            </a:r>
            <a:r>
              <a:rPr 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lời</a:t>
            </a:r>
            <a:r>
              <a:rPr 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vào</a:t>
            </a:r>
            <a:r>
              <a:rPr 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bảng</a:t>
            </a:r>
            <a:r>
              <a:rPr lang="en-US" sz="44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nhóm</a:t>
            </a:r>
            <a:endParaRPr lang="en-US" sz="4400" b="1" kern="0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694944" y="2293276"/>
            <a:ext cx="10643615" cy="3046988"/>
          </a:xfrm>
          <a:prstGeom prst="rect">
            <a:avLst/>
          </a:prstGeom>
          <a:solidFill>
            <a:schemeClr val="bg1"/>
          </a:solidFill>
          <a:ln w="38100">
            <a:solidFill>
              <a:srgbClr val="39775E"/>
            </a:solidFill>
            <a:prstDash val="sysDot"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khay nước vào ngăn đá của tủ lạnh vài giờ</a:t>
            </a:r>
            <a:r>
              <a:rPr lang="en-US" sz="32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ta thấy nước đông thành đá. Đây là hiện tượng đông đặc.</a:t>
            </a:r>
            <a:endParaRPr lang="en-US" sz="32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khay nước đá ra bên ngoài một thời gian</a:t>
            </a:r>
            <a:r>
              <a:rPr lang="en-US" sz="32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vi-VN" sz="32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trong khay dần dần bị tan chảy thành nước ở thể lỏng. Hiện tượng này gọi là hiện tượng nóng chảy.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" y="822890"/>
            <a:ext cx="3554276" cy="160948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31" y="999363"/>
            <a:ext cx="857250" cy="781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0744" y="1024128"/>
            <a:ext cx="991209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găng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7592" y="1837944"/>
            <a:ext cx="262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7512" y="2606040"/>
            <a:ext cx="3913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găng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313" y="2295144"/>
            <a:ext cx="1863431" cy="12767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3730752"/>
            <a:ext cx="8403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3a),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6001" y="2862072"/>
            <a:ext cx="2654016" cy="18263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776" y="4956048"/>
            <a:ext cx="8375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Úp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nhấc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3b).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6743" y="4761738"/>
            <a:ext cx="2387537" cy="176090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79523" y="-384611"/>
            <a:ext cx="6850823" cy="6858000"/>
            <a:chOff x="5776116" y="-477078"/>
            <a:chExt cx="6267213" cy="6858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76116" y="-477078"/>
              <a:ext cx="6267213" cy="6858000"/>
            </a:xfrm>
            <a:prstGeom prst="rect">
              <a:avLst/>
            </a:prstGeom>
          </p:spPr>
        </p:pic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 rot="21375155">
              <a:off x="6223823" y="1795597"/>
              <a:ext cx="5419725" cy="3970318"/>
            </a:xfrm>
            <a:prstGeom prst="rect">
              <a:avLst/>
            </a:prstGeom>
            <a:noFill/>
            <a:ln w="28575">
              <a:noFill/>
              <a:miter lim="800000"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tượng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quan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sát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được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ở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:</a:t>
              </a:r>
            </a:p>
            <a:p>
              <a:pPr marL="457200" marR="0" lvl="0" indent="-457200" algn="just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Cho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nước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có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thể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tồn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tại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ở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thể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nào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.</a:t>
              </a:r>
            </a:p>
            <a:p>
              <a:pPr marL="457200" marR="0" lvl="0" indent="-457200" algn="just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Ch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ỉ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ra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sự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chuyển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thể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nước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đã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xảy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ra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mỗi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613" y="1412643"/>
            <a:ext cx="2933700" cy="45053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6;p51"/>
          <p:cNvSpPr/>
          <p:nvPr/>
        </p:nvSpPr>
        <p:spPr>
          <a:xfrm flipH="1">
            <a:off x="996592" y="955497"/>
            <a:ext cx="7947706" cy="3493840"/>
          </a:xfrm>
          <a:custGeom>
            <a:avLst/>
            <a:gdLst>
              <a:gd name="connsiteX0" fmla="*/ 5053490 w 7947706"/>
              <a:gd name="connsiteY0" fmla="*/ 274 h 3493840"/>
              <a:gd name="connsiteX1" fmla="*/ 4282115 w 7947706"/>
              <a:gd name="connsiteY1" fmla="*/ 23314 h 3493840"/>
              <a:gd name="connsiteX2" fmla="*/ 970810 w 7947706"/>
              <a:gd name="connsiteY2" fmla="*/ 183222 h 3493840"/>
              <a:gd name="connsiteX3" fmla="*/ 876366 w 7947706"/>
              <a:gd name="connsiteY3" fmla="*/ 2744768 h 3493840"/>
              <a:gd name="connsiteX4" fmla="*/ 1866833 w 7947706"/>
              <a:gd name="connsiteY4" fmla="*/ 2868470 h 3493840"/>
              <a:gd name="connsiteX5" fmla="*/ 2447402 w 7947706"/>
              <a:gd name="connsiteY5" fmla="*/ 2853659 h 3493840"/>
              <a:gd name="connsiteX6" fmla="*/ 2630538 w 7947706"/>
              <a:gd name="connsiteY6" fmla="*/ 3465862 h 3493840"/>
              <a:gd name="connsiteX7" fmla="*/ 2679438 w 7947706"/>
              <a:gd name="connsiteY7" fmla="*/ 3493840 h 3493840"/>
              <a:gd name="connsiteX8" fmla="*/ 4330536 w 7947706"/>
              <a:gd name="connsiteY8" fmla="*/ 2807579 h 3493840"/>
              <a:gd name="connsiteX9" fmla="*/ 7512399 w 7947706"/>
              <a:gd name="connsiteY9" fmla="*/ 2511077 h 3493840"/>
              <a:gd name="connsiteX10" fmla="*/ 7455349 w 7947706"/>
              <a:gd name="connsiteY10" fmla="*/ 393050 h 3493840"/>
              <a:gd name="connsiteX11" fmla="*/ 5053490 w 7947706"/>
              <a:gd name="connsiteY11" fmla="*/ 274 h 349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47706" h="3493840" fill="none" extrusionOk="0">
                <a:moveTo>
                  <a:pt x="5053490" y="274"/>
                </a:moveTo>
                <a:cubicBezTo>
                  <a:pt x="4603323" y="274"/>
                  <a:pt x="4282114" y="23314"/>
                  <a:pt x="4282115" y="23314"/>
                </a:cubicBezTo>
                <a:cubicBezTo>
                  <a:pt x="4322464" y="-32647"/>
                  <a:pt x="1251424" y="84216"/>
                  <a:pt x="970810" y="183222"/>
                </a:cubicBezTo>
                <a:cubicBezTo>
                  <a:pt x="30441" y="477257"/>
                  <a:pt x="663395" y="2568277"/>
                  <a:pt x="876366" y="2744768"/>
                </a:cubicBezTo>
                <a:cubicBezTo>
                  <a:pt x="987325" y="2844792"/>
                  <a:pt x="1430059" y="2869775"/>
                  <a:pt x="1866833" y="2868470"/>
                </a:cubicBezTo>
                <a:cubicBezTo>
                  <a:pt x="2181807" y="2868470"/>
                  <a:pt x="2447402" y="2853659"/>
                  <a:pt x="2447402" y="2853659"/>
                </a:cubicBezTo>
                <a:cubicBezTo>
                  <a:pt x="2448041" y="2831125"/>
                  <a:pt x="2616886" y="3292027"/>
                  <a:pt x="2630538" y="3465862"/>
                </a:cubicBezTo>
                <a:cubicBezTo>
                  <a:pt x="2630997" y="3489142"/>
                  <a:pt x="2650998" y="3493957"/>
                  <a:pt x="2679438" y="3493840"/>
                </a:cubicBezTo>
                <a:cubicBezTo>
                  <a:pt x="2952691" y="3490501"/>
                  <a:pt x="4208193" y="2885627"/>
                  <a:pt x="4330536" y="2807579"/>
                </a:cubicBezTo>
                <a:cubicBezTo>
                  <a:pt x="4466724" y="2780244"/>
                  <a:pt x="7276039" y="2833865"/>
                  <a:pt x="7512399" y="2511077"/>
                </a:cubicBezTo>
                <a:cubicBezTo>
                  <a:pt x="7713087" y="2245890"/>
                  <a:pt x="8036391" y="702377"/>
                  <a:pt x="7455349" y="393050"/>
                </a:cubicBezTo>
                <a:cubicBezTo>
                  <a:pt x="6859811" y="61761"/>
                  <a:pt x="5899016" y="-54226"/>
                  <a:pt x="5053490" y="274"/>
                </a:cubicBezTo>
                <a:close/>
              </a:path>
              <a:path w="7947706" h="3493840" stroke="0" extrusionOk="0">
                <a:moveTo>
                  <a:pt x="5053490" y="274"/>
                </a:moveTo>
                <a:cubicBezTo>
                  <a:pt x="4603322" y="274"/>
                  <a:pt x="4282115" y="23314"/>
                  <a:pt x="4282115" y="23314"/>
                </a:cubicBezTo>
                <a:cubicBezTo>
                  <a:pt x="4327740" y="-34341"/>
                  <a:pt x="1321237" y="155459"/>
                  <a:pt x="970810" y="183222"/>
                </a:cubicBezTo>
                <a:cubicBezTo>
                  <a:pt x="-32353" y="479689"/>
                  <a:pt x="665188" y="2580316"/>
                  <a:pt x="876366" y="2744768"/>
                </a:cubicBezTo>
                <a:cubicBezTo>
                  <a:pt x="1057562" y="2817617"/>
                  <a:pt x="1450905" y="2839060"/>
                  <a:pt x="1866833" y="2868470"/>
                </a:cubicBezTo>
                <a:cubicBezTo>
                  <a:pt x="2181808" y="2868470"/>
                  <a:pt x="2447401" y="2853659"/>
                  <a:pt x="2447402" y="2853659"/>
                </a:cubicBezTo>
                <a:cubicBezTo>
                  <a:pt x="2426857" y="2871595"/>
                  <a:pt x="2608489" y="3281044"/>
                  <a:pt x="2630538" y="3465862"/>
                </a:cubicBezTo>
                <a:cubicBezTo>
                  <a:pt x="2631850" y="3481096"/>
                  <a:pt x="2648104" y="3491995"/>
                  <a:pt x="2679438" y="3493840"/>
                </a:cubicBezTo>
                <a:cubicBezTo>
                  <a:pt x="2948968" y="3468524"/>
                  <a:pt x="4242700" y="2855669"/>
                  <a:pt x="4330536" y="2807579"/>
                </a:cubicBezTo>
                <a:cubicBezTo>
                  <a:pt x="4480372" y="2669749"/>
                  <a:pt x="7271099" y="2797502"/>
                  <a:pt x="7512399" y="2511077"/>
                </a:cubicBezTo>
                <a:cubicBezTo>
                  <a:pt x="7678508" y="2029450"/>
                  <a:pt x="7945739" y="650386"/>
                  <a:pt x="7455349" y="393050"/>
                </a:cubicBezTo>
                <a:cubicBezTo>
                  <a:pt x="6791588" y="130581"/>
                  <a:pt x="5755474" y="-114802"/>
                  <a:pt x="5053490" y="274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70494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5720" y="1565025"/>
            <a:ext cx="7138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noProof="0" dirty="0">
                <a:solidFill>
                  <a:srgbClr val="002060"/>
                </a:solidFill>
                <a:latin typeface="Arial" panose="020B0604020202020204"/>
              </a:rPr>
              <a:t>Quan </a:t>
            </a:r>
            <a:r>
              <a:rPr lang="en-US" sz="4800" b="1" noProof="0" dirty="0" err="1">
                <a:solidFill>
                  <a:srgbClr val="002060"/>
                </a:solidFill>
                <a:latin typeface="Arial" panose="020B0604020202020204"/>
              </a:rPr>
              <a:t>sát</a:t>
            </a:r>
            <a:r>
              <a:rPr lang="en-US" sz="4800" b="1" noProof="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Arial" panose="020B0604020202020204"/>
              </a:rPr>
              <a:t>thí</a:t>
            </a:r>
            <a:r>
              <a:rPr lang="en-US" sz="4800" b="1" noProof="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Arial" panose="020B0604020202020204"/>
              </a:rPr>
              <a:t>nghiệm</a:t>
            </a:r>
            <a:r>
              <a:rPr lang="en-US" sz="4800" b="1" noProof="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Arial" panose="020B0604020202020204"/>
              </a:rPr>
              <a:t>và</a:t>
            </a:r>
            <a:r>
              <a:rPr lang="en-US" sz="4800" b="1" noProof="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Arial" panose="020B0604020202020204"/>
              </a:rPr>
              <a:t>trả</a:t>
            </a:r>
            <a:r>
              <a:rPr lang="en-US" sz="4800" b="1" noProof="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Arial" panose="020B0604020202020204"/>
              </a:rPr>
              <a:t>lời</a:t>
            </a:r>
            <a:r>
              <a:rPr lang="en-US" sz="4800" b="1" noProof="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Arial" panose="020B0604020202020204"/>
              </a:rPr>
              <a:t>câu</a:t>
            </a:r>
            <a:r>
              <a:rPr lang="en-US" sz="4800" b="1" noProof="0" dirty="0">
                <a:solidFill>
                  <a:srgbClr val="002060"/>
                </a:solidFill>
                <a:latin typeface="Arial" panose="020B0604020202020204"/>
              </a:rPr>
              <a:t> </a:t>
            </a:r>
            <a:r>
              <a:rPr lang="en-US" sz="4800" b="1" noProof="0" dirty="0" err="1">
                <a:solidFill>
                  <a:srgbClr val="002060"/>
                </a:solidFill>
                <a:latin typeface="Arial" panose="020B0604020202020204"/>
              </a:rPr>
              <a:t>hỏi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7" name="图片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>
            <a:fillRect/>
          </a:stretch>
        </p:blipFill>
        <p:spPr>
          <a:xfrm>
            <a:off x="6688005" y="2829194"/>
            <a:ext cx="3433272" cy="3949119"/>
          </a:xfrm>
          <a:prstGeom prst="rect">
            <a:avLst/>
          </a:prstGeom>
        </p:spPr>
      </p:pic>
      <p:pic>
        <p:nvPicPr>
          <p:cNvPr id="8" name="图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>
            <a:fillRect/>
          </a:stretch>
        </p:blipFill>
        <p:spPr>
          <a:xfrm>
            <a:off x="9178482" y="3040697"/>
            <a:ext cx="3461637" cy="394911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 p14:presetBounceEnd="84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4000">
                                          <p:cBhvr additive="base">
                                            <p:cTn id="21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4000">
                                          <p:cBhvr additive="base">
                                            <p:cTn id="2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36333" y="2177293"/>
            <a:ext cx="7818635" cy="3686590"/>
            <a:chOff x="4897820" y="420413"/>
            <a:chExt cx="7078713" cy="3686590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4897820" y="420413"/>
              <a:ext cx="7078713" cy="3606434"/>
            </a:xfrm>
            <a:custGeom>
              <a:avLst/>
              <a:gdLst>
                <a:gd name="connsiteX0" fmla="*/ 0 w 7078713"/>
                <a:gd name="connsiteY0" fmla="*/ 601084 h 3606434"/>
                <a:gd name="connsiteX1" fmla="*/ 601084 w 7078713"/>
                <a:gd name="connsiteY1" fmla="*/ 0 h 3606434"/>
                <a:gd name="connsiteX2" fmla="*/ 1371564 w 7078713"/>
                <a:gd name="connsiteY2" fmla="*/ 0 h 3606434"/>
                <a:gd name="connsiteX3" fmla="*/ 2142045 w 7078713"/>
                <a:gd name="connsiteY3" fmla="*/ 0 h 3606434"/>
                <a:gd name="connsiteX4" fmla="*/ 2618698 w 7078713"/>
                <a:gd name="connsiteY4" fmla="*/ 0 h 3606434"/>
                <a:gd name="connsiteX5" fmla="*/ 3330413 w 7078713"/>
                <a:gd name="connsiteY5" fmla="*/ 0 h 3606434"/>
                <a:gd name="connsiteX6" fmla="*/ 3924597 w 7078713"/>
                <a:gd name="connsiteY6" fmla="*/ 0 h 3606434"/>
                <a:gd name="connsiteX7" fmla="*/ 4636312 w 7078713"/>
                <a:gd name="connsiteY7" fmla="*/ 0 h 3606434"/>
                <a:gd name="connsiteX8" fmla="*/ 5230496 w 7078713"/>
                <a:gd name="connsiteY8" fmla="*/ 0 h 3606434"/>
                <a:gd name="connsiteX9" fmla="*/ 5824680 w 7078713"/>
                <a:gd name="connsiteY9" fmla="*/ 0 h 3606434"/>
                <a:gd name="connsiteX10" fmla="*/ 6477629 w 7078713"/>
                <a:gd name="connsiteY10" fmla="*/ 0 h 3606434"/>
                <a:gd name="connsiteX11" fmla="*/ 7078713 w 7078713"/>
                <a:gd name="connsiteY11" fmla="*/ 601084 h 3606434"/>
                <a:gd name="connsiteX12" fmla="*/ 7078713 w 7078713"/>
                <a:gd name="connsiteY12" fmla="*/ 1154065 h 3606434"/>
                <a:gd name="connsiteX13" fmla="*/ 7078713 w 7078713"/>
                <a:gd name="connsiteY13" fmla="*/ 1779174 h 3606434"/>
                <a:gd name="connsiteX14" fmla="*/ 7078713 w 7078713"/>
                <a:gd name="connsiteY14" fmla="*/ 2428326 h 3606434"/>
                <a:gd name="connsiteX15" fmla="*/ 7078713 w 7078713"/>
                <a:gd name="connsiteY15" fmla="*/ 3005350 h 3606434"/>
                <a:gd name="connsiteX16" fmla="*/ 6477629 w 7078713"/>
                <a:gd name="connsiteY16" fmla="*/ 3606434 h 3606434"/>
                <a:gd name="connsiteX17" fmla="*/ 5942210 w 7078713"/>
                <a:gd name="connsiteY17" fmla="*/ 3606434 h 3606434"/>
                <a:gd name="connsiteX18" fmla="*/ 5230496 w 7078713"/>
                <a:gd name="connsiteY18" fmla="*/ 3606434 h 3606434"/>
                <a:gd name="connsiteX19" fmla="*/ 4577546 w 7078713"/>
                <a:gd name="connsiteY19" fmla="*/ 3606434 h 3606434"/>
                <a:gd name="connsiteX20" fmla="*/ 3865831 w 7078713"/>
                <a:gd name="connsiteY20" fmla="*/ 3606434 h 3606434"/>
                <a:gd name="connsiteX21" fmla="*/ 3212882 w 7078713"/>
                <a:gd name="connsiteY21" fmla="*/ 3606434 h 3606434"/>
                <a:gd name="connsiteX22" fmla="*/ 2442401 w 7078713"/>
                <a:gd name="connsiteY22" fmla="*/ 3606434 h 3606434"/>
                <a:gd name="connsiteX23" fmla="*/ 1730687 w 7078713"/>
                <a:gd name="connsiteY23" fmla="*/ 3606434 h 3606434"/>
                <a:gd name="connsiteX24" fmla="*/ 1195268 w 7078713"/>
                <a:gd name="connsiteY24" fmla="*/ 3606434 h 3606434"/>
                <a:gd name="connsiteX25" fmla="*/ 601084 w 7078713"/>
                <a:gd name="connsiteY25" fmla="*/ 3606434 h 3606434"/>
                <a:gd name="connsiteX26" fmla="*/ 0 w 7078713"/>
                <a:gd name="connsiteY26" fmla="*/ 3005350 h 3606434"/>
                <a:gd name="connsiteX27" fmla="*/ 0 w 7078713"/>
                <a:gd name="connsiteY27" fmla="*/ 2356198 h 3606434"/>
                <a:gd name="connsiteX28" fmla="*/ 0 w 7078713"/>
                <a:gd name="connsiteY28" fmla="*/ 1803217 h 3606434"/>
                <a:gd name="connsiteX29" fmla="*/ 0 w 7078713"/>
                <a:gd name="connsiteY29" fmla="*/ 1202151 h 3606434"/>
                <a:gd name="connsiteX30" fmla="*/ 0 w 7078713"/>
                <a:gd name="connsiteY30" fmla="*/ 601084 h 360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078713" h="3606434" fill="none" extrusionOk="0">
                  <a:moveTo>
                    <a:pt x="0" y="601084"/>
                  </a:moveTo>
                  <a:cubicBezTo>
                    <a:pt x="17783" y="263740"/>
                    <a:pt x="337748" y="-19206"/>
                    <a:pt x="601084" y="0"/>
                  </a:cubicBezTo>
                  <a:cubicBezTo>
                    <a:pt x="918613" y="12290"/>
                    <a:pt x="992744" y="-35905"/>
                    <a:pt x="1371564" y="0"/>
                  </a:cubicBezTo>
                  <a:cubicBezTo>
                    <a:pt x="1750384" y="35905"/>
                    <a:pt x="1985459" y="12021"/>
                    <a:pt x="2142045" y="0"/>
                  </a:cubicBezTo>
                  <a:cubicBezTo>
                    <a:pt x="2298631" y="-12021"/>
                    <a:pt x="2415934" y="-1598"/>
                    <a:pt x="2618698" y="0"/>
                  </a:cubicBezTo>
                  <a:cubicBezTo>
                    <a:pt x="2821462" y="1598"/>
                    <a:pt x="2995821" y="-29228"/>
                    <a:pt x="3330413" y="0"/>
                  </a:cubicBezTo>
                  <a:cubicBezTo>
                    <a:pt x="3665006" y="29228"/>
                    <a:pt x="3752082" y="-27494"/>
                    <a:pt x="3924597" y="0"/>
                  </a:cubicBezTo>
                  <a:cubicBezTo>
                    <a:pt x="4097112" y="27494"/>
                    <a:pt x="4320533" y="-4981"/>
                    <a:pt x="4636312" y="0"/>
                  </a:cubicBezTo>
                  <a:cubicBezTo>
                    <a:pt x="4952092" y="4981"/>
                    <a:pt x="5073673" y="20451"/>
                    <a:pt x="5230496" y="0"/>
                  </a:cubicBezTo>
                  <a:cubicBezTo>
                    <a:pt x="5387319" y="-20451"/>
                    <a:pt x="5671508" y="12443"/>
                    <a:pt x="5824680" y="0"/>
                  </a:cubicBezTo>
                  <a:cubicBezTo>
                    <a:pt x="5977852" y="-12443"/>
                    <a:pt x="6316772" y="-8250"/>
                    <a:pt x="6477629" y="0"/>
                  </a:cubicBezTo>
                  <a:cubicBezTo>
                    <a:pt x="6806783" y="-45240"/>
                    <a:pt x="7076223" y="258408"/>
                    <a:pt x="7078713" y="601084"/>
                  </a:cubicBezTo>
                  <a:cubicBezTo>
                    <a:pt x="7054939" y="726796"/>
                    <a:pt x="7062804" y="1009274"/>
                    <a:pt x="7078713" y="1154065"/>
                  </a:cubicBezTo>
                  <a:cubicBezTo>
                    <a:pt x="7094622" y="1298856"/>
                    <a:pt x="7054546" y="1478553"/>
                    <a:pt x="7078713" y="1779174"/>
                  </a:cubicBezTo>
                  <a:cubicBezTo>
                    <a:pt x="7102880" y="2079795"/>
                    <a:pt x="7057280" y="2284881"/>
                    <a:pt x="7078713" y="2428326"/>
                  </a:cubicBezTo>
                  <a:cubicBezTo>
                    <a:pt x="7100146" y="2571771"/>
                    <a:pt x="7090151" y="2818749"/>
                    <a:pt x="7078713" y="3005350"/>
                  </a:cubicBezTo>
                  <a:cubicBezTo>
                    <a:pt x="7125766" y="3350554"/>
                    <a:pt x="6787831" y="3605910"/>
                    <a:pt x="6477629" y="3606434"/>
                  </a:cubicBezTo>
                  <a:cubicBezTo>
                    <a:pt x="6290090" y="3624171"/>
                    <a:pt x="6052210" y="3580065"/>
                    <a:pt x="5942210" y="3606434"/>
                  </a:cubicBezTo>
                  <a:cubicBezTo>
                    <a:pt x="5832210" y="3632803"/>
                    <a:pt x="5474311" y="3588907"/>
                    <a:pt x="5230496" y="3606434"/>
                  </a:cubicBezTo>
                  <a:cubicBezTo>
                    <a:pt x="4986681" y="3623961"/>
                    <a:pt x="4745736" y="3583934"/>
                    <a:pt x="4577546" y="3606434"/>
                  </a:cubicBezTo>
                  <a:cubicBezTo>
                    <a:pt x="4409356" y="3628935"/>
                    <a:pt x="4029955" y="3577917"/>
                    <a:pt x="3865831" y="3606434"/>
                  </a:cubicBezTo>
                  <a:cubicBezTo>
                    <a:pt x="3701707" y="3634951"/>
                    <a:pt x="3374045" y="3627056"/>
                    <a:pt x="3212882" y="3606434"/>
                  </a:cubicBezTo>
                  <a:cubicBezTo>
                    <a:pt x="3051719" y="3585812"/>
                    <a:pt x="2808983" y="3618096"/>
                    <a:pt x="2442401" y="3606434"/>
                  </a:cubicBezTo>
                  <a:cubicBezTo>
                    <a:pt x="2075819" y="3594772"/>
                    <a:pt x="2078572" y="3587480"/>
                    <a:pt x="1730687" y="3606434"/>
                  </a:cubicBezTo>
                  <a:cubicBezTo>
                    <a:pt x="1382802" y="3625388"/>
                    <a:pt x="1302965" y="3585398"/>
                    <a:pt x="1195268" y="3606434"/>
                  </a:cubicBezTo>
                  <a:cubicBezTo>
                    <a:pt x="1087571" y="3627470"/>
                    <a:pt x="721420" y="3610744"/>
                    <a:pt x="601084" y="3606434"/>
                  </a:cubicBezTo>
                  <a:cubicBezTo>
                    <a:pt x="199259" y="3644724"/>
                    <a:pt x="-51198" y="3325977"/>
                    <a:pt x="0" y="3005350"/>
                  </a:cubicBezTo>
                  <a:cubicBezTo>
                    <a:pt x="-9095" y="2864674"/>
                    <a:pt x="25417" y="2649781"/>
                    <a:pt x="0" y="2356198"/>
                  </a:cubicBezTo>
                  <a:cubicBezTo>
                    <a:pt x="-25417" y="2062615"/>
                    <a:pt x="27224" y="1966087"/>
                    <a:pt x="0" y="1803217"/>
                  </a:cubicBezTo>
                  <a:cubicBezTo>
                    <a:pt x="-27224" y="1640347"/>
                    <a:pt x="6108" y="1444771"/>
                    <a:pt x="0" y="1202151"/>
                  </a:cubicBezTo>
                  <a:cubicBezTo>
                    <a:pt x="-6108" y="959531"/>
                    <a:pt x="6398" y="732067"/>
                    <a:pt x="0" y="601084"/>
                  </a:cubicBezTo>
                  <a:close/>
                </a:path>
                <a:path w="7078713" h="3606434" stroke="0" extrusionOk="0">
                  <a:moveTo>
                    <a:pt x="0" y="601084"/>
                  </a:moveTo>
                  <a:cubicBezTo>
                    <a:pt x="19257" y="269555"/>
                    <a:pt x="277226" y="21117"/>
                    <a:pt x="601084" y="0"/>
                  </a:cubicBezTo>
                  <a:cubicBezTo>
                    <a:pt x="842602" y="20138"/>
                    <a:pt x="1120479" y="-28523"/>
                    <a:pt x="1371564" y="0"/>
                  </a:cubicBezTo>
                  <a:cubicBezTo>
                    <a:pt x="1622649" y="28523"/>
                    <a:pt x="1750241" y="-24884"/>
                    <a:pt x="1965748" y="0"/>
                  </a:cubicBezTo>
                  <a:cubicBezTo>
                    <a:pt x="2181255" y="24884"/>
                    <a:pt x="2380563" y="-30356"/>
                    <a:pt x="2618698" y="0"/>
                  </a:cubicBezTo>
                  <a:cubicBezTo>
                    <a:pt x="2856833" y="30356"/>
                    <a:pt x="2999996" y="15733"/>
                    <a:pt x="3330413" y="0"/>
                  </a:cubicBezTo>
                  <a:cubicBezTo>
                    <a:pt x="3660831" y="-15733"/>
                    <a:pt x="3655856" y="-10986"/>
                    <a:pt x="3865831" y="0"/>
                  </a:cubicBezTo>
                  <a:cubicBezTo>
                    <a:pt x="4075806" y="10986"/>
                    <a:pt x="4420787" y="-8873"/>
                    <a:pt x="4636312" y="0"/>
                  </a:cubicBezTo>
                  <a:cubicBezTo>
                    <a:pt x="4851837" y="8873"/>
                    <a:pt x="4971177" y="24875"/>
                    <a:pt x="5230496" y="0"/>
                  </a:cubicBezTo>
                  <a:cubicBezTo>
                    <a:pt x="5489815" y="-24875"/>
                    <a:pt x="5572078" y="23539"/>
                    <a:pt x="5707149" y="0"/>
                  </a:cubicBezTo>
                  <a:cubicBezTo>
                    <a:pt x="5842220" y="-23539"/>
                    <a:pt x="6153526" y="-32356"/>
                    <a:pt x="6477629" y="0"/>
                  </a:cubicBezTo>
                  <a:cubicBezTo>
                    <a:pt x="6804899" y="-16008"/>
                    <a:pt x="7108640" y="201659"/>
                    <a:pt x="7078713" y="601084"/>
                  </a:cubicBezTo>
                  <a:cubicBezTo>
                    <a:pt x="7077669" y="823508"/>
                    <a:pt x="7085159" y="968304"/>
                    <a:pt x="7078713" y="1154065"/>
                  </a:cubicBezTo>
                  <a:cubicBezTo>
                    <a:pt x="7072267" y="1339826"/>
                    <a:pt x="7083345" y="1523174"/>
                    <a:pt x="7078713" y="1683004"/>
                  </a:cubicBezTo>
                  <a:cubicBezTo>
                    <a:pt x="7074081" y="1842834"/>
                    <a:pt x="7060778" y="2001616"/>
                    <a:pt x="7078713" y="2235985"/>
                  </a:cubicBezTo>
                  <a:cubicBezTo>
                    <a:pt x="7096648" y="2470354"/>
                    <a:pt x="7099189" y="2755900"/>
                    <a:pt x="7078713" y="3005350"/>
                  </a:cubicBezTo>
                  <a:cubicBezTo>
                    <a:pt x="7140029" y="3321690"/>
                    <a:pt x="6816643" y="3530128"/>
                    <a:pt x="6477629" y="3606434"/>
                  </a:cubicBezTo>
                  <a:cubicBezTo>
                    <a:pt x="6281531" y="3598670"/>
                    <a:pt x="6156466" y="3614798"/>
                    <a:pt x="5942210" y="3606434"/>
                  </a:cubicBezTo>
                  <a:cubicBezTo>
                    <a:pt x="5727954" y="3598070"/>
                    <a:pt x="5351067" y="3637028"/>
                    <a:pt x="5171730" y="3606434"/>
                  </a:cubicBezTo>
                  <a:cubicBezTo>
                    <a:pt x="4992393" y="3575840"/>
                    <a:pt x="4837122" y="3613221"/>
                    <a:pt x="4636312" y="3606434"/>
                  </a:cubicBezTo>
                  <a:cubicBezTo>
                    <a:pt x="4435502" y="3599647"/>
                    <a:pt x="4307174" y="3585366"/>
                    <a:pt x="4159658" y="3606434"/>
                  </a:cubicBezTo>
                  <a:cubicBezTo>
                    <a:pt x="4012142" y="3627502"/>
                    <a:pt x="3823699" y="3585874"/>
                    <a:pt x="3624240" y="3606434"/>
                  </a:cubicBezTo>
                  <a:cubicBezTo>
                    <a:pt x="3424781" y="3626994"/>
                    <a:pt x="3167545" y="3625268"/>
                    <a:pt x="2912525" y="3606434"/>
                  </a:cubicBezTo>
                  <a:cubicBezTo>
                    <a:pt x="2657505" y="3587600"/>
                    <a:pt x="2500222" y="3634573"/>
                    <a:pt x="2318341" y="3606434"/>
                  </a:cubicBezTo>
                  <a:cubicBezTo>
                    <a:pt x="2136460" y="3578295"/>
                    <a:pt x="1839669" y="3610782"/>
                    <a:pt x="1665392" y="3606434"/>
                  </a:cubicBezTo>
                  <a:cubicBezTo>
                    <a:pt x="1491115" y="3602086"/>
                    <a:pt x="1056298" y="3615773"/>
                    <a:pt x="601084" y="3606434"/>
                  </a:cubicBezTo>
                  <a:cubicBezTo>
                    <a:pt x="255847" y="3611231"/>
                    <a:pt x="-27496" y="3357368"/>
                    <a:pt x="0" y="3005350"/>
                  </a:cubicBezTo>
                  <a:cubicBezTo>
                    <a:pt x="17144" y="2746412"/>
                    <a:pt x="-11604" y="2666867"/>
                    <a:pt x="0" y="2476411"/>
                  </a:cubicBezTo>
                  <a:cubicBezTo>
                    <a:pt x="11604" y="2285955"/>
                    <a:pt x="23388" y="2159232"/>
                    <a:pt x="0" y="1923430"/>
                  </a:cubicBezTo>
                  <a:cubicBezTo>
                    <a:pt x="-23388" y="1687628"/>
                    <a:pt x="-23499" y="1584802"/>
                    <a:pt x="0" y="1394492"/>
                  </a:cubicBezTo>
                  <a:cubicBezTo>
                    <a:pt x="23499" y="1204182"/>
                    <a:pt x="-31679" y="928175"/>
                    <a:pt x="0" y="601084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srgbClr val="F757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94650" y="567573"/>
              <a:ext cx="6809475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vi-VN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tồn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tại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rắn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lỏng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khí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hơi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).</a:t>
              </a:r>
            </a:p>
            <a:p>
              <a:pPr marL="457200" indent="-457200" algn="just">
                <a:buFont typeface="Arial" panose="020B0604020202020204" pitchFamily="34" charset="0"/>
                <a:buChar char="•"/>
              </a:pP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Sự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chuyển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xảy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trong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mỗi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2a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lỏng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sang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rắn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2b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rắn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sang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lỏng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;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3a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lỏng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sang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khí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hơi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);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3b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khí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sang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lỏng</a:t>
              </a:r>
              <a:endPara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26086" y="945223"/>
            <a:ext cx="5373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LUẬN</a:t>
            </a:r>
          </a:p>
        </p:txBody>
      </p:sp>
      <p:pic>
        <p:nvPicPr>
          <p:cNvPr id="11" name="Picture 2" descr="100+ hình ảnh chibi cô giáo - hinhanhsieudep.ne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9594" y="802354"/>
            <a:ext cx="4849575" cy="64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9251"/>
            <a:ext cx="2365453" cy="183505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554805" y="79446"/>
            <a:ext cx="10726220" cy="107721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3. Quan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sát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4,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trả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đây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sơ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mô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tả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sự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chuyển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thể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nước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思源黑体 CN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05" y="1230679"/>
            <a:ext cx="10222787" cy="36610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 bwMode="auto">
          <a:xfrm>
            <a:off x="205947" y="4928029"/>
            <a:ext cx="11568236" cy="1750174"/>
            <a:chOff x="237067" y="132645"/>
            <a:chExt cx="11567189" cy="1450775"/>
          </a:xfrm>
        </p:grpSpPr>
        <p:sp>
          <p:nvSpPr>
            <p:cNvPr id="19" name="Rectangle: Rounded Corners 28"/>
            <p:cNvSpPr/>
            <p:nvPr/>
          </p:nvSpPr>
          <p:spPr>
            <a:xfrm>
              <a:off x="597396" y="203734"/>
              <a:ext cx="11206860" cy="1379686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09955" indent="-571500" algn="just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còn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thiếu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4b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marL="909955" indent="-571500" algn="just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tượng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tương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ứng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(1), (2), (3), (4)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mô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tả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sự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chuyển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thể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của</a:t>
              </a:r>
              <a:r>
                <a:rPr lang="en-US" sz="36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endPara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0" name="Picture 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25257" y="670043"/>
            <a:ext cx="5482859" cy="5583825"/>
            <a:chOff x="6551289" y="649495"/>
            <a:chExt cx="5482859" cy="5583825"/>
          </a:xfrm>
        </p:grpSpPr>
        <p:pic>
          <p:nvPicPr>
            <p:cNvPr id="4" name="Picture 3" descr="A picture containing toy, doll, vector graphics&#10;&#10;Description automatically generate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289" y="649495"/>
              <a:ext cx="5482859" cy="555900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167815" y="2717165"/>
              <a:ext cx="2348221" cy="3516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800" b="1" dirty="0">
                  <a:ln w="6600">
                    <a:solidFill>
                      <a:srgbClr val="002060"/>
                    </a:solidFill>
                    <a:prstDash val="solid"/>
                  </a:ln>
                  <a:solidFill>
                    <a:srgbClr val="CCFFFF"/>
                  </a:solidFill>
                  <a:effectLst>
                    <a:outerShdw dist="38100" dir="2700000" algn="tl" rotWithShape="0">
                      <a:srgbClr val="002060"/>
                    </a:outerShdw>
                  </a:effectLst>
                  <a:latin typeface="UTM Cookies" panose="02040603050506020204" pitchFamily="18" charset="0"/>
                </a:rPr>
                <a:t>THẢO </a:t>
              </a:r>
            </a:p>
            <a:p>
              <a:pPr algn="ctr">
                <a:lnSpc>
                  <a:spcPct val="120000"/>
                </a:lnSpc>
              </a:pPr>
              <a:r>
                <a:rPr lang="en-US" sz="4800" b="1" dirty="0">
                  <a:ln w="6600">
                    <a:solidFill>
                      <a:srgbClr val="002060"/>
                    </a:solidFill>
                    <a:prstDash val="solid"/>
                  </a:ln>
                  <a:solidFill>
                    <a:srgbClr val="CCFFFF"/>
                  </a:solidFill>
                  <a:effectLst>
                    <a:outerShdw dist="38100" dir="2700000" algn="tl" rotWithShape="0">
                      <a:srgbClr val="002060"/>
                    </a:outerShdw>
                  </a:effectLst>
                  <a:latin typeface="UTM Cookies" panose="02040603050506020204" pitchFamily="18" charset="0"/>
                </a:rPr>
                <a:t>LUẬN </a:t>
              </a:r>
            </a:p>
            <a:p>
              <a:pPr algn="ctr">
                <a:lnSpc>
                  <a:spcPct val="120000"/>
                </a:lnSpc>
              </a:pPr>
              <a:r>
                <a:rPr lang="en-US" sz="4800" b="1" dirty="0">
                  <a:ln w="6600">
                    <a:solidFill>
                      <a:srgbClr val="002060"/>
                    </a:solidFill>
                    <a:prstDash val="solid"/>
                  </a:ln>
                  <a:solidFill>
                    <a:srgbClr val="CCFFFF"/>
                  </a:solidFill>
                  <a:effectLst>
                    <a:outerShdw dist="38100" dir="2700000" algn="tl" rotWithShape="0">
                      <a:srgbClr val="002060"/>
                    </a:outerShdw>
                  </a:effectLst>
                  <a:latin typeface="UTM Cookies" panose="02040603050506020204" pitchFamily="18" charset="0"/>
                </a:rPr>
                <a:t>NHÓM </a:t>
              </a:r>
            </a:p>
            <a:p>
              <a:pPr algn="ctr">
                <a:lnSpc>
                  <a:spcPct val="120000"/>
                </a:lnSpc>
              </a:pPr>
              <a:r>
                <a:rPr lang="en-US" sz="4800" b="1" dirty="0">
                  <a:ln w="6600">
                    <a:solidFill>
                      <a:srgbClr val="002060"/>
                    </a:solidFill>
                    <a:prstDash val="solid"/>
                  </a:ln>
                  <a:solidFill>
                    <a:srgbClr val="CCFFFF"/>
                  </a:solidFill>
                  <a:effectLst>
                    <a:outerShdw dist="38100" dir="2700000" algn="tl" rotWithShape="0">
                      <a:srgbClr val="002060"/>
                    </a:outerShdw>
                  </a:effectLst>
                  <a:latin typeface="UTM Cookies" panose="02040603050506020204" pitchFamily="18" charset="0"/>
                </a:rPr>
                <a:t>BỐN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0692" y="1608516"/>
            <a:ext cx="6102848" cy="3145850"/>
            <a:chOff x="4224761" y="3092560"/>
            <a:chExt cx="7084479" cy="3145850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5119266" y="3781253"/>
              <a:ext cx="6189974" cy="2457157"/>
            </a:xfrm>
            <a:custGeom>
              <a:avLst/>
              <a:gdLst>
                <a:gd name="connsiteX0" fmla="*/ 0 w 6189974"/>
                <a:gd name="connsiteY0" fmla="*/ 409534 h 2457157"/>
                <a:gd name="connsiteX1" fmla="*/ 409534 w 6189974"/>
                <a:gd name="connsiteY1" fmla="*/ 0 h 2457157"/>
                <a:gd name="connsiteX2" fmla="*/ 5780440 w 6189974"/>
                <a:gd name="connsiteY2" fmla="*/ 0 h 2457157"/>
                <a:gd name="connsiteX3" fmla="*/ 6189974 w 6189974"/>
                <a:gd name="connsiteY3" fmla="*/ 409534 h 2457157"/>
                <a:gd name="connsiteX4" fmla="*/ 6189974 w 6189974"/>
                <a:gd name="connsiteY4" fmla="*/ 2047623 h 2457157"/>
                <a:gd name="connsiteX5" fmla="*/ 5780440 w 6189974"/>
                <a:gd name="connsiteY5" fmla="*/ 2457157 h 2457157"/>
                <a:gd name="connsiteX6" fmla="*/ 409534 w 6189974"/>
                <a:gd name="connsiteY6" fmla="*/ 2457157 h 2457157"/>
                <a:gd name="connsiteX7" fmla="*/ 0 w 6189974"/>
                <a:gd name="connsiteY7" fmla="*/ 2047623 h 2457157"/>
                <a:gd name="connsiteX8" fmla="*/ 0 w 6189974"/>
                <a:gd name="connsiteY8" fmla="*/ 409534 h 245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9974" h="2457157" fill="none" extrusionOk="0">
                  <a:moveTo>
                    <a:pt x="0" y="409534"/>
                  </a:moveTo>
                  <a:cubicBezTo>
                    <a:pt x="-33468" y="169358"/>
                    <a:pt x="194877" y="13115"/>
                    <a:pt x="409534" y="0"/>
                  </a:cubicBezTo>
                  <a:cubicBezTo>
                    <a:pt x="2026750" y="-61902"/>
                    <a:pt x="3723905" y="-101778"/>
                    <a:pt x="5780440" y="0"/>
                  </a:cubicBezTo>
                  <a:cubicBezTo>
                    <a:pt x="5989753" y="-5288"/>
                    <a:pt x="6208962" y="158051"/>
                    <a:pt x="6189974" y="409534"/>
                  </a:cubicBezTo>
                  <a:cubicBezTo>
                    <a:pt x="6320391" y="1124147"/>
                    <a:pt x="6313065" y="1547036"/>
                    <a:pt x="6189974" y="2047623"/>
                  </a:cubicBezTo>
                  <a:cubicBezTo>
                    <a:pt x="6182862" y="2270320"/>
                    <a:pt x="5998565" y="2419930"/>
                    <a:pt x="5780440" y="2457157"/>
                  </a:cubicBezTo>
                  <a:cubicBezTo>
                    <a:pt x="4991524" y="2314765"/>
                    <a:pt x="2985351" y="2568258"/>
                    <a:pt x="409534" y="2457157"/>
                  </a:cubicBezTo>
                  <a:cubicBezTo>
                    <a:pt x="150316" y="2473688"/>
                    <a:pt x="-6435" y="2303141"/>
                    <a:pt x="0" y="2047623"/>
                  </a:cubicBezTo>
                  <a:cubicBezTo>
                    <a:pt x="-49754" y="1263813"/>
                    <a:pt x="42839" y="733029"/>
                    <a:pt x="0" y="409534"/>
                  </a:cubicBezTo>
                  <a:close/>
                </a:path>
                <a:path w="6189974" h="2457157" stroke="0" extrusionOk="0">
                  <a:moveTo>
                    <a:pt x="0" y="409534"/>
                  </a:moveTo>
                  <a:cubicBezTo>
                    <a:pt x="-23777" y="151931"/>
                    <a:pt x="164257" y="-31945"/>
                    <a:pt x="409534" y="0"/>
                  </a:cubicBezTo>
                  <a:cubicBezTo>
                    <a:pt x="1642074" y="-164947"/>
                    <a:pt x="3301264" y="-52288"/>
                    <a:pt x="5780440" y="0"/>
                  </a:cubicBezTo>
                  <a:cubicBezTo>
                    <a:pt x="6005827" y="-12398"/>
                    <a:pt x="6184556" y="184222"/>
                    <a:pt x="6189974" y="409534"/>
                  </a:cubicBezTo>
                  <a:cubicBezTo>
                    <a:pt x="6150621" y="797154"/>
                    <a:pt x="6264731" y="1392519"/>
                    <a:pt x="6189974" y="2047623"/>
                  </a:cubicBezTo>
                  <a:cubicBezTo>
                    <a:pt x="6192359" y="2276882"/>
                    <a:pt x="5996717" y="2439138"/>
                    <a:pt x="5780440" y="2457157"/>
                  </a:cubicBezTo>
                  <a:cubicBezTo>
                    <a:pt x="3163582" y="2615698"/>
                    <a:pt x="2020346" y="2315321"/>
                    <a:pt x="409534" y="2457157"/>
                  </a:cubicBezTo>
                  <a:cubicBezTo>
                    <a:pt x="181514" y="2489492"/>
                    <a:pt x="29870" y="2263416"/>
                    <a:pt x="0" y="2047623"/>
                  </a:cubicBezTo>
                  <a:cubicBezTo>
                    <a:pt x="110311" y="1286626"/>
                    <a:pt x="97633" y="1129666"/>
                    <a:pt x="0" y="409534"/>
                  </a:cubicBezTo>
                  <a:close/>
                </a:path>
              </a:pathLst>
            </a:custGeom>
            <a:solidFill>
              <a:srgbClr val="FFFFCC"/>
            </a:solidFill>
            <a:ln w="57150">
              <a:solidFill>
                <a:srgbClr val="CC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46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Trả</a:t>
              </a:r>
              <a:r>
                <a:rPr kumimoji="1" lang="en-US" altLang="zh-CN" sz="4600" b="1" i="1" dirty="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 </a:t>
              </a:r>
              <a:r>
                <a:rPr kumimoji="1" lang="en-US" altLang="zh-CN" sz="46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lời</a:t>
              </a:r>
              <a:r>
                <a:rPr kumimoji="1" lang="en-US" altLang="zh-CN" sz="4600" b="1" i="1" dirty="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 </a:t>
              </a:r>
              <a:r>
                <a:rPr kumimoji="1" lang="en-US" altLang="zh-CN" sz="46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câu</a:t>
              </a:r>
              <a:r>
                <a:rPr kumimoji="1" lang="en-US" altLang="zh-CN" sz="4600" b="1" i="1" dirty="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 </a:t>
              </a:r>
              <a:r>
                <a:rPr kumimoji="1" lang="en-US" altLang="zh-CN" sz="46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hỏi</a:t>
              </a:r>
              <a:r>
                <a:rPr kumimoji="1" lang="en-US" altLang="zh-CN" sz="4600" b="1" i="1" dirty="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 </a:t>
              </a:r>
              <a:r>
                <a:rPr kumimoji="1" lang="en-US" altLang="zh-CN" sz="46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và</a:t>
              </a:r>
              <a:r>
                <a:rPr kumimoji="1" lang="en-US" altLang="zh-CN" sz="4600" b="1" i="1" dirty="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 </a:t>
              </a:r>
              <a:r>
                <a:rPr kumimoji="1" lang="en-US" altLang="zh-CN" sz="46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ghi</a:t>
              </a:r>
              <a:r>
                <a:rPr kumimoji="1" lang="en-US" altLang="zh-CN" sz="4600" b="1" i="1" dirty="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 </a:t>
              </a:r>
              <a:r>
                <a:rPr kumimoji="1" lang="en-US" altLang="zh-CN" sz="46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kết</a:t>
              </a:r>
              <a:r>
                <a:rPr kumimoji="1" lang="en-US" altLang="zh-CN" sz="4600" b="1" i="1" dirty="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 </a:t>
              </a:r>
              <a:r>
                <a:rPr kumimoji="1" lang="en-US" altLang="zh-CN" sz="46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quả</a:t>
              </a:r>
              <a:r>
                <a:rPr kumimoji="1" lang="en-US" altLang="zh-CN" sz="4600" b="1" i="1" dirty="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 </a:t>
              </a:r>
              <a:r>
                <a:rPr kumimoji="1" lang="en-US" altLang="zh-CN" sz="46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vào</a:t>
              </a:r>
              <a:r>
                <a:rPr kumimoji="1" lang="en-US" altLang="zh-CN" sz="4600" b="1" i="1" dirty="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 </a:t>
              </a:r>
              <a:r>
                <a:rPr kumimoji="1" lang="en-US" altLang="zh-CN" sz="46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bảng</a:t>
              </a:r>
              <a:r>
                <a:rPr kumimoji="1" lang="en-US" altLang="zh-CN" sz="4600" b="1" i="1" dirty="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 </a:t>
              </a:r>
              <a:r>
                <a:rPr kumimoji="1" lang="en-US" altLang="zh-CN" sz="4600" b="1" i="1" dirty="0" err="1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charset="-122"/>
                  <a:cs typeface="Calibri" panose="020F0502020204030204" pitchFamily="34" charset="0"/>
                </a:rPr>
                <a:t>nhóm</a:t>
              </a:r>
              <a:endParaRPr kumimoji="1" lang="zh-CN" altLang="en-US" sz="4600" b="1" i="1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4761" y="3092560"/>
              <a:ext cx="1377387" cy="13773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24948" t="4345" r="4820" b="55235"/>
          <a:stretch>
            <a:fillRect/>
          </a:stretch>
        </p:blipFill>
        <p:spPr>
          <a:xfrm>
            <a:off x="0" y="0"/>
            <a:ext cx="12192002" cy="68857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V="1">
            <a:off x="8967639" y="0"/>
            <a:ext cx="3224361" cy="15770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H="1" flipV="1">
            <a:off x="0" y="0"/>
            <a:ext cx="3224361" cy="157709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>
            <a:fillRect/>
          </a:stretch>
        </p:blipFill>
        <p:spPr>
          <a:xfrm flipH="1">
            <a:off x="-2" y="4413652"/>
            <a:ext cx="12192002" cy="24443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35081" r="11227" b="7419"/>
          <a:stretch>
            <a:fillRect/>
          </a:stretch>
        </p:blipFill>
        <p:spPr>
          <a:xfrm>
            <a:off x="9226034" y="2743191"/>
            <a:ext cx="2382869" cy="373677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73" y="306283"/>
            <a:ext cx="8446747" cy="4107369"/>
          </a:xfrm>
          <a:prstGeom prst="rect">
            <a:avLst/>
          </a:prstGeom>
        </p:spPr>
      </p:pic>
      <p:sp>
        <p:nvSpPr>
          <p:cNvPr id="11" name="Title 1"/>
          <p:cNvSpPr txBox="1"/>
          <p:nvPr/>
        </p:nvSpPr>
        <p:spPr>
          <a:xfrm>
            <a:off x="10193196" y="-25103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20000"/>
                    <a:lumOff val="80000"/>
                  </a:srgbClr>
                </a:solidFill>
                <a:effectLst/>
                <a:uLnTx/>
                <a:uFillTx/>
                <a:latin typeface="SVN-Internation" panose="02040603050506020204" pitchFamily="18" charset="0"/>
              </a:rPr>
              <a:t>Măng Non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0070C0">
                  <a:lumMod val="20000"/>
                  <a:lumOff val="80000"/>
                </a:srgbClr>
              </a:solidFill>
              <a:effectLst/>
              <a:uLnTx/>
              <a:uFillTx/>
              <a:latin typeface="SVN-Internation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8976" y="1508691"/>
            <a:ext cx="6456224" cy="159119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431" y="1610823"/>
            <a:ext cx="10222787" cy="3661075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5219272" y="4253501"/>
            <a:ext cx="1633591" cy="5034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020" y="3226086"/>
            <a:ext cx="185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9586" y="3236361"/>
            <a:ext cx="185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9860" y="4818581"/>
            <a:ext cx="185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3213" y="4828854"/>
            <a:ext cx="185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9460" y="933322"/>
            <a:ext cx="618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24948" t="4345" r="4820" b="55235"/>
          <a:stretch>
            <a:fillRect/>
          </a:stretch>
        </p:blipFill>
        <p:spPr>
          <a:xfrm>
            <a:off x="0" y="-89474"/>
            <a:ext cx="12192002" cy="68857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V="1">
            <a:off x="8967639" y="0"/>
            <a:ext cx="3224361" cy="15770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H="1" flipV="1">
            <a:off x="0" y="0"/>
            <a:ext cx="3224361" cy="15770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59" y="1173502"/>
            <a:ext cx="8727628" cy="424395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>
            <a:fillRect/>
          </a:stretch>
        </p:blipFill>
        <p:spPr>
          <a:xfrm flipH="1">
            <a:off x="-2" y="4413652"/>
            <a:ext cx="12192002" cy="24443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6" t="35081" r="11227" b="7419"/>
          <a:stretch>
            <a:fillRect/>
          </a:stretch>
        </p:blipFill>
        <p:spPr>
          <a:xfrm>
            <a:off x="9226035" y="3295478"/>
            <a:ext cx="2030686" cy="318448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512225" y="2397051"/>
            <a:ext cx="6455414" cy="1600538"/>
            <a:chOff x="2808056" y="2334471"/>
            <a:chExt cx="6895132" cy="2884475"/>
          </a:xfrm>
        </p:grpSpPr>
        <p:sp>
          <p:nvSpPr>
            <p:cNvPr id="16" name="TextBox 15"/>
            <p:cNvSpPr txBox="1"/>
            <p:nvPr/>
          </p:nvSpPr>
          <p:spPr>
            <a:xfrm>
              <a:off x="2808057" y="2334471"/>
              <a:ext cx="6895131" cy="282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0" i="0" u="none" strike="noStrike" kern="1200" cap="none" spc="0" normalizeH="0" baseline="0" noProof="0" dirty="0">
                  <a:ln w="1397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VẬN DỤNG</a:t>
              </a:r>
              <a:endParaRPr kumimoji="0" lang="vi-VN" sz="9600" b="0" i="0" u="none" strike="noStrike" kern="1200" cap="none" spc="0" normalizeH="0" baseline="0" noProof="0" dirty="0">
                <a:ln w="139700"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08056" y="2390119"/>
              <a:ext cx="6895131" cy="2828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23000">
                        <a:srgbClr val="0D8A8D"/>
                      </a:gs>
                      <a:gs pos="46000">
                        <a:srgbClr val="4EDEB9"/>
                      </a:gs>
                      <a:gs pos="75000">
                        <a:srgbClr val="E3E833"/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VẬN DỤNG</a:t>
              </a:r>
              <a:endParaRPr kumimoji="0" lang="vi-VN" sz="96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23000">
                      <a:srgbClr val="0D8A8D"/>
                    </a:gs>
                    <a:gs pos="46000">
                      <a:srgbClr val="4EDEB9"/>
                    </a:gs>
                    <a:gs pos="75000">
                      <a:srgbClr val="E3E833"/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31" y="1018479"/>
            <a:ext cx="838200" cy="75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6462" y="996593"/>
            <a:ext cx="9965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97" y="2309621"/>
            <a:ext cx="10835811" cy="298182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24948" t="4345" r="4820" b="55235"/>
          <a:stretch>
            <a:fillRect/>
          </a:stretch>
        </p:blipFill>
        <p:spPr>
          <a:xfrm>
            <a:off x="-2" y="-1"/>
            <a:ext cx="12192002" cy="68857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59" y="587078"/>
            <a:ext cx="10429314" cy="53168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>
            <a:fillRect/>
          </a:stretch>
        </p:blipFill>
        <p:spPr>
          <a:xfrm flipH="1">
            <a:off x="-2" y="4441371"/>
            <a:ext cx="12192002" cy="244434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V="1">
            <a:off x="8967639" y="0"/>
            <a:ext cx="3224361" cy="15770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H="1" flipV="1">
            <a:off x="0" y="0"/>
            <a:ext cx="3224361" cy="15770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14991" r="5461" b="15724"/>
          <a:stretch>
            <a:fillRect/>
          </a:stretch>
        </p:blipFill>
        <p:spPr>
          <a:xfrm>
            <a:off x="8824174" y="2958823"/>
            <a:ext cx="2990456" cy="37348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5395" y="1842093"/>
            <a:ext cx="7669433" cy="3029975"/>
          </a:xfrm>
          <a:prstGeom prst="rect">
            <a:avLst/>
          </a:prstGeom>
        </p:spPr>
      </p:pic>
      <p:pic>
        <p:nvPicPr>
          <p:cNvPr id="3" name="Picture 2" descr="A picture containing clipart, drawing, illustration, animated cartoon&#10;&#10;Description automatically generate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1" y="4058420"/>
            <a:ext cx="3063475" cy="27995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81589" y="1657979"/>
            <a:ext cx="4001891" cy="3718693"/>
            <a:chOff x="6440557" y="1255643"/>
            <a:chExt cx="5088834" cy="5078896"/>
          </a:xfrm>
        </p:grpSpPr>
        <p:sp>
          <p:nvSpPr>
            <p:cNvPr id="3" name="Rectangle: Diagonal Corners Rounded 2"/>
            <p:cNvSpPr/>
            <p:nvPr/>
          </p:nvSpPr>
          <p:spPr>
            <a:xfrm>
              <a:off x="6440557" y="1255643"/>
              <a:ext cx="5088834" cy="5078896"/>
            </a:xfrm>
            <a:prstGeom prst="round2DiagRect">
              <a:avLst/>
            </a:prstGeom>
            <a:solidFill>
              <a:srgbClr val="CCFFCC"/>
            </a:solidFill>
            <a:ln w="38100">
              <a:solidFill>
                <a:srgbClr val="4D9F7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4" name="Text Box 7"/>
            <p:cNvSpPr txBox="1">
              <a:spLocks noChangeArrowheads="1"/>
            </p:cNvSpPr>
            <p:nvPr/>
          </p:nvSpPr>
          <p:spPr bwMode="auto">
            <a:xfrm>
              <a:off x="6718852" y="1399810"/>
              <a:ext cx="4638262" cy="341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Khi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lau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bảng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bằng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khăn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ẩm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chỉ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một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lát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sau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bảng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khô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Vậy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nước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ở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bảng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đã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đi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đâu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664" y="1480749"/>
            <a:ext cx="5998464" cy="378752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le, clipart, graphics, design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1993392"/>
            <a:ext cx="2913889" cy="2913889"/>
          </a:xfrm>
          <a:prstGeom prst="rect">
            <a:avLst/>
          </a:prstGeom>
        </p:spPr>
      </p:pic>
      <p:sp>
        <p:nvSpPr>
          <p:cNvPr id="8" name="Hình chữ nhật: Góc Tròn 48"/>
          <p:cNvSpPr/>
          <p:nvPr/>
        </p:nvSpPr>
        <p:spPr>
          <a:xfrm>
            <a:off x="3603237" y="2402915"/>
            <a:ext cx="7963923" cy="3774654"/>
          </a:xfrm>
          <a:prstGeom prst="roundRect">
            <a:avLst/>
          </a:prstGeom>
          <a:solidFill>
            <a:srgbClr val="FFC000">
              <a:lumMod val="40000"/>
              <a:lumOff val="60000"/>
              <a:alpha val="95000"/>
            </a:srgbClr>
          </a:solidFill>
          <a:ln w="19050" cap="flat" cmpd="sng" algn="ctr">
            <a:solidFill>
              <a:srgbClr val="FFC000">
                <a:lumMod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ộp Văn bản 49"/>
          <p:cNvSpPr txBox="1"/>
          <p:nvPr/>
        </p:nvSpPr>
        <p:spPr>
          <a:xfrm>
            <a:off x="3627700" y="2907673"/>
            <a:ext cx="7912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Nước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ban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đầu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trên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bảng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ở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lỏng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sau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đó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nó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đã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chuyển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sang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khí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hơi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)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và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bay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vào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không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khí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vì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vậy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bảng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đã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latin typeface="Calibri" panose="020F0502020204030204"/>
              </a:rPr>
              <a:t>khô</a:t>
            </a:r>
            <a:r>
              <a:rPr lang="en-US" sz="4800" b="1" dirty="0">
                <a:ln w="0"/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10" name="Hình ảnh 58" descr="Ảnh có chứa đồ chơi, đồ họa véc-tơ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1279633"/>
            <a:ext cx="2719311" cy="163730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V="1">
            <a:off x="8967639" y="0"/>
            <a:ext cx="3224361" cy="15770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H="1" flipV="1">
            <a:off x="0" y="0"/>
            <a:ext cx="3224361" cy="1577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047" y="843660"/>
            <a:ext cx="3743268" cy="1127858"/>
          </a:xfrm>
          <a:prstGeom prst="rect">
            <a:avLst/>
          </a:prstGeom>
        </p:spPr>
      </p:pic>
      <p:pic>
        <p:nvPicPr>
          <p:cNvPr id="7" name="Picture 6" descr="Icon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" y="481204"/>
            <a:ext cx="1748790" cy="1748790"/>
          </a:xfrm>
          <a:prstGeom prst="rect">
            <a:avLst/>
          </a:prstGeom>
        </p:spPr>
      </p:pic>
      <p:pic>
        <p:nvPicPr>
          <p:cNvPr id="10" name="Picture 9" descr="Icon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977"/>
            <a:ext cx="1748790" cy="17487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0628" y="2352941"/>
            <a:ext cx="8296996" cy="27978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380" y="1569637"/>
            <a:ext cx="2670279" cy="1908213"/>
          </a:xfrm>
          <a:prstGeom prst="rect">
            <a:avLst/>
          </a:prstGeom>
        </p:spPr>
      </p:pic>
      <p:pic>
        <p:nvPicPr>
          <p:cNvPr id="26" name="图片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>
            <a:fillRect/>
          </a:stretch>
        </p:blipFill>
        <p:spPr>
          <a:xfrm flipH="1">
            <a:off x="-2" y="4413652"/>
            <a:ext cx="12192002" cy="2444348"/>
          </a:xfrm>
          <a:prstGeom prst="rect">
            <a:avLst/>
          </a:prstGeom>
        </p:spPr>
      </p:pic>
      <p:pic>
        <p:nvPicPr>
          <p:cNvPr id="27" name="图片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14991" r="5461" b="15724"/>
          <a:stretch>
            <a:fillRect/>
          </a:stretch>
        </p:blipFill>
        <p:spPr>
          <a:xfrm>
            <a:off x="9387315" y="3150857"/>
            <a:ext cx="2990456" cy="3734861"/>
          </a:xfrm>
          <a:prstGeom prst="rect">
            <a:avLst/>
          </a:prstGeom>
        </p:spPr>
      </p:pic>
      <p:pic>
        <p:nvPicPr>
          <p:cNvPr id="28" name="Picture 27" descr="A picture containing clipart, drawing, illustration, animated cartoon&#10;&#10;Description automatically generate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1" y="4058420"/>
            <a:ext cx="3063475" cy="279958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/>
          <a:srcRect l="24948" t="4345" r="4820" b="55235"/>
          <a:stretch>
            <a:fillRect/>
          </a:stretch>
        </p:blipFill>
        <p:spPr>
          <a:xfrm>
            <a:off x="-2" y="-1"/>
            <a:ext cx="12192002" cy="68857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V="1">
            <a:off x="8967639" y="0"/>
            <a:ext cx="3224361" cy="15770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08" t="-2653" r="480"/>
          <a:stretch>
            <a:fillRect/>
          </a:stretch>
        </p:blipFill>
        <p:spPr>
          <a:xfrm flipH="1" flipV="1">
            <a:off x="0" y="0"/>
            <a:ext cx="3224361" cy="15770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>
            <a:fillRect/>
          </a:stretch>
        </p:blipFill>
        <p:spPr>
          <a:xfrm>
            <a:off x="-2" y="4563829"/>
            <a:ext cx="12192002" cy="244434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52111" y="1661411"/>
            <a:ext cx="3014985" cy="3607880"/>
            <a:chOff x="114367" y="1780283"/>
            <a:chExt cx="3014985" cy="360788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367" y="1780283"/>
              <a:ext cx="3014985" cy="360788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42020" y="2402274"/>
              <a:ext cx="2643060" cy="2893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nl-NL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Quan sát và làm được thí nghiệm đơn giản để phát hiện ra sự chuyển thể của nước.</a:t>
              </a:r>
              <a:endPara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048362" y="1719255"/>
            <a:ext cx="3449718" cy="3547689"/>
            <a:chOff x="3216258" y="2533071"/>
            <a:chExt cx="2960190" cy="309719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6258" y="2533071"/>
              <a:ext cx="2960190" cy="309719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18379" y="3062901"/>
              <a:ext cx="2825310" cy="24316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Vẽ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sơ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đồ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sử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được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thuật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ngữ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: bay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hơi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,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ngưng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tụ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,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đông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đặc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,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nóng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chảy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mô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tả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sự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chuyển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thể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của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nước</a:t>
              </a:r>
              <a:r>
                <a:rPr kumimoji="0" 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.</a:t>
              </a:r>
              <a:endPara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2173" y="63223"/>
            <a:ext cx="7620660" cy="132904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62578" y="1627815"/>
            <a:ext cx="3449718" cy="3639129"/>
            <a:chOff x="3216258" y="2533071"/>
            <a:chExt cx="2960190" cy="3097199"/>
          </a:xfrm>
        </p:grpSpPr>
        <p:pic>
          <p:nvPicPr>
            <p:cNvPr id="8" name="图片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6258" y="2533071"/>
              <a:ext cx="2960190" cy="30971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18379" y="3062901"/>
              <a:ext cx="2825310" cy="19121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Vẽ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sơ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đồ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ghi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chú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“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vòng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tuần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hoàn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nước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nhiên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"/>
                  <a:cs typeface="Arial" panose="020B0604020202020204" pitchFamily="34" charset="0"/>
                </a:rPr>
                <a:t>”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239588" y="2090780"/>
            <a:ext cx="993199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altLang="vi-VN" sz="8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3000">
                      <a:srgbClr val="0D8A8D"/>
                    </a:gs>
                    <a:gs pos="71000">
                      <a:srgbClr val="0D8A8D"/>
                    </a:gs>
                    <a:gs pos="58000">
                      <a:srgbClr val="DAE73B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1. </a:t>
            </a:r>
            <a:r>
              <a:rPr kumimoji="0" lang="fr-FR" altLang="vi-VN" sz="80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33000">
                      <a:srgbClr val="0D8A8D"/>
                    </a:gs>
                    <a:gs pos="71000">
                      <a:srgbClr val="0D8A8D"/>
                    </a:gs>
                    <a:gs pos="58000">
                      <a:srgbClr val="DAE73B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Sự</a:t>
            </a:r>
            <a:r>
              <a:rPr kumimoji="0" lang="fr-FR" altLang="vi-VN" sz="8000" b="1" i="0" u="none" strike="noStrike" kern="1200" cap="none" spc="0" normalizeH="0" noProof="0" dirty="0">
                <a:ln>
                  <a:noFill/>
                </a:ln>
                <a:gradFill>
                  <a:gsLst>
                    <a:gs pos="33000">
                      <a:srgbClr val="0D8A8D"/>
                    </a:gs>
                    <a:gs pos="71000">
                      <a:srgbClr val="0D8A8D"/>
                    </a:gs>
                    <a:gs pos="58000">
                      <a:srgbClr val="DAE73B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fr-FR" altLang="vi-VN" sz="8000" b="1" i="0" u="none" strike="noStrike" kern="1200" cap="none" spc="0" normalizeH="0" noProof="0" dirty="0" err="1">
                <a:ln>
                  <a:noFill/>
                </a:ln>
                <a:gradFill>
                  <a:gsLst>
                    <a:gs pos="33000">
                      <a:srgbClr val="0D8A8D"/>
                    </a:gs>
                    <a:gs pos="71000">
                      <a:srgbClr val="0D8A8D"/>
                    </a:gs>
                    <a:gs pos="58000">
                      <a:srgbClr val="DAE73B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chuyển</a:t>
            </a:r>
            <a:r>
              <a:rPr kumimoji="0" lang="fr-FR" altLang="vi-VN" sz="8000" b="1" i="0" u="none" strike="noStrike" kern="1200" cap="none" spc="0" normalizeH="0" noProof="0" dirty="0">
                <a:ln>
                  <a:noFill/>
                </a:ln>
                <a:gradFill>
                  <a:gsLst>
                    <a:gs pos="33000">
                      <a:srgbClr val="0D8A8D"/>
                    </a:gs>
                    <a:gs pos="71000">
                      <a:srgbClr val="0D8A8D"/>
                    </a:gs>
                    <a:gs pos="58000">
                      <a:srgbClr val="DAE73B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fr-FR" altLang="vi-VN" sz="8000" b="1" i="0" u="none" strike="noStrike" kern="1200" cap="none" spc="0" normalizeH="0" noProof="0" dirty="0" err="1">
                <a:ln>
                  <a:noFill/>
                </a:ln>
                <a:gradFill>
                  <a:gsLst>
                    <a:gs pos="33000">
                      <a:srgbClr val="0D8A8D"/>
                    </a:gs>
                    <a:gs pos="71000">
                      <a:srgbClr val="0D8A8D"/>
                    </a:gs>
                    <a:gs pos="58000">
                      <a:srgbClr val="DAE73B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thể</a:t>
            </a:r>
            <a:r>
              <a:rPr kumimoji="0" lang="fr-FR" altLang="vi-VN" sz="8000" b="1" i="0" u="none" strike="noStrike" kern="1200" cap="none" spc="0" normalizeH="0" noProof="0" dirty="0">
                <a:ln>
                  <a:noFill/>
                </a:ln>
                <a:gradFill>
                  <a:gsLst>
                    <a:gs pos="33000">
                      <a:srgbClr val="0D8A8D"/>
                    </a:gs>
                    <a:gs pos="71000">
                      <a:srgbClr val="0D8A8D"/>
                    </a:gs>
                    <a:gs pos="58000">
                      <a:srgbClr val="DAE73B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fr-FR" altLang="vi-VN" sz="8000" b="1" i="0" u="none" strike="noStrike" kern="1200" cap="none" spc="0" normalizeH="0" noProof="0" dirty="0" err="1">
                <a:ln>
                  <a:noFill/>
                </a:ln>
                <a:gradFill>
                  <a:gsLst>
                    <a:gs pos="33000">
                      <a:srgbClr val="0D8A8D"/>
                    </a:gs>
                    <a:gs pos="71000">
                      <a:srgbClr val="0D8A8D"/>
                    </a:gs>
                    <a:gs pos="58000">
                      <a:srgbClr val="DAE73B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của</a:t>
            </a:r>
            <a:r>
              <a:rPr kumimoji="0" lang="fr-FR" altLang="vi-VN" sz="8000" b="1" i="0" u="none" strike="noStrike" kern="1200" cap="none" spc="0" normalizeH="0" noProof="0" dirty="0">
                <a:ln>
                  <a:noFill/>
                </a:ln>
                <a:gradFill>
                  <a:gsLst>
                    <a:gs pos="33000">
                      <a:srgbClr val="0D8A8D"/>
                    </a:gs>
                    <a:gs pos="71000">
                      <a:srgbClr val="0D8A8D"/>
                    </a:gs>
                    <a:gs pos="58000">
                      <a:srgbClr val="DAE73B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</a:t>
            </a:r>
            <a:r>
              <a:rPr kumimoji="0" lang="fr-FR" altLang="vi-VN" sz="8000" b="1" i="0" u="none" strike="noStrike" kern="1200" cap="none" spc="0" normalizeH="0" noProof="0" dirty="0" err="1">
                <a:ln>
                  <a:noFill/>
                </a:ln>
                <a:gradFill>
                  <a:gsLst>
                    <a:gs pos="33000">
                      <a:srgbClr val="0D8A8D"/>
                    </a:gs>
                    <a:gs pos="71000">
                      <a:srgbClr val="0D8A8D"/>
                    </a:gs>
                    <a:gs pos="58000">
                      <a:srgbClr val="DAE73B"/>
                    </a:gs>
                  </a:gsLst>
                  <a:lin ang="5400000" scaled="1"/>
                </a:gra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nước</a:t>
            </a:r>
            <a:endParaRPr kumimoji="0" lang="en-US" altLang="vi-VN" sz="8000" b="1" i="0" u="none" strike="noStrike" kern="1200" cap="none" spc="0" normalizeH="0" baseline="0" noProof="0" dirty="0">
              <a:ln>
                <a:noFill/>
              </a:ln>
              <a:gradFill>
                <a:gsLst>
                  <a:gs pos="33000">
                    <a:srgbClr val="0D8A8D"/>
                  </a:gs>
                  <a:gs pos="71000">
                    <a:srgbClr val="0D8A8D"/>
                  </a:gs>
                  <a:gs pos="58000">
                    <a:srgbClr val="DAE73B"/>
                  </a:gs>
                </a:gsLst>
                <a:lin ang="5400000" scaled="1"/>
              </a:gradFill>
              <a:effectLst/>
              <a:uLnTx/>
              <a:uFillTx/>
              <a:latin typeface="Arial" panose="020B0604020202020204" pitchFamily="34" charset="0"/>
              <a:ea typeface="思源黑体 CN"/>
              <a:cs typeface="Arial" panose="020B0604020202020204" pitchFamily="34" charset="0"/>
            </a:endParaRPr>
          </a:p>
        </p:txBody>
      </p:sp>
      <p:pic>
        <p:nvPicPr>
          <p:cNvPr id="7" name="图片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48"/>
          <a:stretch>
            <a:fillRect/>
          </a:stretch>
        </p:blipFill>
        <p:spPr>
          <a:xfrm flipH="1">
            <a:off x="-73575" y="4413652"/>
            <a:ext cx="12192002" cy="24443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14991" r="5461" b="15724"/>
          <a:stretch>
            <a:fillRect/>
          </a:stretch>
        </p:blipFill>
        <p:spPr>
          <a:xfrm>
            <a:off x="9387315" y="3150857"/>
            <a:ext cx="2990456" cy="37348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731520" y="995653"/>
            <a:ext cx="106436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397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39775E"/>
              </a:solidFill>
              <a:effectLst/>
              <a:uLnTx/>
              <a:uFillTx/>
              <a:latin typeface="Arial" panose="020B0604020202020204" pitchFamily="34" charset="0"/>
              <a:ea typeface="思源黑体 CN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9928" y="3995928"/>
            <a:ext cx="2596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42816" y="4402283"/>
            <a:ext cx="3813048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55864" y="3904488"/>
            <a:ext cx="2596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26864" y="3511296"/>
            <a:ext cx="3218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endParaRPr lang="en-US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0831" y="5844369"/>
            <a:ext cx="6181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2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6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731520" y="995653"/>
            <a:ext cx="106436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rgbClr val="3977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39775E"/>
              </a:solidFill>
              <a:effectLst/>
              <a:uLnTx/>
              <a:uFillTx/>
              <a:latin typeface="Arial" panose="020B0604020202020204" pitchFamily="34" charset="0"/>
              <a:ea typeface="思源黑体 CN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26" y="2211705"/>
            <a:ext cx="10048875" cy="417195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70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72 Tùy chỉnh">
      <a:majorFont>
        <a:latin typeface="#9Slide05 SVNClementine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725</Words>
  <Application>Microsoft Office PowerPoint</Application>
  <PresentationFormat>Custom</PresentationFormat>
  <Paragraphs>67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主题​​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58</cp:revision>
  <dcterms:created xsi:type="dcterms:W3CDTF">2023-05-28T12:04:00Z</dcterms:created>
  <dcterms:modified xsi:type="dcterms:W3CDTF">2024-09-20T06:50:19Z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CB2D4BD788A243D2980657A7BBE6AC26</vt:lpwstr>
  </property>
  <property fmtid="{D5CDD505-2E9C-101B-9397-08002B2CF9AE}" pid="3" name="KSOProductBuildVer">
    <vt:lpwstr>1033-11.2.0.11537</vt:lpwstr>
  </property>
</Properties>
</file>