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18"/>
  </p:notesMasterIdLst>
  <p:sldIdLst>
    <p:sldId id="256" r:id="rId2"/>
    <p:sldId id="260" r:id="rId3"/>
    <p:sldId id="318" r:id="rId4"/>
    <p:sldId id="334" r:id="rId5"/>
    <p:sldId id="264" r:id="rId6"/>
    <p:sldId id="319" r:id="rId7"/>
    <p:sldId id="266" r:id="rId8"/>
    <p:sldId id="335" r:id="rId9"/>
    <p:sldId id="333" r:id="rId10"/>
    <p:sldId id="320" r:id="rId11"/>
    <p:sldId id="322" r:id="rId12"/>
    <p:sldId id="323" r:id="rId13"/>
    <p:sldId id="341" r:id="rId14"/>
    <p:sldId id="349" r:id="rId15"/>
    <p:sldId id="346" r:id="rId16"/>
    <p:sldId id="301" r:id="rId17"/>
  </p:sldIdLst>
  <p:sldSz cx="9144000" cy="5143500" type="screen16x9"/>
  <p:notesSz cx="6858000" cy="9144000"/>
  <p:embeddedFontLst>
    <p:embeddedFont>
      <p:font typeface="#9Slide07 HoneyCream" panose="020B0604020202020204" charset="0"/>
      <p:regular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Comfortaa" panose="020B0604020202020204" charset="0"/>
      <p:regular r:id="rId24"/>
      <p:bold r:id="rId25"/>
    </p:embeddedFont>
    <p:embeddedFont>
      <p:font typeface="Fredoka One" panose="02000000000000000000" pitchFamily="2" charset="0"/>
      <p:regular r:id="rId26"/>
    </p:embeddedFont>
    <p:embeddedFont>
      <p:font typeface="Holtwood One SC" panose="020B0604020202020204" charset="0"/>
      <p:regular r:id="rId27"/>
    </p:embeddedFont>
    <p:embeddedFont>
      <p:font typeface="UVF TypoSlabserif" panose="020B0604020202020204" charset="0"/>
      <p:regular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2546F"/>
    <a:srgbClr val="E6E6E6"/>
    <a:srgbClr val="F9A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5AA9B0-C24E-4870-A4EC-865AAC134001}" v="1559" dt="2023-06-21T14:36:02.204"/>
  </p1510:revLst>
</p1510:revInfo>
</file>

<file path=ppt/tableStyles.xml><?xml version="1.0" encoding="utf-8"?>
<a:tblStyleLst xmlns:a="http://schemas.openxmlformats.org/drawingml/2006/main" def="{F7B64030-D6B9-444F-A16B-A6F348F0C99F}">
  <a:tblStyle styleId="{F7B64030-D6B9-444F-A16B-A6F348F0C9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c3084976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c3084976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8c30849765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8c30849765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2912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8c30849765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8c30849765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893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c3084976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c3084976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6847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c3084976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c3084976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3120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6207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2547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8c30849765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8c30849765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8c30849765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8c30849765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298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8c30849765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8c30849765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5431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8c30849765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8c30849765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930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/>
          <p:cNvSpPr/>
          <p:nvPr/>
        </p:nvSpPr>
        <p:spPr>
          <a:xfrm>
            <a:off x="0" y="24"/>
            <a:ext cx="7047994" cy="514347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 txBox="1">
            <a:spLocks noGrp="1"/>
          </p:cNvSpPr>
          <p:nvPr>
            <p:ph type="ctrTitle"/>
          </p:nvPr>
        </p:nvSpPr>
        <p:spPr>
          <a:xfrm>
            <a:off x="1323975" y="942138"/>
            <a:ext cx="3309900" cy="109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64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subTitle" idx="1"/>
          </p:nvPr>
        </p:nvSpPr>
        <p:spPr>
          <a:xfrm>
            <a:off x="1323975" y="1881713"/>
            <a:ext cx="4552800" cy="11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61" name="Google Shape;61;p3"/>
          <p:cNvGrpSpPr/>
          <p:nvPr/>
        </p:nvGrpSpPr>
        <p:grpSpPr>
          <a:xfrm rot="1438450">
            <a:off x="8196314" y="2339515"/>
            <a:ext cx="466779" cy="464478"/>
            <a:chOff x="1193082" y="841697"/>
            <a:chExt cx="1170763" cy="1162329"/>
          </a:xfrm>
        </p:grpSpPr>
        <p:sp>
          <p:nvSpPr>
            <p:cNvPr id="62" name="Google Shape;62;p3"/>
            <p:cNvSpPr/>
            <p:nvPr/>
          </p:nvSpPr>
          <p:spPr>
            <a:xfrm rot="-2361516">
              <a:off x="1348852" y="1023586"/>
              <a:ext cx="859224" cy="798550"/>
            </a:xfrm>
            <a:custGeom>
              <a:avLst/>
              <a:gdLst/>
              <a:ahLst/>
              <a:cxnLst/>
              <a:rect l="l" t="t" r="r" b="b"/>
              <a:pathLst>
                <a:path w="21610" h="20084" extrusionOk="0">
                  <a:moveTo>
                    <a:pt x="8206" y="1"/>
                  </a:moveTo>
                  <a:cubicBezTo>
                    <a:pt x="8099" y="1"/>
                    <a:pt x="8014" y="11"/>
                    <a:pt x="7954" y="31"/>
                  </a:cubicBezTo>
                  <a:cubicBezTo>
                    <a:pt x="6811" y="423"/>
                    <a:pt x="4418" y="2674"/>
                    <a:pt x="13204" y="6103"/>
                  </a:cubicBezTo>
                  <a:cubicBezTo>
                    <a:pt x="13669" y="6281"/>
                    <a:pt x="7478" y="5876"/>
                    <a:pt x="7418" y="8198"/>
                  </a:cubicBezTo>
                  <a:cubicBezTo>
                    <a:pt x="7347" y="10520"/>
                    <a:pt x="14252" y="10115"/>
                    <a:pt x="13907" y="13544"/>
                  </a:cubicBezTo>
                  <a:cubicBezTo>
                    <a:pt x="13758" y="15074"/>
                    <a:pt x="11953" y="15954"/>
                    <a:pt x="9911" y="15954"/>
                  </a:cubicBezTo>
                  <a:cubicBezTo>
                    <a:pt x="7392" y="15954"/>
                    <a:pt x="4514" y="14613"/>
                    <a:pt x="3941" y="11496"/>
                  </a:cubicBezTo>
                  <a:cubicBezTo>
                    <a:pt x="3858" y="11064"/>
                    <a:pt x="3254" y="10464"/>
                    <a:pt x="2625" y="10464"/>
                  </a:cubicBezTo>
                  <a:cubicBezTo>
                    <a:pt x="2352" y="10464"/>
                    <a:pt x="2075" y="10577"/>
                    <a:pt x="1834" y="10865"/>
                  </a:cubicBezTo>
                  <a:cubicBezTo>
                    <a:pt x="1036" y="11830"/>
                    <a:pt x="0" y="17199"/>
                    <a:pt x="8263" y="19747"/>
                  </a:cubicBezTo>
                  <a:cubicBezTo>
                    <a:pt x="9009" y="19978"/>
                    <a:pt x="9751" y="20084"/>
                    <a:pt x="10474" y="20084"/>
                  </a:cubicBezTo>
                  <a:cubicBezTo>
                    <a:pt x="16046" y="20084"/>
                    <a:pt x="20444" y="13805"/>
                    <a:pt x="16407" y="10401"/>
                  </a:cubicBezTo>
                  <a:lnTo>
                    <a:pt x="16407" y="10401"/>
                  </a:lnTo>
                  <a:cubicBezTo>
                    <a:pt x="16407" y="10401"/>
                    <a:pt x="16985" y="10502"/>
                    <a:pt x="17725" y="10502"/>
                  </a:cubicBezTo>
                  <a:cubicBezTo>
                    <a:pt x="19299" y="10502"/>
                    <a:pt x="21609" y="10045"/>
                    <a:pt x="20670" y="7186"/>
                  </a:cubicBezTo>
                  <a:cubicBezTo>
                    <a:pt x="19361" y="3193"/>
                    <a:pt x="10142" y="1"/>
                    <a:pt x="8206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2361516">
              <a:off x="1906814" y="1116052"/>
              <a:ext cx="65843" cy="66321"/>
            </a:xfrm>
            <a:custGeom>
              <a:avLst/>
              <a:gdLst/>
              <a:ahLst/>
              <a:cxnLst/>
              <a:rect l="l" t="t" r="r" b="b"/>
              <a:pathLst>
                <a:path w="1656" h="1668" extrusionOk="0">
                  <a:moveTo>
                    <a:pt x="822" y="1"/>
                  </a:moveTo>
                  <a:cubicBezTo>
                    <a:pt x="370" y="1"/>
                    <a:pt x="1" y="382"/>
                    <a:pt x="1" y="834"/>
                  </a:cubicBezTo>
                  <a:cubicBezTo>
                    <a:pt x="1" y="1299"/>
                    <a:pt x="370" y="1668"/>
                    <a:pt x="822" y="1668"/>
                  </a:cubicBezTo>
                  <a:cubicBezTo>
                    <a:pt x="1287" y="1668"/>
                    <a:pt x="1656" y="1299"/>
                    <a:pt x="1656" y="834"/>
                  </a:cubicBezTo>
                  <a:cubicBezTo>
                    <a:pt x="1656" y="382"/>
                    <a:pt x="1287" y="1"/>
                    <a:pt x="822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2361516">
              <a:off x="1534264" y="1075884"/>
              <a:ext cx="331404" cy="186755"/>
            </a:xfrm>
            <a:custGeom>
              <a:avLst/>
              <a:gdLst/>
              <a:ahLst/>
              <a:cxnLst/>
              <a:rect l="l" t="t" r="r" b="b"/>
              <a:pathLst>
                <a:path w="8335" h="4697" extrusionOk="0">
                  <a:moveTo>
                    <a:pt x="729" y="0"/>
                  </a:moveTo>
                  <a:cubicBezTo>
                    <a:pt x="587" y="0"/>
                    <a:pt x="452" y="83"/>
                    <a:pt x="381" y="223"/>
                  </a:cubicBezTo>
                  <a:lnTo>
                    <a:pt x="84" y="866"/>
                  </a:lnTo>
                  <a:cubicBezTo>
                    <a:pt x="0" y="1057"/>
                    <a:pt x="84" y="1283"/>
                    <a:pt x="274" y="1366"/>
                  </a:cubicBezTo>
                  <a:lnTo>
                    <a:pt x="7442" y="4664"/>
                  </a:lnTo>
                  <a:cubicBezTo>
                    <a:pt x="7492" y="4686"/>
                    <a:pt x="7544" y="4696"/>
                    <a:pt x="7596" y="4696"/>
                  </a:cubicBezTo>
                  <a:cubicBezTo>
                    <a:pt x="7741" y="4696"/>
                    <a:pt x="7880" y="4614"/>
                    <a:pt x="7942" y="4474"/>
                  </a:cubicBezTo>
                  <a:lnTo>
                    <a:pt x="8239" y="3819"/>
                  </a:lnTo>
                  <a:cubicBezTo>
                    <a:pt x="8335" y="3628"/>
                    <a:pt x="8251" y="3402"/>
                    <a:pt x="8061" y="3319"/>
                  </a:cubicBezTo>
                  <a:lnTo>
                    <a:pt x="881" y="33"/>
                  </a:lnTo>
                  <a:cubicBezTo>
                    <a:pt x="831" y="11"/>
                    <a:pt x="780" y="0"/>
                    <a:pt x="72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3"/>
          <p:cNvGrpSpPr/>
          <p:nvPr/>
        </p:nvGrpSpPr>
        <p:grpSpPr>
          <a:xfrm>
            <a:off x="7493103" y="4186769"/>
            <a:ext cx="472610" cy="452764"/>
            <a:chOff x="7039475" y="481968"/>
            <a:chExt cx="476805" cy="456783"/>
          </a:xfrm>
        </p:grpSpPr>
        <p:sp>
          <p:nvSpPr>
            <p:cNvPr id="66" name="Google Shape;66;p3"/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769044">
            <a:off x="7062322" y="99378"/>
            <a:ext cx="762405" cy="781597"/>
            <a:chOff x="614950" y="1682850"/>
            <a:chExt cx="438175" cy="454900"/>
          </a:xfrm>
        </p:grpSpPr>
        <p:sp>
          <p:nvSpPr>
            <p:cNvPr id="72" name="Google Shape;72;p3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3"/>
          <p:cNvGrpSpPr/>
          <p:nvPr/>
        </p:nvGrpSpPr>
        <p:grpSpPr>
          <a:xfrm rot="-9891192">
            <a:off x="8192315" y="1211650"/>
            <a:ext cx="474769" cy="466342"/>
            <a:chOff x="1761950" y="1669000"/>
            <a:chExt cx="482700" cy="529100"/>
          </a:xfrm>
        </p:grpSpPr>
        <p:sp>
          <p:nvSpPr>
            <p:cNvPr id="76" name="Google Shape;76;p3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3"/>
          <p:cNvGrpSpPr/>
          <p:nvPr/>
        </p:nvGrpSpPr>
        <p:grpSpPr>
          <a:xfrm rot="890291">
            <a:off x="7009976" y="3167224"/>
            <a:ext cx="389794" cy="443451"/>
            <a:chOff x="1761950" y="1669000"/>
            <a:chExt cx="482700" cy="529100"/>
          </a:xfrm>
        </p:grpSpPr>
        <p:sp>
          <p:nvSpPr>
            <p:cNvPr id="80" name="Google Shape;80;p3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3"/>
          <p:cNvGrpSpPr/>
          <p:nvPr/>
        </p:nvGrpSpPr>
        <p:grpSpPr>
          <a:xfrm rot="-871861">
            <a:off x="6460482" y="960022"/>
            <a:ext cx="699981" cy="633273"/>
            <a:chOff x="2321700" y="1787550"/>
            <a:chExt cx="450675" cy="386425"/>
          </a:xfrm>
        </p:grpSpPr>
        <p:sp>
          <p:nvSpPr>
            <p:cNvPr id="84" name="Google Shape;84;p3"/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3"/>
          <p:cNvGrpSpPr/>
          <p:nvPr/>
        </p:nvGrpSpPr>
        <p:grpSpPr>
          <a:xfrm rot="-822949">
            <a:off x="7676470" y="2982115"/>
            <a:ext cx="1198778" cy="1196265"/>
            <a:chOff x="345025" y="221948"/>
            <a:chExt cx="1016224" cy="1014094"/>
          </a:xfrm>
        </p:grpSpPr>
        <p:sp>
          <p:nvSpPr>
            <p:cNvPr id="88" name="Google Shape;88;p3"/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3"/>
          <p:cNvSpPr/>
          <p:nvPr/>
        </p:nvSpPr>
        <p:spPr>
          <a:xfrm>
            <a:off x="339225" y="1615752"/>
            <a:ext cx="280152" cy="258246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 rot="1938657">
            <a:off x="8146029" y="265411"/>
            <a:ext cx="259678" cy="245732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 rot="1938657">
            <a:off x="8364240" y="503658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3"/>
          <p:cNvGrpSpPr/>
          <p:nvPr/>
        </p:nvGrpSpPr>
        <p:grpSpPr>
          <a:xfrm rot="493885">
            <a:off x="6825597" y="1762134"/>
            <a:ext cx="937979" cy="929078"/>
            <a:chOff x="2797650" y="3803725"/>
            <a:chExt cx="787175" cy="819250"/>
          </a:xfrm>
        </p:grpSpPr>
        <p:sp>
          <p:nvSpPr>
            <p:cNvPr id="95" name="Google Shape;95;p3"/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 rot="7925415">
            <a:off x="8384120" y="4284202"/>
            <a:ext cx="407429" cy="385547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rot="7925529">
            <a:off x="1351496" y="4748684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 rot="2390256">
            <a:off x="6591891" y="4374424"/>
            <a:ext cx="341244" cy="354176"/>
            <a:chOff x="614950" y="1682850"/>
            <a:chExt cx="438175" cy="454900"/>
          </a:xfrm>
        </p:grpSpPr>
        <p:sp>
          <p:nvSpPr>
            <p:cNvPr id="102" name="Google Shape;102;p3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3"/>
          <p:cNvSpPr/>
          <p:nvPr/>
        </p:nvSpPr>
        <p:spPr>
          <a:xfrm rot="7925529">
            <a:off x="5129809" y="653695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152390" y="1594688"/>
            <a:ext cx="9486890" cy="3653587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8549447">
            <a:off x="818866" y="3953439"/>
            <a:ext cx="222571" cy="21061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-7207332">
            <a:off x="8195943" y="585542"/>
            <a:ext cx="231437" cy="219006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3647476">
            <a:off x="7605364" y="4527908"/>
            <a:ext cx="222571" cy="21061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2195570">
            <a:off x="7453946" y="4697576"/>
            <a:ext cx="158461" cy="14995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4572000" y="1836000"/>
            <a:ext cx="3851700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1610350" y="1917000"/>
            <a:ext cx="2075100" cy="13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4572000" y="2655000"/>
            <a:ext cx="37815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9" y="-230093"/>
            <a:ext cx="9222332" cy="1707949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 flipH="1">
            <a:off x="7" y="0"/>
            <a:ext cx="14219160" cy="514351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2198575" y="2571750"/>
            <a:ext cx="47529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body" idx="1"/>
          </p:nvPr>
        </p:nvSpPr>
        <p:spPr>
          <a:xfrm>
            <a:off x="2195550" y="3288450"/>
            <a:ext cx="4752900" cy="13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50" name="Google Shape;150;p5"/>
          <p:cNvGrpSpPr/>
          <p:nvPr/>
        </p:nvGrpSpPr>
        <p:grpSpPr>
          <a:xfrm>
            <a:off x="4001667" y="690058"/>
            <a:ext cx="1218047" cy="1503157"/>
            <a:chOff x="4058918" y="739532"/>
            <a:chExt cx="1084830" cy="1338758"/>
          </a:xfrm>
        </p:grpSpPr>
        <p:sp>
          <p:nvSpPr>
            <p:cNvPr id="151" name="Google Shape;151;p5"/>
            <p:cNvSpPr/>
            <p:nvPr/>
          </p:nvSpPr>
          <p:spPr>
            <a:xfrm rot="-2700000">
              <a:off x="4836574" y="793805"/>
              <a:ext cx="256693" cy="249107"/>
            </a:xfrm>
            <a:custGeom>
              <a:avLst/>
              <a:gdLst/>
              <a:ahLst/>
              <a:cxnLst/>
              <a:rect l="l" t="t" r="r" b="b"/>
              <a:pathLst>
                <a:path w="2978" h="2890" extrusionOk="0">
                  <a:moveTo>
                    <a:pt x="1162" y="0"/>
                  </a:moveTo>
                  <a:cubicBezTo>
                    <a:pt x="1099" y="0"/>
                    <a:pt x="1037" y="30"/>
                    <a:pt x="1001" y="90"/>
                  </a:cubicBezTo>
                  <a:cubicBezTo>
                    <a:pt x="846" y="340"/>
                    <a:pt x="763" y="626"/>
                    <a:pt x="775" y="911"/>
                  </a:cubicBezTo>
                  <a:cubicBezTo>
                    <a:pt x="536" y="923"/>
                    <a:pt x="310" y="995"/>
                    <a:pt x="108" y="1114"/>
                  </a:cubicBezTo>
                  <a:cubicBezTo>
                    <a:pt x="1" y="1173"/>
                    <a:pt x="1" y="1328"/>
                    <a:pt x="108" y="1388"/>
                  </a:cubicBezTo>
                  <a:cubicBezTo>
                    <a:pt x="296" y="1471"/>
                    <a:pt x="502" y="1509"/>
                    <a:pt x="702" y="1509"/>
                  </a:cubicBezTo>
                  <a:cubicBezTo>
                    <a:pt x="731" y="1509"/>
                    <a:pt x="759" y="1508"/>
                    <a:pt x="787" y="1507"/>
                  </a:cubicBezTo>
                  <a:cubicBezTo>
                    <a:pt x="810" y="1923"/>
                    <a:pt x="834" y="2376"/>
                    <a:pt x="1025" y="2745"/>
                  </a:cubicBezTo>
                  <a:cubicBezTo>
                    <a:pt x="1082" y="2846"/>
                    <a:pt x="1169" y="2889"/>
                    <a:pt x="1257" y="2889"/>
                  </a:cubicBezTo>
                  <a:cubicBezTo>
                    <a:pt x="1406" y="2889"/>
                    <a:pt x="1557" y="2767"/>
                    <a:pt x="1572" y="2602"/>
                  </a:cubicBezTo>
                  <a:cubicBezTo>
                    <a:pt x="1608" y="2233"/>
                    <a:pt x="1525" y="1852"/>
                    <a:pt x="1477" y="1471"/>
                  </a:cubicBezTo>
                  <a:cubicBezTo>
                    <a:pt x="1535" y="1471"/>
                    <a:pt x="1593" y="1471"/>
                    <a:pt x="1651" y="1471"/>
                  </a:cubicBezTo>
                  <a:cubicBezTo>
                    <a:pt x="2000" y="1471"/>
                    <a:pt x="2353" y="1462"/>
                    <a:pt x="2680" y="1340"/>
                  </a:cubicBezTo>
                  <a:cubicBezTo>
                    <a:pt x="2918" y="1257"/>
                    <a:pt x="2977" y="864"/>
                    <a:pt x="2680" y="792"/>
                  </a:cubicBezTo>
                  <a:cubicBezTo>
                    <a:pt x="2559" y="771"/>
                    <a:pt x="2437" y="762"/>
                    <a:pt x="2315" y="762"/>
                  </a:cubicBezTo>
                  <a:cubicBezTo>
                    <a:pt x="2026" y="762"/>
                    <a:pt x="1734" y="810"/>
                    <a:pt x="1441" y="852"/>
                  </a:cubicBezTo>
                  <a:cubicBezTo>
                    <a:pt x="1465" y="590"/>
                    <a:pt x="1418" y="328"/>
                    <a:pt x="1322" y="90"/>
                  </a:cubicBezTo>
                  <a:cubicBezTo>
                    <a:pt x="1287" y="30"/>
                    <a:pt x="1224" y="0"/>
                    <a:pt x="1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4058918" y="1903050"/>
              <a:ext cx="178601" cy="175240"/>
            </a:xfrm>
            <a:custGeom>
              <a:avLst/>
              <a:gdLst/>
              <a:ahLst/>
              <a:cxnLst/>
              <a:rect l="l" t="t" r="r" b="b"/>
              <a:pathLst>
                <a:path w="2072" h="2033" extrusionOk="0">
                  <a:moveTo>
                    <a:pt x="804" y="1"/>
                  </a:moveTo>
                  <a:cubicBezTo>
                    <a:pt x="759" y="1"/>
                    <a:pt x="715" y="22"/>
                    <a:pt x="691" y="63"/>
                  </a:cubicBezTo>
                  <a:cubicBezTo>
                    <a:pt x="584" y="242"/>
                    <a:pt x="536" y="444"/>
                    <a:pt x="548" y="647"/>
                  </a:cubicBezTo>
                  <a:cubicBezTo>
                    <a:pt x="381" y="647"/>
                    <a:pt x="215" y="706"/>
                    <a:pt x="72" y="790"/>
                  </a:cubicBezTo>
                  <a:cubicBezTo>
                    <a:pt x="0" y="837"/>
                    <a:pt x="0" y="944"/>
                    <a:pt x="72" y="980"/>
                  </a:cubicBezTo>
                  <a:cubicBezTo>
                    <a:pt x="206" y="1032"/>
                    <a:pt x="350" y="1066"/>
                    <a:pt x="487" y="1066"/>
                  </a:cubicBezTo>
                  <a:cubicBezTo>
                    <a:pt x="508" y="1066"/>
                    <a:pt x="528" y="1065"/>
                    <a:pt x="548" y="1063"/>
                  </a:cubicBezTo>
                  <a:lnTo>
                    <a:pt x="548" y="1063"/>
                  </a:lnTo>
                  <a:cubicBezTo>
                    <a:pt x="536" y="1361"/>
                    <a:pt x="596" y="1659"/>
                    <a:pt x="715" y="1933"/>
                  </a:cubicBezTo>
                  <a:cubicBezTo>
                    <a:pt x="754" y="2003"/>
                    <a:pt x="815" y="2033"/>
                    <a:pt x="876" y="2033"/>
                  </a:cubicBezTo>
                  <a:cubicBezTo>
                    <a:pt x="981" y="2033"/>
                    <a:pt x="1088" y="1946"/>
                    <a:pt x="1096" y="1825"/>
                  </a:cubicBezTo>
                  <a:cubicBezTo>
                    <a:pt x="1108" y="1563"/>
                    <a:pt x="1084" y="1302"/>
                    <a:pt x="1036" y="1040"/>
                  </a:cubicBezTo>
                  <a:lnTo>
                    <a:pt x="1036" y="1040"/>
                  </a:lnTo>
                  <a:cubicBezTo>
                    <a:pt x="1081" y="1042"/>
                    <a:pt x="1125" y="1043"/>
                    <a:pt x="1170" y="1043"/>
                  </a:cubicBezTo>
                  <a:cubicBezTo>
                    <a:pt x="1402" y="1043"/>
                    <a:pt x="1640" y="1016"/>
                    <a:pt x="1870" y="956"/>
                  </a:cubicBezTo>
                  <a:cubicBezTo>
                    <a:pt x="2036" y="885"/>
                    <a:pt x="2072" y="599"/>
                    <a:pt x="1870" y="563"/>
                  </a:cubicBezTo>
                  <a:cubicBezTo>
                    <a:pt x="1758" y="550"/>
                    <a:pt x="1648" y="543"/>
                    <a:pt x="1539" y="543"/>
                  </a:cubicBezTo>
                  <a:cubicBezTo>
                    <a:pt x="1358" y="543"/>
                    <a:pt x="1179" y="562"/>
                    <a:pt x="1000" y="599"/>
                  </a:cubicBezTo>
                  <a:cubicBezTo>
                    <a:pt x="1012" y="420"/>
                    <a:pt x="988" y="230"/>
                    <a:pt x="917" y="63"/>
                  </a:cubicBezTo>
                  <a:cubicBezTo>
                    <a:pt x="893" y="22"/>
                    <a:pt x="849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">
  <p:cSld name="CUSTOM_2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/>
          <p:nvPr/>
        </p:nvSpPr>
        <p:spPr>
          <a:xfrm rot="10800000" flipH="1">
            <a:off x="0" y="29"/>
            <a:ext cx="9153602" cy="5610194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6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4516200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subTitle" idx="1"/>
          </p:nvPr>
        </p:nvSpPr>
        <p:spPr>
          <a:xfrm>
            <a:off x="1088725" y="2571750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subTitle" idx="2"/>
          </p:nvPr>
        </p:nvSpPr>
        <p:spPr>
          <a:xfrm>
            <a:off x="3697500" y="2571750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subTitle" idx="3"/>
          </p:nvPr>
        </p:nvSpPr>
        <p:spPr>
          <a:xfrm>
            <a:off x="6302675" y="2571750"/>
            <a:ext cx="1752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4"/>
          </p:nvPr>
        </p:nvSpPr>
        <p:spPr>
          <a:xfrm>
            <a:off x="914875" y="3066875"/>
            <a:ext cx="2100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5"/>
          </p:nvPr>
        </p:nvSpPr>
        <p:spPr>
          <a:xfrm>
            <a:off x="3521850" y="3066875"/>
            <a:ext cx="2100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subTitle" idx="6"/>
          </p:nvPr>
        </p:nvSpPr>
        <p:spPr>
          <a:xfrm>
            <a:off x="6128825" y="3066875"/>
            <a:ext cx="2100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6"/>
          <p:cNvSpPr/>
          <p:nvPr/>
        </p:nvSpPr>
        <p:spPr>
          <a:xfrm rot="8549447">
            <a:off x="7736841" y="4591614"/>
            <a:ext cx="222571" cy="21061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6"/>
          <p:cNvSpPr/>
          <p:nvPr/>
        </p:nvSpPr>
        <p:spPr>
          <a:xfrm rot="-7207332">
            <a:off x="760956" y="1824067"/>
            <a:ext cx="231437" cy="219006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">
  <p:cSld name="CUSTOM_2_1"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/>
          <p:nvPr/>
        </p:nvSpPr>
        <p:spPr>
          <a:xfrm flipH="1">
            <a:off x="-1072400" y="2061439"/>
            <a:ext cx="3821326" cy="3077949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7"/>
          <p:cNvSpPr/>
          <p:nvPr/>
        </p:nvSpPr>
        <p:spPr>
          <a:xfrm rot="10800000" flipH="1">
            <a:off x="2695664" y="-34373"/>
            <a:ext cx="6448336" cy="233256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7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4328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9" name="Google Shape;309;p17"/>
          <p:cNvSpPr txBox="1">
            <a:spLocks noGrp="1"/>
          </p:cNvSpPr>
          <p:nvPr>
            <p:ph type="subTitle" idx="1"/>
          </p:nvPr>
        </p:nvSpPr>
        <p:spPr>
          <a:xfrm>
            <a:off x="1804607" y="1538300"/>
            <a:ext cx="1657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0" name="Google Shape;310;p17"/>
          <p:cNvSpPr txBox="1">
            <a:spLocks noGrp="1"/>
          </p:cNvSpPr>
          <p:nvPr>
            <p:ph type="subTitle" idx="2"/>
          </p:nvPr>
        </p:nvSpPr>
        <p:spPr>
          <a:xfrm>
            <a:off x="1806310" y="3195768"/>
            <a:ext cx="1657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subTitle" idx="3"/>
          </p:nvPr>
        </p:nvSpPr>
        <p:spPr>
          <a:xfrm>
            <a:off x="5677924" y="3195642"/>
            <a:ext cx="1624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2" name="Google Shape;312;p17"/>
          <p:cNvSpPr txBox="1">
            <a:spLocks noGrp="1"/>
          </p:cNvSpPr>
          <p:nvPr>
            <p:ph type="subTitle" idx="4"/>
          </p:nvPr>
        </p:nvSpPr>
        <p:spPr>
          <a:xfrm>
            <a:off x="1053525" y="2033425"/>
            <a:ext cx="2411100" cy="5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 txBox="1">
            <a:spLocks noGrp="1"/>
          </p:cNvSpPr>
          <p:nvPr>
            <p:ph type="subTitle" idx="5"/>
          </p:nvPr>
        </p:nvSpPr>
        <p:spPr>
          <a:xfrm>
            <a:off x="1053450" y="3690857"/>
            <a:ext cx="2411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6"/>
          </p:nvPr>
        </p:nvSpPr>
        <p:spPr>
          <a:xfrm>
            <a:off x="5675700" y="3690775"/>
            <a:ext cx="2411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7"/>
          <p:cNvSpPr txBox="1">
            <a:spLocks noGrp="1"/>
          </p:cNvSpPr>
          <p:nvPr>
            <p:ph type="subTitle" idx="7"/>
          </p:nvPr>
        </p:nvSpPr>
        <p:spPr>
          <a:xfrm>
            <a:off x="5675700" y="1538300"/>
            <a:ext cx="1624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6" name="Google Shape;316;p17"/>
          <p:cNvSpPr txBox="1">
            <a:spLocks noGrp="1"/>
          </p:cNvSpPr>
          <p:nvPr>
            <p:ph type="subTitle" idx="8"/>
          </p:nvPr>
        </p:nvSpPr>
        <p:spPr>
          <a:xfrm>
            <a:off x="5675700" y="2033430"/>
            <a:ext cx="24111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7"/>
          <p:cNvSpPr/>
          <p:nvPr/>
        </p:nvSpPr>
        <p:spPr>
          <a:xfrm rot="-4086701">
            <a:off x="467197" y="-43100"/>
            <a:ext cx="284297" cy="247096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7"/>
          <p:cNvSpPr/>
          <p:nvPr/>
        </p:nvSpPr>
        <p:spPr>
          <a:xfrm rot="-4086574">
            <a:off x="376761" y="285150"/>
            <a:ext cx="196286" cy="17060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7"/>
          <p:cNvSpPr/>
          <p:nvPr/>
        </p:nvSpPr>
        <p:spPr>
          <a:xfrm rot="-9295189">
            <a:off x="8751585" y="1580481"/>
            <a:ext cx="196285" cy="170604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09" y="3543300"/>
            <a:ext cx="4314932" cy="1600189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3267076" y="11"/>
            <a:ext cx="5876845" cy="1600189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5842582" y="1337283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1937332" y="3604233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833075"/>
            <a:ext cx="9143948" cy="5976552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089607" y="2099283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8079107" y="1003908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Char char="●"/>
              <a:defRPr>
                <a:solidFill>
                  <a:srgbClr val="FBFBFB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52AEE-59E0-4DBD-8A88-408C7FB13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44928" y="-427328"/>
            <a:ext cx="2186247" cy="2317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EC3302-831D-4143-9753-94BB1F274D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11700" y="5306832"/>
            <a:ext cx="1824009" cy="200248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7EFB5AB5-27C3-4E23-9DED-620A17BE9251}"/>
              </a:ext>
            </a:extLst>
          </p:cNvPr>
          <p:cNvSpPr txBox="1"/>
          <p:nvPr userDrawn="1"/>
        </p:nvSpPr>
        <p:spPr>
          <a:xfrm>
            <a:off x="1743570" y="6614000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8434FDC-9AFE-4F3A-AC14-3CC2BB129487}"/>
              </a:ext>
            </a:extLst>
          </p:cNvPr>
          <p:cNvSpPr txBox="1">
            <a:spLocks/>
          </p:cNvSpPr>
          <p:nvPr userDrawn="1"/>
        </p:nvSpPr>
        <p:spPr>
          <a:xfrm>
            <a:off x="7439280" y="-355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20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37DC00-8AB7-4732-B607-8FC53CF41371}"/>
              </a:ext>
            </a:extLst>
          </p:cNvPr>
          <p:cNvSpPr txBox="1">
            <a:spLocks/>
          </p:cNvSpPr>
          <p:nvPr userDrawn="1"/>
        </p:nvSpPr>
        <p:spPr>
          <a:xfrm>
            <a:off x="130582" y="6977943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12CB8E-6EF9-4F90-BEAB-674D27C5CBE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0EF39B-1DC4-4C46-9B37-D175FE84491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ED1634D-58DC-41AD-99D7-DDCF3E8C0EEE}"/>
              </a:ext>
            </a:extLst>
          </p:cNvPr>
          <p:cNvSpPr txBox="1">
            <a:spLocks/>
          </p:cNvSpPr>
          <p:nvPr userDrawn="1"/>
        </p:nvSpPr>
        <p:spPr>
          <a:xfrm>
            <a:off x="-429061" y="43561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37B0CAB-73ED-4B19-B859-6A463CABAAD6}"/>
              </a:ext>
            </a:extLst>
          </p:cNvPr>
          <p:cNvSpPr txBox="1">
            <a:spLocks/>
          </p:cNvSpPr>
          <p:nvPr userDrawn="1"/>
        </p:nvSpPr>
        <p:spPr>
          <a:xfrm>
            <a:off x="-2244929" y="15731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50AE47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50AE47"/>
              </a:solidFill>
              <a:latin typeface="#9Slide07 HoneyCream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4ADB5D5-2965-4107-BF6C-F974496FB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57843C-3ECD-4643-9465-385E8AF27C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44AC91-D21B-4748-85CC-DA9C593D36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1CA20F-E87C-4B66-B013-06E9EE61E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9" r:id="rId5"/>
    <p:sldLayoutId id="2147483662" r:id="rId6"/>
    <p:sldLayoutId id="2147483663" r:id="rId7"/>
    <p:sldLayoutId id="2147483675" r:id="rId8"/>
    <p:sldLayoutId id="214748367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8A31B3-308B-57E0-473E-8119D2B25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373" y="49763"/>
            <a:ext cx="1074513" cy="343496"/>
          </a:xfrm>
          <a:prstGeom prst="rect">
            <a:avLst/>
          </a:prstGeom>
        </p:spPr>
      </p:pic>
      <p:sp>
        <p:nvSpPr>
          <p:cNvPr id="243" name="Google Shape;9;p2">
            <a:extLst>
              <a:ext uri="{FF2B5EF4-FFF2-40B4-BE49-F238E27FC236}">
                <a16:creationId xmlns:a16="http://schemas.microsoft.com/office/drawing/2014/main" id="{5B8DD714-91D3-43E7-B60E-013A7BBB016C}"/>
              </a:ext>
            </a:extLst>
          </p:cNvPr>
          <p:cNvSpPr/>
          <p:nvPr/>
        </p:nvSpPr>
        <p:spPr>
          <a:xfrm>
            <a:off x="616023" y="29"/>
            <a:ext cx="9254244" cy="514347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" name="Google Shape;22;p2">
            <a:extLst>
              <a:ext uri="{FF2B5EF4-FFF2-40B4-BE49-F238E27FC236}">
                <a16:creationId xmlns:a16="http://schemas.microsoft.com/office/drawing/2014/main" id="{050E10F2-84A1-4923-BCAF-570E279ED010}"/>
              </a:ext>
            </a:extLst>
          </p:cNvPr>
          <p:cNvGrpSpPr/>
          <p:nvPr/>
        </p:nvGrpSpPr>
        <p:grpSpPr>
          <a:xfrm rot="-822915">
            <a:off x="1187007" y="550235"/>
            <a:ext cx="438181" cy="454907"/>
            <a:chOff x="614950" y="1682850"/>
            <a:chExt cx="438175" cy="454900"/>
          </a:xfrm>
        </p:grpSpPr>
        <p:sp>
          <p:nvSpPr>
            <p:cNvPr id="255" name="Google Shape;23;p2">
              <a:extLst>
                <a:ext uri="{FF2B5EF4-FFF2-40B4-BE49-F238E27FC236}">
                  <a16:creationId xmlns:a16="http://schemas.microsoft.com/office/drawing/2014/main" id="{E665292E-578C-4774-9494-EE9D6CF9F4F0}"/>
                </a:ext>
              </a:extLst>
            </p:cNvPr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4;p2">
              <a:extLst>
                <a:ext uri="{FF2B5EF4-FFF2-40B4-BE49-F238E27FC236}">
                  <a16:creationId xmlns:a16="http://schemas.microsoft.com/office/drawing/2014/main" id="{0FDE9E8D-FCEB-4259-892A-7030423289C9}"/>
                </a:ext>
              </a:extLst>
            </p:cNvPr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;p2">
              <a:extLst>
                <a:ext uri="{FF2B5EF4-FFF2-40B4-BE49-F238E27FC236}">
                  <a16:creationId xmlns:a16="http://schemas.microsoft.com/office/drawing/2014/main" id="{89113F07-1CB0-4328-92B8-58A6A1DDB230}"/>
                </a:ext>
              </a:extLst>
            </p:cNvPr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6;p2">
            <a:extLst>
              <a:ext uri="{FF2B5EF4-FFF2-40B4-BE49-F238E27FC236}">
                <a16:creationId xmlns:a16="http://schemas.microsoft.com/office/drawing/2014/main" id="{6EE58B3B-2F3F-42D3-829B-6236F057564F}"/>
              </a:ext>
            </a:extLst>
          </p:cNvPr>
          <p:cNvGrpSpPr/>
          <p:nvPr/>
        </p:nvGrpSpPr>
        <p:grpSpPr>
          <a:xfrm rot="546724">
            <a:off x="219112" y="196368"/>
            <a:ext cx="656845" cy="687258"/>
            <a:chOff x="1761950" y="1669000"/>
            <a:chExt cx="482700" cy="529100"/>
          </a:xfrm>
        </p:grpSpPr>
        <p:sp>
          <p:nvSpPr>
            <p:cNvPr id="259" name="Google Shape;27;p2">
              <a:extLst>
                <a:ext uri="{FF2B5EF4-FFF2-40B4-BE49-F238E27FC236}">
                  <a16:creationId xmlns:a16="http://schemas.microsoft.com/office/drawing/2014/main" id="{4A6ADAC4-987E-4438-A203-1062601ACAAE}"/>
                </a:ext>
              </a:extLst>
            </p:cNvPr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8;p2">
              <a:extLst>
                <a:ext uri="{FF2B5EF4-FFF2-40B4-BE49-F238E27FC236}">
                  <a16:creationId xmlns:a16="http://schemas.microsoft.com/office/drawing/2014/main" id="{E4DEAEFF-F968-4F37-B8F5-82F50D536156}"/>
                </a:ext>
              </a:extLst>
            </p:cNvPr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;p2">
              <a:extLst>
                <a:ext uri="{FF2B5EF4-FFF2-40B4-BE49-F238E27FC236}">
                  <a16:creationId xmlns:a16="http://schemas.microsoft.com/office/drawing/2014/main" id="{A2A9D1F9-1308-439E-BC0C-1A3FDA32E536}"/>
                </a:ext>
              </a:extLst>
            </p:cNvPr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34;p2">
            <a:extLst>
              <a:ext uri="{FF2B5EF4-FFF2-40B4-BE49-F238E27FC236}">
                <a16:creationId xmlns:a16="http://schemas.microsoft.com/office/drawing/2014/main" id="{C6BE5F55-7AF8-4D00-90E1-D3095D60A1E6}"/>
              </a:ext>
            </a:extLst>
          </p:cNvPr>
          <p:cNvGrpSpPr/>
          <p:nvPr/>
        </p:nvGrpSpPr>
        <p:grpSpPr>
          <a:xfrm rot="-822750">
            <a:off x="164298" y="1307038"/>
            <a:ext cx="408183" cy="349991"/>
            <a:chOff x="2321700" y="1787550"/>
            <a:chExt cx="450675" cy="386425"/>
          </a:xfrm>
        </p:grpSpPr>
        <p:sp>
          <p:nvSpPr>
            <p:cNvPr id="267" name="Google Shape;35;p2">
              <a:extLst>
                <a:ext uri="{FF2B5EF4-FFF2-40B4-BE49-F238E27FC236}">
                  <a16:creationId xmlns:a16="http://schemas.microsoft.com/office/drawing/2014/main" id="{4B304194-FE99-4196-8325-7A366099EF59}"/>
                </a:ext>
              </a:extLst>
            </p:cNvPr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6;p2">
              <a:extLst>
                <a:ext uri="{FF2B5EF4-FFF2-40B4-BE49-F238E27FC236}">
                  <a16:creationId xmlns:a16="http://schemas.microsoft.com/office/drawing/2014/main" id="{2E562051-107E-4A7E-AA9A-D38F705B823E}"/>
                </a:ext>
              </a:extLst>
            </p:cNvPr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7;p2">
              <a:extLst>
                <a:ext uri="{FF2B5EF4-FFF2-40B4-BE49-F238E27FC236}">
                  <a16:creationId xmlns:a16="http://schemas.microsoft.com/office/drawing/2014/main" id="{006E9146-532E-4292-9561-B88901B2B295}"/>
                </a:ext>
              </a:extLst>
            </p:cNvPr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38;p2">
            <a:extLst>
              <a:ext uri="{FF2B5EF4-FFF2-40B4-BE49-F238E27FC236}">
                <a16:creationId xmlns:a16="http://schemas.microsoft.com/office/drawing/2014/main" id="{4A31D0B4-76CA-4123-8DF7-5311EA74A7E9}"/>
              </a:ext>
            </a:extLst>
          </p:cNvPr>
          <p:cNvGrpSpPr/>
          <p:nvPr/>
        </p:nvGrpSpPr>
        <p:grpSpPr>
          <a:xfrm rot="-822915">
            <a:off x="500219" y="1102584"/>
            <a:ext cx="1016239" cy="1014109"/>
            <a:chOff x="345025" y="221948"/>
            <a:chExt cx="1016224" cy="1014094"/>
          </a:xfrm>
        </p:grpSpPr>
        <p:sp>
          <p:nvSpPr>
            <p:cNvPr id="271" name="Google Shape;39;p2">
              <a:extLst>
                <a:ext uri="{FF2B5EF4-FFF2-40B4-BE49-F238E27FC236}">
                  <a16:creationId xmlns:a16="http://schemas.microsoft.com/office/drawing/2014/main" id="{1B8D86FC-202E-4505-BD3C-C82E359D7AFD}"/>
                </a:ext>
              </a:extLst>
            </p:cNvPr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40;p2">
              <a:extLst>
                <a:ext uri="{FF2B5EF4-FFF2-40B4-BE49-F238E27FC236}">
                  <a16:creationId xmlns:a16="http://schemas.microsoft.com/office/drawing/2014/main" id="{64722046-D687-4652-9E14-8858F79CC9C3}"/>
                </a:ext>
              </a:extLst>
            </p:cNvPr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41;p2">
              <a:extLst>
                <a:ext uri="{FF2B5EF4-FFF2-40B4-BE49-F238E27FC236}">
                  <a16:creationId xmlns:a16="http://schemas.microsoft.com/office/drawing/2014/main" id="{AB2C4DCD-4B68-4717-B6B7-2FB20966B493}"/>
                </a:ext>
              </a:extLst>
            </p:cNvPr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42;p2">
            <a:extLst>
              <a:ext uri="{FF2B5EF4-FFF2-40B4-BE49-F238E27FC236}">
                <a16:creationId xmlns:a16="http://schemas.microsoft.com/office/drawing/2014/main" id="{CD160847-2172-45B4-90E4-7D53478889C7}"/>
              </a:ext>
            </a:extLst>
          </p:cNvPr>
          <p:cNvSpPr/>
          <p:nvPr/>
        </p:nvSpPr>
        <p:spPr>
          <a:xfrm>
            <a:off x="1139325" y="25077"/>
            <a:ext cx="280152" cy="258246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43;p2">
            <a:extLst>
              <a:ext uri="{FF2B5EF4-FFF2-40B4-BE49-F238E27FC236}">
                <a16:creationId xmlns:a16="http://schemas.microsoft.com/office/drawing/2014/main" id="{77EFE5B1-C1C7-45C6-B1E5-1D5D5CDF7F53}"/>
              </a:ext>
            </a:extLst>
          </p:cNvPr>
          <p:cNvSpPr/>
          <p:nvPr/>
        </p:nvSpPr>
        <p:spPr>
          <a:xfrm rot="1938657">
            <a:off x="8146029" y="265411"/>
            <a:ext cx="259678" cy="245732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44;p2">
            <a:extLst>
              <a:ext uri="{FF2B5EF4-FFF2-40B4-BE49-F238E27FC236}">
                <a16:creationId xmlns:a16="http://schemas.microsoft.com/office/drawing/2014/main" id="{5E362E03-6E5C-4E9D-967D-D91751CC264C}"/>
              </a:ext>
            </a:extLst>
          </p:cNvPr>
          <p:cNvSpPr/>
          <p:nvPr/>
        </p:nvSpPr>
        <p:spPr>
          <a:xfrm rot="1938657">
            <a:off x="8364240" y="503658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" name="Google Shape;45;p2">
            <a:extLst>
              <a:ext uri="{FF2B5EF4-FFF2-40B4-BE49-F238E27FC236}">
                <a16:creationId xmlns:a16="http://schemas.microsoft.com/office/drawing/2014/main" id="{E264819E-E285-477C-9886-68E661B1BDE5}"/>
              </a:ext>
            </a:extLst>
          </p:cNvPr>
          <p:cNvGrpSpPr/>
          <p:nvPr/>
        </p:nvGrpSpPr>
        <p:grpSpPr>
          <a:xfrm rot="-1313014">
            <a:off x="2797299" y="4564413"/>
            <a:ext cx="417958" cy="427891"/>
            <a:chOff x="2797650" y="3803725"/>
            <a:chExt cx="787175" cy="819250"/>
          </a:xfrm>
        </p:grpSpPr>
        <p:sp>
          <p:nvSpPr>
            <p:cNvPr id="278" name="Google Shape;46;p2">
              <a:extLst>
                <a:ext uri="{FF2B5EF4-FFF2-40B4-BE49-F238E27FC236}">
                  <a16:creationId xmlns:a16="http://schemas.microsoft.com/office/drawing/2014/main" id="{F95C6A01-C274-4824-8680-A55E53FEC9F2}"/>
                </a:ext>
              </a:extLst>
            </p:cNvPr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47;p2">
              <a:extLst>
                <a:ext uri="{FF2B5EF4-FFF2-40B4-BE49-F238E27FC236}">
                  <a16:creationId xmlns:a16="http://schemas.microsoft.com/office/drawing/2014/main" id="{400942D3-7225-45B6-8194-072A0A429109}"/>
                </a:ext>
              </a:extLst>
            </p:cNvPr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48;p2">
              <a:extLst>
                <a:ext uri="{FF2B5EF4-FFF2-40B4-BE49-F238E27FC236}">
                  <a16:creationId xmlns:a16="http://schemas.microsoft.com/office/drawing/2014/main" id="{559358D5-86E5-4837-8E69-A3F6268B23C6}"/>
                </a:ext>
              </a:extLst>
            </p:cNvPr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49;p2">
              <a:extLst>
                <a:ext uri="{FF2B5EF4-FFF2-40B4-BE49-F238E27FC236}">
                  <a16:creationId xmlns:a16="http://schemas.microsoft.com/office/drawing/2014/main" id="{C7F0D977-0CA5-47EC-B58F-1126C6ECCA11}"/>
                </a:ext>
              </a:extLst>
            </p:cNvPr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50;p2">
            <a:extLst>
              <a:ext uri="{FF2B5EF4-FFF2-40B4-BE49-F238E27FC236}">
                <a16:creationId xmlns:a16="http://schemas.microsoft.com/office/drawing/2014/main" id="{C79A54E3-A997-4818-ADDC-70BCB2179DEC}"/>
              </a:ext>
            </a:extLst>
          </p:cNvPr>
          <p:cNvSpPr/>
          <p:nvPr/>
        </p:nvSpPr>
        <p:spPr>
          <a:xfrm rot="7925529">
            <a:off x="253009" y="3613320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51;p2">
            <a:extLst>
              <a:ext uri="{FF2B5EF4-FFF2-40B4-BE49-F238E27FC236}">
                <a16:creationId xmlns:a16="http://schemas.microsoft.com/office/drawing/2014/main" id="{3ADBB6A5-4920-4A2C-BCCD-A83ECB4F9C61}"/>
              </a:ext>
            </a:extLst>
          </p:cNvPr>
          <p:cNvSpPr/>
          <p:nvPr/>
        </p:nvSpPr>
        <p:spPr>
          <a:xfrm rot="7925529">
            <a:off x="1351496" y="4748684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" name="Google Shape;52;p2">
            <a:extLst>
              <a:ext uri="{FF2B5EF4-FFF2-40B4-BE49-F238E27FC236}">
                <a16:creationId xmlns:a16="http://schemas.microsoft.com/office/drawing/2014/main" id="{080893DE-24F7-4F41-85D1-7AE4054F535C}"/>
              </a:ext>
            </a:extLst>
          </p:cNvPr>
          <p:cNvGrpSpPr/>
          <p:nvPr/>
        </p:nvGrpSpPr>
        <p:grpSpPr>
          <a:xfrm rot="2390256">
            <a:off x="155961" y="2954282"/>
            <a:ext cx="341244" cy="354176"/>
            <a:chOff x="614950" y="1682850"/>
            <a:chExt cx="438175" cy="454900"/>
          </a:xfrm>
        </p:grpSpPr>
        <p:sp>
          <p:nvSpPr>
            <p:cNvPr id="285" name="Google Shape;53;p2">
              <a:extLst>
                <a:ext uri="{FF2B5EF4-FFF2-40B4-BE49-F238E27FC236}">
                  <a16:creationId xmlns:a16="http://schemas.microsoft.com/office/drawing/2014/main" id="{D3F9C491-B04D-4241-AAD6-6D7153E73D94}"/>
                </a:ext>
              </a:extLst>
            </p:cNvPr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4;p2">
              <a:extLst>
                <a:ext uri="{FF2B5EF4-FFF2-40B4-BE49-F238E27FC236}">
                  <a16:creationId xmlns:a16="http://schemas.microsoft.com/office/drawing/2014/main" id="{275B2921-8895-4B9B-B2FB-AEA391B47A68}"/>
                </a:ext>
              </a:extLst>
            </p:cNvPr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5;p2">
              <a:extLst>
                <a:ext uri="{FF2B5EF4-FFF2-40B4-BE49-F238E27FC236}">
                  <a16:creationId xmlns:a16="http://schemas.microsoft.com/office/drawing/2014/main" id="{13F0F15E-3D98-4765-B702-65EE755DAEDA}"/>
                </a:ext>
              </a:extLst>
            </p:cNvPr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56;p2">
            <a:extLst>
              <a:ext uri="{FF2B5EF4-FFF2-40B4-BE49-F238E27FC236}">
                <a16:creationId xmlns:a16="http://schemas.microsoft.com/office/drawing/2014/main" id="{85279145-89EE-488C-B747-347B6A34484C}"/>
              </a:ext>
            </a:extLst>
          </p:cNvPr>
          <p:cNvSpPr/>
          <p:nvPr/>
        </p:nvSpPr>
        <p:spPr>
          <a:xfrm rot="7925529">
            <a:off x="6478559" y="4606845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1" name="Google Shape;421;p33"/>
          <p:cNvGrpSpPr/>
          <p:nvPr/>
        </p:nvGrpSpPr>
        <p:grpSpPr>
          <a:xfrm>
            <a:off x="1500635" y="711343"/>
            <a:ext cx="6481743" cy="3772961"/>
            <a:chOff x="2180925" y="540000"/>
            <a:chExt cx="4796700" cy="2370300"/>
          </a:xfrm>
        </p:grpSpPr>
        <p:sp>
          <p:nvSpPr>
            <p:cNvPr id="422" name="Google Shape;422;p33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3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3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1328;p59">
            <a:extLst>
              <a:ext uri="{FF2B5EF4-FFF2-40B4-BE49-F238E27FC236}">
                <a16:creationId xmlns:a16="http://schemas.microsoft.com/office/drawing/2014/main" id="{BFAB172E-3C71-4453-ABD0-9FDA2B7833AD}"/>
              </a:ext>
            </a:extLst>
          </p:cNvPr>
          <p:cNvGrpSpPr/>
          <p:nvPr/>
        </p:nvGrpSpPr>
        <p:grpSpPr>
          <a:xfrm>
            <a:off x="4024154" y="4690392"/>
            <a:ext cx="1697675" cy="295136"/>
            <a:chOff x="3391175" y="2667000"/>
            <a:chExt cx="3297190" cy="955893"/>
          </a:xfrm>
        </p:grpSpPr>
        <p:sp>
          <p:nvSpPr>
            <p:cNvPr id="82" name="Google Shape;1329;p59">
              <a:extLst>
                <a:ext uri="{FF2B5EF4-FFF2-40B4-BE49-F238E27FC236}">
                  <a16:creationId xmlns:a16="http://schemas.microsoft.com/office/drawing/2014/main" id="{C959B6E0-83F0-42AB-BBD2-01E5ABACA48F}"/>
                </a:ext>
              </a:extLst>
            </p:cNvPr>
            <p:cNvSpPr/>
            <p:nvPr/>
          </p:nvSpPr>
          <p:spPr>
            <a:xfrm>
              <a:off x="3391175" y="2668780"/>
              <a:ext cx="1005774" cy="931938"/>
            </a:xfrm>
            <a:custGeom>
              <a:avLst/>
              <a:gdLst/>
              <a:ahLst/>
              <a:cxnLst/>
              <a:rect l="l" t="t" r="r" b="b"/>
              <a:pathLst>
                <a:path w="20909" h="19374" extrusionOk="0">
                  <a:moveTo>
                    <a:pt x="4324" y="1"/>
                  </a:moveTo>
                  <a:cubicBezTo>
                    <a:pt x="3140" y="1"/>
                    <a:pt x="2013" y="278"/>
                    <a:pt x="1299" y="846"/>
                  </a:cubicBezTo>
                  <a:cubicBezTo>
                    <a:pt x="1" y="1882"/>
                    <a:pt x="656" y="4239"/>
                    <a:pt x="751" y="5632"/>
                  </a:cubicBezTo>
                  <a:cubicBezTo>
                    <a:pt x="965" y="8954"/>
                    <a:pt x="1144" y="12264"/>
                    <a:pt x="1084" y="15598"/>
                  </a:cubicBezTo>
                  <a:cubicBezTo>
                    <a:pt x="1061" y="17336"/>
                    <a:pt x="1144" y="18943"/>
                    <a:pt x="3204" y="19170"/>
                  </a:cubicBezTo>
                  <a:cubicBezTo>
                    <a:pt x="3507" y="19205"/>
                    <a:pt x="3799" y="19226"/>
                    <a:pt x="4077" y="19226"/>
                  </a:cubicBezTo>
                  <a:cubicBezTo>
                    <a:pt x="5374" y="19226"/>
                    <a:pt x="6351" y="18772"/>
                    <a:pt x="6537" y="17253"/>
                  </a:cubicBezTo>
                  <a:cubicBezTo>
                    <a:pt x="6823" y="15038"/>
                    <a:pt x="6621" y="12788"/>
                    <a:pt x="6466" y="10573"/>
                  </a:cubicBezTo>
                  <a:cubicBezTo>
                    <a:pt x="6442" y="10323"/>
                    <a:pt x="6228" y="6418"/>
                    <a:pt x="6240" y="6418"/>
                  </a:cubicBezTo>
                  <a:lnTo>
                    <a:pt x="6240" y="6418"/>
                  </a:lnTo>
                  <a:cubicBezTo>
                    <a:pt x="6454" y="6454"/>
                    <a:pt x="6537" y="6597"/>
                    <a:pt x="6645" y="6775"/>
                  </a:cubicBezTo>
                  <a:cubicBezTo>
                    <a:pt x="6990" y="7347"/>
                    <a:pt x="7097" y="8049"/>
                    <a:pt x="7180" y="8692"/>
                  </a:cubicBezTo>
                  <a:cubicBezTo>
                    <a:pt x="7359" y="10014"/>
                    <a:pt x="7216" y="11359"/>
                    <a:pt x="7430" y="12681"/>
                  </a:cubicBezTo>
                  <a:cubicBezTo>
                    <a:pt x="7716" y="14479"/>
                    <a:pt x="7597" y="16824"/>
                    <a:pt x="8883" y="18265"/>
                  </a:cubicBezTo>
                  <a:cubicBezTo>
                    <a:pt x="9489" y="18935"/>
                    <a:pt x="10432" y="19305"/>
                    <a:pt x="11353" y="19305"/>
                  </a:cubicBezTo>
                  <a:cubicBezTo>
                    <a:pt x="11807" y="19305"/>
                    <a:pt x="12256" y="19215"/>
                    <a:pt x="12657" y="19027"/>
                  </a:cubicBezTo>
                  <a:cubicBezTo>
                    <a:pt x="14157" y="18289"/>
                    <a:pt x="13943" y="16276"/>
                    <a:pt x="14157" y="14871"/>
                  </a:cubicBezTo>
                  <a:cubicBezTo>
                    <a:pt x="14527" y="12335"/>
                    <a:pt x="14884" y="9776"/>
                    <a:pt x="15431" y="7275"/>
                  </a:cubicBezTo>
                  <a:cubicBezTo>
                    <a:pt x="15479" y="7085"/>
                    <a:pt x="15562" y="6847"/>
                    <a:pt x="15753" y="6799"/>
                  </a:cubicBezTo>
                  <a:cubicBezTo>
                    <a:pt x="15776" y="6794"/>
                    <a:pt x="15798" y="6791"/>
                    <a:pt x="15820" y="6791"/>
                  </a:cubicBezTo>
                  <a:cubicBezTo>
                    <a:pt x="15994" y="6791"/>
                    <a:pt x="16145" y="6949"/>
                    <a:pt x="16229" y="7097"/>
                  </a:cubicBezTo>
                  <a:cubicBezTo>
                    <a:pt x="16491" y="7561"/>
                    <a:pt x="16491" y="8121"/>
                    <a:pt x="16479" y="8656"/>
                  </a:cubicBezTo>
                  <a:cubicBezTo>
                    <a:pt x="16408" y="10657"/>
                    <a:pt x="16182" y="12645"/>
                    <a:pt x="15801" y="14621"/>
                  </a:cubicBezTo>
                  <a:cubicBezTo>
                    <a:pt x="15634" y="15431"/>
                    <a:pt x="15455" y="16253"/>
                    <a:pt x="15539" y="17086"/>
                  </a:cubicBezTo>
                  <a:cubicBezTo>
                    <a:pt x="15610" y="17908"/>
                    <a:pt x="16015" y="18753"/>
                    <a:pt x="16753" y="19134"/>
                  </a:cubicBezTo>
                  <a:cubicBezTo>
                    <a:pt x="17092" y="19311"/>
                    <a:pt x="17473" y="19374"/>
                    <a:pt x="17861" y="19374"/>
                  </a:cubicBezTo>
                  <a:cubicBezTo>
                    <a:pt x="18127" y="19374"/>
                    <a:pt x="18397" y="19344"/>
                    <a:pt x="18658" y="19301"/>
                  </a:cubicBezTo>
                  <a:cubicBezTo>
                    <a:pt x="19408" y="19182"/>
                    <a:pt x="20218" y="18931"/>
                    <a:pt x="20599" y="18277"/>
                  </a:cubicBezTo>
                  <a:cubicBezTo>
                    <a:pt x="20908" y="17753"/>
                    <a:pt x="20861" y="17086"/>
                    <a:pt x="20813" y="16491"/>
                  </a:cubicBezTo>
                  <a:cubicBezTo>
                    <a:pt x="20492" y="12431"/>
                    <a:pt x="20444" y="8359"/>
                    <a:pt x="20694" y="4287"/>
                  </a:cubicBezTo>
                  <a:cubicBezTo>
                    <a:pt x="20742" y="3299"/>
                    <a:pt x="20789" y="2203"/>
                    <a:pt x="20134" y="1465"/>
                  </a:cubicBezTo>
                  <a:cubicBezTo>
                    <a:pt x="19872" y="1191"/>
                    <a:pt x="19551" y="977"/>
                    <a:pt x="19182" y="858"/>
                  </a:cubicBezTo>
                  <a:cubicBezTo>
                    <a:pt x="18932" y="763"/>
                    <a:pt x="18682" y="703"/>
                    <a:pt x="18420" y="667"/>
                  </a:cubicBezTo>
                  <a:cubicBezTo>
                    <a:pt x="18180" y="633"/>
                    <a:pt x="17939" y="616"/>
                    <a:pt x="17698" y="616"/>
                  </a:cubicBezTo>
                  <a:cubicBezTo>
                    <a:pt x="15677" y="616"/>
                    <a:pt x="13679" y="1788"/>
                    <a:pt x="12764" y="3596"/>
                  </a:cubicBezTo>
                  <a:cubicBezTo>
                    <a:pt x="11490" y="6097"/>
                    <a:pt x="12276" y="9180"/>
                    <a:pt x="11324" y="11800"/>
                  </a:cubicBezTo>
                  <a:cubicBezTo>
                    <a:pt x="11229" y="12062"/>
                    <a:pt x="11098" y="12347"/>
                    <a:pt x="10848" y="12466"/>
                  </a:cubicBezTo>
                  <a:cubicBezTo>
                    <a:pt x="10766" y="12507"/>
                    <a:pt x="10691" y="12526"/>
                    <a:pt x="10624" y="12526"/>
                  </a:cubicBezTo>
                  <a:cubicBezTo>
                    <a:pt x="9840" y="12526"/>
                    <a:pt x="9998" y="9979"/>
                    <a:pt x="9955" y="9573"/>
                  </a:cubicBezTo>
                  <a:lnTo>
                    <a:pt x="9407" y="3894"/>
                  </a:lnTo>
                  <a:cubicBezTo>
                    <a:pt x="9347" y="3263"/>
                    <a:pt x="9288" y="2620"/>
                    <a:pt x="8990" y="2072"/>
                  </a:cubicBezTo>
                  <a:cubicBezTo>
                    <a:pt x="8258" y="710"/>
                    <a:pt x="6218" y="1"/>
                    <a:pt x="4324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30;p59">
              <a:extLst>
                <a:ext uri="{FF2B5EF4-FFF2-40B4-BE49-F238E27FC236}">
                  <a16:creationId xmlns:a16="http://schemas.microsoft.com/office/drawing/2014/main" id="{7754CD0D-F331-4454-9E84-673697A2B184}"/>
                </a:ext>
              </a:extLst>
            </p:cNvPr>
            <p:cNvSpPr/>
            <p:nvPr/>
          </p:nvSpPr>
          <p:spPr>
            <a:xfrm>
              <a:off x="5150011" y="2667000"/>
              <a:ext cx="725097" cy="936700"/>
            </a:xfrm>
            <a:custGeom>
              <a:avLst/>
              <a:gdLst/>
              <a:ahLst/>
              <a:cxnLst/>
              <a:rect l="l" t="t" r="r" b="b"/>
              <a:pathLst>
                <a:path w="15074" h="19473" extrusionOk="0">
                  <a:moveTo>
                    <a:pt x="10639" y="1"/>
                  </a:moveTo>
                  <a:cubicBezTo>
                    <a:pt x="8699" y="1"/>
                    <a:pt x="6758" y="456"/>
                    <a:pt x="4810" y="456"/>
                  </a:cubicBezTo>
                  <a:cubicBezTo>
                    <a:pt x="4751" y="456"/>
                    <a:pt x="4691" y="455"/>
                    <a:pt x="4632" y="454"/>
                  </a:cubicBezTo>
                  <a:cubicBezTo>
                    <a:pt x="4289" y="451"/>
                    <a:pt x="3932" y="437"/>
                    <a:pt x="3575" y="437"/>
                  </a:cubicBezTo>
                  <a:cubicBezTo>
                    <a:pt x="2629" y="437"/>
                    <a:pt x="1688" y="535"/>
                    <a:pt x="1048" y="1192"/>
                  </a:cubicBezTo>
                  <a:cubicBezTo>
                    <a:pt x="667" y="1585"/>
                    <a:pt x="476" y="2121"/>
                    <a:pt x="321" y="2645"/>
                  </a:cubicBezTo>
                  <a:cubicBezTo>
                    <a:pt x="143" y="3264"/>
                    <a:pt x="0" y="3931"/>
                    <a:pt x="131" y="4562"/>
                  </a:cubicBezTo>
                  <a:cubicBezTo>
                    <a:pt x="341" y="5579"/>
                    <a:pt x="1097" y="5914"/>
                    <a:pt x="1934" y="5914"/>
                  </a:cubicBezTo>
                  <a:cubicBezTo>
                    <a:pt x="2283" y="5914"/>
                    <a:pt x="2645" y="5856"/>
                    <a:pt x="2988" y="5764"/>
                  </a:cubicBezTo>
                  <a:cubicBezTo>
                    <a:pt x="3266" y="5690"/>
                    <a:pt x="3505" y="5654"/>
                    <a:pt x="3710" y="5654"/>
                  </a:cubicBezTo>
                  <a:cubicBezTo>
                    <a:pt x="4611" y="5654"/>
                    <a:pt x="4831" y="6349"/>
                    <a:pt x="4608" y="7455"/>
                  </a:cubicBezTo>
                  <a:cubicBezTo>
                    <a:pt x="4417" y="8348"/>
                    <a:pt x="4453" y="9348"/>
                    <a:pt x="4405" y="10265"/>
                  </a:cubicBezTo>
                  <a:cubicBezTo>
                    <a:pt x="4262" y="12730"/>
                    <a:pt x="3750" y="15385"/>
                    <a:pt x="4334" y="17825"/>
                  </a:cubicBezTo>
                  <a:cubicBezTo>
                    <a:pt x="4621" y="19027"/>
                    <a:pt x="5578" y="19473"/>
                    <a:pt x="6624" y="19473"/>
                  </a:cubicBezTo>
                  <a:cubicBezTo>
                    <a:pt x="7443" y="19473"/>
                    <a:pt x="8317" y="19199"/>
                    <a:pt x="8965" y="18802"/>
                  </a:cubicBezTo>
                  <a:cubicBezTo>
                    <a:pt x="9406" y="18552"/>
                    <a:pt x="9739" y="18159"/>
                    <a:pt x="9906" y="17683"/>
                  </a:cubicBezTo>
                  <a:cubicBezTo>
                    <a:pt x="10466" y="15801"/>
                    <a:pt x="10144" y="13682"/>
                    <a:pt x="10108" y="11753"/>
                  </a:cubicBezTo>
                  <a:cubicBezTo>
                    <a:pt x="10073" y="9503"/>
                    <a:pt x="10085" y="7265"/>
                    <a:pt x="10144" y="5014"/>
                  </a:cubicBezTo>
                  <a:lnTo>
                    <a:pt x="10144" y="5014"/>
                  </a:lnTo>
                  <a:cubicBezTo>
                    <a:pt x="10137" y="5351"/>
                    <a:pt x="10419" y="5474"/>
                    <a:pt x="10829" y="5474"/>
                  </a:cubicBezTo>
                  <a:cubicBezTo>
                    <a:pt x="11796" y="5474"/>
                    <a:pt x="13472" y="4792"/>
                    <a:pt x="13740" y="4633"/>
                  </a:cubicBezTo>
                  <a:cubicBezTo>
                    <a:pt x="14418" y="4217"/>
                    <a:pt x="14990" y="3538"/>
                    <a:pt x="15026" y="2740"/>
                  </a:cubicBezTo>
                  <a:cubicBezTo>
                    <a:pt x="15073" y="1990"/>
                    <a:pt x="14633" y="1252"/>
                    <a:pt x="14014" y="811"/>
                  </a:cubicBezTo>
                  <a:cubicBezTo>
                    <a:pt x="13978" y="776"/>
                    <a:pt x="13930" y="752"/>
                    <a:pt x="13883" y="716"/>
                  </a:cubicBezTo>
                  <a:cubicBezTo>
                    <a:pt x="13287" y="335"/>
                    <a:pt x="12585" y="157"/>
                    <a:pt x="11894" y="73"/>
                  </a:cubicBezTo>
                  <a:cubicBezTo>
                    <a:pt x="11476" y="22"/>
                    <a:pt x="11057" y="1"/>
                    <a:pt x="1063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31;p59">
              <a:extLst>
                <a:ext uri="{FF2B5EF4-FFF2-40B4-BE49-F238E27FC236}">
                  <a16:creationId xmlns:a16="http://schemas.microsoft.com/office/drawing/2014/main" id="{64B24BC9-205B-4280-912C-2A6E24B64ED4}"/>
                </a:ext>
              </a:extLst>
            </p:cNvPr>
            <p:cNvSpPr/>
            <p:nvPr/>
          </p:nvSpPr>
          <p:spPr>
            <a:xfrm>
              <a:off x="5878463" y="2687684"/>
              <a:ext cx="809902" cy="911735"/>
            </a:xfrm>
            <a:custGeom>
              <a:avLst/>
              <a:gdLst/>
              <a:ahLst/>
              <a:cxnLst/>
              <a:rect l="l" t="t" r="r" b="b"/>
              <a:pathLst>
                <a:path w="16837" h="18954" extrusionOk="0">
                  <a:moveTo>
                    <a:pt x="13593" y="0"/>
                  </a:moveTo>
                  <a:cubicBezTo>
                    <a:pt x="13579" y="0"/>
                    <a:pt x="13564" y="0"/>
                    <a:pt x="13550" y="0"/>
                  </a:cubicBezTo>
                  <a:cubicBezTo>
                    <a:pt x="10693" y="48"/>
                    <a:pt x="10574" y="2179"/>
                    <a:pt x="11133" y="4430"/>
                  </a:cubicBezTo>
                  <a:cubicBezTo>
                    <a:pt x="11252" y="4965"/>
                    <a:pt x="11526" y="5918"/>
                    <a:pt x="11324" y="6454"/>
                  </a:cubicBezTo>
                  <a:cubicBezTo>
                    <a:pt x="11167" y="6856"/>
                    <a:pt x="10568" y="6942"/>
                    <a:pt x="9981" y="6942"/>
                  </a:cubicBezTo>
                  <a:cubicBezTo>
                    <a:pt x="9542" y="6942"/>
                    <a:pt x="9110" y="6894"/>
                    <a:pt x="8871" y="6894"/>
                  </a:cubicBezTo>
                  <a:cubicBezTo>
                    <a:pt x="8317" y="6902"/>
                    <a:pt x="7045" y="7651"/>
                    <a:pt x="6178" y="7651"/>
                  </a:cubicBezTo>
                  <a:cubicBezTo>
                    <a:pt x="5777" y="7651"/>
                    <a:pt x="5463" y="7492"/>
                    <a:pt x="5347" y="7025"/>
                  </a:cubicBezTo>
                  <a:cubicBezTo>
                    <a:pt x="5299" y="6751"/>
                    <a:pt x="5323" y="6466"/>
                    <a:pt x="5418" y="6204"/>
                  </a:cubicBezTo>
                  <a:cubicBezTo>
                    <a:pt x="5704" y="5108"/>
                    <a:pt x="6906" y="2334"/>
                    <a:pt x="5775" y="1334"/>
                  </a:cubicBezTo>
                  <a:cubicBezTo>
                    <a:pt x="5264" y="494"/>
                    <a:pt x="4464" y="90"/>
                    <a:pt x="3607" y="90"/>
                  </a:cubicBezTo>
                  <a:cubicBezTo>
                    <a:pt x="3128" y="90"/>
                    <a:pt x="2630" y="217"/>
                    <a:pt x="2156" y="465"/>
                  </a:cubicBezTo>
                  <a:cubicBezTo>
                    <a:pt x="1" y="1584"/>
                    <a:pt x="322" y="4846"/>
                    <a:pt x="441" y="6858"/>
                  </a:cubicBezTo>
                  <a:cubicBezTo>
                    <a:pt x="513" y="8073"/>
                    <a:pt x="656" y="9287"/>
                    <a:pt x="810" y="10502"/>
                  </a:cubicBezTo>
                  <a:cubicBezTo>
                    <a:pt x="977" y="11907"/>
                    <a:pt x="763" y="13324"/>
                    <a:pt x="656" y="14728"/>
                  </a:cubicBezTo>
                  <a:cubicBezTo>
                    <a:pt x="572" y="15919"/>
                    <a:pt x="537" y="17217"/>
                    <a:pt x="1441" y="18110"/>
                  </a:cubicBezTo>
                  <a:cubicBezTo>
                    <a:pt x="1998" y="18666"/>
                    <a:pt x="2966" y="18954"/>
                    <a:pt x="3833" y="18954"/>
                  </a:cubicBezTo>
                  <a:cubicBezTo>
                    <a:pt x="4135" y="18954"/>
                    <a:pt x="4424" y="18919"/>
                    <a:pt x="4680" y="18848"/>
                  </a:cubicBezTo>
                  <a:cubicBezTo>
                    <a:pt x="6347" y="18408"/>
                    <a:pt x="6311" y="16407"/>
                    <a:pt x="6240" y="15026"/>
                  </a:cubicBezTo>
                  <a:cubicBezTo>
                    <a:pt x="6144" y="13050"/>
                    <a:pt x="5216" y="11157"/>
                    <a:pt x="7978" y="10930"/>
                  </a:cubicBezTo>
                  <a:cubicBezTo>
                    <a:pt x="8340" y="10899"/>
                    <a:pt x="9170" y="10765"/>
                    <a:pt x="9923" y="10765"/>
                  </a:cubicBezTo>
                  <a:cubicBezTo>
                    <a:pt x="10582" y="10765"/>
                    <a:pt x="11182" y="10867"/>
                    <a:pt x="11359" y="11228"/>
                  </a:cubicBezTo>
                  <a:cubicBezTo>
                    <a:pt x="11502" y="11526"/>
                    <a:pt x="11455" y="11871"/>
                    <a:pt x="11395" y="12192"/>
                  </a:cubicBezTo>
                  <a:cubicBezTo>
                    <a:pt x="11002" y="14312"/>
                    <a:pt x="9859" y="17931"/>
                    <a:pt x="12883" y="18622"/>
                  </a:cubicBezTo>
                  <a:cubicBezTo>
                    <a:pt x="13194" y="18687"/>
                    <a:pt x="13732" y="18758"/>
                    <a:pt x="14275" y="18758"/>
                  </a:cubicBezTo>
                  <a:cubicBezTo>
                    <a:pt x="14918" y="18758"/>
                    <a:pt x="15569" y="18659"/>
                    <a:pt x="15860" y="18336"/>
                  </a:cubicBezTo>
                  <a:cubicBezTo>
                    <a:pt x="15979" y="18181"/>
                    <a:pt x="16062" y="18015"/>
                    <a:pt x="16110" y="17848"/>
                  </a:cubicBezTo>
                  <a:cubicBezTo>
                    <a:pt x="16836" y="15633"/>
                    <a:pt x="16372" y="13324"/>
                    <a:pt x="16241" y="11061"/>
                  </a:cubicBezTo>
                  <a:cubicBezTo>
                    <a:pt x="16181" y="10216"/>
                    <a:pt x="16158" y="9383"/>
                    <a:pt x="16181" y="8549"/>
                  </a:cubicBezTo>
                  <a:cubicBezTo>
                    <a:pt x="16217" y="6287"/>
                    <a:pt x="16824" y="4108"/>
                    <a:pt x="16515" y="1834"/>
                  </a:cubicBezTo>
                  <a:cubicBezTo>
                    <a:pt x="16338" y="481"/>
                    <a:pt x="14768" y="0"/>
                    <a:pt x="13593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32;p59">
              <a:extLst>
                <a:ext uri="{FF2B5EF4-FFF2-40B4-BE49-F238E27FC236}">
                  <a16:creationId xmlns:a16="http://schemas.microsoft.com/office/drawing/2014/main" id="{5CED66AE-2F8A-43D1-AC78-CBFB61D9A857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33;p59">
              <a:extLst>
                <a:ext uri="{FF2B5EF4-FFF2-40B4-BE49-F238E27FC236}">
                  <a16:creationId xmlns:a16="http://schemas.microsoft.com/office/drawing/2014/main" id="{2FE2A122-E577-46A9-8864-C581B2584ECC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34;p59">
              <a:extLst>
                <a:ext uri="{FF2B5EF4-FFF2-40B4-BE49-F238E27FC236}">
                  <a16:creationId xmlns:a16="http://schemas.microsoft.com/office/drawing/2014/main" id="{CCC0FA89-69CC-4ADE-9D25-B0E598F7357D}"/>
                </a:ext>
              </a:extLst>
            </p:cNvPr>
            <p:cNvSpPr/>
            <p:nvPr/>
          </p:nvSpPr>
          <p:spPr>
            <a:xfrm>
              <a:off x="5150011" y="2691099"/>
              <a:ext cx="430710" cy="912601"/>
            </a:xfrm>
            <a:custGeom>
              <a:avLst/>
              <a:gdLst/>
              <a:ahLst/>
              <a:cxnLst/>
              <a:rect l="l" t="t" r="r" b="b"/>
              <a:pathLst>
                <a:path w="8954" h="18972" extrusionOk="0">
                  <a:moveTo>
                    <a:pt x="2477" y="1"/>
                  </a:moveTo>
                  <a:lnTo>
                    <a:pt x="2477" y="1"/>
                  </a:lnTo>
                  <a:cubicBezTo>
                    <a:pt x="1941" y="72"/>
                    <a:pt x="1441" y="310"/>
                    <a:pt x="1048" y="691"/>
                  </a:cubicBezTo>
                  <a:cubicBezTo>
                    <a:pt x="667" y="1084"/>
                    <a:pt x="476" y="1620"/>
                    <a:pt x="321" y="2144"/>
                  </a:cubicBezTo>
                  <a:cubicBezTo>
                    <a:pt x="143" y="2763"/>
                    <a:pt x="0" y="3418"/>
                    <a:pt x="131" y="4061"/>
                  </a:cubicBezTo>
                  <a:cubicBezTo>
                    <a:pt x="340" y="5072"/>
                    <a:pt x="1088" y="5408"/>
                    <a:pt x="1919" y="5408"/>
                  </a:cubicBezTo>
                  <a:cubicBezTo>
                    <a:pt x="2272" y="5408"/>
                    <a:pt x="2640" y="5348"/>
                    <a:pt x="2988" y="5252"/>
                  </a:cubicBezTo>
                  <a:cubicBezTo>
                    <a:pt x="3260" y="5180"/>
                    <a:pt x="3496" y="5146"/>
                    <a:pt x="3697" y="5146"/>
                  </a:cubicBezTo>
                  <a:cubicBezTo>
                    <a:pt x="4609" y="5146"/>
                    <a:pt x="4832" y="5843"/>
                    <a:pt x="4608" y="6954"/>
                  </a:cubicBezTo>
                  <a:cubicBezTo>
                    <a:pt x="4429" y="7847"/>
                    <a:pt x="4465" y="8847"/>
                    <a:pt x="4405" y="9764"/>
                  </a:cubicBezTo>
                  <a:cubicBezTo>
                    <a:pt x="4262" y="12229"/>
                    <a:pt x="3750" y="14884"/>
                    <a:pt x="4334" y="17324"/>
                  </a:cubicBezTo>
                  <a:cubicBezTo>
                    <a:pt x="4614" y="18526"/>
                    <a:pt x="5569" y="18972"/>
                    <a:pt x="6613" y="18972"/>
                  </a:cubicBezTo>
                  <a:cubicBezTo>
                    <a:pt x="7431" y="18972"/>
                    <a:pt x="8305" y="18698"/>
                    <a:pt x="8954" y="18301"/>
                  </a:cubicBezTo>
                  <a:cubicBezTo>
                    <a:pt x="8346" y="18063"/>
                    <a:pt x="7811" y="17741"/>
                    <a:pt x="7441" y="17194"/>
                  </a:cubicBezTo>
                  <a:cubicBezTo>
                    <a:pt x="7156" y="16765"/>
                    <a:pt x="7037" y="16253"/>
                    <a:pt x="6929" y="15753"/>
                  </a:cubicBezTo>
                  <a:cubicBezTo>
                    <a:pt x="6298" y="12800"/>
                    <a:pt x="6239" y="9764"/>
                    <a:pt x="6751" y="6787"/>
                  </a:cubicBezTo>
                  <a:cubicBezTo>
                    <a:pt x="6941" y="5680"/>
                    <a:pt x="7156" y="4371"/>
                    <a:pt x="6370" y="3549"/>
                  </a:cubicBezTo>
                  <a:cubicBezTo>
                    <a:pt x="5453" y="2585"/>
                    <a:pt x="3786" y="2989"/>
                    <a:pt x="2596" y="2382"/>
                  </a:cubicBezTo>
                  <a:cubicBezTo>
                    <a:pt x="2405" y="2299"/>
                    <a:pt x="2250" y="2156"/>
                    <a:pt x="2143" y="1977"/>
                  </a:cubicBezTo>
                  <a:cubicBezTo>
                    <a:pt x="2084" y="1787"/>
                    <a:pt x="2072" y="1573"/>
                    <a:pt x="2119" y="1382"/>
                  </a:cubicBezTo>
                  <a:cubicBezTo>
                    <a:pt x="2203" y="918"/>
                    <a:pt x="2322" y="453"/>
                    <a:pt x="2477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35;p59">
              <a:extLst>
                <a:ext uri="{FF2B5EF4-FFF2-40B4-BE49-F238E27FC236}">
                  <a16:creationId xmlns:a16="http://schemas.microsoft.com/office/drawing/2014/main" id="{372CCAB8-B708-48C1-B712-F7532B816D84}"/>
                </a:ext>
              </a:extLst>
            </p:cNvPr>
            <p:cNvSpPr/>
            <p:nvPr/>
          </p:nvSpPr>
          <p:spPr>
            <a:xfrm>
              <a:off x="3709608" y="3302759"/>
              <a:ext cx="3511" cy="110010"/>
            </a:xfrm>
            <a:custGeom>
              <a:avLst/>
              <a:gdLst/>
              <a:ahLst/>
              <a:cxnLst/>
              <a:rect l="l" t="t" r="r" b="b"/>
              <a:pathLst>
                <a:path w="73" h="2287" extrusionOk="0">
                  <a:moveTo>
                    <a:pt x="13" y="1"/>
                  </a:moveTo>
                  <a:cubicBezTo>
                    <a:pt x="13" y="763"/>
                    <a:pt x="1" y="1525"/>
                    <a:pt x="48" y="2287"/>
                  </a:cubicBezTo>
                  <a:cubicBezTo>
                    <a:pt x="72" y="1525"/>
                    <a:pt x="48" y="763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36;p59">
              <a:extLst>
                <a:ext uri="{FF2B5EF4-FFF2-40B4-BE49-F238E27FC236}">
                  <a16:creationId xmlns:a16="http://schemas.microsoft.com/office/drawing/2014/main" id="{D97E0658-2579-4C7C-8596-84ED033DAF2A}"/>
                </a:ext>
              </a:extLst>
            </p:cNvPr>
            <p:cNvSpPr/>
            <p:nvPr/>
          </p:nvSpPr>
          <p:spPr>
            <a:xfrm>
              <a:off x="3391175" y="2672243"/>
              <a:ext cx="212565" cy="921548"/>
            </a:xfrm>
            <a:custGeom>
              <a:avLst/>
              <a:gdLst/>
              <a:ahLst/>
              <a:cxnLst/>
              <a:rect l="l" t="t" r="r" b="b"/>
              <a:pathLst>
                <a:path w="4419" h="19158" extrusionOk="0">
                  <a:moveTo>
                    <a:pt x="3323" y="0"/>
                  </a:moveTo>
                  <a:cubicBezTo>
                    <a:pt x="2525" y="119"/>
                    <a:pt x="1811" y="381"/>
                    <a:pt x="1299" y="786"/>
                  </a:cubicBezTo>
                  <a:cubicBezTo>
                    <a:pt x="1" y="1822"/>
                    <a:pt x="656" y="4179"/>
                    <a:pt x="751" y="5560"/>
                  </a:cubicBezTo>
                  <a:cubicBezTo>
                    <a:pt x="965" y="8882"/>
                    <a:pt x="1144" y="12192"/>
                    <a:pt x="1084" y="15538"/>
                  </a:cubicBezTo>
                  <a:cubicBezTo>
                    <a:pt x="1061" y="17264"/>
                    <a:pt x="1144" y="18883"/>
                    <a:pt x="3204" y="19110"/>
                  </a:cubicBezTo>
                  <a:cubicBezTo>
                    <a:pt x="3474" y="19141"/>
                    <a:pt x="3743" y="19157"/>
                    <a:pt x="4013" y="19157"/>
                  </a:cubicBezTo>
                  <a:cubicBezTo>
                    <a:pt x="4148" y="19157"/>
                    <a:pt x="4283" y="19153"/>
                    <a:pt x="4418" y="19145"/>
                  </a:cubicBezTo>
                  <a:cubicBezTo>
                    <a:pt x="4216" y="19014"/>
                    <a:pt x="4049" y="18848"/>
                    <a:pt x="3906" y="18657"/>
                  </a:cubicBezTo>
                  <a:cubicBezTo>
                    <a:pt x="3442" y="17990"/>
                    <a:pt x="3311" y="17145"/>
                    <a:pt x="3204" y="16335"/>
                  </a:cubicBezTo>
                  <a:cubicBezTo>
                    <a:pt x="2977" y="14680"/>
                    <a:pt x="2751" y="13014"/>
                    <a:pt x="2525" y="11347"/>
                  </a:cubicBezTo>
                  <a:cubicBezTo>
                    <a:pt x="2227" y="9215"/>
                    <a:pt x="1942" y="7072"/>
                    <a:pt x="2061" y="4929"/>
                  </a:cubicBezTo>
                  <a:cubicBezTo>
                    <a:pt x="2156" y="3227"/>
                    <a:pt x="2537" y="1500"/>
                    <a:pt x="3323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37;p59">
              <a:extLst>
                <a:ext uri="{FF2B5EF4-FFF2-40B4-BE49-F238E27FC236}">
                  <a16:creationId xmlns:a16="http://schemas.microsoft.com/office/drawing/2014/main" id="{EB33ABF4-95FA-4573-949D-257428B1AF6C}"/>
                </a:ext>
              </a:extLst>
            </p:cNvPr>
            <p:cNvSpPr/>
            <p:nvPr/>
          </p:nvSpPr>
          <p:spPr>
            <a:xfrm>
              <a:off x="3715332" y="2955706"/>
              <a:ext cx="332244" cy="641976"/>
            </a:xfrm>
            <a:custGeom>
              <a:avLst/>
              <a:gdLst/>
              <a:ahLst/>
              <a:cxnLst/>
              <a:rect l="l" t="t" r="r" b="b"/>
              <a:pathLst>
                <a:path w="6907" h="13346" extrusionOk="0">
                  <a:moveTo>
                    <a:pt x="13" y="1"/>
                  </a:moveTo>
                  <a:lnTo>
                    <a:pt x="1" y="989"/>
                  </a:lnTo>
                  <a:cubicBezTo>
                    <a:pt x="275" y="1525"/>
                    <a:pt x="370" y="2156"/>
                    <a:pt x="453" y="2739"/>
                  </a:cubicBezTo>
                  <a:cubicBezTo>
                    <a:pt x="632" y="4049"/>
                    <a:pt x="489" y="5406"/>
                    <a:pt x="691" y="6716"/>
                  </a:cubicBezTo>
                  <a:cubicBezTo>
                    <a:pt x="977" y="8514"/>
                    <a:pt x="858" y="10871"/>
                    <a:pt x="2156" y="12300"/>
                  </a:cubicBezTo>
                  <a:cubicBezTo>
                    <a:pt x="2754" y="12970"/>
                    <a:pt x="3694" y="13346"/>
                    <a:pt x="4615" y="13346"/>
                  </a:cubicBezTo>
                  <a:cubicBezTo>
                    <a:pt x="5068" y="13346"/>
                    <a:pt x="5517" y="13254"/>
                    <a:pt x="5918" y="13062"/>
                  </a:cubicBezTo>
                  <a:cubicBezTo>
                    <a:pt x="6371" y="12836"/>
                    <a:pt x="6716" y="12455"/>
                    <a:pt x="6906" y="12002"/>
                  </a:cubicBezTo>
                  <a:lnTo>
                    <a:pt x="6906" y="12002"/>
                  </a:lnTo>
                  <a:cubicBezTo>
                    <a:pt x="6732" y="12037"/>
                    <a:pt x="6551" y="12059"/>
                    <a:pt x="6374" y="12059"/>
                  </a:cubicBezTo>
                  <a:cubicBezTo>
                    <a:pt x="6309" y="12059"/>
                    <a:pt x="6244" y="12056"/>
                    <a:pt x="6180" y="12050"/>
                  </a:cubicBezTo>
                  <a:cubicBezTo>
                    <a:pt x="4025" y="11847"/>
                    <a:pt x="2608" y="9668"/>
                    <a:pt x="2108" y="7549"/>
                  </a:cubicBezTo>
                  <a:cubicBezTo>
                    <a:pt x="1608" y="5442"/>
                    <a:pt x="1715" y="3215"/>
                    <a:pt x="965" y="1191"/>
                  </a:cubicBezTo>
                  <a:cubicBezTo>
                    <a:pt x="787" y="691"/>
                    <a:pt x="513" y="179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38;p59">
              <a:extLst>
                <a:ext uri="{FF2B5EF4-FFF2-40B4-BE49-F238E27FC236}">
                  <a16:creationId xmlns:a16="http://schemas.microsoft.com/office/drawing/2014/main" id="{C8366E8C-9763-4D31-A327-E7944E949B4F}"/>
                </a:ext>
              </a:extLst>
            </p:cNvPr>
            <p:cNvSpPr/>
            <p:nvPr/>
          </p:nvSpPr>
          <p:spPr>
            <a:xfrm>
              <a:off x="4134586" y="2987068"/>
              <a:ext cx="146665" cy="614221"/>
            </a:xfrm>
            <a:custGeom>
              <a:avLst/>
              <a:gdLst/>
              <a:ahLst/>
              <a:cxnLst/>
              <a:rect l="l" t="t" r="r" b="b"/>
              <a:pathLst>
                <a:path w="3049" h="12769" extrusionOk="0">
                  <a:moveTo>
                    <a:pt x="780" y="0"/>
                  </a:moveTo>
                  <a:cubicBezTo>
                    <a:pt x="731" y="0"/>
                    <a:pt x="681" y="9"/>
                    <a:pt x="631" y="27"/>
                  </a:cubicBezTo>
                  <a:cubicBezTo>
                    <a:pt x="536" y="51"/>
                    <a:pt x="465" y="111"/>
                    <a:pt x="405" y="182"/>
                  </a:cubicBezTo>
                  <a:cubicBezTo>
                    <a:pt x="572" y="230"/>
                    <a:pt x="703" y="337"/>
                    <a:pt x="786" y="492"/>
                  </a:cubicBezTo>
                  <a:cubicBezTo>
                    <a:pt x="1036" y="956"/>
                    <a:pt x="1048" y="1516"/>
                    <a:pt x="1024" y="2051"/>
                  </a:cubicBezTo>
                  <a:cubicBezTo>
                    <a:pt x="965" y="4052"/>
                    <a:pt x="727" y="6040"/>
                    <a:pt x="346" y="8016"/>
                  </a:cubicBezTo>
                  <a:cubicBezTo>
                    <a:pt x="191" y="8826"/>
                    <a:pt x="0" y="9647"/>
                    <a:pt x="84" y="10481"/>
                  </a:cubicBezTo>
                  <a:cubicBezTo>
                    <a:pt x="167" y="11302"/>
                    <a:pt x="560" y="12148"/>
                    <a:pt x="1298" y="12529"/>
                  </a:cubicBezTo>
                  <a:cubicBezTo>
                    <a:pt x="1643" y="12705"/>
                    <a:pt x="2023" y="12768"/>
                    <a:pt x="2409" y="12768"/>
                  </a:cubicBezTo>
                  <a:cubicBezTo>
                    <a:pt x="2622" y="12768"/>
                    <a:pt x="2837" y="12749"/>
                    <a:pt x="3048" y="12719"/>
                  </a:cubicBezTo>
                  <a:cubicBezTo>
                    <a:pt x="1655" y="11136"/>
                    <a:pt x="1500" y="8707"/>
                    <a:pt x="1774" y="6552"/>
                  </a:cubicBezTo>
                  <a:cubicBezTo>
                    <a:pt x="2048" y="4504"/>
                    <a:pt x="2548" y="2242"/>
                    <a:pt x="1453" y="492"/>
                  </a:cubicBezTo>
                  <a:cubicBezTo>
                    <a:pt x="1292" y="250"/>
                    <a:pt x="1046" y="0"/>
                    <a:pt x="780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39;p59">
              <a:extLst>
                <a:ext uri="{FF2B5EF4-FFF2-40B4-BE49-F238E27FC236}">
                  <a16:creationId xmlns:a16="http://schemas.microsoft.com/office/drawing/2014/main" id="{54880406-E196-4274-A592-59CFB1886515}"/>
                </a:ext>
              </a:extLst>
            </p:cNvPr>
            <p:cNvSpPr/>
            <p:nvPr/>
          </p:nvSpPr>
          <p:spPr>
            <a:xfrm>
              <a:off x="4391160" y="2690666"/>
              <a:ext cx="813846" cy="932178"/>
            </a:xfrm>
            <a:custGeom>
              <a:avLst/>
              <a:gdLst/>
              <a:ahLst/>
              <a:cxnLst/>
              <a:rect l="l" t="t" r="r" b="b"/>
              <a:pathLst>
                <a:path w="16919" h="19379" extrusionOk="0">
                  <a:moveTo>
                    <a:pt x="9153" y="0"/>
                  </a:moveTo>
                  <a:cubicBezTo>
                    <a:pt x="8292" y="0"/>
                    <a:pt x="7416" y="237"/>
                    <a:pt x="6894" y="855"/>
                  </a:cubicBezTo>
                  <a:cubicBezTo>
                    <a:pt x="5858" y="2117"/>
                    <a:pt x="5394" y="3796"/>
                    <a:pt x="4775" y="5272"/>
                  </a:cubicBezTo>
                  <a:cubicBezTo>
                    <a:pt x="3870" y="7451"/>
                    <a:pt x="3143" y="9702"/>
                    <a:pt x="2393" y="11940"/>
                  </a:cubicBezTo>
                  <a:cubicBezTo>
                    <a:pt x="1858" y="13512"/>
                    <a:pt x="0" y="16643"/>
                    <a:pt x="869" y="18286"/>
                  </a:cubicBezTo>
                  <a:cubicBezTo>
                    <a:pt x="1293" y="19067"/>
                    <a:pt x="2102" y="19378"/>
                    <a:pt x="2972" y="19378"/>
                  </a:cubicBezTo>
                  <a:cubicBezTo>
                    <a:pt x="4105" y="19378"/>
                    <a:pt x="5344" y="18850"/>
                    <a:pt x="5977" y="18143"/>
                  </a:cubicBezTo>
                  <a:cubicBezTo>
                    <a:pt x="6561" y="17500"/>
                    <a:pt x="6953" y="16583"/>
                    <a:pt x="7763" y="16167"/>
                  </a:cubicBezTo>
                  <a:cubicBezTo>
                    <a:pt x="8317" y="15890"/>
                    <a:pt x="9567" y="15560"/>
                    <a:pt x="10655" y="15560"/>
                  </a:cubicBezTo>
                  <a:cubicBezTo>
                    <a:pt x="11438" y="15560"/>
                    <a:pt x="12136" y="15731"/>
                    <a:pt x="12430" y="16214"/>
                  </a:cubicBezTo>
                  <a:cubicBezTo>
                    <a:pt x="12942" y="17060"/>
                    <a:pt x="12835" y="18167"/>
                    <a:pt x="13835" y="18655"/>
                  </a:cubicBezTo>
                  <a:cubicBezTo>
                    <a:pt x="14145" y="18810"/>
                    <a:pt x="14645" y="18890"/>
                    <a:pt x="15203" y="18890"/>
                  </a:cubicBezTo>
                  <a:cubicBezTo>
                    <a:pt x="15761" y="18890"/>
                    <a:pt x="16377" y="18810"/>
                    <a:pt x="16919" y="18643"/>
                  </a:cubicBezTo>
                  <a:cubicBezTo>
                    <a:pt x="15895" y="18453"/>
                    <a:pt x="15002" y="17845"/>
                    <a:pt x="14454" y="16952"/>
                  </a:cubicBezTo>
                  <a:cubicBezTo>
                    <a:pt x="14109" y="16369"/>
                    <a:pt x="13931" y="15690"/>
                    <a:pt x="13526" y="15143"/>
                  </a:cubicBezTo>
                  <a:cubicBezTo>
                    <a:pt x="12936" y="14354"/>
                    <a:pt x="11957" y="13997"/>
                    <a:pt x="10964" y="13997"/>
                  </a:cubicBezTo>
                  <a:cubicBezTo>
                    <a:pt x="10473" y="13997"/>
                    <a:pt x="9978" y="14084"/>
                    <a:pt x="9525" y="14250"/>
                  </a:cubicBezTo>
                  <a:cubicBezTo>
                    <a:pt x="8144" y="14738"/>
                    <a:pt x="7049" y="15798"/>
                    <a:pt x="6001" y="16822"/>
                  </a:cubicBezTo>
                  <a:cubicBezTo>
                    <a:pt x="5505" y="17306"/>
                    <a:pt x="4907" y="17832"/>
                    <a:pt x="4236" y="17832"/>
                  </a:cubicBezTo>
                  <a:cubicBezTo>
                    <a:pt x="4182" y="17832"/>
                    <a:pt x="4127" y="17829"/>
                    <a:pt x="4072" y="17822"/>
                  </a:cubicBezTo>
                  <a:cubicBezTo>
                    <a:pt x="3322" y="17726"/>
                    <a:pt x="2822" y="16988"/>
                    <a:pt x="2739" y="16250"/>
                  </a:cubicBezTo>
                  <a:cubicBezTo>
                    <a:pt x="2667" y="15500"/>
                    <a:pt x="2917" y="14774"/>
                    <a:pt x="3179" y="14083"/>
                  </a:cubicBezTo>
                  <a:cubicBezTo>
                    <a:pt x="4965" y="9273"/>
                    <a:pt x="7192" y="4630"/>
                    <a:pt x="9454" y="10"/>
                  </a:cubicBezTo>
                  <a:cubicBezTo>
                    <a:pt x="9354" y="4"/>
                    <a:pt x="9254" y="0"/>
                    <a:pt x="9153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40;p59">
              <a:extLst>
                <a:ext uri="{FF2B5EF4-FFF2-40B4-BE49-F238E27FC236}">
                  <a16:creationId xmlns:a16="http://schemas.microsoft.com/office/drawing/2014/main" id="{DA308263-5807-46B8-9C98-1D176D1C2D15}"/>
                </a:ext>
              </a:extLst>
            </p:cNvPr>
            <p:cNvSpPr/>
            <p:nvPr/>
          </p:nvSpPr>
          <p:spPr>
            <a:xfrm>
              <a:off x="5879040" y="2699132"/>
              <a:ext cx="301314" cy="900286"/>
            </a:xfrm>
            <a:custGeom>
              <a:avLst/>
              <a:gdLst/>
              <a:ahLst/>
              <a:cxnLst/>
              <a:rect l="l" t="t" r="r" b="b"/>
              <a:pathLst>
                <a:path w="6264" h="18716" extrusionOk="0">
                  <a:moveTo>
                    <a:pt x="2715" y="1"/>
                  </a:moveTo>
                  <a:lnTo>
                    <a:pt x="2715" y="1"/>
                  </a:lnTo>
                  <a:cubicBezTo>
                    <a:pt x="2513" y="60"/>
                    <a:pt x="2334" y="132"/>
                    <a:pt x="2156" y="227"/>
                  </a:cubicBezTo>
                  <a:cubicBezTo>
                    <a:pt x="1" y="1346"/>
                    <a:pt x="310" y="4608"/>
                    <a:pt x="429" y="6632"/>
                  </a:cubicBezTo>
                  <a:cubicBezTo>
                    <a:pt x="501" y="7847"/>
                    <a:pt x="644" y="9061"/>
                    <a:pt x="798" y="10264"/>
                  </a:cubicBezTo>
                  <a:cubicBezTo>
                    <a:pt x="965" y="11681"/>
                    <a:pt x="751" y="13097"/>
                    <a:pt x="644" y="14502"/>
                  </a:cubicBezTo>
                  <a:cubicBezTo>
                    <a:pt x="548" y="15669"/>
                    <a:pt x="525" y="16979"/>
                    <a:pt x="1429" y="17872"/>
                  </a:cubicBezTo>
                  <a:cubicBezTo>
                    <a:pt x="1977" y="18428"/>
                    <a:pt x="2943" y="18716"/>
                    <a:pt x="3814" y="18716"/>
                  </a:cubicBezTo>
                  <a:cubicBezTo>
                    <a:pt x="4117" y="18716"/>
                    <a:pt x="4409" y="18681"/>
                    <a:pt x="4668" y="18610"/>
                  </a:cubicBezTo>
                  <a:cubicBezTo>
                    <a:pt x="6109" y="18217"/>
                    <a:pt x="6263" y="16657"/>
                    <a:pt x="6240" y="15360"/>
                  </a:cubicBezTo>
                  <a:lnTo>
                    <a:pt x="6240" y="15360"/>
                  </a:lnTo>
                  <a:cubicBezTo>
                    <a:pt x="6228" y="15443"/>
                    <a:pt x="6192" y="15538"/>
                    <a:pt x="6156" y="15622"/>
                  </a:cubicBezTo>
                  <a:cubicBezTo>
                    <a:pt x="5926" y="16241"/>
                    <a:pt x="5269" y="16728"/>
                    <a:pt x="4649" y="16728"/>
                  </a:cubicBezTo>
                  <a:cubicBezTo>
                    <a:pt x="4434" y="16728"/>
                    <a:pt x="4224" y="16670"/>
                    <a:pt x="4037" y="16538"/>
                  </a:cubicBezTo>
                  <a:cubicBezTo>
                    <a:pt x="3858" y="16384"/>
                    <a:pt x="3704" y="16205"/>
                    <a:pt x="3584" y="15991"/>
                  </a:cubicBezTo>
                  <a:cubicBezTo>
                    <a:pt x="2870" y="14848"/>
                    <a:pt x="2572" y="13502"/>
                    <a:pt x="2358" y="12169"/>
                  </a:cubicBezTo>
                  <a:cubicBezTo>
                    <a:pt x="1668" y="8133"/>
                    <a:pt x="1608" y="3930"/>
                    <a:pt x="2715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41;p59">
              <a:extLst>
                <a:ext uri="{FF2B5EF4-FFF2-40B4-BE49-F238E27FC236}">
                  <a16:creationId xmlns:a16="http://schemas.microsoft.com/office/drawing/2014/main" id="{74D50804-B62F-4A53-8146-7374F4D8211F}"/>
                </a:ext>
              </a:extLst>
            </p:cNvPr>
            <p:cNvSpPr/>
            <p:nvPr/>
          </p:nvSpPr>
          <p:spPr>
            <a:xfrm>
              <a:off x="6168275" y="3133586"/>
              <a:ext cx="376883" cy="452741"/>
            </a:xfrm>
            <a:custGeom>
              <a:avLst/>
              <a:gdLst/>
              <a:ahLst/>
              <a:cxnLst/>
              <a:rect l="l" t="t" r="r" b="b"/>
              <a:pathLst>
                <a:path w="7835" h="9412" extrusionOk="0">
                  <a:moveTo>
                    <a:pt x="4721" y="1"/>
                  </a:moveTo>
                  <a:cubicBezTo>
                    <a:pt x="3771" y="1"/>
                    <a:pt x="2829" y="80"/>
                    <a:pt x="1929" y="375"/>
                  </a:cubicBezTo>
                  <a:cubicBezTo>
                    <a:pt x="1346" y="577"/>
                    <a:pt x="762" y="875"/>
                    <a:pt x="417" y="1375"/>
                  </a:cubicBezTo>
                  <a:cubicBezTo>
                    <a:pt x="96" y="1839"/>
                    <a:pt x="0" y="2399"/>
                    <a:pt x="24" y="2970"/>
                  </a:cubicBezTo>
                  <a:cubicBezTo>
                    <a:pt x="143" y="2268"/>
                    <a:pt x="619" y="1768"/>
                    <a:pt x="1953" y="1660"/>
                  </a:cubicBezTo>
                  <a:cubicBezTo>
                    <a:pt x="2317" y="1628"/>
                    <a:pt x="3153" y="1490"/>
                    <a:pt x="3908" y="1490"/>
                  </a:cubicBezTo>
                  <a:cubicBezTo>
                    <a:pt x="4560" y="1490"/>
                    <a:pt x="5151" y="1594"/>
                    <a:pt x="5322" y="1958"/>
                  </a:cubicBezTo>
                  <a:cubicBezTo>
                    <a:pt x="5477" y="2256"/>
                    <a:pt x="5430" y="2601"/>
                    <a:pt x="5370" y="2922"/>
                  </a:cubicBezTo>
                  <a:cubicBezTo>
                    <a:pt x="4965" y="5042"/>
                    <a:pt x="3834" y="8649"/>
                    <a:pt x="6858" y="9340"/>
                  </a:cubicBezTo>
                  <a:cubicBezTo>
                    <a:pt x="6965" y="9364"/>
                    <a:pt x="7096" y="9388"/>
                    <a:pt x="7251" y="9411"/>
                  </a:cubicBezTo>
                  <a:cubicBezTo>
                    <a:pt x="6704" y="8292"/>
                    <a:pt x="6489" y="7042"/>
                    <a:pt x="6644" y="5816"/>
                  </a:cubicBezTo>
                  <a:cubicBezTo>
                    <a:pt x="6882" y="4065"/>
                    <a:pt x="7835" y="2280"/>
                    <a:pt x="7216" y="625"/>
                  </a:cubicBezTo>
                  <a:cubicBezTo>
                    <a:pt x="7168" y="446"/>
                    <a:pt x="7061" y="291"/>
                    <a:pt x="6918" y="184"/>
                  </a:cubicBezTo>
                  <a:cubicBezTo>
                    <a:pt x="6768" y="98"/>
                    <a:pt x="6589" y="51"/>
                    <a:pt x="6416" y="51"/>
                  </a:cubicBezTo>
                  <a:cubicBezTo>
                    <a:pt x="6397" y="51"/>
                    <a:pt x="6378" y="52"/>
                    <a:pt x="6358" y="53"/>
                  </a:cubicBezTo>
                  <a:cubicBezTo>
                    <a:pt x="5815" y="27"/>
                    <a:pt x="5267" y="1"/>
                    <a:pt x="4721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548;p38">
            <a:extLst>
              <a:ext uri="{FF2B5EF4-FFF2-40B4-BE49-F238E27FC236}">
                <a16:creationId xmlns:a16="http://schemas.microsoft.com/office/drawing/2014/main" id="{C5A43586-C652-4CF0-9AE2-D110423B3E90}"/>
              </a:ext>
            </a:extLst>
          </p:cNvPr>
          <p:cNvGrpSpPr/>
          <p:nvPr/>
        </p:nvGrpSpPr>
        <p:grpSpPr>
          <a:xfrm>
            <a:off x="5821932" y="-44514"/>
            <a:ext cx="3304606" cy="1747862"/>
            <a:chOff x="3097975" y="807826"/>
            <a:chExt cx="2943183" cy="1556699"/>
          </a:xfrm>
        </p:grpSpPr>
        <p:grpSp>
          <p:nvGrpSpPr>
            <p:cNvPr id="97" name="Google Shape;549;p38">
              <a:extLst>
                <a:ext uri="{FF2B5EF4-FFF2-40B4-BE49-F238E27FC236}">
                  <a16:creationId xmlns:a16="http://schemas.microsoft.com/office/drawing/2014/main" id="{6FBE3309-B662-496C-A7BC-87739C9FD7BE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130" name="Google Shape;550;p38">
                <a:extLst>
                  <a:ext uri="{FF2B5EF4-FFF2-40B4-BE49-F238E27FC236}">
                    <a16:creationId xmlns:a16="http://schemas.microsoft.com/office/drawing/2014/main" id="{7A00DD80-BB1F-42A8-BA06-D302216DF162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551;p38">
                <a:extLst>
                  <a:ext uri="{FF2B5EF4-FFF2-40B4-BE49-F238E27FC236}">
                    <a16:creationId xmlns:a16="http://schemas.microsoft.com/office/drawing/2014/main" id="{D5C7B009-ABA9-452E-9F35-781DAD321FCE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" name="Google Shape;552;p38">
              <a:extLst>
                <a:ext uri="{FF2B5EF4-FFF2-40B4-BE49-F238E27FC236}">
                  <a16:creationId xmlns:a16="http://schemas.microsoft.com/office/drawing/2014/main" id="{E785E37F-3C5C-4D30-B62C-75FBA9E79006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53;p38">
              <a:extLst>
                <a:ext uri="{FF2B5EF4-FFF2-40B4-BE49-F238E27FC236}">
                  <a16:creationId xmlns:a16="http://schemas.microsoft.com/office/drawing/2014/main" id="{DDBB6053-8BC1-4F40-99B6-0E26B2BC11A0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54;p38">
              <a:extLst>
                <a:ext uri="{FF2B5EF4-FFF2-40B4-BE49-F238E27FC236}">
                  <a16:creationId xmlns:a16="http://schemas.microsoft.com/office/drawing/2014/main" id="{2B41A18D-7FF7-4EEB-9131-ACBBD977F6B4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55;p38">
              <a:extLst>
                <a:ext uri="{FF2B5EF4-FFF2-40B4-BE49-F238E27FC236}">
                  <a16:creationId xmlns:a16="http://schemas.microsoft.com/office/drawing/2014/main" id="{2D37841A-B333-417C-9045-82C97D9C8473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56;p38">
              <a:extLst>
                <a:ext uri="{FF2B5EF4-FFF2-40B4-BE49-F238E27FC236}">
                  <a16:creationId xmlns:a16="http://schemas.microsoft.com/office/drawing/2014/main" id="{4D19CAA6-4EF0-4910-A4EF-29D7FD6CEA73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57;p38">
              <a:extLst>
                <a:ext uri="{FF2B5EF4-FFF2-40B4-BE49-F238E27FC236}">
                  <a16:creationId xmlns:a16="http://schemas.microsoft.com/office/drawing/2014/main" id="{B76639B4-6607-4142-8D16-DAF8AB23BF8C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58;p38">
              <a:extLst>
                <a:ext uri="{FF2B5EF4-FFF2-40B4-BE49-F238E27FC236}">
                  <a16:creationId xmlns:a16="http://schemas.microsoft.com/office/drawing/2014/main" id="{D7C03B87-90EC-465C-BADC-251E549B465B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59;p38">
              <a:extLst>
                <a:ext uri="{FF2B5EF4-FFF2-40B4-BE49-F238E27FC236}">
                  <a16:creationId xmlns:a16="http://schemas.microsoft.com/office/drawing/2014/main" id="{CC6015EE-2046-4525-9E89-F7FF889F1881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60;p38">
              <a:extLst>
                <a:ext uri="{FF2B5EF4-FFF2-40B4-BE49-F238E27FC236}">
                  <a16:creationId xmlns:a16="http://schemas.microsoft.com/office/drawing/2014/main" id="{DA3704C9-129E-4744-B898-EDCC14428456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61;p38">
              <a:extLst>
                <a:ext uri="{FF2B5EF4-FFF2-40B4-BE49-F238E27FC236}">
                  <a16:creationId xmlns:a16="http://schemas.microsoft.com/office/drawing/2014/main" id="{F39D40B6-B008-4732-975C-346211433A0F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62;p38">
              <a:extLst>
                <a:ext uri="{FF2B5EF4-FFF2-40B4-BE49-F238E27FC236}">
                  <a16:creationId xmlns:a16="http://schemas.microsoft.com/office/drawing/2014/main" id="{688C151F-86EB-4C6A-A418-DA4C1B041562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63;p38">
              <a:extLst>
                <a:ext uri="{FF2B5EF4-FFF2-40B4-BE49-F238E27FC236}">
                  <a16:creationId xmlns:a16="http://schemas.microsoft.com/office/drawing/2014/main" id="{3D2139EA-A981-4DFE-8452-1DAB6529BDA1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64;p38">
              <a:extLst>
                <a:ext uri="{FF2B5EF4-FFF2-40B4-BE49-F238E27FC236}">
                  <a16:creationId xmlns:a16="http://schemas.microsoft.com/office/drawing/2014/main" id="{578D33BE-CF6E-48F8-81A5-F18FFA7943D9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65;p38">
              <a:extLst>
                <a:ext uri="{FF2B5EF4-FFF2-40B4-BE49-F238E27FC236}">
                  <a16:creationId xmlns:a16="http://schemas.microsoft.com/office/drawing/2014/main" id="{5375F3B2-62CA-4C66-A051-3793611CE6FD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66;p38">
              <a:extLst>
                <a:ext uri="{FF2B5EF4-FFF2-40B4-BE49-F238E27FC236}">
                  <a16:creationId xmlns:a16="http://schemas.microsoft.com/office/drawing/2014/main" id="{63973F1B-024D-4EF5-92F6-EF40C6EC4423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67;p38">
              <a:extLst>
                <a:ext uri="{FF2B5EF4-FFF2-40B4-BE49-F238E27FC236}">
                  <a16:creationId xmlns:a16="http://schemas.microsoft.com/office/drawing/2014/main" id="{0DE1258C-F152-42DD-B5B0-63BDD7C5C22B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68;p38">
              <a:extLst>
                <a:ext uri="{FF2B5EF4-FFF2-40B4-BE49-F238E27FC236}">
                  <a16:creationId xmlns:a16="http://schemas.microsoft.com/office/drawing/2014/main" id="{7F105814-4093-4422-9414-EDA2C15906D8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69;p38">
              <a:extLst>
                <a:ext uri="{FF2B5EF4-FFF2-40B4-BE49-F238E27FC236}">
                  <a16:creationId xmlns:a16="http://schemas.microsoft.com/office/drawing/2014/main" id="{8FB9C6AB-0064-4868-AFCD-A401A0FA3B13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70;p38">
              <a:extLst>
                <a:ext uri="{FF2B5EF4-FFF2-40B4-BE49-F238E27FC236}">
                  <a16:creationId xmlns:a16="http://schemas.microsoft.com/office/drawing/2014/main" id="{0B99327E-EFD0-4CBA-9540-B2F0A3C4BB43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" name="Google Shape;571;p38">
              <a:extLst>
                <a:ext uri="{FF2B5EF4-FFF2-40B4-BE49-F238E27FC236}">
                  <a16:creationId xmlns:a16="http://schemas.microsoft.com/office/drawing/2014/main" id="{8972A242-75AB-4BFF-A0D4-4302FFC4590E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128" name="Google Shape;572;p38">
                <a:extLst>
                  <a:ext uri="{FF2B5EF4-FFF2-40B4-BE49-F238E27FC236}">
                    <a16:creationId xmlns:a16="http://schemas.microsoft.com/office/drawing/2014/main" id="{2AB96260-5D45-456E-A050-1D685A1982CB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573;p38">
                <a:extLst>
                  <a:ext uri="{FF2B5EF4-FFF2-40B4-BE49-F238E27FC236}">
                    <a16:creationId xmlns:a16="http://schemas.microsoft.com/office/drawing/2014/main" id="{4554CCDC-7777-4397-88DD-9D24EFAEC3EE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" name="Google Shape;574;p38">
              <a:extLst>
                <a:ext uri="{FF2B5EF4-FFF2-40B4-BE49-F238E27FC236}">
                  <a16:creationId xmlns:a16="http://schemas.microsoft.com/office/drawing/2014/main" id="{975BFBB8-3460-4722-98B0-354F3F912FC4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75;p38">
              <a:extLst>
                <a:ext uri="{FF2B5EF4-FFF2-40B4-BE49-F238E27FC236}">
                  <a16:creationId xmlns:a16="http://schemas.microsoft.com/office/drawing/2014/main" id="{E8E2F628-D440-43E2-8BC5-F5DB03BD2D38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576;p38">
              <a:extLst>
                <a:ext uri="{FF2B5EF4-FFF2-40B4-BE49-F238E27FC236}">
                  <a16:creationId xmlns:a16="http://schemas.microsoft.com/office/drawing/2014/main" id="{CCE6412D-C3BF-4A59-824D-9645A4D262D8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125" name="Google Shape;577;p38">
                <a:extLst>
                  <a:ext uri="{FF2B5EF4-FFF2-40B4-BE49-F238E27FC236}">
                    <a16:creationId xmlns:a16="http://schemas.microsoft.com/office/drawing/2014/main" id="{99E7C4A6-8358-42AF-ACC1-F501D23F5E43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78;p38">
                <a:extLst>
                  <a:ext uri="{FF2B5EF4-FFF2-40B4-BE49-F238E27FC236}">
                    <a16:creationId xmlns:a16="http://schemas.microsoft.com/office/drawing/2014/main" id="{6BCFE9A6-5F2A-43DD-B743-A3EE995FEC7A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79;p38">
                <a:extLst>
                  <a:ext uri="{FF2B5EF4-FFF2-40B4-BE49-F238E27FC236}">
                    <a16:creationId xmlns:a16="http://schemas.microsoft.com/office/drawing/2014/main" id="{BC87DCD9-D8BB-4076-BCD9-8E14895AA136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580;p38">
              <a:extLst>
                <a:ext uri="{FF2B5EF4-FFF2-40B4-BE49-F238E27FC236}">
                  <a16:creationId xmlns:a16="http://schemas.microsoft.com/office/drawing/2014/main" id="{C7F7E3D8-E9CA-472C-8118-A958B066EB7F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122" name="Google Shape;581;p38">
                <a:extLst>
                  <a:ext uri="{FF2B5EF4-FFF2-40B4-BE49-F238E27FC236}">
                    <a16:creationId xmlns:a16="http://schemas.microsoft.com/office/drawing/2014/main" id="{575CE687-2ECA-4F3F-98E7-210B5B37CB83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82;p38">
                <a:extLst>
                  <a:ext uri="{FF2B5EF4-FFF2-40B4-BE49-F238E27FC236}">
                    <a16:creationId xmlns:a16="http://schemas.microsoft.com/office/drawing/2014/main" id="{23C3FA03-3348-43FF-BA37-2ED60A6D3606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583;p38">
                <a:extLst>
                  <a:ext uri="{FF2B5EF4-FFF2-40B4-BE49-F238E27FC236}">
                    <a16:creationId xmlns:a16="http://schemas.microsoft.com/office/drawing/2014/main" id="{7DD1E276-5B09-41F4-B226-9E183D52B71E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8" name="Google Shape;16;p2">
            <a:extLst>
              <a:ext uri="{FF2B5EF4-FFF2-40B4-BE49-F238E27FC236}">
                <a16:creationId xmlns:a16="http://schemas.microsoft.com/office/drawing/2014/main" id="{E154C100-E649-4ACA-85B7-EB72BDB4D8EF}"/>
              </a:ext>
            </a:extLst>
          </p:cNvPr>
          <p:cNvGrpSpPr/>
          <p:nvPr/>
        </p:nvGrpSpPr>
        <p:grpSpPr>
          <a:xfrm>
            <a:off x="2073503" y="238733"/>
            <a:ext cx="732039" cy="701437"/>
            <a:chOff x="7039475" y="481968"/>
            <a:chExt cx="476805" cy="456783"/>
          </a:xfrm>
        </p:grpSpPr>
        <p:sp>
          <p:nvSpPr>
            <p:cNvPr id="249" name="Google Shape;17;p2">
              <a:extLst>
                <a:ext uri="{FF2B5EF4-FFF2-40B4-BE49-F238E27FC236}">
                  <a16:creationId xmlns:a16="http://schemas.microsoft.com/office/drawing/2014/main" id="{54923BCE-43A4-4093-A179-8133F9554EDD}"/>
                </a:ext>
              </a:extLst>
            </p:cNvPr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8;p2">
              <a:extLst>
                <a:ext uri="{FF2B5EF4-FFF2-40B4-BE49-F238E27FC236}">
                  <a16:creationId xmlns:a16="http://schemas.microsoft.com/office/drawing/2014/main" id="{3ADA0986-0A73-426A-8F17-FD41754145B7}"/>
                </a:ext>
              </a:extLst>
            </p:cNvPr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9;p2">
              <a:extLst>
                <a:ext uri="{FF2B5EF4-FFF2-40B4-BE49-F238E27FC236}">
                  <a16:creationId xmlns:a16="http://schemas.microsoft.com/office/drawing/2014/main" id="{729CFFF7-0A70-465D-B832-38B2237C14B1}"/>
                </a:ext>
              </a:extLst>
            </p:cNvPr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0;p2">
              <a:extLst>
                <a:ext uri="{FF2B5EF4-FFF2-40B4-BE49-F238E27FC236}">
                  <a16:creationId xmlns:a16="http://schemas.microsoft.com/office/drawing/2014/main" id="{15F97CFD-01C8-40AA-A475-27B4F49CC9D6}"/>
                </a:ext>
              </a:extLst>
            </p:cNvPr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1;p2">
              <a:extLst>
                <a:ext uri="{FF2B5EF4-FFF2-40B4-BE49-F238E27FC236}">
                  <a16:creationId xmlns:a16="http://schemas.microsoft.com/office/drawing/2014/main" id="{5F094E9D-BB1B-49DD-BCE1-8A75E30518C2}"/>
                </a:ext>
              </a:extLst>
            </p:cNvPr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30;p2">
            <a:extLst>
              <a:ext uri="{FF2B5EF4-FFF2-40B4-BE49-F238E27FC236}">
                <a16:creationId xmlns:a16="http://schemas.microsoft.com/office/drawing/2014/main" id="{3E471299-BA97-481A-9808-95C5FB34B32D}"/>
              </a:ext>
            </a:extLst>
          </p:cNvPr>
          <p:cNvGrpSpPr/>
          <p:nvPr/>
        </p:nvGrpSpPr>
        <p:grpSpPr>
          <a:xfrm rot="848546">
            <a:off x="1793448" y="4009536"/>
            <a:ext cx="386406" cy="349020"/>
            <a:chOff x="1761950" y="1669000"/>
            <a:chExt cx="482700" cy="529100"/>
          </a:xfrm>
        </p:grpSpPr>
        <p:sp>
          <p:nvSpPr>
            <p:cNvPr id="263" name="Google Shape;31;p2">
              <a:extLst>
                <a:ext uri="{FF2B5EF4-FFF2-40B4-BE49-F238E27FC236}">
                  <a16:creationId xmlns:a16="http://schemas.microsoft.com/office/drawing/2014/main" id="{E0CF0894-0306-4F18-A30B-011C19DD269A}"/>
                </a:ext>
              </a:extLst>
            </p:cNvPr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2;p2">
              <a:extLst>
                <a:ext uri="{FF2B5EF4-FFF2-40B4-BE49-F238E27FC236}">
                  <a16:creationId xmlns:a16="http://schemas.microsoft.com/office/drawing/2014/main" id="{1BD7FB81-1292-44FE-80A5-F6A199461BD7}"/>
                </a:ext>
              </a:extLst>
            </p:cNvPr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3;p2">
              <a:extLst>
                <a:ext uri="{FF2B5EF4-FFF2-40B4-BE49-F238E27FC236}">
                  <a16:creationId xmlns:a16="http://schemas.microsoft.com/office/drawing/2014/main" id="{207463E3-3E10-4A08-A44C-7C4068C7301C}"/>
                </a:ext>
              </a:extLst>
            </p:cNvPr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12;p2">
            <a:extLst>
              <a:ext uri="{FF2B5EF4-FFF2-40B4-BE49-F238E27FC236}">
                <a16:creationId xmlns:a16="http://schemas.microsoft.com/office/drawing/2014/main" id="{16D34F4B-4E4B-4083-A748-7E3CD9638DC1}"/>
              </a:ext>
            </a:extLst>
          </p:cNvPr>
          <p:cNvGrpSpPr/>
          <p:nvPr/>
        </p:nvGrpSpPr>
        <p:grpSpPr>
          <a:xfrm rot="1765417">
            <a:off x="3359014" y="2254607"/>
            <a:ext cx="658665" cy="242957"/>
            <a:chOff x="1534264" y="1075884"/>
            <a:chExt cx="438393" cy="186755"/>
          </a:xfrm>
        </p:grpSpPr>
        <p:sp>
          <p:nvSpPr>
            <p:cNvPr id="246" name="Google Shape;14;p2">
              <a:extLst>
                <a:ext uri="{FF2B5EF4-FFF2-40B4-BE49-F238E27FC236}">
                  <a16:creationId xmlns:a16="http://schemas.microsoft.com/office/drawing/2014/main" id="{99EDC719-C2F5-4D24-B708-D9EF2F0F6E4E}"/>
                </a:ext>
              </a:extLst>
            </p:cNvPr>
            <p:cNvSpPr/>
            <p:nvPr/>
          </p:nvSpPr>
          <p:spPr>
            <a:xfrm rot="-2361516">
              <a:off x="1906814" y="1116052"/>
              <a:ext cx="65843" cy="66321"/>
            </a:xfrm>
            <a:custGeom>
              <a:avLst/>
              <a:gdLst/>
              <a:ahLst/>
              <a:cxnLst/>
              <a:rect l="l" t="t" r="r" b="b"/>
              <a:pathLst>
                <a:path w="1656" h="1668" extrusionOk="0">
                  <a:moveTo>
                    <a:pt x="822" y="1"/>
                  </a:moveTo>
                  <a:cubicBezTo>
                    <a:pt x="370" y="1"/>
                    <a:pt x="1" y="382"/>
                    <a:pt x="1" y="834"/>
                  </a:cubicBezTo>
                  <a:cubicBezTo>
                    <a:pt x="1" y="1299"/>
                    <a:pt x="370" y="1668"/>
                    <a:pt x="822" y="1668"/>
                  </a:cubicBezTo>
                  <a:cubicBezTo>
                    <a:pt x="1287" y="1668"/>
                    <a:pt x="1656" y="1299"/>
                    <a:pt x="1656" y="834"/>
                  </a:cubicBezTo>
                  <a:cubicBezTo>
                    <a:pt x="1656" y="382"/>
                    <a:pt x="1287" y="1"/>
                    <a:pt x="822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5;p2">
              <a:extLst>
                <a:ext uri="{FF2B5EF4-FFF2-40B4-BE49-F238E27FC236}">
                  <a16:creationId xmlns:a16="http://schemas.microsoft.com/office/drawing/2014/main" id="{25818524-F4A1-41AB-BD23-4109BA054092}"/>
                </a:ext>
              </a:extLst>
            </p:cNvPr>
            <p:cNvSpPr/>
            <p:nvPr/>
          </p:nvSpPr>
          <p:spPr>
            <a:xfrm rot="-2361516">
              <a:off x="1534264" y="1075884"/>
              <a:ext cx="331404" cy="186755"/>
            </a:xfrm>
            <a:custGeom>
              <a:avLst/>
              <a:gdLst/>
              <a:ahLst/>
              <a:cxnLst/>
              <a:rect l="l" t="t" r="r" b="b"/>
              <a:pathLst>
                <a:path w="8335" h="4697" extrusionOk="0">
                  <a:moveTo>
                    <a:pt x="729" y="0"/>
                  </a:moveTo>
                  <a:cubicBezTo>
                    <a:pt x="587" y="0"/>
                    <a:pt x="452" y="83"/>
                    <a:pt x="381" y="223"/>
                  </a:cubicBezTo>
                  <a:lnTo>
                    <a:pt x="84" y="866"/>
                  </a:lnTo>
                  <a:cubicBezTo>
                    <a:pt x="0" y="1057"/>
                    <a:pt x="84" y="1283"/>
                    <a:pt x="274" y="1366"/>
                  </a:cubicBezTo>
                  <a:lnTo>
                    <a:pt x="7442" y="4664"/>
                  </a:lnTo>
                  <a:cubicBezTo>
                    <a:pt x="7492" y="4686"/>
                    <a:pt x="7544" y="4696"/>
                    <a:pt x="7596" y="4696"/>
                  </a:cubicBezTo>
                  <a:cubicBezTo>
                    <a:pt x="7741" y="4696"/>
                    <a:pt x="7880" y="4614"/>
                    <a:pt x="7942" y="4474"/>
                  </a:cubicBezTo>
                  <a:lnTo>
                    <a:pt x="8239" y="3819"/>
                  </a:lnTo>
                  <a:cubicBezTo>
                    <a:pt x="8335" y="3628"/>
                    <a:pt x="8251" y="3402"/>
                    <a:pt x="8061" y="3319"/>
                  </a:cubicBezTo>
                  <a:lnTo>
                    <a:pt x="881" y="33"/>
                  </a:lnTo>
                  <a:cubicBezTo>
                    <a:pt x="831" y="11"/>
                    <a:pt x="780" y="0"/>
                    <a:pt x="72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F60D424-F6C6-4483-AF94-181FB5260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656" y="2459823"/>
            <a:ext cx="2108111" cy="29124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0387DC-349F-4D2F-AE5E-FBCC8A2B6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" y="1948375"/>
            <a:ext cx="2749534" cy="31519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8F3A84-DC7F-15A3-959C-68E7A88847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8634" y="-5567"/>
            <a:ext cx="2845771" cy="1205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110A99-404B-6F43-08D4-99D78B3143FC}"/>
              </a:ext>
            </a:extLst>
          </p:cNvPr>
          <p:cNvSpPr txBox="1"/>
          <p:nvPr/>
        </p:nvSpPr>
        <p:spPr>
          <a:xfrm>
            <a:off x="2422215" y="3456531"/>
            <a:ext cx="2800767" cy="86177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000" dirty="0">
                <a:ln w="19050">
                  <a:solidFill>
                    <a:schemeClr val="bg1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UVN Bai Sau Nang" panose="04030905020802020C03" pitchFamily="82" charset="0"/>
              </a:rPr>
              <a:t>Trang 16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5DD3C0-1395-BD84-E110-0FAADE58BC2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1070" b="72272"/>
          <a:stretch/>
        </p:blipFill>
        <p:spPr>
          <a:xfrm>
            <a:off x="1640526" y="1277507"/>
            <a:ext cx="5862055" cy="25784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04C555-8939-0CE8-34BB-E2ED0B3309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FD14FA-CE50-CFEC-0CFC-578D4F4403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FD7616-2745-E1CB-A172-5F657D6C46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7" y="4847862"/>
            <a:ext cx="861135" cy="2991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D226B6-2223-940D-412B-AE0751E54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325" y="-22710"/>
            <a:ext cx="720675" cy="410509"/>
          </a:xfrm>
          <a:prstGeom prst="rect">
            <a:avLst/>
          </a:prstGeom>
        </p:spPr>
      </p:pic>
      <p:grpSp>
        <p:nvGrpSpPr>
          <p:cNvPr id="36" name="Google Shape;548;p38">
            <a:extLst>
              <a:ext uri="{FF2B5EF4-FFF2-40B4-BE49-F238E27FC236}">
                <a16:creationId xmlns:a16="http://schemas.microsoft.com/office/drawing/2014/main" id="{1384EE9C-CD71-3690-20E8-C581ABE5C140}"/>
              </a:ext>
            </a:extLst>
          </p:cNvPr>
          <p:cNvGrpSpPr/>
          <p:nvPr/>
        </p:nvGrpSpPr>
        <p:grpSpPr>
          <a:xfrm>
            <a:off x="6725023" y="-213525"/>
            <a:ext cx="2469968" cy="1654650"/>
            <a:chOff x="3097975" y="807826"/>
            <a:chExt cx="2943183" cy="1556699"/>
          </a:xfrm>
        </p:grpSpPr>
        <p:grpSp>
          <p:nvGrpSpPr>
            <p:cNvPr id="37" name="Google Shape;549;p38">
              <a:extLst>
                <a:ext uri="{FF2B5EF4-FFF2-40B4-BE49-F238E27FC236}">
                  <a16:creationId xmlns:a16="http://schemas.microsoft.com/office/drawing/2014/main" id="{24DBC5B2-B61A-BD95-E54E-D64C0C34E88E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75" name="Google Shape;550;p38">
                <a:extLst>
                  <a:ext uri="{FF2B5EF4-FFF2-40B4-BE49-F238E27FC236}">
                    <a16:creationId xmlns:a16="http://schemas.microsoft.com/office/drawing/2014/main" id="{2853D55A-9A86-99D1-A9F8-710C113DDC76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551;p38">
                <a:extLst>
                  <a:ext uri="{FF2B5EF4-FFF2-40B4-BE49-F238E27FC236}">
                    <a16:creationId xmlns:a16="http://schemas.microsoft.com/office/drawing/2014/main" id="{DBE9CFFF-F93F-F047-84CB-95EC6BFD8989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" name="Google Shape;552;p38">
              <a:extLst>
                <a:ext uri="{FF2B5EF4-FFF2-40B4-BE49-F238E27FC236}">
                  <a16:creationId xmlns:a16="http://schemas.microsoft.com/office/drawing/2014/main" id="{815A7959-113F-8D48-5D93-AFF042593133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53;p38">
              <a:extLst>
                <a:ext uri="{FF2B5EF4-FFF2-40B4-BE49-F238E27FC236}">
                  <a16:creationId xmlns:a16="http://schemas.microsoft.com/office/drawing/2014/main" id="{BCFDD1BA-2C5E-EE36-0AAB-F012EDEE2DFD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54;p38">
              <a:extLst>
                <a:ext uri="{FF2B5EF4-FFF2-40B4-BE49-F238E27FC236}">
                  <a16:creationId xmlns:a16="http://schemas.microsoft.com/office/drawing/2014/main" id="{098ED897-80EB-8AD0-2FC5-81B721F512CF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55;p38">
              <a:extLst>
                <a:ext uri="{FF2B5EF4-FFF2-40B4-BE49-F238E27FC236}">
                  <a16:creationId xmlns:a16="http://schemas.microsoft.com/office/drawing/2014/main" id="{E800A742-E57A-0CEE-77E9-FA0E39D8BD0D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56;p38">
              <a:extLst>
                <a:ext uri="{FF2B5EF4-FFF2-40B4-BE49-F238E27FC236}">
                  <a16:creationId xmlns:a16="http://schemas.microsoft.com/office/drawing/2014/main" id="{C1EFA4AE-727D-9704-49E3-FDB25F29E895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57;p38">
              <a:extLst>
                <a:ext uri="{FF2B5EF4-FFF2-40B4-BE49-F238E27FC236}">
                  <a16:creationId xmlns:a16="http://schemas.microsoft.com/office/drawing/2014/main" id="{B87DFB3D-899A-972A-BD00-C731D7F3F028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58;p38">
              <a:extLst>
                <a:ext uri="{FF2B5EF4-FFF2-40B4-BE49-F238E27FC236}">
                  <a16:creationId xmlns:a16="http://schemas.microsoft.com/office/drawing/2014/main" id="{75598F40-7E2E-2E54-EE52-E3C8E4E292B0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59;p38">
              <a:extLst>
                <a:ext uri="{FF2B5EF4-FFF2-40B4-BE49-F238E27FC236}">
                  <a16:creationId xmlns:a16="http://schemas.microsoft.com/office/drawing/2014/main" id="{6514D087-01FE-C61C-052E-CDF6B65877F4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60;p38">
              <a:extLst>
                <a:ext uri="{FF2B5EF4-FFF2-40B4-BE49-F238E27FC236}">
                  <a16:creationId xmlns:a16="http://schemas.microsoft.com/office/drawing/2014/main" id="{E317D6D6-AD89-8385-402A-B8CA37E049AE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61;p38">
              <a:extLst>
                <a:ext uri="{FF2B5EF4-FFF2-40B4-BE49-F238E27FC236}">
                  <a16:creationId xmlns:a16="http://schemas.microsoft.com/office/drawing/2014/main" id="{99D61AF9-DCAE-5C61-C380-1E613051E458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62;p38">
              <a:extLst>
                <a:ext uri="{FF2B5EF4-FFF2-40B4-BE49-F238E27FC236}">
                  <a16:creationId xmlns:a16="http://schemas.microsoft.com/office/drawing/2014/main" id="{AC149636-164D-7461-F8A4-78FE9D52140F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63;p38">
              <a:extLst>
                <a:ext uri="{FF2B5EF4-FFF2-40B4-BE49-F238E27FC236}">
                  <a16:creationId xmlns:a16="http://schemas.microsoft.com/office/drawing/2014/main" id="{A84CE69E-6D81-415C-0D40-100891956A1A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64;p38">
              <a:extLst>
                <a:ext uri="{FF2B5EF4-FFF2-40B4-BE49-F238E27FC236}">
                  <a16:creationId xmlns:a16="http://schemas.microsoft.com/office/drawing/2014/main" id="{A530177A-927C-B9BD-4B3D-67E2BE821BCB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5;p38">
              <a:extLst>
                <a:ext uri="{FF2B5EF4-FFF2-40B4-BE49-F238E27FC236}">
                  <a16:creationId xmlns:a16="http://schemas.microsoft.com/office/drawing/2014/main" id="{C9D63ED9-2B9E-F6B7-CBF4-3C1F10418BA7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66;p38">
              <a:extLst>
                <a:ext uri="{FF2B5EF4-FFF2-40B4-BE49-F238E27FC236}">
                  <a16:creationId xmlns:a16="http://schemas.microsoft.com/office/drawing/2014/main" id="{6F6434D9-CFE4-ED71-C812-A643508D2DCC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67;p38">
              <a:extLst>
                <a:ext uri="{FF2B5EF4-FFF2-40B4-BE49-F238E27FC236}">
                  <a16:creationId xmlns:a16="http://schemas.microsoft.com/office/drawing/2014/main" id="{6FA8E3AE-2E05-57D9-B23F-A5D169F39B5A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68;p38">
              <a:extLst>
                <a:ext uri="{FF2B5EF4-FFF2-40B4-BE49-F238E27FC236}">
                  <a16:creationId xmlns:a16="http://schemas.microsoft.com/office/drawing/2014/main" id="{40EA3134-3547-DBD7-A40B-9651018EB55D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69;p38">
              <a:extLst>
                <a:ext uri="{FF2B5EF4-FFF2-40B4-BE49-F238E27FC236}">
                  <a16:creationId xmlns:a16="http://schemas.microsoft.com/office/drawing/2014/main" id="{B7A6302A-4155-0B99-5B1A-CFDD70767C74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70;p38">
              <a:extLst>
                <a:ext uri="{FF2B5EF4-FFF2-40B4-BE49-F238E27FC236}">
                  <a16:creationId xmlns:a16="http://schemas.microsoft.com/office/drawing/2014/main" id="{D5FF0FCB-B1B2-72BF-698D-207ACC848E57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" name="Google Shape;571;p38">
              <a:extLst>
                <a:ext uri="{FF2B5EF4-FFF2-40B4-BE49-F238E27FC236}">
                  <a16:creationId xmlns:a16="http://schemas.microsoft.com/office/drawing/2014/main" id="{F23B81C9-638E-2208-9F79-FE5B30BFF645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73" name="Google Shape;572;p38">
                <a:extLst>
                  <a:ext uri="{FF2B5EF4-FFF2-40B4-BE49-F238E27FC236}">
                    <a16:creationId xmlns:a16="http://schemas.microsoft.com/office/drawing/2014/main" id="{7673CD8C-B5F8-1C1B-28D5-B82ABF6B4569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573;p38">
                <a:extLst>
                  <a:ext uri="{FF2B5EF4-FFF2-40B4-BE49-F238E27FC236}">
                    <a16:creationId xmlns:a16="http://schemas.microsoft.com/office/drawing/2014/main" id="{EA3F0334-4924-008A-7A7E-63F02E6C9C07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" name="Google Shape;574;p38">
              <a:extLst>
                <a:ext uri="{FF2B5EF4-FFF2-40B4-BE49-F238E27FC236}">
                  <a16:creationId xmlns:a16="http://schemas.microsoft.com/office/drawing/2014/main" id="{DB50A3D3-C75C-E601-39DE-E13ED939B1D1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75;p38">
              <a:extLst>
                <a:ext uri="{FF2B5EF4-FFF2-40B4-BE49-F238E27FC236}">
                  <a16:creationId xmlns:a16="http://schemas.microsoft.com/office/drawing/2014/main" id="{8FE512B8-0150-258D-5FF8-DA3DE340E557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" name="Google Shape;576;p38">
              <a:extLst>
                <a:ext uri="{FF2B5EF4-FFF2-40B4-BE49-F238E27FC236}">
                  <a16:creationId xmlns:a16="http://schemas.microsoft.com/office/drawing/2014/main" id="{BBE71290-07DC-7A22-96A5-F4814D237CBF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70" name="Google Shape;577;p38">
                <a:extLst>
                  <a:ext uri="{FF2B5EF4-FFF2-40B4-BE49-F238E27FC236}">
                    <a16:creationId xmlns:a16="http://schemas.microsoft.com/office/drawing/2014/main" id="{31C1FCB8-FA9B-1062-9839-839233ACCFC3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78;p38">
                <a:extLst>
                  <a:ext uri="{FF2B5EF4-FFF2-40B4-BE49-F238E27FC236}">
                    <a16:creationId xmlns:a16="http://schemas.microsoft.com/office/drawing/2014/main" id="{27B74794-DBFD-15C4-F7D9-BB4CE0484B21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579;p38">
                <a:extLst>
                  <a:ext uri="{FF2B5EF4-FFF2-40B4-BE49-F238E27FC236}">
                    <a16:creationId xmlns:a16="http://schemas.microsoft.com/office/drawing/2014/main" id="{CFFE9FB4-56DA-EB70-E7B6-038297B0E1D6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" name="Google Shape;580;p38">
              <a:extLst>
                <a:ext uri="{FF2B5EF4-FFF2-40B4-BE49-F238E27FC236}">
                  <a16:creationId xmlns:a16="http://schemas.microsoft.com/office/drawing/2014/main" id="{AF0D447E-E8DD-61BF-6184-39F427435F09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67" name="Google Shape;581;p38">
                <a:extLst>
                  <a:ext uri="{FF2B5EF4-FFF2-40B4-BE49-F238E27FC236}">
                    <a16:creationId xmlns:a16="http://schemas.microsoft.com/office/drawing/2014/main" id="{F487B7E7-A56C-81A4-A8CB-D8EE64201C51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82;p38">
                <a:extLst>
                  <a:ext uri="{FF2B5EF4-FFF2-40B4-BE49-F238E27FC236}">
                    <a16:creationId xmlns:a16="http://schemas.microsoft.com/office/drawing/2014/main" id="{612C4999-C45E-5F96-2B6D-A8ACEF8F31FC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83;p38">
                <a:extLst>
                  <a:ext uri="{FF2B5EF4-FFF2-40B4-BE49-F238E27FC236}">
                    <a16:creationId xmlns:a16="http://schemas.microsoft.com/office/drawing/2014/main" id="{7B5940BD-D508-5C09-E1B2-BD84DE93D8C0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" name="Rectangle 13">
            <a:extLst>
              <a:ext uri="{FF2B5EF4-FFF2-40B4-BE49-F238E27FC236}">
                <a16:creationId xmlns:a16="http://schemas.microsoft.com/office/drawing/2014/main" id="{4BAD50B7-F465-4B28-936C-D20ACE411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580" y="1750241"/>
            <a:ext cx="2744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4955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4955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495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2495550" algn="l"/>
              </a:tabLst>
              <a:defRPr/>
            </a:pPr>
            <a:r>
              <a:rPr kumimoji="0" lang="fr-FR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45" name="Text Box 62">
            <a:extLst>
              <a:ext uri="{FF2B5EF4-FFF2-40B4-BE49-F238E27FC236}">
                <a16:creationId xmlns:a16="http://schemas.microsoft.com/office/drawing/2014/main" id="{8D5AD8F2-A384-4742-89D6-596988C0D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34" y="2933599"/>
            <a:ext cx="8535182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0" cap="none" spc="0" normalizeH="0" baseline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Nêu</a:t>
            </a:r>
            <a:r>
              <a:rPr lang="en-US" altLang="en-US" sz="3000" b="1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sz="3000" b="1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biểu</a:t>
            </a:r>
            <a:r>
              <a:rPr lang="en-US" altLang="en-US" sz="3000" b="1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sz="3000" b="1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thức</a:t>
            </a:r>
            <a:r>
              <a:rPr lang="en-US" altLang="en-US" sz="3000" b="1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sz="3000" b="1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tính</a:t>
            </a:r>
            <a:r>
              <a:rPr lang="en-US" altLang="en-US" sz="3000" b="1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sz="3000" b="1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độ</a:t>
            </a:r>
            <a:r>
              <a:rPr lang="en-US" altLang="en-US" sz="3000" b="1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sz="3000" b="1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dài</a:t>
            </a:r>
            <a:r>
              <a:rPr lang="en-US" altLang="en-US" sz="3000" b="1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sz="3000" b="1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quãng</a:t>
            </a:r>
            <a:r>
              <a:rPr lang="en-US" altLang="en-US" sz="3000" b="1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sz="3000" b="1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đường</a:t>
            </a:r>
            <a:r>
              <a:rPr lang="en-US" altLang="en-US" sz="3000" b="1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 ABCD.</a:t>
            </a:r>
            <a:endParaRPr kumimoji="0" lang="en-US" altLang="en-US" sz="3000" b="1" i="0" u="none" strike="noStrike" kern="0" cap="none" spc="0" normalizeH="0" noProof="0" dirty="0">
              <a:ln w="0"/>
              <a:solidFill>
                <a:srgbClr val="3C1A32"/>
              </a:solidFill>
              <a:effectLst>
                <a:outerShdw blurRad="38100" dist="19050" dir="2700000" algn="tl" rotWithShape="0">
                  <a:srgbClr val="3C1A32">
                    <a:alpha val="40000"/>
                  </a:srgbClr>
                </a:outerShdw>
              </a:effectLst>
              <a:uLnTx/>
              <a:uFillTx/>
              <a:latin typeface="UVF TypoSlabserif" panose="02000403050000020004" pitchFamily="2" charset="0"/>
              <a:sym typeface="Arial"/>
            </a:endParaRPr>
          </a:p>
        </p:txBody>
      </p:sp>
      <p:sp>
        <p:nvSpPr>
          <p:cNvPr id="2" name="Rectangle: Rounded Corners 25">
            <a:extLst>
              <a:ext uri="{FF2B5EF4-FFF2-40B4-BE49-F238E27FC236}">
                <a16:creationId xmlns:a16="http://schemas.microsoft.com/office/drawing/2014/main" id="{7C62CC1E-4DA1-6833-06D6-B9FD6AB0FB97}"/>
              </a:ext>
            </a:extLst>
          </p:cNvPr>
          <p:cNvSpPr/>
          <p:nvPr/>
        </p:nvSpPr>
        <p:spPr>
          <a:xfrm>
            <a:off x="1021430" y="191823"/>
            <a:ext cx="7555184" cy="1046775"/>
          </a:xfrm>
          <a:prstGeom prst="roundRect">
            <a:avLst/>
          </a:prstGeom>
          <a:solidFill>
            <a:srgbClr val="FCF3CC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Quãng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đường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ABCD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gồm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3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đoạn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như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hình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vẽ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dưới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đây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  <a:sym typeface="Arial"/>
            </a:endParaRPr>
          </a:p>
        </p:txBody>
      </p:sp>
      <p:grpSp>
        <p:nvGrpSpPr>
          <p:cNvPr id="8" name="Google Shape;1348;p59">
            <a:extLst>
              <a:ext uri="{FF2B5EF4-FFF2-40B4-BE49-F238E27FC236}">
                <a16:creationId xmlns:a16="http://schemas.microsoft.com/office/drawing/2014/main" id="{EE8D1EC2-8D6E-B925-8B22-3D7116A8B277}"/>
              </a:ext>
            </a:extLst>
          </p:cNvPr>
          <p:cNvGrpSpPr/>
          <p:nvPr/>
        </p:nvGrpSpPr>
        <p:grpSpPr>
          <a:xfrm rot="3340496">
            <a:off x="149063" y="116113"/>
            <a:ext cx="692988" cy="1316742"/>
            <a:chOff x="1405725" y="1840175"/>
            <a:chExt cx="2376900" cy="2280050"/>
          </a:xfrm>
        </p:grpSpPr>
        <p:sp>
          <p:nvSpPr>
            <p:cNvPr id="10" name="Google Shape;1349;p59">
              <a:extLst>
                <a:ext uri="{FF2B5EF4-FFF2-40B4-BE49-F238E27FC236}">
                  <a16:creationId xmlns:a16="http://schemas.microsoft.com/office/drawing/2014/main" id="{26E701E9-7266-1405-A05C-3224035EFDF9}"/>
                </a:ext>
              </a:extLst>
            </p:cNvPr>
            <p:cNvSpPr/>
            <p:nvPr/>
          </p:nvSpPr>
          <p:spPr>
            <a:xfrm>
              <a:off x="3591800" y="3137825"/>
              <a:ext cx="190825" cy="158500"/>
            </a:xfrm>
            <a:custGeom>
              <a:avLst/>
              <a:gdLst/>
              <a:ahLst/>
              <a:cxnLst/>
              <a:rect l="l" t="t" r="r" b="b"/>
              <a:pathLst>
                <a:path w="7633" h="6340" extrusionOk="0">
                  <a:moveTo>
                    <a:pt x="5138" y="1"/>
                  </a:moveTo>
                  <a:cubicBezTo>
                    <a:pt x="3715" y="1"/>
                    <a:pt x="2275" y="2008"/>
                    <a:pt x="2275" y="2008"/>
                  </a:cubicBezTo>
                  <a:lnTo>
                    <a:pt x="1" y="5675"/>
                  </a:lnTo>
                  <a:cubicBezTo>
                    <a:pt x="1" y="5675"/>
                    <a:pt x="1509" y="6339"/>
                    <a:pt x="2773" y="6339"/>
                  </a:cubicBezTo>
                  <a:cubicBezTo>
                    <a:pt x="2995" y="6339"/>
                    <a:pt x="3209" y="6319"/>
                    <a:pt x="3406" y="6271"/>
                  </a:cubicBezTo>
                  <a:cubicBezTo>
                    <a:pt x="4716" y="5961"/>
                    <a:pt x="7633" y="1461"/>
                    <a:pt x="5990" y="282"/>
                  </a:cubicBezTo>
                  <a:cubicBezTo>
                    <a:pt x="5714" y="83"/>
                    <a:pt x="5426" y="1"/>
                    <a:pt x="5138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50;p59">
              <a:extLst>
                <a:ext uri="{FF2B5EF4-FFF2-40B4-BE49-F238E27FC236}">
                  <a16:creationId xmlns:a16="http://schemas.microsoft.com/office/drawing/2014/main" id="{397FF1E3-06E4-FE17-6F02-D27EAC266A50}"/>
                </a:ext>
              </a:extLst>
            </p:cNvPr>
            <p:cNvSpPr/>
            <p:nvPr/>
          </p:nvSpPr>
          <p:spPr>
            <a:xfrm>
              <a:off x="3112875" y="3998675"/>
              <a:ext cx="241250" cy="121550"/>
            </a:xfrm>
            <a:custGeom>
              <a:avLst/>
              <a:gdLst/>
              <a:ahLst/>
              <a:cxnLst/>
              <a:rect l="l" t="t" r="r" b="b"/>
              <a:pathLst>
                <a:path w="9650" h="4862" extrusionOk="0">
                  <a:moveTo>
                    <a:pt x="6995" y="1"/>
                  </a:moveTo>
                  <a:cubicBezTo>
                    <a:pt x="5380" y="1"/>
                    <a:pt x="3418" y="805"/>
                    <a:pt x="3418" y="805"/>
                  </a:cubicBezTo>
                  <a:lnTo>
                    <a:pt x="941" y="1936"/>
                  </a:lnTo>
                  <a:cubicBezTo>
                    <a:pt x="941" y="1936"/>
                    <a:pt x="1" y="4615"/>
                    <a:pt x="2132" y="4841"/>
                  </a:cubicBezTo>
                  <a:cubicBezTo>
                    <a:pt x="2263" y="4855"/>
                    <a:pt x="2408" y="4862"/>
                    <a:pt x="2563" y="4862"/>
                  </a:cubicBezTo>
                  <a:cubicBezTo>
                    <a:pt x="4903" y="4862"/>
                    <a:pt x="9649" y="3292"/>
                    <a:pt x="9002" y="1114"/>
                  </a:cubicBezTo>
                  <a:cubicBezTo>
                    <a:pt x="8745" y="269"/>
                    <a:pt x="7928" y="1"/>
                    <a:pt x="6995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51;p59">
              <a:extLst>
                <a:ext uri="{FF2B5EF4-FFF2-40B4-BE49-F238E27FC236}">
                  <a16:creationId xmlns:a16="http://schemas.microsoft.com/office/drawing/2014/main" id="{E0C462BB-0B24-80B9-4407-2B5979EC87D1}"/>
                </a:ext>
              </a:extLst>
            </p:cNvPr>
            <p:cNvSpPr/>
            <p:nvPr/>
          </p:nvSpPr>
          <p:spPr>
            <a:xfrm>
              <a:off x="2443150" y="3094800"/>
              <a:ext cx="1207625" cy="952275"/>
            </a:xfrm>
            <a:custGeom>
              <a:avLst/>
              <a:gdLst/>
              <a:ahLst/>
              <a:cxnLst/>
              <a:rect l="l" t="t" r="r" b="b"/>
              <a:pathLst>
                <a:path w="48305" h="38091" extrusionOk="0">
                  <a:moveTo>
                    <a:pt x="36909" y="0"/>
                  </a:moveTo>
                  <a:cubicBezTo>
                    <a:pt x="28415" y="0"/>
                    <a:pt x="18848" y="5039"/>
                    <a:pt x="18848" y="5039"/>
                  </a:cubicBezTo>
                  <a:cubicBezTo>
                    <a:pt x="18848" y="5039"/>
                    <a:pt x="15441" y="4106"/>
                    <a:pt x="11710" y="4106"/>
                  </a:cubicBezTo>
                  <a:cubicBezTo>
                    <a:pt x="7997" y="4106"/>
                    <a:pt x="3962" y="5030"/>
                    <a:pt x="2644" y="8718"/>
                  </a:cubicBezTo>
                  <a:cubicBezTo>
                    <a:pt x="1" y="16124"/>
                    <a:pt x="3691" y="20339"/>
                    <a:pt x="14681" y="25292"/>
                  </a:cubicBezTo>
                  <a:cubicBezTo>
                    <a:pt x="25658" y="30233"/>
                    <a:pt x="27444" y="38091"/>
                    <a:pt x="27444" y="38091"/>
                  </a:cubicBezTo>
                  <a:cubicBezTo>
                    <a:pt x="31207" y="37995"/>
                    <a:pt x="32052" y="36138"/>
                    <a:pt x="32052" y="36138"/>
                  </a:cubicBezTo>
                  <a:cubicBezTo>
                    <a:pt x="32052" y="36138"/>
                    <a:pt x="33469" y="31733"/>
                    <a:pt x="28159" y="23791"/>
                  </a:cubicBezTo>
                  <a:cubicBezTo>
                    <a:pt x="22837" y="15850"/>
                    <a:pt x="17265" y="14624"/>
                    <a:pt x="17265" y="14624"/>
                  </a:cubicBezTo>
                  <a:cubicBezTo>
                    <a:pt x="24444" y="8819"/>
                    <a:pt x="33683" y="7710"/>
                    <a:pt x="39696" y="7710"/>
                  </a:cubicBezTo>
                  <a:cubicBezTo>
                    <a:pt x="43414" y="7710"/>
                    <a:pt x="45899" y="8135"/>
                    <a:pt x="45899" y="8135"/>
                  </a:cubicBezTo>
                  <a:cubicBezTo>
                    <a:pt x="47578" y="7039"/>
                    <a:pt x="48304" y="3325"/>
                    <a:pt x="48304" y="3325"/>
                  </a:cubicBezTo>
                  <a:cubicBezTo>
                    <a:pt x="48304" y="3325"/>
                    <a:pt x="45816" y="146"/>
                    <a:pt x="37231" y="3"/>
                  </a:cubicBezTo>
                  <a:cubicBezTo>
                    <a:pt x="37124" y="1"/>
                    <a:pt x="37017" y="0"/>
                    <a:pt x="36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56;p59">
              <a:extLst>
                <a:ext uri="{FF2B5EF4-FFF2-40B4-BE49-F238E27FC236}">
                  <a16:creationId xmlns:a16="http://schemas.microsoft.com/office/drawing/2014/main" id="{7ABCA77D-7C09-F844-8940-9DEE800DF93F}"/>
                </a:ext>
              </a:extLst>
            </p:cNvPr>
            <p:cNvSpPr/>
            <p:nvPr/>
          </p:nvSpPr>
          <p:spPr>
            <a:xfrm>
              <a:off x="3247425" y="2260675"/>
              <a:ext cx="210150" cy="169550"/>
            </a:xfrm>
            <a:custGeom>
              <a:avLst/>
              <a:gdLst/>
              <a:ahLst/>
              <a:cxnLst/>
              <a:rect l="l" t="t" r="r" b="b"/>
              <a:pathLst>
                <a:path w="8406" h="6782" extrusionOk="0">
                  <a:moveTo>
                    <a:pt x="2551" y="1"/>
                  </a:moveTo>
                  <a:cubicBezTo>
                    <a:pt x="1495" y="1"/>
                    <a:pt x="89" y="1395"/>
                    <a:pt x="48" y="2781"/>
                  </a:cubicBezTo>
                  <a:cubicBezTo>
                    <a:pt x="0" y="4364"/>
                    <a:pt x="1750" y="4793"/>
                    <a:pt x="1750" y="4793"/>
                  </a:cubicBezTo>
                  <a:lnTo>
                    <a:pt x="1381" y="6436"/>
                  </a:lnTo>
                  <a:lnTo>
                    <a:pt x="4144" y="6781"/>
                  </a:lnTo>
                  <a:lnTo>
                    <a:pt x="4513" y="5507"/>
                  </a:lnTo>
                  <a:cubicBezTo>
                    <a:pt x="4513" y="5507"/>
                    <a:pt x="7525" y="5400"/>
                    <a:pt x="8406" y="2769"/>
                  </a:cubicBezTo>
                  <a:lnTo>
                    <a:pt x="8406" y="2769"/>
                  </a:lnTo>
                  <a:cubicBezTo>
                    <a:pt x="8406" y="2769"/>
                    <a:pt x="7274" y="3086"/>
                    <a:pt x="5655" y="3086"/>
                  </a:cubicBezTo>
                  <a:cubicBezTo>
                    <a:pt x="4648" y="3086"/>
                    <a:pt x="3454" y="2963"/>
                    <a:pt x="2227" y="2566"/>
                  </a:cubicBezTo>
                  <a:cubicBezTo>
                    <a:pt x="2227" y="2566"/>
                    <a:pt x="4036" y="626"/>
                    <a:pt x="3001" y="102"/>
                  </a:cubicBezTo>
                  <a:cubicBezTo>
                    <a:pt x="2863" y="33"/>
                    <a:pt x="2711" y="1"/>
                    <a:pt x="2551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57;p59">
              <a:extLst>
                <a:ext uri="{FF2B5EF4-FFF2-40B4-BE49-F238E27FC236}">
                  <a16:creationId xmlns:a16="http://schemas.microsoft.com/office/drawing/2014/main" id="{DAC6489E-85D6-0758-B639-70DA1EDF58A7}"/>
                </a:ext>
              </a:extLst>
            </p:cNvPr>
            <p:cNvSpPr/>
            <p:nvPr/>
          </p:nvSpPr>
          <p:spPr>
            <a:xfrm>
              <a:off x="2760150" y="2417225"/>
              <a:ext cx="688800" cy="614250"/>
            </a:xfrm>
            <a:custGeom>
              <a:avLst/>
              <a:gdLst/>
              <a:ahLst/>
              <a:cxnLst/>
              <a:rect l="l" t="t" r="r" b="b"/>
              <a:pathLst>
                <a:path w="27552" h="24570" extrusionOk="0">
                  <a:moveTo>
                    <a:pt x="20330" y="1"/>
                  </a:moveTo>
                  <a:cubicBezTo>
                    <a:pt x="19635" y="1"/>
                    <a:pt x="19040" y="91"/>
                    <a:pt x="18646" y="281"/>
                  </a:cubicBezTo>
                  <a:cubicBezTo>
                    <a:pt x="16884" y="1138"/>
                    <a:pt x="17289" y="4186"/>
                    <a:pt x="13109" y="10044"/>
                  </a:cubicBezTo>
                  <a:cubicBezTo>
                    <a:pt x="8942" y="15890"/>
                    <a:pt x="1" y="17712"/>
                    <a:pt x="1" y="17712"/>
                  </a:cubicBezTo>
                  <a:lnTo>
                    <a:pt x="1560" y="24570"/>
                  </a:lnTo>
                  <a:cubicBezTo>
                    <a:pt x="1560" y="24570"/>
                    <a:pt x="8573" y="23117"/>
                    <a:pt x="14979" y="20081"/>
                  </a:cubicBezTo>
                  <a:cubicBezTo>
                    <a:pt x="21372" y="17033"/>
                    <a:pt x="27552" y="5139"/>
                    <a:pt x="26909" y="2865"/>
                  </a:cubicBezTo>
                  <a:cubicBezTo>
                    <a:pt x="26418" y="1105"/>
                    <a:pt x="22764" y="1"/>
                    <a:pt x="20330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58;p59">
              <a:extLst>
                <a:ext uri="{FF2B5EF4-FFF2-40B4-BE49-F238E27FC236}">
                  <a16:creationId xmlns:a16="http://schemas.microsoft.com/office/drawing/2014/main" id="{26680CB1-6F6D-C867-D1B9-FD8A69A95773}"/>
                </a:ext>
              </a:extLst>
            </p:cNvPr>
            <p:cNvSpPr/>
            <p:nvPr/>
          </p:nvSpPr>
          <p:spPr>
            <a:xfrm>
              <a:off x="2466075" y="2860000"/>
              <a:ext cx="448300" cy="483300"/>
            </a:xfrm>
            <a:custGeom>
              <a:avLst/>
              <a:gdLst/>
              <a:ahLst/>
              <a:cxnLst/>
              <a:rect l="l" t="t" r="r" b="b"/>
              <a:pathLst>
                <a:path w="17932" h="19332" extrusionOk="0">
                  <a:moveTo>
                    <a:pt x="11764" y="1"/>
                  </a:moveTo>
                  <a:cubicBezTo>
                    <a:pt x="11243" y="325"/>
                    <a:pt x="10560" y="423"/>
                    <a:pt x="9925" y="423"/>
                  </a:cubicBezTo>
                  <a:cubicBezTo>
                    <a:pt x="8950" y="423"/>
                    <a:pt x="8085" y="191"/>
                    <a:pt x="8085" y="191"/>
                  </a:cubicBezTo>
                  <a:cubicBezTo>
                    <a:pt x="8085" y="191"/>
                    <a:pt x="7533" y="138"/>
                    <a:pt x="6830" y="138"/>
                  </a:cubicBezTo>
                  <a:cubicBezTo>
                    <a:pt x="5945" y="138"/>
                    <a:pt x="4820" y="223"/>
                    <a:pt x="4263" y="608"/>
                  </a:cubicBezTo>
                  <a:cubicBezTo>
                    <a:pt x="3795" y="931"/>
                    <a:pt x="3134" y="1017"/>
                    <a:pt x="2564" y="1017"/>
                  </a:cubicBezTo>
                  <a:cubicBezTo>
                    <a:pt x="1914" y="1017"/>
                    <a:pt x="1381" y="906"/>
                    <a:pt x="1381" y="906"/>
                  </a:cubicBezTo>
                  <a:lnTo>
                    <a:pt x="1381" y="906"/>
                  </a:lnTo>
                  <a:cubicBezTo>
                    <a:pt x="1774" y="2680"/>
                    <a:pt x="0" y="17527"/>
                    <a:pt x="0" y="17527"/>
                  </a:cubicBezTo>
                  <a:cubicBezTo>
                    <a:pt x="0" y="17527"/>
                    <a:pt x="4730" y="19332"/>
                    <a:pt x="7785" y="19332"/>
                  </a:cubicBezTo>
                  <a:cubicBezTo>
                    <a:pt x="8050" y="19332"/>
                    <a:pt x="8302" y="19318"/>
                    <a:pt x="8537" y="19289"/>
                  </a:cubicBezTo>
                  <a:cubicBezTo>
                    <a:pt x="11490" y="18932"/>
                    <a:pt x="17931" y="14443"/>
                    <a:pt x="17931" y="14443"/>
                  </a:cubicBezTo>
                  <a:lnTo>
                    <a:pt x="11764" y="1"/>
                  </a:ln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59;p59">
              <a:extLst>
                <a:ext uri="{FF2B5EF4-FFF2-40B4-BE49-F238E27FC236}">
                  <a16:creationId xmlns:a16="http://schemas.microsoft.com/office/drawing/2014/main" id="{0313CB3C-6263-311F-D342-6496F3E271EF}"/>
                </a:ext>
              </a:extLst>
            </p:cNvPr>
            <p:cNvSpPr/>
            <p:nvPr/>
          </p:nvSpPr>
          <p:spPr>
            <a:xfrm>
              <a:off x="2186275" y="1840175"/>
              <a:ext cx="690268" cy="369800"/>
            </a:xfrm>
            <a:custGeom>
              <a:avLst/>
              <a:gdLst/>
              <a:ahLst/>
              <a:cxnLst/>
              <a:rect l="l" t="t" r="r" b="b"/>
              <a:pathLst>
                <a:path w="26326" h="14792" extrusionOk="0">
                  <a:moveTo>
                    <a:pt x="19048" y="1"/>
                  </a:moveTo>
                  <a:cubicBezTo>
                    <a:pt x="16932" y="1"/>
                    <a:pt x="16467" y="1741"/>
                    <a:pt x="16467" y="1741"/>
                  </a:cubicBezTo>
                  <a:cubicBezTo>
                    <a:pt x="16467" y="1741"/>
                    <a:pt x="14812" y="211"/>
                    <a:pt x="12780" y="211"/>
                  </a:cubicBezTo>
                  <a:cubicBezTo>
                    <a:pt x="12461" y="211"/>
                    <a:pt x="12132" y="249"/>
                    <a:pt x="11800" y="336"/>
                  </a:cubicBezTo>
                  <a:cubicBezTo>
                    <a:pt x="9347" y="967"/>
                    <a:pt x="8394" y="3825"/>
                    <a:pt x="8394" y="3825"/>
                  </a:cubicBezTo>
                  <a:cubicBezTo>
                    <a:pt x="8394" y="3825"/>
                    <a:pt x="7221" y="3098"/>
                    <a:pt x="5357" y="3098"/>
                  </a:cubicBezTo>
                  <a:cubicBezTo>
                    <a:pt x="4641" y="3098"/>
                    <a:pt x="3822" y="3206"/>
                    <a:pt x="2929" y="3503"/>
                  </a:cubicBezTo>
                  <a:cubicBezTo>
                    <a:pt x="1441" y="5575"/>
                    <a:pt x="0" y="8778"/>
                    <a:pt x="2596" y="11516"/>
                  </a:cubicBezTo>
                  <a:cubicBezTo>
                    <a:pt x="3469" y="12433"/>
                    <a:pt x="4308" y="12739"/>
                    <a:pt x="5038" y="12739"/>
                  </a:cubicBezTo>
                  <a:cubicBezTo>
                    <a:pt x="6498" y="12739"/>
                    <a:pt x="7525" y="11516"/>
                    <a:pt x="7525" y="11516"/>
                  </a:cubicBezTo>
                  <a:lnTo>
                    <a:pt x="7525" y="11516"/>
                  </a:lnTo>
                  <a:cubicBezTo>
                    <a:pt x="7525" y="11517"/>
                    <a:pt x="6811" y="14719"/>
                    <a:pt x="10597" y="14791"/>
                  </a:cubicBezTo>
                  <a:cubicBezTo>
                    <a:pt x="10626" y="14791"/>
                    <a:pt x="10655" y="14791"/>
                    <a:pt x="10683" y="14791"/>
                  </a:cubicBezTo>
                  <a:cubicBezTo>
                    <a:pt x="14376" y="14791"/>
                    <a:pt x="14693" y="10254"/>
                    <a:pt x="14693" y="10254"/>
                  </a:cubicBezTo>
                  <a:cubicBezTo>
                    <a:pt x="14693" y="10254"/>
                    <a:pt x="15874" y="12685"/>
                    <a:pt x="17977" y="12685"/>
                  </a:cubicBezTo>
                  <a:cubicBezTo>
                    <a:pt x="18511" y="12685"/>
                    <a:pt x="19104" y="12528"/>
                    <a:pt x="19753" y="12135"/>
                  </a:cubicBezTo>
                  <a:cubicBezTo>
                    <a:pt x="22955" y="10195"/>
                    <a:pt x="21801" y="7909"/>
                    <a:pt x="21801" y="7909"/>
                  </a:cubicBezTo>
                  <a:lnTo>
                    <a:pt x="21801" y="7909"/>
                  </a:lnTo>
                  <a:cubicBezTo>
                    <a:pt x="21801" y="7909"/>
                    <a:pt x="22609" y="8943"/>
                    <a:pt x="23632" y="8943"/>
                  </a:cubicBezTo>
                  <a:cubicBezTo>
                    <a:pt x="24302" y="8943"/>
                    <a:pt x="25065" y="8498"/>
                    <a:pt x="25754" y="7028"/>
                  </a:cubicBezTo>
                  <a:cubicBezTo>
                    <a:pt x="26289" y="5861"/>
                    <a:pt x="26325" y="4837"/>
                    <a:pt x="26123" y="3968"/>
                  </a:cubicBezTo>
                  <a:cubicBezTo>
                    <a:pt x="26075" y="3920"/>
                    <a:pt x="26027" y="3873"/>
                    <a:pt x="25980" y="3825"/>
                  </a:cubicBezTo>
                  <a:cubicBezTo>
                    <a:pt x="25265" y="3101"/>
                    <a:pt x="24593" y="2880"/>
                    <a:pt x="24040" y="2880"/>
                  </a:cubicBezTo>
                  <a:cubicBezTo>
                    <a:pt x="23174" y="2880"/>
                    <a:pt x="22598" y="3420"/>
                    <a:pt x="22598" y="3420"/>
                  </a:cubicBezTo>
                  <a:cubicBezTo>
                    <a:pt x="22598" y="3420"/>
                    <a:pt x="22872" y="694"/>
                    <a:pt x="19967" y="98"/>
                  </a:cubicBezTo>
                  <a:cubicBezTo>
                    <a:pt x="19631" y="31"/>
                    <a:pt x="19325" y="1"/>
                    <a:pt x="19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60;p59">
              <a:extLst>
                <a:ext uri="{FF2B5EF4-FFF2-40B4-BE49-F238E27FC236}">
                  <a16:creationId xmlns:a16="http://schemas.microsoft.com/office/drawing/2014/main" id="{2C0EC6D9-BAB4-1944-5171-AE8FC287D288}"/>
                </a:ext>
              </a:extLst>
            </p:cNvPr>
            <p:cNvSpPr/>
            <p:nvPr/>
          </p:nvSpPr>
          <p:spPr>
            <a:xfrm>
              <a:off x="2036250" y="1918225"/>
              <a:ext cx="1001950" cy="839000"/>
            </a:xfrm>
            <a:custGeom>
              <a:avLst/>
              <a:gdLst/>
              <a:ahLst/>
              <a:cxnLst/>
              <a:rect l="l" t="t" r="r" b="b"/>
              <a:pathLst>
                <a:path w="40078" h="33560" extrusionOk="0">
                  <a:moveTo>
                    <a:pt x="9680" y="0"/>
                  </a:moveTo>
                  <a:lnTo>
                    <a:pt x="9680" y="0"/>
                  </a:lnTo>
                  <a:cubicBezTo>
                    <a:pt x="9454" y="72"/>
                    <a:pt x="9216" y="167"/>
                    <a:pt x="8978" y="262"/>
                  </a:cubicBezTo>
                  <a:cubicBezTo>
                    <a:pt x="5394" y="1810"/>
                    <a:pt x="5978" y="6573"/>
                    <a:pt x="5978" y="6573"/>
                  </a:cubicBezTo>
                  <a:cubicBezTo>
                    <a:pt x="5978" y="6573"/>
                    <a:pt x="2799" y="7025"/>
                    <a:pt x="1572" y="10656"/>
                  </a:cubicBezTo>
                  <a:cubicBezTo>
                    <a:pt x="358" y="14288"/>
                    <a:pt x="2049" y="15490"/>
                    <a:pt x="2049" y="15490"/>
                  </a:cubicBezTo>
                  <a:cubicBezTo>
                    <a:pt x="2049" y="15490"/>
                    <a:pt x="1" y="16324"/>
                    <a:pt x="370" y="19848"/>
                  </a:cubicBezTo>
                  <a:cubicBezTo>
                    <a:pt x="727" y="23372"/>
                    <a:pt x="2680" y="23420"/>
                    <a:pt x="2680" y="23420"/>
                  </a:cubicBezTo>
                  <a:cubicBezTo>
                    <a:pt x="2680" y="23420"/>
                    <a:pt x="1275" y="24146"/>
                    <a:pt x="1953" y="25801"/>
                  </a:cubicBezTo>
                  <a:cubicBezTo>
                    <a:pt x="2632" y="27456"/>
                    <a:pt x="4537" y="27956"/>
                    <a:pt x="4537" y="27956"/>
                  </a:cubicBezTo>
                  <a:cubicBezTo>
                    <a:pt x="4537" y="27956"/>
                    <a:pt x="3561" y="29552"/>
                    <a:pt x="6299" y="30957"/>
                  </a:cubicBezTo>
                  <a:cubicBezTo>
                    <a:pt x="7296" y="31468"/>
                    <a:pt x="8082" y="31631"/>
                    <a:pt x="8678" y="31631"/>
                  </a:cubicBezTo>
                  <a:cubicBezTo>
                    <a:pt x="9718" y="31631"/>
                    <a:pt x="10180" y="31135"/>
                    <a:pt x="10181" y="31135"/>
                  </a:cubicBezTo>
                  <a:lnTo>
                    <a:pt x="10181" y="31135"/>
                  </a:lnTo>
                  <a:cubicBezTo>
                    <a:pt x="10180" y="31135"/>
                    <a:pt x="9847" y="32993"/>
                    <a:pt x="12621" y="33493"/>
                  </a:cubicBezTo>
                  <a:cubicBezTo>
                    <a:pt x="12873" y="33538"/>
                    <a:pt x="13109" y="33559"/>
                    <a:pt x="13329" y="33559"/>
                  </a:cubicBezTo>
                  <a:cubicBezTo>
                    <a:pt x="15518" y="33559"/>
                    <a:pt x="16157" y="31504"/>
                    <a:pt x="16157" y="31504"/>
                  </a:cubicBezTo>
                  <a:lnTo>
                    <a:pt x="31778" y="29504"/>
                  </a:lnTo>
                  <a:cubicBezTo>
                    <a:pt x="31778" y="29504"/>
                    <a:pt x="35088" y="28909"/>
                    <a:pt x="35862" y="27099"/>
                  </a:cubicBezTo>
                  <a:cubicBezTo>
                    <a:pt x="36624" y="25289"/>
                    <a:pt x="35136" y="24694"/>
                    <a:pt x="35136" y="24694"/>
                  </a:cubicBezTo>
                  <a:cubicBezTo>
                    <a:pt x="36624" y="24456"/>
                    <a:pt x="37886" y="23456"/>
                    <a:pt x="38446" y="22051"/>
                  </a:cubicBezTo>
                  <a:cubicBezTo>
                    <a:pt x="39398" y="19658"/>
                    <a:pt x="37446" y="18288"/>
                    <a:pt x="37446" y="18288"/>
                  </a:cubicBezTo>
                  <a:cubicBezTo>
                    <a:pt x="37446" y="18288"/>
                    <a:pt x="40077" y="17062"/>
                    <a:pt x="39708" y="14336"/>
                  </a:cubicBezTo>
                  <a:cubicBezTo>
                    <a:pt x="39351" y="11621"/>
                    <a:pt x="36529" y="11276"/>
                    <a:pt x="36529" y="11276"/>
                  </a:cubicBezTo>
                  <a:cubicBezTo>
                    <a:pt x="36529" y="11276"/>
                    <a:pt x="38684" y="10002"/>
                    <a:pt x="36755" y="6215"/>
                  </a:cubicBezTo>
                  <a:cubicBezTo>
                    <a:pt x="36102" y="4926"/>
                    <a:pt x="35262" y="4601"/>
                    <a:pt x="34580" y="4601"/>
                  </a:cubicBezTo>
                  <a:cubicBezTo>
                    <a:pt x="33883" y="4601"/>
                    <a:pt x="33350" y="4941"/>
                    <a:pt x="33350" y="4941"/>
                  </a:cubicBezTo>
                  <a:cubicBezTo>
                    <a:pt x="33350" y="4941"/>
                    <a:pt x="34517" y="2322"/>
                    <a:pt x="32874" y="465"/>
                  </a:cubicBezTo>
                  <a:lnTo>
                    <a:pt x="32874" y="465"/>
                  </a:lnTo>
                  <a:cubicBezTo>
                    <a:pt x="33088" y="1334"/>
                    <a:pt x="33052" y="2358"/>
                    <a:pt x="32505" y="3513"/>
                  </a:cubicBezTo>
                  <a:cubicBezTo>
                    <a:pt x="31819" y="4987"/>
                    <a:pt x="31055" y="5432"/>
                    <a:pt x="30383" y="5432"/>
                  </a:cubicBezTo>
                  <a:cubicBezTo>
                    <a:pt x="29362" y="5432"/>
                    <a:pt x="28552" y="4406"/>
                    <a:pt x="28552" y="4406"/>
                  </a:cubicBezTo>
                  <a:lnTo>
                    <a:pt x="28552" y="4406"/>
                  </a:lnTo>
                  <a:cubicBezTo>
                    <a:pt x="28552" y="4406"/>
                    <a:pt x="29707" y="6680"/>
                    <a:pt x="26516" y="8621"/>
                  </a:cubicBezTo>
                  <a:cubicBezTo>
                    <a:pt x="25866" y="9014"/>
                    <a:pt x="25271" y="9171"/>
                    <a:pt x="24736" y="9171"/>
                  </a:cubicBezTo>
                  <a:cubicBezTo>
                    <a:pt x="22636" y="9171"/>
                    <a:pt x="21456" y="6751"/>
                    <a:pt x="21456" y="6751"/>
                  </a:cubicBezTo>
                  <a:cubicBezTo>
                    <a:pt x="21456" y="6751"/>
                    <a:pt x="21139" y="11276"/>
                    <a:pt x="17435" y="11276"/>
                  </a:cubicBezTo>
                  <a:cubicBezTo>
                    <a:pt x="17406" y="11276"/>
                    <a:pt x="17377" y="11276"/>
                    <a:pt x="17348" y="11276"/>
                  </a:cubicBezTo>
                  <a:cubicBezTo>
                    <a:pt x="13574" y="11216"/>
                    <a:pt x="14288" y="8002"/>
                    <a:pt x="14288" y="8001"/>
                  </a:cubicBezTo>
                  <a:lnTo>
                    <a:pt x="14288" y="8001"/>
                  </a:lnTo>
                  <a:cubicBezTo>
                    <a:pt x="14288" y="8002"/>
                    <a:pt x="13256" y="9229"/>
                    <a:pt x="11796" y="9229"/>
                  </a:cubicBezTo>
                  <a:cubicBezTo>
                    <a:pt x="11066" y="9229"/>
                    <a:pt x="10228" y="8922"/>
                    <a:pt x="9359" y="8001"/>
                  </a:cubicBezTo>
                  <a:cubicBezTo>
                    <a:pt x="6763" y="5275"/>
                    <a:pt x="8192" y="2060"/>
                    <a:pt x="9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61;p59">
              <a:extLst>
                <a:ext uri="{FF2B5EF4-FFF2-40B4-BE49-F238E27FC236}">
                  <a16:creationId xmlns:a16="http://schemas.microsoft.com/office/drawing/2014/main" id="{5858ADC6-FEC1-EF1F-981A-8990207617CF}"/>
                </a:ext>
              </a:extLst>
            </p:cNvPr>
            <p:cNvSpPr/>
            <p:nvPr/>
          </p:nvSpPr>
          <p:spPr>
            <a:xfrm>
              <a:off x="2565475" y="2778750"/>
              <a:ext cx="102725" cy="109250"/>
            </a:xfrm>
            <a:custGeom>
              <a:avLst/>
              <a:gdLst/>
              <a:ahLst/>
              <a:cxnLst/>
              <a:rect l="l" t="t" r="r" b="b"/>
              <a:pathLst>
                <a:path w="4109" h="4370" extrusionOk="0">
                  <a:moveTo>
                    <a:pt x="3609" y="0"/>
                  </a:moveTo>
                  <a:lnTo>
                    <a:pt x="1" y="655"/>
                  </a:lnTo>
                  <a:lnTo>
                    <a:pt x="299" y="3858"/>
                  </a:lnTo>
                  <a:cubicBezTo>
                    <a:pt x="299" y="3858"/>
                    <a:pt x="1174" y="4370"/>
                    <a:pt x="2181" y="4370"/>
                  </a:cubicBezTo>
                  <a:cubicBezTo>
                    <a:pt x="2836" y="4370"/>
                    <a:pt x="3546" y="4154"/>
                    <a:pt x="4109" y="3441"/>
                  </a:cubicBezTo>
                  <a:lnTo>
                    <a:pt x="3609" y="0"/>
                  </a:ln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62;p59">
              <a:extLst>
                <a:ext uri="{FF2B5EF4-FFF2-40B4-BE49-F238E27FC236}">
                  <a16:creationId xmlns:a16="http://schemas.microsoft.com/office/drawing/2014/main" id="{E0134819-30D0-D277-0357-1E94D9F201BD}"/>
                </a:ext>
              </a:extLst>
            </p:cNvPr>
            <p:cNvSpPr/>
            <p:nvPr/>
          </p:nvSpPr>
          <p:spPr>
            <a:xfrm>
              <a:off x="2186900" y="2461675"/>
              <a:ext cx="187825" cy="169400"/>
            </a:xfrm>
            <a:custGeom>
              <a:avLst/>
              <a:gdLst/>
              <a:ahLst/>
              <a:cxnLst/>
              <a:rect l="l" t="t" r="r" b="b"/>
              <a:pathLst>
                <a:path w="7513" h="6776" extrusionOk="0">
                  <a:moveTo>
                    <a:pt x="3147" y="0"/>
                  </a:moveTo>
                  <a:cubicBezTo>
                    <a:pt x="2114" y="0"/>
                    <a:pt x="604" y="441"/>
                    <a:pt x="297" y="2920"/>
                  </a:cubicBezTo>
                  <a:cubicBezTo>
                    <a:pt x="0" y="5317"/>
                    <a:pt x="1715" y="6775"/>
                    <a:pt x="3410" y="6775"/>
                  </a:cubicBezTo>
                  <a:cubicBezTo>
                    <a:pt x="4435" y="6775"/>
                    <a:pt x="5451" y="6243"/>
                    <a:pt x="6012" y="5063"/>
                  </a:cubicBezTo>
                  <a:cubicBezTo>
                    <a:pt x="7512" y="1932"/>
                    <a:pt x="4143" y="134"/>
                    <a:pt x="4143" y="134"/>
                  </a:cubicBezTo>
                  <a:cubicBezTo>
                    <a:pt x="4143" y="134"/>
                    <a:pt x="3717" y="0"/>
                    <a:pt x="3147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63;p59">
              <a:extLst>
                <a:ext uri="{FF2B5EF4-FFF2-40B4-BE49-F238E27FC236}">
                  <a16:creationId xmlns:a16="http://schemas.microsoft.com/office/drawing/2014/main" id="{4FC10CF0-3009-650C-1AF9-9971805C5497}"/>
                </a:ext>
              </a:extLst>
            </p:cNvPr>
            <p:cNvSpPr/>
            <p:nvPr/>
          </p:nvSpPr>
          <p:spPr>
            <a:xfrm>
              <a:off x="2799150" y="2314300"/>
              <a:ext cx="119375" cy="147475"/>
            </a:xfrm>
            <a:custGeom>
              <a:avLst/>
              <a:gdLst/>
              <a:ahLst/>
              <a:cxnLst/>
              <a:rect l="l" t="t" r="r" b="b"/>
              <a:pathLst>
                <a:path w="4775" h="5899" extrusionOk="0">
                  <a:moveTo>
                    <a:pt x="1005" y="0"/>
                  </a:moveTo>
                  <a:cubicBezTo>
                    <a:pt x="427" y="0"/>
                    <a:pt x="0" y="136"/>
                    <a:pt x="0" y="136"/>
                  </a:cubicBezTo>
                  <a:lnTo>
                    <a:pt x="1548" y="5898"/>
                  </a:lnTo>
                  <a:cubicBezTo>
                    <a:pt x="1548" y="5898"/>
                    <a:pt x="4775" y="4827"/>
                    <a:pt x="3787" y="2041"/>
                  </a:cubicBezTo>
                  <a:cubicBezTo>
                    <a:pt x="3191" y="333"/>
                    <a:pt x="1912" y="0"/>
                    <a:pt x="1005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64;p59">
              <a:extLst>
                <a:ext uri="{FF2B5EF4-FFF2-40B4-BE49-F238E27FC236}">
                  <a16:creationId xmlns:a16="http://schemas.microsoft.com/office/drawing/2014/main" id="{5CC9EE57-23AD-3FFF-73FD-0DC68D6A7B23}"/>
                </a:ext>
              </a:extLst>
            </p:cNvPr>
            <p:cNvSpPr/>
            <p:nvPr/>
          </p:nvSpPr>
          <p:spPr>
            <a:xfrm>
              <a:off x="2290450" y="2257250"/>
              <a:ext cx="690300" cy="542600"/>
            </a:xfrm>
            <a:custGeom>
              <a:avLst/>
              <a:gdLst/>
              <a:ahLst/>
              <a:cxnLst/>
              <a:rect l="l" t="t" r="r" b="b"/>
              <a:pathLst>
                <a:path w="27612" h="21704" extrusionOk="0">
                  <a:moveTo>
                    <a:pt x="16348" y="1"/>
                  </a:moveTo>
                  <a:cubicBezTo>
                    <a:pt x="16348" y="1"/>
                    <a:pt x="15967" y="1667"/>
                    <a:pt x="13490" y="2144"/>
                  </a:cubicBezTo>
                  <a:cubicBezTo>
                    <a:pt x="13150" y="2209"/>
                    <a:pt x="12830" y="2237"/>
                    <a:pt x="12533" y="2237"/>
                  </a:cubicBezTo>
                  <a:cubicBezTo>
                    <a:pt x="10662" y="2237"/>
                    <a:pt x="9668" y="1120"/>
                    <a:pt x="9668" y="1120"/>
                  </a:cubicBezTo>
                  <a:cubicBezTo>
                    <a:pt x="9607" y="3265"/>
                    <a:pt x="7838" y="4754"/>
                    <a:pt x="5935" y="4754"/>
                  </a:cubicBezTo>
                  <a:cubicBezTo>
                    <a:pt x="5260" y="4754"/>
                    <a:pt x="4568" y="4567"/>
                    <a:pt x="3930" y="4156"/>
                  </a:cubicBezTo>
                  <a:cubicBezTo>
                    <a:pt x="3624" y="8288"/>
                    <a:pt x="82" y="8311"/>
                    <a:pt x="2" y="8311"/>
                  </a:cubicBezTo>
                  <a:cubicBezTo>
                    <a:pt x="1" y="8311"/>
                    <a:pt x="1" y="8311"/>
                    <a:pt x="1" y="8311"/>
                  </a:cubicBezTo>
                  <a:lnTo>
                    <a:pt x="1" y="8311"/>
                  </a:lnTo>
                  <a:cubicBezTo>
                    <a:pt x="2374" y="15390"/>
                    <a:pt x="3763" y="21704"/>
                    <a:pt x="11529" y="21704"/>
                  </a:cubicBezTo>
                  <a:cubicBezTo>
                    <a:pt x="12802" y="21704"/>
                    <a:pt x="14247" y="21534"/>
                    <a:pt x="15895" y="21170"/>
                  </a:cubicBezTo>
                  <a:cubicBezTo>
                    <a:pt x="27611" y="18586"/>
                    <a:pt x="20348" y="2418"/>
                    <a:pt x="20348" y="2418"/>
                  </a:cubicBezTo>
                  <a:lnTo>
                    <a:pt x="20348" y="2418"/>
                  </a:lnTo>
                  <a:cubicBezTo>
                    <a:pt x="20290" y="2421"/>
                    <a:pt x="20232" y="2422"/>
                    <a:pt x="20175" y="2422"/>
                  </a:cubicBezTo>
                  <a:cubicBezTo>
                    <a:pt x="17944" y="2422"/>
                    <a:pt x="16348" y="1"/>
                    <a:pt x="16348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65;p59">
              <a:extLst>
                <a:ext uri="{FF2B5EF4-FFF2-40B4-BE49-F238E27FC236}">
                  <a16:creationId xmlns:a16="http://schemas.microsoft.com/office/drawing/2014/main" id="{D7C86FCA-ADA1-AF0A-266F-4AC935705477}"/>
                </a:ext>
              </a:extLst>
            </p:cNvPr>
            <p:cNvSpPr/>
            <p:nvPr/>
          </p:nvSpPr>
          <p:spPr>
            <a:xfrm>
              <a:off x="2343150" y="2483175"/>
              <a:ext cx="155975" cy="160150"/>
            </a:xfrm>
            <a:custGeom>
              <a:avLst/>
              <a:gdLst/>
              <a:ahLst/>
              <a:cxnLst/>
              <a:rect l="l" t="t" r="r" b="b"/>
              <a:pathLst>
                <a:path w="6239" h="6406" extrusionOk="0">
                  <a:moveTo>
                    <a:pt x="2572" y="0"/>
                  </a:moveTo>
                  <a:cubicBezTo>
                    <a:pt x="0" y="2191"/>
                    <a:pt x="1536" y="6394"/>
                    <a:pt x="4917" y="6406"/>
                  </a:cubicBezTo>
                  <a:cubicBezTo>
                    <a:pt x="5096" y="6394"/>
                    <a:pt x="5274" y="6382"/>
                    <a:pt x="5453" y="6358"/>
                  </a:cubicBezTo>
                  <a:cubicBezTo>
                    <a:pt x="5929" y="5180"/>
                    <a:pt x="6239" y="3668"/>
                    <a:pt x="5596" y="2322"/>
                  </a:cubicBezTo>
                  <a:cubicBezTo>
                    <a:pt x="4953" y="953"/>
                    <a:pt x="3667" y="31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66;p59">
              <a:extLst>
                <a:ext uri="{FF2B5EF4-FFF2-40B4-BE49-F238E27FC236}">
                  <a16:creationId xmlns:a16="http://schemas.microsoft.com/office/drawing/2014/main" id="{3FB46504-EAB5-B239-87B6-9715CBA2DE30}"/>
                </a:ext>
              </a:extLst>
            </p:cNvPr>
            <p:cNvSpPr/>
            <p:nvPr/>
          </p:nvSpPr>
          <p:spPr>
            <a:xfrm>
              <a:off x="2407425" y="2461475"/>
              <a:ext cx="149450" cy="180675"/>
            </a:xfrm>
            <a:custGeom>
              <a:avLst/>
              <a:gdLst/>
              <a:ahLst/>
              <a:cxnLst/>
              <a:rect l="l" t="t" r="r" b="b"/>
              <a:pathLst>
                <a:path w="5978" h="7227" extrusionOk="0">
                  <a:moveTo>
                    <a:pt x="2327" y="0"/>
                  </a:moveTo>
                  <a:cubicBezTo>
                    <a:pt x="1526" y="0"/>
                    <a:pt x="707" y="270"/>
                    <a:pt x="1" y="868"/>
                  </a:cubicBezTo>
                  <a:cubicBezTo>
                    <a:pt x="1096" y="1166"/>
                    <a:pt x="2382" y="1821"/>
                    <a:pt x="3025" y="3190"/>
                  </a:cubicBezTo>
                  <a:cubicBezTo>
                    <a:pt x="3680" y="4559"/>
                    <a:pt x="3358" y="6048"/>
                    <a:pt x="2882" y="7226"/>
                  </a:cubicBezTo>
                  <a:cubicBezTo>
                    <a:pt x="4656" y="6964"/>
                    <a:pt x="5978" y="5440"/>
                    <a:pt x="5978" y="3643"/>
                  </a:cubicBezTo>
                  <a:cubicBezTo>
                    <a:pt x="5978" y="1474"/>
                    <a:pt x="4201" y="0"/>
                    <a:pt x="2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67;p59">
              <a:extLst>
                <a:ext uri="{FF2B5EF4-FFF2-40B4-BE49-F238E27FC236}">
                  <a16:creationId xmlns:a16="http://schemas.microsoft.com/office/drawing/2014/main" id="{DE337C34-D48C-991D-3898-0D99BB2EC4A6}"/>
                </a:ext>
              </a:extLst>
            </p:cNvPr>
            <p:cNvSpPr/>
            <p:nvPr/>
          </p:nvSpPr>
          <p:spPr>
            <a:xfrm>
              <a:off x="2605750" y="2402800"/>
              <a:ext cx="141325" cy="144700"/>
            </a:xfrm>
            <a:custGeom>
              <a:avLst/>
              <a:gdLst/>
              <a:ahLst/>
              <a:cxnLst/>
              <a:rect l="l" t="t" r="r" b="b"/>
              <a:pathLst>
                <a:path w="5653" h="5788" extrusionOk="0">
                  <a:moveTo>
                    <a:pt x="2343" y="1"/>
                  </a:moveTo>
                  <a:lnTo>
                    <a:pt x="2343" y="1"/>
                  </a:lnTo>
                  <a:cubicBezTo>
                    <a:pt x="1" y="1962"/>
                    <a:pt x="1386" y="5787"/>
                    <a:pt x="4448" y="5787"/>
                  </a:cubicBezTo>
                  <a:cubicBezTo>
                    <a:pt x="4453" y="5787"/>
                    <a:pt x="4457" y="5787"/>
                    <a:pt x="4462" y="5787"/>
                  </a:cubicBezTo>
                  <a:cubicBezTo>
                    <a:pt x="4617" y="5775"/>
                    <a:pt x="4784" y="5763"/>
                    <a:pt x="4938" y="5740"/>
                  </a:cubicBezTo>
                  <a:cubicBezTo>
                    <a:pt x="5367" y="4680"/>
                    <a:pt x="5653" y="3311"/>
                    <a:pt x="5069" y="2096"/>
                  </a:cubicBezTo>
                  <a:cubicBezTo>
                    <a:pt x="4486" y="858"/>
                    <a:pt x="3331" y="275"/>
                    <a:pt x="2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68;p59">
              <a:extLst>
                <a:ext uri="{FF2B5EF4-FFF2-40B4-BE49-F238E27FC236}">
                  <a16:creationId xmlns:a16="http://schemas.microsoft.com/office/drawing/2014/main" id="{98717602-3322-6608-9EB9-404F1945BE09}"/>
                </a:ext>
              </a:extLst>
            </p:cNvPr>
            <p:cNvSpPr/>
            <p:nvPr/>
          </p:nvSpPr>
          <p:spPr>
            <a:xfrm>
              <a:off x="2664300" y="2383125"/>
              <a:ext cx="135075" cy="163175"/>
            </a:xfrm>
            <a:custGeom>
              <a:avLst/>
              <a:gdLst/>
              <a:ahLst/>
              <a:cxnLst/>
              <a:rect l="l" t="t" r="r" b="b"/>
              <a:pathLst>
                <a:path w="5403" h="6527" extrusionOk="0">
                  <a:moveTo>
                    <a:pt x="2108" y="1"/>
                  </a:moveTo>
                  <a:cubicBezTo>
                    <a:pt x="1382" y="1"/>
                    <a:pt x="640" y="245"/>
                    <a:pt x="1" y="788"/>
                  </a:cubicBezTo>
                  <a:cubicBezTo>
                    <a:pt x="989" y="1062"/>
                    <a:pt x="2144" y="1645"/>
                    <a:pt x="2727" y="2883"/>
                  </a:cubicBezTo>
                  <a:cubicBezTo>
                    <a:pt x="3323" y="4121"/>
                    <a:pt x="3025" y="5467"/>
                    <a:pt x="2596" y="6527"/>
                  </a:cubicBezTo>
                  <a:cubicBezTo>
                    <a:pt x="4204" y="6288"/>
                    <a:pt x="5394" y="4919"/>
                    <a:pt x="5394" y="3288"/>
                  </a:cubicBezTo>
                  <a:cubicBezTo>
                    <a:pt x="5403" y="1329"/>
                    <a:pt x="3801" y="1"/>
                    <a:pt x="2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69;p59">
              <a:extLst>
                <a:ext uri="{FF2B5EF4-FFF2-40B4-BE49-F238E27FC236}">
                  <a16:creationId xmlns:a16="http://schemas.microsoft.com/office/drawing/2014/main" id="{12DE5D07-7C87-9346-AEDA-EC5D469BA5C4}"/>
                </a:ext>
              </a:extLst>
            </p:cNvPr>
            <p:cNvSpPr/>
            <p:nvPr/>
          </p:nvSpPr>
          <p:spPr>
            <a:xfrm>
              <a:off x="2655675" y="2559325"/>
              <a:ext cx="62525" cy="43825"/>
            </a:xfrm>
            <a:custGeom>
              <a:avLst/>
              <a:gdLst/>
              <a:ahLst/>
              <a:cxnLst/>
              <a:rect l="l" t="t" r="r" b="b"/>
              <a:pathLst>
                <a:path w="2501" h="1753" extrusionOk="0">
                  <a:moveTo>
                    <a:pt x="1152" y="0"/>
                  </a:moveTo>
                  <a:cubicBezTo>
                    <a:pt x="271" y="0"/>
                    <a:pt x="1" y="1003"/>
                    <a:pt x="1" y="1003"/>
                  </a:cubicBezTo>
                  <a:cubicBezTo>
                    <a:pt x="366" y="819"/>
                    <a:pt x="683" y="746"/>
                    <a:pt x="956" y="746"/>
                  </a:cubicBezTo>
                  <a:cubicBezTo>
                    <a:pt x="1975" y="746"/>
                    <a:pt x="2382" y="1753"/>
                    <a:pt x="2382" y="1753"/>
                  </a:cubicBezTo>
                  <a:cubicBezTo>
                    <a:pt x="2382" y="1753"/>
                    <a:pt x="2501" y="229"/>
                    <a:pt x="1406" y="26"/>
                  </a:cubicBezTo>
                  <a:cubicBezTo>
                    <a:pt x="1316" y="9"/>
                    <a:pt x="1232" y="0"/>
                    <a:pt x="1152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70;p59">
              <a:extLst>
                <a:ext uri="{FF2B5EF4-FFF2-40B4-BE49-F238E27FC236}">
                  <a16:creationId xmlns:a16="http://schemas.microsoft.com/office/drawing/2014/main" id="{7443806E-31F5-797B-DBBB-95992CB07B28}"/>
                </a:ext>
              </a:extLst>
            </p:cNvPr>
            <p:cNvSpPr/>
            <p:nvPr/>
          </p:nvSpPr>
          <p:spPr>
            <a:xfrm>
              <a:off x="2506550" y="2673975"/>
              <a:ext cx="161650" cy="81875"/>
            </a:xfrm>
            <a:custGeom>
              <a:avLst/>
              <a:gdLst/>
              <a:ahLst/>
              <a:cxnLst/>
              <a:rect l="l" t="t" r="r" b="b"/>
              <a:pathLst>
                <a:path w="6466" h="3275" extrusionOk="0">
                  <a:moveTo>
                    <a:pt x="6466" y="0"/>
                  </a:moveTo>
                  <a:lnTo>
                    <a:pt x="6466" y="0"/>
                  </a:lnTo>
                  <a:cubicBezTo>
                    <a:pt x="5317" y="378"/>
                    <a:pt x="4000" y="488"/>
                    <a:pt x="2856" y="488"/>
                  </a:cubicBezTo>
                  <a:cubicBezTo>
                    <a:pt x="1261" y="488"/>
                    <a:pt x="1" y="274"/>
                    <a:pt x="1" y="274"/>
                  </a:cubicBezTo>
                  <a:lnTo>
                    <a:pt x="1" y="274"/>
                  </a:lnTo>
                  <a:cubicBezTo>
                    <a:pt x="1" y="274"/>
                    <a:pt x="358" y="3275"/>
                    <a:pt x="3227" y="3275"/>
                  </a:cubicBezTo>
                  <a:cubicBezTo>
                    <a:pt x="6096" y="3275"/>
                    <a:pt x="6466" y="0"/>
                    <a:pt x="6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71;p59">
              <a:extLst>
                <a:ext uri="{FF2B5EF4-FFF2-40B4-BE49-F238E27FC236}">
                  <a16:creationId xmlns:a16="http://schemas.microsoft.com/office/drawing/2014/main" id="{04B20E71-1468-4F95-0CAD-1177EC804D28}"/>
                </a:ext>
              </a:extLst>
            </p:cNvPr>
            <p:cNvSpPr/>
            <p:nvPr/>
          </p:nvSpPr>
          <p:spPr>
            <a:xfrm>
              <a:off x="2351550" y="2410175"/>
              <a:ext cx="72625" cy="59325"/>
            </a:xfrm>
            <a:custGeom>
              <a:avLst/>
              <a:gdLst/>
              <a:ahLst/>
              <a:cxnLst/>
              <a:rect l="l" t="t" r="r" b="b"/>
              <a:pathLst>
                <a:path w="2905" h="2373" extrusionOk="0">
                  <a:moveTo>
                    <a:pt x="2227" y="0"/>
                  </a:moveTo>
                  <a:cubicBezTo>
                    <a:pt x="1519" y="0"/>
                    <a:pt x="1" y="1657"/>
                    <a:pt x="521" y="2313"/>
                  </a:cubicBezTo>
                  <a:cubicBezTo>
                    <a:pt x="553" y="2354"/>
                    <a:pt x="600" y="2373"/>
                    <a:pt x="660" y="2373"/>
                  </a:cubicBezTo>
                  <a:cubicBezTo>
                    <a:pt x="1229" y="2373"/>
                    <a:pt x="2905" y="671"/>
                    <a:pt x="2474" y="111"/>
                  </a:cubicBezTo>
                  <a:cubicBezTo>
                    <a:pt x="2414" y="34"/>
                    <a:pt x="2329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72;p59">
              <a:extLst>
                <a:ext uri="{FF2B5EF4-FFF2-40B4-BE49-F238E27FC236}">
                  <a16:creationId xmlns:a16="http://schemas.microsoft.com/office/drawing/2014/main" id="{0BB32CB2-52A1-94EB-0863-28C5F6F3014F}"/>
                </a:ext>
              </a:extLst>
            </p:cNvPr>
            <p:cNvSpPr/>
            <p:nvPr/>
          </p:nvSpPr>
          <p:spPr>
            <a:xfrm>
              <a:off x="2696150" y="2323800"/>
              <a:ext cx="64250" cy="29400"/>
            </a:xfrm>
            <a:custGeom>
              <a:avLst/>
              <a:gdLst/>
              <a:ahLst/>
              <a:cxnLst/>
              <a:rect l="l" t="t" r="r" b="b"/>
              <a:pathLst>
                <a:path w="2570" h="1176" extrusionOk="0">
                  <a:moveTo>
                    <a:pt x="661" y="0"/>
                  </a:moveTo>
                  <a:cubicBezTo>
                    <a:pt x="389" y="0"/>
                    <a:pt x="180" y="86"/>
                    <a:pt x="132" y="303"/>
                  </a:cubicBezTo>
                  <a:cubicBezTo>
                    <a:pt x="1" y="843"/>
                    <a:pt x="984" y="1176"/>
                    <a:pt x="1697" y="1176"/>
                  </a:cubicBezTo>
                  <a:cubicBezTo>
                    <a:pt x="2020" y="1176"/>
                    <a:pt x="2288" y="1107"/>
                    <a:pt x="2370" y="958"/>
                  </a:cubicBezTo>
                  <a:cubicBezTo>
                    <a:pt x="2569" y="612"/>
                    <a:pt x="1388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73;p59">
              <a:extLst>
                <a:ext uri="{FF2B5EF4-FFF2-40B4-BE49-F238E27FC236}">
                  <a16:creationId xmlns:a16="http://schemas.microsoft.com/office/drawing/2014/main" id="{FE39669E-7862-1527-6998-20419E67F3E5}"/>
                </a:ext>
              </a:extLst>
            </p:cNvPr>
            <p:cNvSpPr/>
            <p:nvPr/>
          </p:nvSpPr>
          <p:spPr>
            <a:xfrm>
              <a:off x="1405725" y="2142200"/>
              <a:ext cx="857675" cy="544600"/>
            </a:xfrm>
            <a:custGeom>
              <a:avLst/>
              <a:gdLst/>
              <a:ahLst/>
              <a:cxnLst/>
              <a:rect l="l" t="t" r="r" b="b"/>
              <a:pathLst>
                <a:path w="34307" h="21784" extrusionOk="0">
                  <a:moveTo>
                    <a:pt x="8378" y="0"/>
                  </a:moveTo>
                  <a:cubicBezTo>
                    <a:pt x="2453" y="0"/>
                    <a:pt x="0" y="19601"/>
                    <a:pt x="4207" y="21557"/>
                  </a:cubicBezTo>
                  <a:cubicBezTo>
                    <a:pt x="4542" y="21712"/>
                    <a:pt x="4921" y="21784"/>
                    <a:pt x="5337" y="21784"/>
                  </a:cubicBezTo>
                  <a:cubicBezTo>
                    <a:pt x="10171" y="21784"/>
                    <a:pt x="19894" y="12125"/>
                    <a:pt x="20631" y="12125"/>
                  </a:cubicBezTo>
                  <a:cubicBezTo>
                    <a:pt x="20638" y="12125"/>
                    <a:pt x="20644" y="12126"/>
                    <a:pt x="20650" y="12127"/>
                  </a:cubicBezTo>
                  <a:cubicBezTo>
                    <a:pt x="21192" y="12305"/>
                    <a:pt x="24469" y="20585"/>
                    <a:pt x="28253" y="20585"/>
                  </a:cubicBezTo>
                  <a:cubicBezTo>
                    <a:pt x="28786" y="20585"/>
                    <a:pt x="29330" y="20420"/>
                    <a:pt x="29877" y="20045"/>
                  </a:cubicBezTo>
                  <a:cubicBezTo>
                    <a:pt x="34306" y="17009"/>
                    <a:pt x="23852" y="4162"/>
                    <a:pt x="21400" y="3412"/>
                  </a:cubicBezTo>
                  <a:cubicBezTo>
                    <a:pt x="21316" y="3386"/>
                    <a:pt x="21223" y="3374"/>
                    <a:pt x="21122" y="3374"/>
                  </a:cubicBezTo>
                  <a:cubicBezTo>
                    <a:pt x="18300" y="3374"/>
                    <a:pt x="8876" y="12923"/>
                    <a:pt x="8053" y="12923"/>
                  </a:cubicBezTo>
                  <a:cubicBezTo>
                    <a:pt x="8038" y="12923"/>
                    <a:pt x="8026" y="12919"/>
                    <a:pt x="8017" y="12913"/>
                  </a:cubicBezTo>
                  <a:cubicBezTo>
                    <a:pt x="7541" y="12568"/>
                    <a:pt x="14625" y="412"/>
                    <a:pt x="8565" y="7"/>
                  </a:cubicBezTo>
                  <a:cubicBezTo>
                    <a:pt x="8502" y="3"/>
                    <a:pt x="8440" y="0"/>
                    <a:pt x="837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74;p59">
              <a:extLst>
                <a:ext uri="{FF2B5EF4-FFF2-40B4-BE49-F238E27FC236}">
                  <a16:creationId xmlns:a16="http://schemas.microsoft.com/office/drawing/2014/main" id="{A486C0F3-AD6F-6900-169E-2D90ED11600D}"/>
                </a:ext>
              </a:extLst>
            </p:cNvPr>
            <p:cNvSpPr/>
            <p:nvPr/>
          </p:nvSpPr>
          <p:spPr>
            <a:xfrm>
              <a:off x="1507325" y="2432275"/>
              <a:ext cx="44075" cy="44075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0"/>
                  </a:moveTo>
                  <a:cubicBezTo>
                    <a:pt x="393" y="0"/>
                    <a:pt x="0" y="393"/>
                    <a:pt x="0" y="882"/>
                  </a:cubicBezTo>
                  <a:cubicBezTo>
                    <a:pt x="0" y="1370"/>
                    <a:pt x="393" y="1763"/>
                    <a:pt x="881" y="1763"/>
                  </a:cubicBezTo>
                  <a:cubicBezTo>
                    <a:pt x="1369" y="1763"/>
                    <a:pt x="1762" y="1370"/>
                    <a:pt x="1762" y="882"/>
                  </a:cubicBezTo>
                  <a:cubicBezTo>
                    <a:pt x="1762" y="393"/>
                    <a:pt x="1369" y="0"/>
                    <a:pt x="88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75;p59">
              <a:extLst>
                <a:ext uri="{FF2B5EF4-FFF2-40B4-BE49-F238E27FC236}">
                  <a16:creationId xmlns:a16="http://schemas.microsoft.com/office/drawing/2014/main" id="{204D51DC-4B2D-0132-4A78-CD4451AA4DCB}"/>
                </a:ext>
              </a:extLst>
            </p:cNvPr>
            <p:cNvSpPr/>
            <p:nvPr/>
          </p:nvSpPr>
          <p:spPr>
            <a:xfrm>
              <a:off x="1516250" y="2214575"/>
              <a:ext cx="71750" cy="181775"/>
            </a:xfrm>
            <a:custGeom>
              <a:avLst/>
              <a:gdLst/>
              <a:ahLst/>
              <a:cxnLst/>
              <a:rect l="l" t="t" r="r" b="b"/>
              <a:pathLst>
                <a:path w="2870" h="7271" extrusionOk="0">
                  <a:moveTo>
                    <a:pt x="1849" y="1"/>
                  </a:moveTo>
                  <a:cubicBezTo>
                    <a:pt x="1220" y="1"/>
                    <a:pt x="517" y="1528"/>
                    <a:pt x="262" y="3482"/>
                  </a:cubicBezTo>
                  <a:cubicBezTo>
                    <a:pt x="0" y="5482"/>
                    <a:pt x="310" y="7184"/>
                    <a:pt x="953" y="7268"/>
                  </a:cubicBezTo>
                  <a:cubicBezTo>
                    <a:pt x="970" y="7270"/>
                    <a:pt x="987" y="7271"/>
                    <a:pt x="1003" y="7271"/>
                  </a:cubicBezTo>
                  <a:cubicBezTo>
                    <a:pt x="1645" y="7271"/>
                    <a:pt x="2341" y="5740"/>
                    <a:pt x="2608" y="3791"/>
                  </a:cubicBezTo>
                  <a:cubicBezTo>
                    <a:pt x="2870" y="1779"/>
                    <a:pt x="2560" y="88"/>
                    <a:pt x="1905" y="5"/>
                  </a:cubicBezTo>
                  <a:cubicBezTo>
                    <a:pt x="1887" y="2"/>
                    <a:pt x="1868" y="1"/>
                    <a:pt x="1849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76;p59">
              <a:extLst>
                <a:ext uri="{FF2B5EF4-FFF2-40B4-BE49-F238E27FC236}">
                  <a16:creationId xmlns:a16="http://schemas.microsoft.com/office/drawing/2014/main" id="{CFBEF8CD-2048-FCD2-FD74-86877A20B97D}"/>
                </a:ext>
              </a:extLst>
            </p:cNvPr>
            <p:cNvSpPr/>
            <p:nvPr/>
          </p:nvSpPr>
          <p:spPr>
            <a:xfrm>
              <a:off x="1927900" y="2299200"/>
              <a:ext cx="163450" cy="225700"/>
            </a:xfrm>
            <a:custGeom>
              <a:avLst/>
              <a:gdLst/>
              <a:ahLst/>
              <a:cxnLst/>
              <a:rect l="l" t="t" r="r" b="b"/>
              <a:pathLst>
                <a:path w="6538" h="9028" extrusionOk="0">
                  <a:moveTo>
                    <a:pt x="945" y="0"/>
                  </a:moveTo>
                  <a:cubicBezTo>
                    <a:pt x="855" y="0"/>
                    <a:pt x="774" y="20"/>
                    <a:pt x="703" y="61"/>
                  </a:cubicBezTo>
                  <a:cubicBezTo>
                    <a:pt x="1" y="466"/>
                    <a:pt x="584" y="2787"/>
                    <a:pt x="2001" y="5252"/>
                  </a:cubicBezTo>
                  <a:cubicBezTo>
                    <a:pt x="3275" y="7457"/>
                    <a:pt x="4799" y="9027"/>
                    <a:pt x="5604" y="9027"/>
                  </a:cubicBezTo>
                  <a:cubicBezTo>
                    <a:pt x="5695" y="9027"/>
                    <a:pt x="5776" y="9008"/>
                    <a:pt x="5847" y="8967"/>
                  </a:cubicBezTo>
                  <a:cubicBezTo>
                    <a:pt x="6537" y="8562"/>
                    <a:pt x="5954" y="6240"/>
                    <a:pt x="4537" y="3788"/>
                  </a:cubicBezTo>
                  <a:cubicBezTo>
                    <a:pt x="3263" y="1571"/>
                    <a:pt x="1748" y="0"/>
                    <a:pt x="945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77;p59">
              <a:extLst>
                <a:ext uri="{FF2B5EF4-FFF2-40B4-BE49-F238E27FC236}">
                  <a16:creationId xmlns:a16="http://schemas.microsoft.com/office/drawing/2014/main" id="{35C6BB9B-D959-FA44-1960-695A96DD0D05}"/>
                </a:ext>
              </a:extLst>
            </p:cNvPr>
            <p:cNvSpPr/>
            <p:nvPr/>
          </p:nvSpPr>
          <p:spPr>
            <a:xfrm>
              <a:off x="1736525" y="2426900"/>
              <a:ext cx="184575" cy="254250"/>
            </a:xfrm>
            <a:custGeom>
              <a:avLst/>
              <a:gdLst/>
              <a:ahLst/>
              <a:cxnLst/>
              <a:rect l="l" t="t" r="r" b="b"/>
              <a:pathLst>
                <a:path w="7383" h="10170" extrusionOk="0">
                  <a:moveTo>
                    <a:pt x="4738" y="0"/>
                  </a:moveTo>
                  <a:cubicBezTo>
                    <a:pt x="4505" y="0"/>
                    <a:pt x="4291" y="69"/>
                    <a:pt x="4120" y="215"/>
                  </a:cubicBezTo>
                  <a:cubicBezTo>
                    <a:pt x="3131" y="1049"/>
                    <a:pt x="4715" y="2799"/>
                    <a:pt x="4715" y="2799"/>
                  </a:cubicBezTo>
                  <a:lnTo>
                    <a:pt x="0" y="6526"/>
                  </a:lnTo>
                  <a:cubicBezTo>
                    <a:pt x="976" y="7461"/>
                    <a:pt x="1631" y="7660"/>
                    <a:pt x="2013" y="7660"/>
                  </a:cubicBezTo>
                  <a:cubicBezTo>
                    <a:pt x="2297" y="7660"/>
                    <a:pt x="2429" y="7550"/>
                    <a:pt x="2429" y="7550"/>
                  </a:cubicBezTo>
                  <a:lnTo>
                    <a:pt x="3227" y="10169"/>
                  </a:lnTo>
                  <a:lnTo>
                    <a:pt x="5644" y="7990"/>
                  </a:lnTo>
                  <a:lnTo>
                    <a:pt x="4858" y="6478"/>
                  </a:lnTo>
                  <a:cubicBezTo>
                    <a:pt x="4858" y="6478"/>
                    <a:pt x="6060" y="5871"/>
                    <a:pt x="6703" y="3764"/>
                  </a:cubicBezTo>
                  <a:cubicBezTo>
                    <a:pt x="7382" y="1569"/>
                    <a:pt x="5848" y="0"/>
                    <a:pt x="4738" y="0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78;p59">
              <a:extLst>
                <a:ext uri="{FF2B5EF4-FFF2-40B4-BE49-F238E27FC236}">
                  <a16:creationId xmlns:a16="http://schemas.microsoft.com/office/drawing/2014/main" id="{5ED28F74-944F-C2B6-09FB-1BA1EC3AE867}"/>
                </a:ext>
              </a:extLst>
            </p:cNvPr>
            <p:cNvSpPr/>
            <p:nvPr/>
          </p:nvSpPr>
          <p:spPr>
            <a:xfrm>
              <a:off x="1751100" y="2612575"/>
              <a:ext cx="770650" cy="437825"/>
            </a:xfrm>
            <a:custGeom>
              <a:avLst/>
              <a:gdLst/>
              <a:ahLst/>
              <a:cxnLst/>
              <a:rect l="l" t="t" r="r" b="b"/>
              <a:pathLst>
                <a:path w="30826" h="17513" extrusionOk="0">
                  <a:moveTo>
                    <a:pt x="7908" y="0"/>
                  </a:moveTo>
                  <a:cubicBezTo>
                    <a:pt x="6483" y="0"/>
                    <a:pt x="5078" y="410"/>
                    <a:pt x="3870" y="1182"/>
                  </a:cubicBezTo>
                  <a:cubicBezTo>
                    <a:pt x="0" y="3706"/>
                    <a:pt x="167" y="7981"/>
                    <a:pt x="167" y="7981"/>
                  </a:cubicBezTo>
                  <a:cubicBezTo>
                    <a:pt x="167" y="7981"/>
                    <a:pt x="2858" y="12612"/>
                    <a:pt x="13205" y="15672"/>
                  </a:cubicBezTo>
                  <a:cubicBezTo>
                    <a:pt x="18111" y="17129"/>
                    <a:pt x="22062" y="17512"/>
                    <a:pt x="24860" y="17512"/>
                  </a:cubicBezTo>
                  <a:cubicBezTo>
                    <a:pt x="27962" y="17512"/>
                    <a:pt x="29647" y="17041"/>
                    <a:pt x="29647" y="17041"/>
                  </a:cubicBezTo>
                  <a:cubicBezTo>
                    <a:pt x="30826" y="13493"/>
                    <a:pt x="29992" y="10803"/>
                    <a:pt x="29992" y="10803"/>
                  </a:cubicBezTo>
                  <a:cubicBezTo>
                    <a:pt x="29992" y="10803"/>
                    <a:pt x="23825" y="9636"/>
                    <a:pt x="18408" y="7493"/>
                  </a:cubicBezTo>
                  <a:cubicBezTo>
                    <a:pt x="13002" y="5338"/>
                    <a:pt x="8775" y="51"/>
                    <a:pt x="8775" y="51"/>
                  </a:cubicBezTo>
                  <a:cubicBezTo>
                    <a:pt x="8486" y="17"/>
                    <a:pt x="8197" y="0"/>
                    <a:pt x="7908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DD268B33-F1D0-A88C-F6BF-D4D70FBAE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014" y="1859287"/>
            <a:ext cx="2347163" cy="8779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C57B67F-C081-87C2-C40C-D75E09FB8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6448">
            <a:off x="3793289" y="1481580"/>
            <a:ext cx="2347163" cy="8779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AD29D3E-E53A-F8E1-EDE8-69E75FCE3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73560">
            <a:off x="6084308" y="1844505"/>
            <a:ext cx="2347163" cy="87790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78DFAC85-9B62-29A8-3F90-37D2FD8C55EB}"/>
              </a:ext>
            </a:extLst>
          </p:cNvPr>
          <p:cNvSpPr txBox="1"/>
          <p:nvPr/>
        </p:nvSpPr>
        <p:spPr>
          <a:xfrm>
            <a:off x="1281320" y="2060292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</a:rPr>
              <a:t>A</a:t>
            </a:r>
            <a:endParaRPr lang="vi-VN" sz="3000" dirty="0">
              <a:solidFill>
                <a:schemeClr val="accent4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46DF565-A4C9-35A5-E57E-9A0A82027A75}"/>
              </a:ext>
            </a:extLst>
          </p:cNvPr>
          <p:cNvSpPr txBox="1"/>
          <p:nvPr/>
        </p:nvSpPr>
        <p:spPr>
          <a:xfrm>
            <a:off x="3489454" y="1359299"/>
            <a:ext cx="628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B</a:t>
            </a:r>
            <a:endParaRPr lang="vi-VN" sz="2800" dirty="0">
              <a:solidFill>
                <a:schemeClr val="accent4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02C970B-C098-2EB8-6E1D-654FA483D614}"/>
              </a:ext>
            </a:extLst>
          </p:cNvPr>
          <p:cNvSpPr txBox="1"/>
          <p:nvPr/>
        </p:nvSpPr>
        <p:spPr>
          <a:xfrm>
            <a:off x="6046839" y="1376316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</a:rPr>
              <a:t>c</a:t>
            </a:r>
            <a:endParaRPr lang="vi-VN" sz="3000" dirty="0">
              <a:solidFill>
                <a:schemeClr val="accent4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9D3DD76-ADE0-2A98-F162-DFA4AAE9D302}"/>
              </a:ext>
            </a:extLst>
          </p:cNvPr>
          <p:cNvSpPr txBox="1"/>
          <p:nvPr/>
        </p:nvSpPr>
        <p:spPr>
          <a:xfrm>
            <a:off x="8258060" y="2094101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</a:rPr>
              <a:t>D</a:t>
            </a:r>
            <a:endParaRPr lang="vi-VN" sz="3000" dirty="0">
              <a:solidFill>
                <a:schemeClr val="accent4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52AD2E1-0FDC-269F-4D3D-8A560189A7EB}"/>
              </a:ext>
            </a:extLst>
          </p:cNvPr>
          <p:cNvSpPr txBox="1"/>
          <p:nvPr/>
        </p:nvSpPr>
        <p:spPr>
          <a:xfrm rot="19910889">
            <a:off x="2154431" y="1785127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</a:rPr>
              <a:t>m</a:t>
            </a:r>
            <a:endParaRPr lang="vi-VN" sz="3000" dirty="0">
              <a:solidFill>
                <a:schemeClr val="accent4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34436BE-D4D1-3377-1F7D-632812E10B81}"/>
              </a:ext>
            </a:extLst>
          </p:cNvPr>
          <p:cNvSpPr txBox="1"/>
          <p:nvPr/>
        </p:nvSpPr>
        <p:spPr>
          <a:xfrm>
            <a:off x="4444962" y="1352419"/>
            <a:ext cx="1498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</a:rPr>
              <a:t>6 km</a:t>
            </a:r>
            <a:endParaRPr lang="vi-VN" sz="3000" dirty="0">
              <a:solidFill>
                <a:schemeClr val="accent4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24A754D-086F-1FD0-9923-DBA14F3438AB}"/>
              </a:ext>
            </a:extLst>
          </p:cNvPr>
          <p:cNvSpPr txBox="1"/>
          <p:nvPr/>
        </p:nvSpPr>
        <p:spPr>
          <a:xfrm rot="1110921">
            <a:off x="7305592" y="1784988"/>
            <a:ext cx="516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</a:rPr>
              <a:t>n</a:t>
            </a:r>
            <a:endParaRPr lang="vi-VN" sz="3000" dirty="0">
              <a:solidFill>
                <a:schemeClr val="accent4"/>
              </a:solidFill>
            </a:endParaRPr>
          </a:p>
        </p:txBody>
      </p:sp>
      <p:sp>
        <p:nvSpPr>
          <p:cNvPr id="3" name="Text Box 62">
            <a:extLst>
              <a:ext uri="{FF2B5EF4-FFF2-40B4-BE49-F238E27FC236}">
                <a16:creationId xmlns:a16="http://schemas.microsoft.com/office/drawing/2014/main" id="{C1468789-51A3-6847-4366-224446D70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34" y="2853808"/>
            <a:ext cx="8535182" cy="12464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0" cap="none" spc="0" normalizeH="0" baseline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Biểu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 </a:t>
            </a:r>
            <a:r>
              <a:rPr kumimoji="0" lang="en-US" altLang="en-US" sz="3000" b="1" i="0" u="none" strike="noStrike" kern="0" cap="none" spc="0" normalizeH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thức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 </a:t>
            </a:r>
            <a:r>
              <a:rPr kumimoji="0" lang="en-US" altLang="en-US" sz="3000" b="1" i="0" u="none" strike="noStrike" kern="0" cap="none" spc="0" normalizeH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tính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 </a:t>
            </a:r>
            <a:r>
              <a:rPr kumimoji="0" lang="en-US" altLang="en-US" sz="3000" b="1" i="0" u="none" strike="noStrike" kern="0" cap="none" spc="0" normalizeH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độ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 </a:t>
            </a:r>
            <a:r>
              <a:rPr kumimoji="0" lang="en-US" altLang="en-US" sz="3000" b="1" i="0" u="none" strike="noStrike" kern="0" cap="none" spc="0" normalizeH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dài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 </a:t>
            </a:r>
            <a:r>
              <a:rPr lang="en-US" altLang="en-US" sz="3000" b="1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q</a:t>
            </a:r>
            <a:r>
              <a:rPr kumimoji="0" lang="en-US" altLang="en-US" sz="3000" b="1" i="0" u="none" strike="noStrike" kern="0" cap="none" spc="0" normalizeH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uãng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 </a:t>
            </a:r>
            <a:r>
              <a:rPr kumimoji="0" lang="en-US" altLang="en-US" sz="3000" b="1" i="0" u="none" strike="noStrike" kern="0" cap="none" spc="0" normalizeH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đường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 ABCD </a:t>
            </a:r>
            <a:r>
              <a:rPr kumimoji="0" lang="en-US" altLang="en-US" sz="3000" b="1" i="0" u="none" strike="noStrike" kern="0" cap="none" spc="0" normalizeH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là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: </a:t>
            </a:r>
            <a:endParaRPr lang="en-US" altLang="en-US" sz="3000" b="1" dirty="0">
              <a:ln w="0"/>
              <a:solidFill>
                <a:srgbClr val="3C1A32"/>
              </a:solidFill>
              <a:effectLst>
                <a:outerShdw blurRad="38100" dist="19050" dir="2700000" algn="tl" rotWithShape="0">
                  <a:srgbClr val="3C1A32">
                    <a:alpha val="40000"/>
                  </a:srgbClr>
                </a:outerShdw>
              </a:effectLst>
              <a:latin typeface="UVF TypoSlabserif" panose="0200040305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altLang="en-US" sz="3000" b="1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m + 6 + n</a:t>
            </a:r>
            <a:endParaRPr kumimoji="0" lang="en-US" altLang="en-US" sz="3000" b="1" i="0" u="none" strike="noStrike" kern="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3C1A32">
                    <a:alpha val="40000"/>
                  </a:srgbClr>
                </a:outerShdw>
              </a:effectLst>
              <a:uLnTx/>
              <a:uFillTx/>
              <a:latin typeface="UVF TypoSlabserif" panose="02000403050000020004" pitchFamily="2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4EABB2-3808-D181-10C0-0E4B428B7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69D5EB-2455-1922-F5B1-949E7361D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9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AC333BE0-0220-1571-EF35-9DE4B8AC6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667" y="-23005"/>
            <a:ext cx="709333" cy="483506"/>
          </a:xfrm>
          <a:prstGeom prst="rect">
            <a:avLst/>
          </a:prstGeom>
        </p:spPr>
      </p:pic>
      <p:sp>
        <p:nvSpPr>
          <p:cNvPr id="44" name="Rectangle 13">
            <a:extLst>
              <a:ext uri="{FF2B5EF4-FFF2-40B4-BE49-F238E27FC236}">
                <a16:creationId xmlns:a16="http://schemas.microsoft.com/office/drawing/2014/main" id="{4BAD50B7-F465-4B28-936C-D20ACE411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580" y="1529180"/>
            <a:ext cx="2744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4955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4955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495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2495550" algn="l"/>
              </a:tabLst>
              <a:defRPr/>
            </a:pPr>
            <a:r>
              <a:rPr kumimoji="0" lang="fr-FR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grpSp>
        <p:nvGrpSpPr>
          <p:cNvPr id="8" name="Google Shape;1348;p59">
            <a:extLst>
              <a:ext uri="{FF2B5EF4-FFF2-40B4-BE49-F238E27FC236}">
                <a16:creationId xmlns:a16="http://schemas.microsoft.com/office/drawing/2014/main" id="{EE8D1EC2-8D6E-B925-8B22-3D7116A8B277}"/>
              </a:ext>
            </a:extLst>
          </p:cNvPr>
          <p:cNvGrpSpPr/>
          <p:nvPr/>
        </p:nvGrpSpPr>
        <p:grpSpPr>
          <a:xfrm rot="3340496">
            <a:off x="149063" y="-104948"/>
            <a:ext cx="692988" cy="1316742"/>
            <a:chOff x="1405725" y="1840175"/>
            <a:chExt cx="2376900" cy="2280050"/>
          </a:xfrm>
        </p:grpSpPr>
        <p:sp>
          <p:nvSpPr>
            <p:cNvPr id="10" name="Google Shape;1349;p59">
              <a:extLst>
                <a:ext uri="{FF2B5EF4-FFF2-40B4-BE49-F238E27FC236}">
                  <a16:creationId xmlns:a16="http://schemas.microsoft.com/office/drawing/2014/main" id="{26E701E9-7266-1405-A05C-3224035EFDF9}"/>
                </a:ext>
              </a:extLst>
            </p:cNvPr>
            <p:cNvSpPr/>
            <p:nvPr/>
          </p:nvSpPr>
          <p:spPr>
            <a:xfrm>
              <a:off x="3591800" y="3137825"/>
              <a:ext cx="190825" cy="158500"/>
            </a:xfrm>
            <a:custGeom>
              <a:avLst/>
              <a:gdLst/>
              <a:ahLst/>
              <a:cxnLst/>
              <a:rect l="l" t="t" r="r" b="b"/>
              <a:pathLst>
                <a:path w="7633" h="6340" extrusionOk="0">
                  <a:moveTo>
                    <a:pt x="5138" y="1"/>
                  </a:moveTo>
                  <a:cubicBezTo>
                    <a:pt x="3715" y="1"/>
                    <a:pt x="2275" y="2008"/>
                    <a:pt x="2275" y="2008"/>
                  </a:cubicBezTo>
                  <a:lnTo>
                    <a:pt x="1" y="5675"/>
                  </a:lnTo>
                  <a:cubicBezTo>
                    <a:pt x="1" y="5675"/>
                    <a:pt x="1509" y="6339"/>
                    <a:pt x="2773" y="6339"/>
                  </a:cubicBezTo>
                  <a:cubicBezTo>
                    <a:pt x="2995" y="6339"/>
                    <a:pt x="3209" y="6319"/>
                    <a:pt x="3406" y="6271"/>
                  </a:cubicBezTo>
                  <a:cubicBezTo>
                    <a:pt x="4716" y="5961"/>
                    <a:pt x="7633" y="1461"/>
                    <a:pt x="5990" y="282"/>
                  </a:cubicBezTo>
                  <a:cubicBezTo>
                    <a:pt x="5714" y="83"/>
                    <a:pt x="5426" y="1"/>
                    <a:pt x="5138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350;p59">
              <a:extLst>
                <a:ext uri="{FF2B5EF4-FFF2-40B4-BE49-F238E27FC236}">
                  <a16:creationId xmlns:a16="http://schemas.microsoft.com/office/drawing/2014/main" id="{397FF1E3-06E4-FE17-6F02-D27EAC266A50}"/>
                </a:ext>
              </a:extLst>
            </p:cNvPr>
            <p:cNvSpPr/>
            <p:nvPr/>
          </p:nvSpPr>
          <p:spPr>
            <a:xfrm>
              <a:off x="3112875" y="3998675"/>
              <a:ext cx="241250" cy="121550"/>
            </a:xfrm>
            <a:custGeom>
              <a:avLst/>
              <a:gdLst/>
              <a:ahLst/>
              <a:cxnLst/>
              <a:rect l="l" t="t" r="r" b="b"/>
              <a:pathLst>
                <a:path w="9650" h="4862" extrusionOk="0">
                  <a:moveTo>
                    <a:pt x="6995" y="1"/>
                  </a:moveTo>
                  <a:cubicBezTo>
                    <a:pt x="5380" y="1"/>
                    <a:pt x="3418" y="805"/>
                    <a:pt x="3418" y="805"/>
                  </a:cubicBezTo>
                  <a:lnTo>
                    <a:pt x="941" y="1936"/>
                  </a:lnTo>
                  <a:cubicBezTo>
                    <a:pt x="941" y="1936"/>
                    <a:pt x="1" y="4615"/>
                    <a:pt x="2132" y="4841"/>
                  </a:cubicBezTo>
                  <a:cubicBezTo>
                    <a:pt x="2263" y="4855"/>
                    <a:pt x="2408" y="4862"/>
                    <a:pt x="2563" y="4862"/>
                  </a:cubicBezTo>
                  <a:cubicBezTo>
                    <a:pt x="4903" y="4862"/>
                    <a:pt x="9649" y="3292"/>
                    <a:pt x="9002" y="1114"/>
                  </a:cubicBezTo>
                  <a:cubicBezTo>
                    <a:pt x="8745" y="269"/>
                    <a:pt x="7928" y="1"/>
                    <a:pt x="6995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351;p59">
              <a:extLst>
                <a:ext uri="{FF2B5EF4-FFF2-40B4-BE49-F238E27FC236}">
                  <a16:creationId xmlns:a16="http://schemas.microsoft.com/office/drawing/2014/main" id="{E0C462BB-0B24-80B9-4407-2B5979EC87D1}"/>
                </a:ext>
              </a:extLst>
            </p:cNvPr>
            <p:cNvSpPr/>
            <p:nvPr/>
          </p:nvSpPr>
          <p:spPr>
            <a:xfrm>
              <a:off x="2443150" y="3094800"/>
              <a:ext cx="1207625" cy="952275"/>
            </a:xfrm>
            <a:custGeom>
              <a:avLst/>
              <a:gdLst/>
              <a:ahLst/>
              <a:cxnLst/>
              <a:rect l="l" t="t" r="r" b="b"/>
              <a:pathLst>
                <a:path w="48305" h="38091" extrusionOk="0">
                  <a:moveTo>
                    <a:pt x="36909" y="0"/>
                  </a:moveTo>
                  <a:cubicBezTo>
                    <a:pt x="28415" y="0"/>
                    <a:pt x="18848" y="5039"/>
                    <a:pt x="18848" y="5039"/>
                  </a:cubicBezTo>
                  <a:cubicBezTo>
                    <a:pt x="18848" y="5039"/>
                    <a:pt x="15441" y="4106"/>
                    <a:pt x="11710" y="4106"/>
                  </a:cubicBezTo>
                  <a:cubicBezTo>
                    <a:pt x="7997" y="4106"/>
                    <a:pt x="3962" y="5030"/>
                    <a:pt x="2644" y="8718"/>
                  </a:cubicBezTo>
                  <a:cubicBezTo>
                    <a:pt x="1" y="16124"/>
                    <a:pt x="3691" y="20339"/>
                    <a:pt x="14681" y="25292"/>
                  </a:cubicBezTo>
                  <a:cubicBezTo>
                    <a:pt x="25658" y="30233"/>
                    <a:pt x="27444" y="38091"/>
                    <a:pt x="27444" y="38091"/>
                  </a:cubicBezTo>
                  <a:cubicBezTo>
                    <a:pt x="31207" y="37995"/>
                    <a:pt x="32052" y="36138"/>
                    <a:pt x="32052" y="36138"/>
                  </a:cubicBezTo>
                  <a:cubicBezTo>
                    <a:pt x="32052" y="36138"/>
                    <a:pt x="33469" y="31733"/>
                    <a:pt x="28159" y="23791"/>
                  </a:cubicBezTo>
                  <a:cubicBezTo>
                    <a:pt x="22837" y="15850"/>
                    <a:pt x="17265" y="14624"/>
                    <a:pt x="17265" y="14624"/>
                  </a:cubicBezTo>
                  <a:cubicBezTo>
                    <a:pt x="24444" y="8819"/>
                    <a:pt x="33683" y="7710"/>
                    <a:pt x="39696" y="7710"/>
                  </a:cubicBezTo>
                  <a:cubicBezTo>
                    <a:pt x="43414" y="7710"/>
                    <a:pt x="45899" y="8135"/>
                    <a:pt x="45899" y="8135"/>
                  </a:cubicBezTo>
                  <a:cubicBezTo>
                    <a:pt x="47578" y="7039"/>
                    <a:pt x="48304" y="3325"/>
                    <a:pt x="48304" y="3325"/>
                  </a:cubicBezTo>
                  <a:cubicBezTo>
                    <a:pt x="48304" y="3325"/>
                    <a:pt x="45816" y="146"/>
                    <a:pt x="37231" y="3"/>
                  </a:cubicBezTo>
                  <a:cubicBezTo>
                    <a:pt x="37124" y="1"/>
                    <a:pt x="37017" y="0"/>
                    <a:pt x="36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56;p59">
              <a:extLst>
                <a:ext uri="{FF2B5EF4-FFF2-40B4-BE49-F238E27FC236}">
                  <a16:creationId xmlns:a16="http://schemas.microsoft.com/office/drawing/2014/main" id="{7ABCA77D-7C09-F844-8940-9DEE800DF93F}"/>
                </a:ext>
              </a:extLst>
            </p:cNvPr>
            <p:cNvSpPr/>
            <p:nvPr/>
          </p:nvSpPr>
          <p:spPr>
            <a:xfrm>
              <a:off x="3247425" y="2260675"/>
              <a:ext cx="210150" cy="169550"/>
            </a:xfrm>
            <a:custGeom>
              <a:avLst/>
              <a:gdLst/>
              <a:ahLst/>
              <a:cxnLst/>
              <a:rect l="l" t="t" r="r" b="b"/>
              <a:pathLst>
                <a:path w="8406" h="6782" extrusionOk="0">
                  <a:moveTo>
                    <a:pt x="2551" y="1"/>
                  </a:moveTo>
                  <a:cubicBezTo>
                    <a:pt x="1495" y="1"/>
                    <a:pt x="89" y="1395"/>
                    <a:pt x="48" y="2781"/>
                  </a:cubicBezTo>
                  <a:cubicBezTo>
                    <a:pt x="0" y="4364"/>
                    <a:pt x="1750" y="4793"/>
                    <a:pt x="1750" y="4793"/>
                  </a:cubicBezTo>
                  <a:lnTo>
                    <a:pt x="1381" y="6436"/>
                  </a:lnTo>
                  <a:lnTo>
                    <a:pt x="4144" y="6781"/>
                  </a:lnTo>
                  <a:lnTo>
                    <a:pt x="4513" y="5507"/>
                  </a:lnTo>
                  <a:cubicBezTo>
                    <a:pt x="4513" y="5507"/>
                    <a:pt x="7525" y="5400"/>
                    <a:pt x="8406" y="2769"/>
                  </a:cubicBezTo>
                  <a:lnTo>
                    <a:pt x="8406" y="2769"/>
                  </a:lnTo>
                  <a:cubicBezTo>
                    <a:pt x="8406" y="2769"/>
                    <a:pt x="7274" y="3086"/>
                    <a:pt x="5655" y="3086"/>
                  </a:cubicBezTo>
                  <a:cubicBezTo>
                    <a:pt x="4648" y="3086"/>
                    <a:pt x="3454" y="2963"/>
                    <a:pt x="2227" y="2566"/>
                  </a:cubicBezTo>
                  <a:cubicBezTo>
                    <a:pt x="2227" y="2566"/>
                    <a:pt x="4036" y="626"/>
                    <a:pt x="3001" y="102"/>
                  </a:cubicBezTo>
                  <a:cubicBezTo>
                    <a:pt x="2863" y="33"/>
                    <a:pt x="2711" y="1"/>
                    <a:pt x="2551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357;p59">
              <a:extLst>
                <a:ext uri="{FF2B5EF4-FFF2-40B4-BE49-F238E27FC236}">
                  <a16:creationId xmlns:a16="http://schemas.microsoft.com/office/drawing/2014/main" id="{DAC6489E-85D6-0758-B639-70DA1EDF58A7}"/>
                </a:ext>
              </a:extLst>
            </p:cNvPr>
            <p:cNvSpPr/>
            <p:nvPr/>
          </p:nvSpPr>
          <p:spPr>
            <a:xfrm>
              <a:off x="2760150" y="2417225"/>
              <a:ext cx="688800" cy="614250"/>
            </a:xfrm>
            <a:custGeom>
              <a:avLst/>
              <a:gdLst/>
              <a:ahLst/>
              <a:cxnLst/>
              <a:rect l="l" t="t" r="r" b="b"/>
              <a:pathLst>
                <a:path w="27552" h="24570" extrusionOk="0">
                  <a:moveTo>
                    <a:pt x="20330" y="1"/>
                  </a:moveTo>
                  <a:cubicBezTo>
                    <a:pt x="19635" y="1"/>
                    <a:pt x="19040" y="91"/>
                    <a:pt x="18646" y="281"/>
                  </a:cubicBezTo>
                  <a:cubicBezTo>
                    <a:pt x="16884" y="1138"/>
                    <a:pt x="17289" y="4186"/>
                    <a:pt x="13109" y="10044"/>
                  </a:cubicBezTo>
                  <a:cubicBezTo>
                    <a:pt x="8942" y="15890"/>
                    <a:pt x="1" y="17712"/>
                    <a:pt x="1" y="17712"/>
                  </a:cubicBezTo>
                  <a:lnTo>
                    <a:pt x="1560" y="24570"/>
                  </a:lnTo>
                  <a:cubicBezTo>
                    <a:pt x="1560" y="24570"/>
                    <a:pt x="8573" y="23117"/>
                    <a:pt x="14979" y="20081"/>
                  </a:cubicBezTo>
                  <a:cubicBezTo>
                    <a:pt x="21372" y="17033"/>
                    <a:pt x="27552" y="5139"/>
                    <a:pt x="26909" y="2865"/>
                  </a:cubicBezTo>
                  <a:cubicBezTo>
                    <a:pt x="26418" y="1105"/>
                    <a:pt x="22764" y="1"/>
                    <a:pt x="20330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358;p59">
              <a:extLst>
                <a:ext uri="{FF2B5EF4-FFF2-40B4-BE49-F238E27FC236}">
                  <a16:creationId xmlns:a16="http://schemas.microsoft.com/office/drawing/2014/main" id="{26680CB1-6F6D-C867-D1B9-FD8A69A95773}"/>
                </a:ext>
              </a:extLst>
            </p:cNvPr>
            <p:cNvSpPr/>
            <p:nvPr/>
          </p:nvSpPr>
          <p:spPr>
            <a:xfrm>
              <a:off x="2466075" y="2860000"/>
              <a:ext cx="448300" cy="483300"/>
            </a:xfrm>
            <a:custGeom>
              <a:avLst/>
              <a:gdLst/>
              <a:ahLst/>
              <a:cxnLst/>
              <a:rect l="l" t="t" r="r" b="b"/>
              <a:pathLst>
                <a:path w="17932" h="19332" extrusionOk="0">
                  <a:moveTo>
                    <a:pt x="11764" y="1"/>
                  </a:moveTo>
                  <a:cubicBezTo>
                    <a:pt x="11243" y="325"/>
                    <a:pt x="10560" y="423"/>
                    <a:pt x="9925" y="423"/>
                  </a:cubicBezTo>
                  <a:cubicBezTo>
                    <a:pt x="8950" y="423"/>
                    <a:pt x="8085" y="191"/>
                    <a:pt x="8085" y="191"/>
                  </a:cubicBezTo>
                  <a:cubicBezTo>
                    <a:pt x="8085" y="191"/>
                    <a:pt x="7533" y="138"/>
                    <a:pt x="6830" y="138"/>
                  </a:cubicBezTo>
                  <a:cubicBezTo>
                    <a:pt x="5945" y="138"/>
                    <a:pt x="4820" y="223"/>
                    <a:pt x="4263" y="608"/>
                  </a:cubicBezTo>
                  <a:cubicBezTo>
                    <a:pt x="3795" y="931"/>
                    <a:pt x="3134" y="1017"/>
                    <a:pt x="2564" y="1017"/>
                  </a:cubicBezTo>
                  <a:cubicBezTo>
                    <a:pt x="1914" y="1017"/>
                    <a:pt x="1381" y="906"/>
                    <a:pt x="1381" y="906"/>
                  </a:cubicBezTo>
                  <a:lnTo>
                    <a:pt x="1381" y="906"/>
                  </a:lnTo>
                  <a:cubicBezTo>
                    <a:pt x="1774" y="2680"/>
                    <a:pt x="0" y="17527"/>
                    <a:pt x="0" y="17527"/>
                  </a:cubicBezTo>
                  <a:cubicBezTo>
                    <a:pt x="0" y="17527"/>
                    <a:pt x="4730" y="19332"/>
                    <a:pt x="7785" y="19332"/>
                  </a:cubicBezTo>
                  <a:cubicBezTo>
                    <a:pt x="8050" y="19332"/>
                    <a:pt x="8302" y="19318"/>
                    <a:pt x="8537" y="19289"/>
                  </a:cubicBezTo>
                  <a:cubicBezTo>
                    <a:pt x="11490" y="18932"/>
                    <a:pt x="17931" y="14443"/>
                    <a:pt x="17931" y="14443"/>
                  </a:cubicBezTo>
                  <a:lnTo>
                    <a:pt x="11764" y="1"/>
                  </a:ln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359;p59">
              <a:extLst>
                <a:ext uri="{FF2B5EF4-FFF2-40B4-BE49-F238E27FC236}">
                  <a16:creationId xmlns:a16="http://schemas.microsoft.com/office/drawing/2014/main" id="{0313CB3C-6263-311F-D342-6496F3E271EF}"/>
                </a:ext>
              </a:extLst>
            </p:cNvPr>
            <p:cNvSpPr/>
            <p:nvPr/>
          </p:nvSpPr>
          <p:spPr>
            <a:xfrm>
              <a:off x="2186275" y="1840175"/>
              <a:ext cx="690268" cy="369800"/>
            </a:xfrm>
            <a:custGeom>
              <a:avLst/>
              <a:gdLst/>
              <a:ahLst/>
              <a:cxnLst/>
              <a:rect l="l" t="t" r="r" b="b"/>
              <a:pathLst>
                <a:path w="26326" h="14792" extrusionOk="0">
                  <a:moveTo>
                    <a:pt x="19048" y="1"/>
                  </a:moveTo>
                  <a:cubicBezTo>
                    <a:pt x="16932" y="1"/>
                    <a:pt x="16467" y="1741"/>
                    <a:pt x="16467" y="1741"/>
                  </a:cubicBezTo>
                  <a:cubicBezTo>
                    <a:pt x="16467" y="1741"/>
                    <a:pt x="14812" y="211"/>
                    <a:pt x="12780" y="211"/>
                  </a:cubicBezTo>
                  <a:cubicBezTo>
                    <a:pt x="12461" y="211"/>
                    <a:pt x="12132" y="249"/>
                    <a:pt x="11800" y="336"/>
                  </a:cubicBezTo>
                  <a:cubicBezTo>
                    <a:pt x="9347" y="967"/>
                    <a:pt x="8394" y="3825"/>
                    <a:pt x="8394" y="3825"/>
                  </a:cubicBezTo>
                  <a:cubicBezTo>
                    <a:pt x="8394" y="3825"/>
                    <a:pt x="7221" y="3098"/>
                    <a:pt x="5357" y="3098"/>
                  </a:cubicBezTo>
                  <a:cubicBezTo>
                    <a:pt x="4641" y="3098"/>
                    <a:pt x="3822" y="3206"/>
                    <a:pt x="2929" y="3503"/>
                  </a:cubicBezTo>
                  <a:cubicBezTo>
                    <a:pt x="1441" y="5575"/>
                    <a:pt x="0" y="8778"/>
                    <a:pt x="2596" y="11516"/>
                  </a:cubicBezTo>
                  <a:cubicBezTo>
                    <a:pt x="3469" y="12433"/>
                    <a:pt x="4308" y="12739"/>
                    <a:pt x="5038" y="12739"/>
                  </a:cubicBezTo>
                  <a:cubicBezTo>
                    <a:pt x="6498" y="12739"/>
                    <a:pt x="7525" y="11516"/>
                    <a:pt x="7525" y="11516"/>
                  </a:cubicBezTo>
                  <a:lnTo>
                    <a:pt x="7525" y="11516"/>
                  </a:lnTo>
                  <a:cubicBezTo>
                    <a:pt x="7525" y="11517"/>
                    <a:pt x="6811" y="14719"/>
                    <a:pt x="10597" y="14791"/>
                  </a:cubicBezTo>
                  <a:cubicBezTo>
                    <a:pt x="10626" y="14791"/>
                    <a:pt x="10655" y="14791"/>
                    <a:pt x="10683" y="14791"/>
                  </a:cubicBezTo>
                  <a:cubicBezTo>
                    <a:pt x="14376" y="14791"/>
                    <a:pt x="14693" y="10254"/>
                    <a:pt x="14693" y="10254"/>
                  </a:cubicBezTo>
                  <a:cubicBezTo>
                    <a:pt x="14693" y="10254"/>
                    <a:pt x="15874" y="12685"/>
                    <a:pt x="17977" y="12685"/>
                  </a:cubicBezTo>
                  <a:cubicBezTo>
                    <a:pt x="18511" y="12685"/>
                    <a:pt x="19104" y="12528"/>
                    <a:pt x="19753" y="12135"/>
                  </a:cubicBezTo>
                  <a:cubicBezTo>
                    <a:pt x="22955" y="10195"/>
                    <a:pt x="21801" y="7909"/>
                    <a:pt x="21801" y="7909"/>
                  </a:cubicBezTo>
                  <a:lnTo>
                    <a:pt x="21801" y="7909"/>
                  </a:lnTo>
                  <a:cubicBezTo>
                    <a:pt x="21801" y="7909"/>
                    <a:pt x="22609" y="8943"/>
                    <a:pt x="23632" y="8943"/>
                  </a:cubicBezTo>
                  <a:cubicBezTo>
                    <a:pt x="24302" y="8943"/>
                    <a:pt x="25065" y="8498"/>
                    <a:pt x="25754" y="7028"/>
                  </a:cubicBezTo>
                  <a:cubicBezTo>
                    <a:pt x="26289" y="5861"/>
                    <a:pt x="26325" y="4837"/>
                    <a:pt x="26123" y="3968"/>
                  </a:cubicBezTo>
                  <a:cubicBezTo>
                    <a:pt x="26075" y="3920"/>
                    <a:pt x="26027" y="3873"/>
                    <a:pt x="25980" y="3825"/>
                  </a:cubicBezTo>
                  <a:cubicBezTo>
                    <a:pt x="25265" y="3101"/>
                    <a:pt x="24593" y="2880"/>
                    <a:pt x="24040" y="2880"/>
                  </a:cubicBezTo>
                  <a:cubicBezTo>
                    <a:pt x="23174" y="2880"/>
                    <a:pt x="22598" y="3420"/>
                    <a:pt x="22598" y="3420"/>
                  </a:cubicBezTo>
                  <a:cubicBezTo>
                    <a:pt x="22598" y="3420"/>
                    <a:pt x="22872" y="694"/>
                    <a:pt x="19967" y="98"/>
                  </a:cubicBezTo>
                  <a:cubicBezTo>
                    <a:pt x="19631" y="31"/>
                    <a:pt x="19325" y="1"/>
                    <a:pt x="19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360;p59">
              <a:extLst>
                <a:ext uri="{FF2B5EF4-FFF2-40B4-BE49-F238E27FC236}">
                  <a16:creationId xmlns:a16="http://schemas.microsoft.com/office/drawing/2014/main" id="{2C0EC6D9-BAB4-1944-5171-AE8FC287D288}"/>
                </a:ext>
              </a:extLst>
            </p:cNvPr>
            <p:cNvSpPr/>
            <p:nvPr/>
          </p:nvSpPr>
          <p:spPr>
            <a:xfrm>
              <a:off x="2036250" y="1918225"/>
              <a:ext cx="1001950" cy="839000"/>
            </a:xfrm>
            <a:custGeom>
              <a:avLst/>
              <a:gdLst/>
              <a:ahLst/>
              <a:cxnLst/>
              <a:rect l="l" t="t" r="r" b="b"/>
              <a:pathLst>
                <a:path w="40078" h="33560" extrusionOk="0">
                  <a:moveTo>
                    <a:pt x="9680" y="0"/>
                  </a:moveTo>
                  <a:lnTo>
                    <a:pt x="9680" y="0"/>
                  </a:lnTo>
                  <a:cubicBezTo>
                    <a:pt x="9454" y="72"/>
                    <a:pt x="9216" y="167"/>
                    <a:pt x="8978" y="262"/>
                  </a:cubicBezTo>
                  <a:cubicBezTo>
                    <a:pt x="5394" y="1810"/>
                    <a:pt x="5978" y="6573"/>
                    <a:pt x="5978" y="6573"/>
                  </a:cubicBezTo>
                  <a:cubicBezTo>
                    <a:pt x="5978" y="6573"/>
                    <a:pt x="2799" y="7025"/>
                    <a:pt x="1572" y="10656"/>
                  </a:cubicBezTo>
                  <a:cubicBezTo>
                    <a:pt x="358" y="14288"/>
                    <a:pt x="2049" y="15490"/>
                    <a:pt x="2049" y="15490"/>
                  </a:cubicBezTo>
                  <a:cubicBezTo>
                    <a:pt x="2049" y="15490"/>
                    <a:pt x="1" y="16324"/>
                    <a:pt x="370" y="19848"/>
                  </a:cubicBezTo>
                  <a:cubicBezTo>
                    <a:pt x="727" y="23372"/>
                    <a:pt x="2680" y="23420"/>
                    <a:pt x="2680" y="23420"/>
                  </a:cubicBezTo>
                  <a:cubicBezTo>
                    <a:pt x="2680" y="23420"/>
                    <a:pt x="1275" y="24146"/>
                    <a:pt x="1953" y="25801"/>
                  </a:cubicBezTo>
                  <a:cubicBezTo>
                    <a:pt x="2632" y="27456"/>
                    <a:pt x="4537" y="27956"/>
                    <a:pt x="4537" y="27956"/>
                  </a:cubicBezTo>
                  <a:cubicBezTo>
                    <a:pt x="4537" y="27956"/>
                    <a:pt x="3561" y="29552"/>
                    <a:pt x="6299" y="30957"/>
                  </a:cubicBezTo>
                  <a:cubicBezTo>
                    <a:pt x="7296" y="31468"/>
                    <a:pt x="8082" y="31631"/>
                    <a:pt x="8678" y="31631"/>
                  </a:cubicBezTo>
                  <a:cubicBezTo>
                    <a:pt x="9718" y="31631"/>
                    <a:pt x="10180" y="31135"/>
                    <a:pt x="10181" y="31135"/>
                  </a:cubicBezTo>
                  <a:lnTo>
                    <a:pt x="10181" y="31135"/>
                  </a:lnTo>
                  <a:cubicBezTo>
                    <a:pt x="10180" y="31135"/>
                    <a:pt x="9847" y="32993"/>
                    <a:pt x="12621" y="33493"/>
                  </a:cubicBezTo>
                  <a:cubicBezTo>
                    <a:pt x="12873" y="33538"/>
                    <a:pt x="13109" y="33559"/>
                    <a:pt x="13329" y="33559"/>
                  </a:cubicBezTo>
                  <a:cubicBezTo>
                    <a:pt x="15518" y="33559"/>
                    <a:pt x="16157" y="31504"/>
                    <a:pt x="16157" y="31504"/>
                  </a:cubicBezTo>
                  <a:lnTo>
                    <a:pt x="31778" y="29504"/>
                  </a:lnTo>
                  <a:cubicBezTo>
                    <a:pt x="31778" y="29504"/>
                    <a:pt x="35088" y="28909"/>
                    <a:pt x="35862" y="27099"/>
                  </a:cubicBezTo>
                  <a:cubicBezTo>
                    <a:pt x="36624" y="25289"/>
                    <a:pt x="35136" y="24694"/>
                    <a:pt x="35136" y="24694"/>
                  </a:cubicBezTo>
                  <a:cubicBezTo>
                    <a:pt x="36624" y="24456"/>
                    <a:pt x="37886" y="23456"/>
                    <a:pt x="38446" y="22051"/>
                  </a:cubicBezTo>
                  <a:cubicBezTo>
                    <a:pt x="39398" y="19658"/>
                    <a:pt x="37446" y="18288"/>
                    <a:pt x="37446" y="18288"/>
                  </a:cubicBezTo>
                  <a:cubicBezTo>
                    <a:pt x="37446" y="18288"/>
                    <a:pt x="40077" y="17062"/>
                    <a:pt x="39708" y="14336"/>
                  </a:cubicBezTo>
                  <a:cubicBezTo>
                    <a:pt x="39351" y="11621"/>
                    <a:pt x="36529" y="11276"/>
                    <a:pt x="36529" y="11276"/>
                  </a:cubicBezTo>
                  <a:cubicBezTo>
                    <a:pt x="36529" y="11276"/>
                    <a:pt x="38684" y="10002"/>
                    <a:pt x="36755" y="6215"/>
                  </a:cubicBezTo>
                  <a:cubicBezTo>
                    <a:pt x="36102" y="4926"/>
                    <a:pt x="35262" y="4601"/>
                    <a:pt x="34580" y="4601"/>
                  </a:cubicBezTo>
                  <a:cubicBezTo>
                    <a:pt x="33883" y="4601"/>
                    <a:pt x="33350" y="4941"/>
                    <a:pt x="33350" y="4941"/>
                  </a:cubicBezTo>
                  <a:cubicBezTo>
                    <a:pt x="33350" y="4941"/>
                    <a:pt x="34517" y="2322"/>
                    <a:pt x="32874" y="465"/>
                  </a:cubicBezTo>
                  <a:lnTo>
                    <a:pt x="32874" y="465"/>
                  </a:lnTo>
                  <a:cubicBezTo>
                    <a:pt x="33088" y="1334"/>
                    <a:pt x="33052" y="2358"/>
                    <a:pt x="32505" y="3513"/>
                  </a:cubicBezTo>
                  <a:cubicBezTo>
                    <a:pt x="31819" y="4987"/>
                    <a:pt x="31055" y="5432"/>
                    <a:pt x="30383" y="5432"/>
                  </a:cubicBezTo>
                  <a:cubicBezTo>
                    <a:pt x="29362" y="5432"/>
                    <a:pt x="28552" y="4406"/>
                    <a:pt x="28552" y="4406"/>
                  </a:cubicBezTo>
                  <a:lnTo>
                    <a:pt x="28552" y="4406"/>
                  </a:lnTo>
                  <a:cubicBezTo>
                    <a:pt x="28552" y="4406"/>
                    <a:pt x="29707" y="6680"/>
                    <a:pt x="26516" y="8621"/>
                  </a:cubicBezTo>
                  <a:cubicBezTo>
                    <a:pt x="25866" y="9014"/>
                    <a:pt x="25271" y="9171"/>
                    <a:pt x="24736" y="9171"/>
                  </a:cubicBezTo>
                  <a:cubicBezTo>
                    <a:pt x="22636" y="9171"/>
                    <a:pt x="21456" y="6751"/>
                    <a:pt x="21456" y="6751"/>
                  </a:cubicBezTo>
                  <a:cubicBezTo>
                    <a:pt x="21456" y="6751"/>
                    <a:pt x="21139" y="11276"/>
                    <a:pt x="17435" y="11276"/>
                  </a:cubicBezTo>
                  <a:cubicBezTo>
                    <a:pt x="17406" y="11276"/>
                    <a:pt x="17377" y="11276"/>
                    <a:pt x="17348" y="11276"/>
                  </a:cubicBezTo>
                  <a:cubicBezTo>
                    <a:pt x="13574" y="11216"/>
                    <a:pt x="14288" y="8002"/>
                    <a:pt x="14288" y="8001"/>
                  </a:cubicBezTo>
                  <a:lnTo>
                    <a:pt x="14288" y="8001"/>
                  </a:lnTo>
                  <a:cubicBezTo>
                    <a:pt x="14288" y="8002"/>
                    <a:pt x="13256" y="9229"/>
                    <a:pt x="11796" y="9229"/>
                  </a:cubicBezTo>
                  <a:cubicBezTo>
                    <a:pt x="11066" y="9229"/>
                    <a:pt x="10228" y="8922"/>
                    <a:pt x="9359" y="8001"/>
                  </a:cubicBezTo>
                  <a:cubicBezTo>
                    <a:pt x="6763" y="5275"/>
                    <a:pt x="8192" y="2060"/>
                    <a:pt x="9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361;p59">
              <a:extLst>
                <a:ext uri="{FF2B5EF4-FFF2-40B4-BE49-F238E27FC236}">
                  <a16:creationId xmlns:a16="http://schemas.microsoft.com/office/drawing/2014/main" id="{5858ADC6-FEC1-EF1F-981A-8990207617CF}"/>
                </a:ext>
              </a:extLst>
            </p:cNvPr>
            <p:cNvSpPr/>
            <p:nvPr/>
          </p:nvSpPr>
          <p:spPr>
            <a:xfrm>
              <a:off x="2565475" y="2778750"/>
              <a:ext cx="102725" cy="109250"/>
            </a:xfrm>
            <a:custGeom>
              <a:avLst/>
              <a:gdLst/>
              <a:ahLst/>
              <a:cxnLst/>
              <a:rect l="l" t="t" r="r" b="b"/>
              <a:pathLst>
                <a:path w="4109" h="4370" extrusionOk="0">
                  <a:moveTo>
                    <a:pt x="3609" y="0"/>
                  </a:moveTo>
                  <a:lnTo>
                    <a:pt x="1" y="655"/>
                  </a:lnTo>
                  <a:lnTo>
                    <a:pt x="299" y="3858"/>
                  </a:lnTo>
                  <a:cubicBezTo>
                    <a:pt x="299" y="3858"/>
                    <a:pt x="1174" y="4370"/>
                    <a:pt x="2181" y="4370"/>
                  </a:cubicBezTo>
                  <a:cubicBezTo>
                    <a:pt x="2836" y="4370"/>
                    <a:pt x="3546" y="4154"/>
                    <a:pt x="4109" y="3441"/>
                  </a:cubicBezTo>
                  <a:lnTo>
                    <a:pt x="3609" y="0"/>
                  </a:ln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362;p59">
              <a:extLst>
                <a:ext uri="{FF2B5EF4-FFF2-40B4-BE49-F238E27FC236}">
                  <a16:creationId xmlns:a16="http://schemas.microsoft.com/office/drawing/2014/main" id="{E0134819-30D0-D277-0357-1E94D9F201BD}"/>
                </a:ext>
              </a:extLst>
            </p:cNvPr>
            <p:cNvSpPr/>
            <p:nvPr/>
          </p:nvSpPr>
          <p:spPr>
            <a:xfrm>
              <a:off x="2186900" y="2461675"/>
              <a:ext cx="187825" cy="169400"/>
            </a:xfrm>
            <a:custGeom>
              <a:avLst/>
              <a:gdLst/>
              <a:ahLst/>
              <a:cxnLst/>
              <a:rect l="l" t="t" r="r" b="b"/>
              <a:pathLst>
                <a:path w="7513" h="6776" extrusionOk="0">
                  <a:moveTo>
                    <a:pt x="3147" y="0"/>
                  </a:moveTo>
                  <a:cubicBezTo>
                    <a:pt x="2114" y="0"/>
                    <a:pt x="604" y="441"/>
                    <a:pt x="297" y="2920"/>
                  </a:cubicBezTo>
                  <a:cubicBezTo>
                    <a:pt x="0" y="5317"/>
                    <a:pt x="1715" y="6775"/>
                    <a:pt x="3410" y="6775"/>
                  </a:cubicBezTo>
                  <a:cubicBezTo>
                    <a:pt x="4435" y="6775"/>
                    <a:pt x="5451" y="6243"/>
                    <a:pt x="6012" y="5063"/>
                  </a:cubicBezTo>
                  <a:cubicBezTo>
                    <a:pt x="7512" y="1932"/>
                    <a:pt x="4143" y="134"/>
                    <a:pt x="4143" y="134"/>
                  </a:cubicBezTo>
                  <a:cubicBezTo>
                    <a:pt x="4143" y="134"/>
                    <a:pt x="3717" y="0"/>
                    <a:pt x="3147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363;p59">
              <a:extLst>
                <a:ext uri="{FF2B5EF4-FFF2-40B4-BE49-F238E27FC236}">
                  <a16:creationId xmlns:a16="http://schemas.microsoft.com/office/drawing/2014/main" id="{4FC10CF0-3009-650C-1AF9-9971805C5497}"/>
                </a:ext>
              </a:extLst>
            </p:cNvPr>
            <p:cNvSpPr/>
            <p:nvPr/>
          </p:nvSpPr>
          <p:spPr>
            <a:xfrm>
              <a:off x="2799150" y="2314300"/>
              <a:ext cx="119375" cy="147475"/>
            </a:xfrm>
            <a:custGeom>
              <a:avLst/>
              <a:gdLst/>
              <a:ahLst/>
              <a:cxnLst/>
              <a:rect l="l" t="t" r="r" b="b"/>
              <a:pathLst>
                <a:path w="4775" h="5899" extrusionOk="0">
                  <a:moveTo>
                    <a:pt x="1005" y="0"/>
                  </a:moveTo>
                  <a:cubicBezTo>
                    <a:pt x="427" y="0"/>
                    <a:pt x="0" y="136"/>
                    <a:pt x="0" y="136"/>
                  </a:cubicBezTo>
                  <a:lnTo>
                    <a:pt x="1548" y="5898"/>
                  </a:lnTo>
                  <a:cubicBezTo>
                    <a:pt x="1548" y="5898"/>
                    <a:pt x="4775" y="4827"/>
                    <a:pt x="3787" y="2041"/>
                  </a:cubicBezTo>
                  <a:cubicBezTo>
                    <a:pt x="3191" y="333"/>
                    <a:pt x="1912" y="0"/>
                    <a:pt x="1005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364;p59">
              <a:extLst>
                <a:ext uri="{FF2B5EF4-FFF2-40B4-BE49-F238E27FC236}">
                  <a16:creationId xmlns:a16="http://schemas.microsoft.com/office/drawing/2014/main" id="{5CC9EE57-23AD-3FFF-73FD-0DC68D6A7B23}"/>
                </a:ext>
              </a:extLst>
            </p:cNvPr>
            <p:cNvSpPr/>
            <p:nvPr/>
          </p:nvSpPr>
          <p:spPr>
            <a:xfrm>
              <a:off x="2290450" y="2257250"/>
              <a:ext cx="690300" cy="542600"/>
            </a:xfrm>
            <a:custGeom>
              <a:avLst/>
              <a:gdLst/>
              <a:ahLst/>
              <a:cxnLst/>
              <a:rect l="l" t="t" r="r" b="b"/>
              <a:pathLst>
                <a:path w="27612" h="21704" extrusionOk="0">
                  <a:moveTo>
                    <a:pt x="16348" y="1"/>
                  </a:moveTo>
                  <a:cubicBezTo>
                    <a:pt x="16348" y="1"/>
                    <a:pt x="15967" y="1667"/>
                    <a:pt x="13490" y="2144"/>
                  </a:cubicBezTo>
                  <a:cubicBezTo>
                    <a:pt x="13150" y="2209"/>
                    <a:pt x="12830" y="2237"/>
                    <a:pt x="12533" y="2237"/>
                  </a:cubicBezTo>
                  <a:cubicBezTo>
                    <a:pt x="10662" y="2237"/>
                    <a:pt x="9668" y="1120"/>
                    <a:pt x="9668" y="1120"/>
                  </a:cubicBezTo>
                  <a:cubicBezTo>
                    <a:pt x="9607" y="3265"/>
                    <a:pt x="7838" y="4754"/>
                    <a:pt x="5935" y="4754"/>
                  </a:cubicBezTo>
                  <a:cubicBezTo>
                    <a:pt x="5260" y="4754"/>
                    <a:pt x="4568" y="4567"/>
                    <a:pt x="3930" y="4156"/>
                  </a:cubicBezTo>
                  <a:cubicBezTo>
                    <a:pt x="3624" y="8288"/>
                    <a:pt x="82" y="8311"/>
                    <a:pt x="2" y="8311"/>
                  </a:cubicBezTo>
                  <a:cubicBezTo>
                    <a:pt x="1" y="8311"/>
                    <a:pt x="1" y="8311"/>
                    <a:pt x="1" y="8311"/>
                  </a:cubicBezTo>
                  <a:lnTo>
                    <a:pt x="1" y="8311"/>
                  </a:lnTo>
                  <a:cubicBezTo>
                    <a:pt x="2374" y="15390"/>
                    <a:pt x="3763" y="21704"/>
                    <a:pt x="11529" y="21704"/>
                  </a:cubicBezTo>
                  <a:cubicBezTo>
                    <a:pt x="12802" y="21704"/>
                    <a:pt x="14247" y="21534"/>
                    <a:pt x="15895" y="21170"/>
                  </a:cubicBezTo>
                  <a:cubicBezTo>
                    <a:pt x="27611" y="18586"/>
                    <a:pt x="20348" y="2418"/>
                    <a:pt x="20348" y="2418"/>
                  </a:cubicBezTo>
                  <a:lnTo>
                    <a:pt x="20348" y="2418"/>
                  </a:lnTo>
                  <a:cubicBezTo>
                    <a:pt x="20290" y="2421"/>
                    <a:pt x="20232" y="2422"/>
                    <a:pt x="20175" y="2422"/>
                  </a:cubicBezTo>
                  <a:cubicBezTo>
                    <a:pt x="17944" y="2422"/>
                    <a:pt x="16348" y="1"/>
                    <a:pt x="16348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365;p59">
              <a:extLst>
                <a:ext uri="{FF2B5EF4-FFF2-40B4-BE49-F238E27FC236}">
                  <a16:creationId xmlns:a16="http://schemas.microsoft.com/office/drawing/2014/main" id="{D7C86FCA-ADA1-AF0A-266F-4AC935705477}"/>
                </a:ext>
              </a:extLst>
            </p:cNvPr>
            <p:cNvSpPr/>
            <p:nvPr/>
          </p:nvSpPr>
          <p:spPr>
            <a:xfrm>
              <a:off x="2343150" y="2483175"/>
              <a:ext cx="155975" cy="160150"/>
            </a:xfrm>
            <a:custGeom>
              <a:avLst/>
              <a:gdLst/>
              <a:ahLst/>
              <a:cxnLst/>
              <a:rect l="l" t="t" r="r" b="b"/>
              <a:pathLst>
                <a:path w="6239" h="6406" extrusionOk="0">
                  <a:moveTo>
                    <a:pt x="2572" y="0"/>
                  </a:moveTo>
                  <a:cubicBezTo>
                    <a:pt x="0" y="2191"/>
                    <a:pt x="1536" y="6394"/>
                    <a:pt x="4917" y="6406"/>
                  </a:cubicBezTo>
                  <a:cubicBezTo>
                    <a:pt x="5096" y="6394"/>
                    <a:pt x="5274" y="6382"/>
                    <a:pt x="5453" y="6358"/>
                  </a:cubicBezTo>
                  <a:cubicBezTo>
                    <a:pt x="5929" y="5180"/>
                    <a:pt x="6239" y="3668"/>
                    <a:pt x="5596" y="2322"/>
                  </a:cubicBezTo>
                  <a:cubicBezTo>
                    <a:pt x="4953" y="953"/>
                    <a:pt x="3667" y="31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366;p59">
              <a:extLst>
                <a:ext uri="{FF2B5EF4-FFF2-40B4-BE49-F238E27FC236}">
                  <a16:creationId xmlns:a16="http://schemas.microsoft.com/office/drawing/2014/main" id="{3FB46504-EAB5-B239-87B6-9715CBA2DE30}"/>
                </a:ext>
              </a:extLst>
            </p:cNvPr>
            <p:cNvSpPr/>
            <p:nvPr/>
          </p:nvSpPr>
          <p:spPr>
            <a:xfrm>
              <a:off x="2407425" y="2461475"/>
              <a:ext cx="149450" cy="180675"/>
            </a:xfrm>
            <a:custGeom>
              <a:avLst/>
              <a:gdLst/>
              <a:ahLst/>
              <a:cxnLst/>
              <a:rect l="l" t="t" r="r" b="b"/>
              <a:pathLst>
                <a:path w="5978" h="7227" extrusionOk="0">
                  <a:moveTo>
                    <a:pt x="2327" y="0"/>
                  </a:moveTo>
                  <a:cubicBezTo>
                    <a:pt x="1526" y="0"/>
                    <a:pt x="707" y="270"/>
                    <a:pt x="1" y="868"/>
                  </a:cubicBezTo>
                  <a:cubicBezTo>
                    <a:pt x="1096" y="1166"/>
                    <a:pt x="2382" y="1821"/>
                    <a:pt x="3025" y="3190"/>
                  </a:cubicBezTo>
                  <a:cubicBezTo>
                    <a:pt x="3680" y="4559"/>
                    <a:pt x="3358" y="6048"/>
                    <a:pt x="2882" y="7226"/>
                  </a:cubicBezTo>
                  <a:cubicBezTo>
                    <a:pt x="4656" y="6964"/>
                    <a:pt x="5978" y="5440"/>
                    <a:pt x="5978" y="3643"/>
                  </a:cubicBezTo>
                  <a:cubicBezTo>
                    <a:pt x="5978" y="1474"/>
                    <a:pt x="4201" y="0"/>
                    <a:pt x="2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367;p59">
              <a:extLst>
                <a:ext uri="{FF2B5EF4-FFF2-40B4-BE49-F238E27FC236}">
                  <a16:creationId xmlns:a16="http://schemas.microsoft.com/office/drawing/2014/main" id="{DE337C34-D48C-991D-3898-0D99BB2EC4A6}"/>
                </a:ext>
              </a:extLst>
            </p:cNvPr>
            <p:cNvSpPr/>
            <p:nvPr/>
          </p:nvSpPr>
          <p:spPr>
            <a:xfrm>
              <a:off x="2605750" y="2402800"/>
              <a:ext cx="141325" cy="144700"/>
            </a:xfrm>
            <a:custGeom>
              <a:avLst/>
              <a:gdLst/>
              <a:ahLst/>
              <a:cxnLst/>
              <a:rect l="l" t="t" r="r" b="b"/>
              <a:pathLst>
                <a:path w="5653" h="5788" extrusionOk="0">
                  <a:moveTo>
                    <a:pt x="2343" y="1"/>
                  </a:moveTo>
                  <a:lnTo>
                    <a:pt x="2343" y="1"/>
                  </a:lnTo>
                  <a:cubicBezTo>
                    <a:pt x="1" y="1962"/>
                    <a:pt x="1386" y="5787"/>
                    <a:pt x="4448" y="5787"/>
                  </a:cubicBezTo>
                  <a:cubicBezTo>
                    <a:pt x="4453" y="5787"/>
                    <a:pt x="4457" y="5787"/>
                    <a:pt x="4462" y="5787"/>
                  </a:cubicBezTo>
                  <a:cubicBezTo>
                    <a:pt x="4617" y="5775"/>
                    <a:pt x="4784" y="5763"/>
                    <a:pt x="4938" y="5740"/>
                  </a:cubicBezTo>
                  <a:cubicBezTo>
                    <a:pt x="5367" y="4680"/>
                    <a:pt x="5653" y="3311"/>
                    <a:pt x="5069" y="2096"/>
                  </a:cubicBezTo>
                  <a:cubicBezTo>
                    <a:pt x="4486" y="858"/>
                    <a:pt x="3331" y="275"/>
                    <a:pt x="2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368;p59">
              <a:extLst>
                <a:ext uri="{FF2B5EF4-FFF2-40B4-BE49-F238E27FC236}">
                  <a16:creationId xmlns:a16="http://schemas.microsoft.com/office/drawing/2014/main" id="{98717602-3322-6608-9EB9-404F1945BE09}"/>
                </a:ext>
              </a:extLst>
            </p:cNvPr>
            <p:cNvSpPr/>
            <p:nvPr/>
          </p:nvSpPr>
          <p:spPr>
            <a:xfrm>
              <a:off x="2664300" y="2383125"/>
              <a:ext cx="135075" cy="163175"/>
            </a:xfrm>
            <a:custGeom>
              <a:avLst/>
              <a:gdLst/>
              <a:ahLst/>
              <a:cxnLst/>
              <a:rect l="l" t="t" r="r" b="b"/>
              <a:pathLst>
                <a:path w="5403" h="6527" extrusionOk="0">
                  <a:moveTo>
                    <a:pt x="2108" y="1"/>
                  </a:moveTo>
                  <a:cubicBezTo>
                    <a:pt x="1382" y="1"/>
                    <a:pt x="640" y="245"/>
                    <a:pt x="1" y="788"/>
                  </a:cubicBezTo>
                  <a:cubicBezTo>
                    <a:pt x="989" y="1062"/>
                    <a:pt x="2144" y="1645"/>
                    <a:pt x="2727" y="2883"/>
                  </a:cubicBezTo>
                  <a:cubicBezTo>
                    <a:pt x="3323" y="4121"/>
                    <a:pt x="3025" y="5467"/>
                    <a:pt x="2596" y="6527"/>
                  </a:cubicBezTo>
                  <a:cubicBezTo>
                    <a:pt x="4204" y="6288"/>
                    <a:pt x="5394" y="4919"/>
                    <a:pt x="5394" y="3288"/>
                  </a:cubicBezTo>
                  <a:cubicBezTo>
                    <a:pt x="5403" y="1329"/>
                    <a:pt x="3801" y="1"/>
                    <a:pt x="2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369;p59">
              <a:extLst>
                <a:ext uri="{FF2B5EF4-FFF2-40B4-BE49-F238E27FC236}">
                  <a16:creationId xmlns:a16="http://schemas.microsoft.com/office/drawing/2014/main" id="{12DE5D07-7C87-9346-AEDA-EC5D469BA5C4}"/>
                </a:ext>
              </a:extLst>
            </p:cNvPr>
            <p:cNvSpPr/>
            <p:nvPr/>
          </p:nvSpPr>
          <p:spPr>
            <a:xfrm>
              <a:off x="2655675" y="2559325"/>
              <a:ext cx="62525" cy="43825"/>
            </a:xfrm>
            <a:custGeom>
              <a:avLst/>
              <a:gdLst/>
              <a:ahLst/>
              <a:cxnLst/>
              <a:rect l="l" t="t" r="r" b="b"/>
              <a:pathLst>
                <a:path w="2501" h="1753" extrusionOk="0">
                  <a:moveTo>
                    <a:pt x="1152" y="0"/>
                  </a:moveTo>
                  <a:cubicBezTo>
                    <a:pt x="271" y="0"/>
                    <a:pt x="1" y="1003"/>
                    <a:pt x="1" y="1003"/>
                  </a:cubicBezTo>
                  <a:cubicBezTo>
                    <a:pt x="366" y="819"/>
                    <a:pt x="683" y="746"/>
                    <a:pt x="956" y="746"/>
                  </a:cubicBezTo>
                  <a:cubicBezTo>
                    <a:pt x="1975" y="746"/>
                    <a:pt x="2382" y="1753"/>
                    <a:pt x="2382" y="1753"/>
                  </a:cubicBezTo>
                  <a:cubicBezTo>
                    <a:pt x="2382" y="1753"/>
                    <a:pt x="2501" y="229"/>
                    <a:pt x="1406" y="26"/>
                  </a:cubicBezTo>
                  <a:cubicBezTo>
                    <a:pt x="1316" y="9"/>
                    <a:pt x="1232" y="0"/>
                    <a:pt x="1152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370;p59">
              <a:extLst>
                <a:ext uri="{FF2B5EF4-FFF2-40B4-BE49-F238E27FC236}">
                  <a16:creationId xmlns:a16="http://schemas.microsoft.com/office/drawing/2014/main" id="{7443806E-31F5-797B-DBBB-95992CB07B28}"/>
                </a:ext>
              </a:extLst>
            </p:cNvPr>
            <p:cNvSpPr/>
            <p:nvPr/>
          </p:nvSpPr>
          <p:spPr>
            <a:xfrm>
              <a:off x="2506550" y="2673975"/>
              <a:ext cx="161650" cy="81875"/>
            </a:xfrm>
            <a:custGeom>
              <a:avLst/>
              <a:gdLst/>
              <a:ahLst/>
              <a:cxnLst/>
              <a:rect l="l" t="t" r="r" b="b"/>
              <a:pathLst>
                <a:path w="6466" h="3275" extrusionOk="0">
                  <a:moveTo>
                    <a:pt x="6466" y="0"/>
                  </a:moveTo>
                  <a:lnTo>
                    <a:pt x="6466" y="0"/>
                  </a:lnTo>
                  <a:cubicBezTo>
                    <a:pt x="5317" y="378"/>
                    <a:pt x="4000" y="488"/>
                    <a:pt x="2856" y="488"/>
                  </a:cubicBezTo>
                  <a:cubicBezTo>
                    <a:pt x="1261" y="488"/>
                    <a:pt x="1" y="274"/>
                    <a:pt x="1" y="274"/>
                  </a:cubicBezTo>
                  <a:lnTo>
                    <a:pt x="1" y="274"/>
                  </a:lnTo>
                  <a:cubicBezTo>
                    <a:pt x="1" y="274"/>
                    <a:pt x="358" y="3275"/>
                    <a:pt x="3227" y="3275"/>
                  </a:cubicBezTo>
                  <a:cubicBezTo>
                    <a:pt x="6096" y="3275"/>
                    <a:pt x="6466" y="0"/>
                    <a:pt x="6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371;p59">
              <a:extLst>
                <a:ext uri="{FF2B5EF4-FFF2-40B4-BE49-F238E27FC236}">
                  <a16:creationId xmlns:a16="http://schemas.microsoft.com/office/drawing/2014/main" id="{04B20E71-1468-4F95-0CAD-1177EC804D28}"/>
                </a:ext>
              </a:extLst>
            </p:cNvPr>
            <p:cNvSpPr/>
            <p:nvPr/>
          </p:nvSpPr>
          <p:spPr>
            <a:xfrm>
              <a:off x="2351550" y="2410175"/>
              <a:ext cx="72625" cy="59325"/>
            </a:xfrm>
            <a:custGeom>
              <a:avLst/>
              <a:gdLst/>
              <a:ahLst/>
              <a:cxnLst/>
              <a:rect l="l" t="t" r="r" b="b"/>
              <a:pathLst>
                <a:path w="2905" h="2373" extrusionOk="0">
                  <a:moveTo>
                    <a:pt x="2227" y="0"/>
                  </a:moveTo>
                  <a:cubicBezTo>
                    <a:pt x="1519" y="0"/>
                    <a:pt x="1" y="1657"/>
                    <a:pt x="521" y="2313"/>
                  </a:cubicBezTo>
                  <a:cubicBezTo>
                    <a:pt x="553" y="2354"/>
                    <a:pt x="600" y="2373"/>
                    <a:pt x="660" y="2373"/>
                  </a:cubicBezTo>
                  <a:cubicBezTo>
                    <a:pt x="1229" y="2373"/>
                    <a:pt x="2905" y="671"/>
                    <a:pt x="2474" y="111"/>
                  </a:cubicBezTo>
                  <a:cubicBezTo>
                    <a:pt x="2414" y="34"/>
                    <a:pt x="2329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372;p59">
              <a:extLst>
                <a:ext uri="{FF2B5EF4-FFF2-40B4-BE49-F238E27FC236}">
                  <a16:creationId xmlns:a16="http://schemas.microsoft.com/office/drawing/2014/main" id="{0BB32CB2-52A1-94EB-0863-28C5F6F3014F}"/>
                </a:ext>
              </a:extLst>
            </p:cNvPr>
            <p:cNvSpPr/>
            <p:nvPr/>
          </p:nvSpPr>
          <p:spPr>
            <a:xfrm>
              <a:off x="2696150" y="2323800"/>
              <a:ext cx="64250" cy="29400"/>
            </a:xfrm>
            <a:custGeom>
              <a:avLst/>
              <a:gdLst/>
              <a:ahLst/>
              <a:cxnLst/>
              <a:rect l="l" t="t" r="r" b="b"/>
              <a:pathLst>
                <a:path w="2570" h="1176" extrusionOk="0">
                  <a:moveTo>
                    <a:pt x="661" y="0"/>
                  </a:moveTo>
                  <a:cubicBezTo>
                    <a:pt x="389" y="0"/>
                    <a:pt x="180" y="86"/>
                    <a:pt x="132" y="303"/>
                  </a:cubicBezTo>
                  <a:cubicBezTo>
                    <a:pt x="1" y="843"/>
                    <a:pt x="984" y="1176"/>
                    <a:pt x="1697" y="1176"/>
                  </a:cubicBezTo>
                  <a:cubicBezTo>
                    <a:pt x="2020" y="1176"/>
                    <a:pt x="2288" y="1107"/>
                    <a:pt x="2370" y="958"/>
                  </a:cubicBezTo>
                  <a:cubicBezTo>
                    <a:pt x="2569" y="612"/>
                    <a:pt x="1388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373;p59">
              <a:extLst>
                <a:ext uri="{FF2B5EF4-FFF2-40B4-BE49-F238E27FC236}">
                  <a16:creationId xmlns:a16="http://schemas.microsoft.com/office/drawing/2014/main" id="{FE39669E-7862-1527-6998-20419E67F3E5}"/>
                </a:ext>
              </a:extLst>
            </p:cNvPr>
            <p:cNvSpPr/>
            <p:nvPr/>
          </p:nvSpPr>
          <p:spPr>
            <a:xfrm>
              <a:off x="1405725" y="2142200"/>
              <a:ext cx="857675" cy="544600"/>
            </a:xfrm>
            <a:custGeom>
              <a:avLst/>
              <a:gdLst/>
              <a:ahLst/>
              <a:cxnLst/>
              <a:rect l="l" t="t" r="r" b="b"/>
              <a:pathLst>
                <a:path w="34307" h="21784" extrusionOk="0">
                  <a:moveTo>
                    <a:pt x="8378" y="0"/>
                  </a:moveTo>
                  <a:cubicBezTo>
                    <a:pt x="2453" y="0"/>
                    <a:pt x="0" y="19601"/>
                    <a:pt x="4207" y="21557"/>
                  </a:cubicBezTo>
                  <a:cubicBezTo>
                    <a:pt x="4542" y="21712"/>
                    <a:pt x="4921" y="21784"/>
                    <a:pt x="5337" y="21784"/>
                  </a:cubicBezTo>
                  <a:cubicBezTo>
                    <a:pt x="10171" y="21784"/>
                    <a:pt x="19894" y="12125"/>
                    <a:pt x="20631" y="12125"/>
                  </a:cubicBezTo>
                  <a:cubicBezTo>
                    <a:pt x="20638" y="12125"/>
                    <a:pt x="20644" y="12126"/>
                    <a:pt x="20650" y="12127"/>
                  </a:cubicBezTo>
                  <a:cubicBezTo>
                    <a:pt x="21192" y="12305"/>
                    <a:pt x="24469" y="20585"/>
                    <a:pt x="28253" y="20585"/>
                  </a:cubicBezTo>
                  <a:cubicBezTo>
                    <a:pt x="28786" y="20585"/>
                    <a:pt x="29330" y="20420"/>
                    <a:pt x="29877" y="20045"/>
                  </a:cubicBezTo>
                  <a:cubicBezTo>
                    <a:pt x="34306" y="17009"/>
                    <a:pt x="23852" y="4162"/>
                    <a:pt x="21400" y="3412"/>
                  </a:cubicBezTo>
                  <a:cubicBezTo>
                    <a:pt x="21316" y="3386"/>
                    <a:pt x="21223" y="3374"/>
                    <a:pt x="21122" y="3374"/>
                  </a:cubicBezTo>
                  <a:cubicBezTo>
                    <a:pt x="18300" y="3374"/>
                    <a:pt x="8876" y="12923"/>
                    <a:pt x="8053" y="12923"/>
                  </a:cubicBezTo>
                  <a:cubicBezTo>
                    <a:pt x="8038" y="12923"/>
                    <a:pt x="8026" y="12919"/>
                    <a:pt x="8017" y="12913"/>
                  </a:cubicBezTo>
                  <a:cubicBezTo>
                    <a:pt x="7541" y="12568"/>
                    <a:pt x="14625" y="412"/>
                    <a:pt x="8565" y="7"/>
                  </a:cubicBezTo>
                  <a:cubicBezTo>
                    <a:pt x="8502" y="3"/>
                    <a:pt x="8440" y="0"/>
                    <a:pt x="837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374;p59">
              <a:extLst>
                <a:ext uri="{FF2B5EF4-FFF2-40B4-BE49-F238E27FC236}">
                  <a16:creationId xmlns:a16="http://schemas.microsoft.com/office/drawing/2014/main" id="{A486C0F3-AD6F-6900-169E-2D90ED11600D}"/>
                </a:ext>
              </a:extLst>
            </p:cNvPr>
            <p:cNvSpPr/>
            <p:nvPr/>
          </p:nvSpPr>
          <p:spPr>
            <a:xfrm>
              <a:off x="1507325" y="2432275"/>
              <a:ext cx="44075" cy="44075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0"/>
                  </a:moveTo>
                  <a:cubicBezTo>
                    <a:pt x="393" y="0"/>
                    <a:pt x="0" y="393"/>
                    <a:pt x="0" y="882"/>
                  </a:cubicBezTo>
                  <a:cubicBezTo>
                    <a:pt x="0" y="1370"/>
                    <a:pt x="393" y="1763"/>
                    <a:pt x="881" y="1763"/>
                  </a:cubicBezTo>
                  <a:cubicBezTo>
                    <a:pt x="1369" y="1763"/>
                    <a:pt x="1762" y="1370"/>
                    <a:pt x="1762" y="882"/>
                  </a:cubicBezTo>
                  <a:cubicBezTo>
                    <a:pt x="1762" y="393"/>
                    <a:pt x="1369" y="0"/>
                    <a:pt x="88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375;p59">
              <a:extLst>
                <a:ext uri="{FF2B5EF4-FFF2-40B4-BE49-F238E27FC236}">
                  <a16:creationId xmlns:a16="http://schemas.microsoft.com/office/drawing/2014/main" id="{204D51DC-4B2D-0132-4A78-CD4451AA4DCB}"/>
                </a:ext>
              </a:extLst>
            </p:cNvPr>
            <p:cNvSpPr/>
            <p:nvPr/>
          </p:nvSpPr>
          <p:spPr>
            <a:xfrm>
              <a:off x="1516250" y="2214575"/>
              <a:ext cx="71750" cy="181775"/>
            </a:xfrm>
            <a:custGeom>
              <a:avLst/>
              <a:gdLst/>
              <a:ahLst/>
              <a:cxnLst/>
              <a:rect l="l" t="t" r="r" b="b"/>
              <a:pathLst>
                <a:path w="2870" h="7271" extrusionOk="0">
                  <a:moveTo>
                    <a:pt x="1849" y="1"/>
                  </a:moveTo>
                  <a:cubicBezTo>
                    <a:pt x="1220" y="1"/>
                    <a:pt x="517" y="1528"/>
                    <a:pt x="262" y="3482"/>
                  </a:cubicBezTo>
                  <a:cubicBezTo>
                    <a:pt x="0" y="5482"/>
                    <a:pt x="310" y="7184"/>
                    <a:pt x="953" y="7268"/>
                  </a:cubicBezTo>
                  <a:cubicBezTo>
                    <a:pt x="970" y="7270"/>
                    <a:pt x="987" y="7271"/>
                    <a:pt x="1003" y="7271"/>
                  </a:cubicBezTo>
                  <a:cubicBezTo>
                    <a:pt x="1645" y="7271"/>
                    <a:pt x="2341" y="5740"/>
                    <a:pt x="2608" y="3791"/>
                  </a:cubicBezTo>
                  <a:cubicBezTo>
                    <a:pt x="2870" y="1779"/>
                    <a:pt x="2560" y="88"/>
                    <a:pt x="1905" y="5"/>
                  </a:cubicBezTo>
                  <a:cubicBezTo>
                    <a:pt x="1887" y="2"/>
                    <a:pt x="1868" y="1"/>
                    <a:pt x="1849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376;p59">
              <a:extLst>
                <a:ext uri="{FF2B5EF4-FFF2-40B4-BE49-F238E27FC236}">
                  <a16:creationId xmlns:a16="http://schemas.microsoft.com/office/drawing/2014/main" id="{CFBEF8CD-2048-FCD2-FD74-86877A20B97D}"/>
                </a:ext>
              </a:extLst>
            </p:cNvPr>
            <p:cNvSpPr/>
            <p:nvPr/>
          </p:nvSpPr>
          <p:spPr>
            <a:xfrm>
              <a:off x="1927900" y="2299200"/>
              <a:ext cx="163450" cy="225700"/>
            </a:xfrm>
            <a:custGeom>
              <a:avLst/>
              <a:gdLst/>
              <a:ahLst/>
              <a:cxnLst/>
              <a:rect l="l" t="t" r="r" b="b"/>
              <a:pathLst>
                <a:path w="6538" h="9028" extrusionOk="0">
                  <a:moveTo>
                    <a:pt x="945" y="0"/>
                  </a:moveTo>
                  <a:cubicBezTo>
                    <a:pt x="855" y="0"/>
                    <a:pt x="774" y="20"/>
                    <a:pt x="703" y="61"/>
                  </a:cubicBezTo>
                  <a:cubicBezTo>
                    <a:pt x="1" y="466"/>
                    <a:pt x="584" y="2787"/>
                    <a:pt x="2001" y="5252"/>
                  </a:cubicBezTo>
                  <a:cubicBezTo>
                    <a:pt x="3275" y="7457"/>
                    <a:pt x="4799" y="9027"/>
                    <a:pt x="5604" y="9027"/>
                  </a:cubicBezTo>
                  <a:cubicBezTo>
                    <a:pt x="5695" y="9027"/>
                    <a:pt x="5776" y="9008"/>
                    <a:pt x="5847" y="8967"/>
                  </a:cubicBezTo>
                  <a:cubicBezTo>
                    <a:pt x="6537" y="8562"/>
                    <a:pt x="5954" y="6240"/>
                    <a:pt x="4537" y="3788"/>
                  </a:cubicBezTo>
                  <a:cubicBezTo>
                    <a:pt x="3263" y="1571"/>
                    <a:pt x="1748" y="0"/>
                    <a:pt x="945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377;p59">
              <a:extLst>
                <a:ext uri="{FF2B5EF4-FFF2-40B4-BE49-F238E27FC236}">
                  <a16:creationId xmlns:a16="http://schemas.microsoft.com/office/drawing/2014/main" id="{35C6BB9B-D959-FA44-1960-695A96DD0D05}"/>
                </a:ext>
              </a:extLst>
            </p:cNvPr>
            <p:cNvSpPr/>
            <p:nvPr/>
          </p:nvSpPr>
          <p:spPr>
            <a:xfrm>
              <a:off x="1736525" y="2426900"/>
              <a:ext cx="184575" cy="254250"/>
            </a:xfrm>
            <a:custGeom>
              <a:avLst/>
              <a:gdLst/>
              <a:ahLst/>
              <a:cxnLst/>
              <a:rect l="l" t="t" r="r" b="b"/>
              <a:pathLst>
                <a:path w="7383" h="10170" extrusionOk="0">
                  <a:moveTo>
                    <a:pt x="4738" y="0"/>
                  </a:moveTo>
                  <a:cubicBezTo>
                    <a:pt x="4505" y="0"/>
                    <a:pt x="4291" y="69"/>
                    <a:pt x="4120" y="215"/>
                  </a:cubicBezTo>
                  <a:cubicBezTo>
                    <a:pt x="3131" y="1049"/>
                    <a:pt x="4715" y="2799"/>
                    <a:pt x="4715" y="2799"/>
                  </a:cubicBezTo>
                  <a:lnTo>
                    <a:pt x="0" y="6526"/>
                  </a:lnTo>
                  <a:cubicBezTo>
                    <a:pt x="976" y="7461"/>
                    <a:pt x="1631" y="7660"/>
                    <a:pt x="2013" y="7660"/>
                  </a:cubicBezTo>
                  <a:cubicBezTo>
                    <a:pt x="2297" y="7660"/>
                    <a:pt x="2429" y="7550"/>
                    <a:pt x="2429" y="7550"/>
                  </a:cubicBezTo>
                  <a:lnTo>
                    <a:pt x="3227" y="10169"/>
                  </a:lnTo>
                  <a:lnTo>
                    <a:pt x="5644" y="7990"/>
                  </a:lnTo>
                  <a:lnTo>
                    <a:pt x="4858" y="6478"/>
                  </a:lnTo>
                  <a:cubicBezTo>
                    <a:pt x="4858" y="6478"/>
                    <a:pt x="6060" y="5871"/>
                    <a:pt x="6703" y="3764"/>
                  </a:cubicBezTo>
                  <a:cubicBezTo>
                    <a:pt x="7382" y="1569"/>
                    <a:pt x="5848" y="0"/>
                    <a:pt x="4738" y="0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378;p59">
              <a:extLst>
                <a:ext uri="{FF2B5EF4-FFF2-40B4-BE49-F238E27FC236}">
                  <a16:creationId xmlns:a16="http://schemas.microsoft.com/office/drawing/2014/main" id="{5ED28F74-944F-C2B6-09FB-1BA1EC3AE867}"/>
                </a:ext>
              </a:extLst>
            </p:cNvPr>
            <p:cNvSpPr/>
            <p:nvPr/>
          </p:nvSpPr>
          <p:spPr>
            <a:xfrm>
              <a:off x="1751100" y="2612575"/>
              <a:ext cx="770650" cy="437825"/>
            </a:xfrm>
            <a:custGeom>
              <a:avLst/>
              <a:gdLst/>
              <a:ahLst/>
              <a:cxnLst/>
              <a:rect l="l" t="t" r="r" b="b"/>
              <a:pathLst>
                <a:path w="30826" h="17513" extrusionOk="0">
                  <a:moveTo>
                    <a:pt x="7908" y="0"/>
                  </a:moveTo>
                  <a:cubicBezTo>
                    <a:pt x="6483" y="0"/>
                    <a:pt x="5078" y="410"/>
                    <a:pt x="3870" y="1182"/>
                  </a:cubicBezTo>
                  <a:cubicBezTo>
                    <a:pt x="0" y="3706"/>
                    <a:pt x="167" y="7981"/>
                    <a:pt x="167" y="7981"/>
                  </a:cubicBezTo>
                  <a:cubicBezTo>
                    <a:pt x="167" y="7981"/>
                    <a:pt x="2858" y="12612"/>
                    <a:pt x="13205" y="15672"/>
                  </a:cubicBezTo>
                  <a:cubicBezTo>
                    <a:pt x="18111" y="17129"/>
                    <a:pt x="22062" y="17512"/>
                    <a:pt x="24860" y="17512"/>
                  </a:cubicBezTo>
                  <a:cubicBezTo>
                    <a:pt x="27962" y="17512"/>
                    <a:pt x="29647" y="17041"/>
                    <a:pt x="29647" y="17041"/>
                  </a:cubicBezTo>
                  <a:cubicBezTo>
                    <a:pt x="30826" y="13493"/>
                    <a:pt x="29992" y="10803"/>
                    <a:pt x="29992" y="10803"/>
                  </a:cubicBezTo>
                  <a:cubicBezTo>
                    <a:pt x="29992" y="10803"/>
                    <a:pt x="23825" y="9636"/>
                    <a:pt x="18408" y="7493"/>
                  </a:cubicBezTo>
                  <a:cubicBezTo>
                    <a:pt x="13002" y="5338"/>
                    <a:pt x="8775" y="51"/>
                    <a:pt x="8775" y="51"/>
                  </a:cubicBezTo>
                  <a:cubicBezTo>
                    <a:pt x="8486" y="17"/>
                    <a:pt x="8197" y="0"/>
                    <a:pt x="7908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DD268B33-F1D0-A88C-F6BF-D4D70FBAE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014" y="1638226"/>
            <a:ext cx="2347163" cy="8779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C57B67F-C081-87C2-C40C-D75E09FB8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6448">
            <a:off x="3793289" y="1260519"/>
            <a:ext cx="2347163" cy="8779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AD29D3E-E53A-F8E1-EDE8-69E75FCE3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73560">
            <a:off x="6084308" y="1623444"/>
            <a:ext cx="2347163" cy="87790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78DFAC85-9B62-29A8-3F90-37D2FD8C55EB}"/>
              </a:ext>
            </a:extLst>
          </p:cNvPr>
          <p:cNvSpPr txBox="1"/>
          <p:nvPr/>
        </p:nvSpPr>
        <p:spPr>
          <a:xfrm>
            <a:off x="1281320" y="1839231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46DF565-A4C9-35A5-E57E-9A0A82027A75}"/>
              </a:ext>
            </a:extLst>
          </p:cNvPr>
          <p:cNvSpPr txBox="1"/>
          <p:nvPr/>
        </p:nvSpPr>
        <p:spPr>
          <a:xfrm>
            <a:off x="3489454" y="1207246"/>
            <a:ext cx="628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02C970B-C098-2EB8-6E1D-654FA483D614}"/>
              </a:ext>
            </a:extLst>
          </p:cNvPr>
          <p:cNvSpPr txBox="1"/>
          <p:nvPr/>
        </p:nvSpPr>
        <p:spPr>
          <a:xfrm>
            <a:off x="6046839" y="1155255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9D3DD76-ADE0-2A98-F162-DFA4AAE9D302}"/>
              </a:ext>
            </a:extLst>
          </p:cNvPr>
          <p:cNvSpPr txBox="1"/>
          <p:nvPr/>
        </p:nvSpPr>
        <p:spPr>
          <a:xfrm>
            <a:off x="8258060" y="1873040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52AD2E1-0FDC-269F-4D3D-8A560189A7EB}"/>
              </a:ext>
            </a:extLst>
          </p:cNvPr>
          <p:cNvSpPr txBox="1"/>
          <p:nvPr/>
        </p:nvSpPr>
        <p:spPr>
          <a:xfrm rot="19910889">
            <a:off x="2154431" y="1564066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34436BE-D4D1-3377-1F7D-632812E10B81}"/>
              </a:ext>
            </a:extLst>
          </p:cNvPr>
          <p:cNvSpPr txBox="1"/>
          <p:nvPr/>
        </p:nvSpPr>
        <p:spPr>
          <a:xfrm>
            <a:off x="4444962" y="1131358"/>
            <a:ext cx="1498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 km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24A754D-086F-1FD0-9923-DBA14F3438AB}"/>
              </a:ext>
            </a:extLst>
          </p:cNvPr>
          <p:cNvSpPr txBox="1"/>
          <p:nvPr/>
        </p:nvSpPr>
        <p:spPr>
          <a:xfrm rot="1110921">
            <a:off x="7280166" y="1719920"/>
            <a:ext cx="1498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BABB1BAF-C348-F663-7EEC-6AB386D2DA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5" b="18421"/>
          <a:stretch/>
        </p:blipFill>
        <p:spPr>
          <a:xfrm>
            <a:off x="1045027" y="2470234"/>
            <a:ext cx="7747279" cy="2812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06CB98-AE2A-5FCE-0B1F-8789ED7DAEA1}"/>
              </a:ext>
            </a:extLst>
          </p:cNvPr>
          <p:cNvSpPr txBox="1"/>
          <p:nvPr/>
        </p:nvSpPr>
        <p:spPr>
          <a:xfrm>
            <a:off x="1515808" y="2851895"/>
            <a:ext cx="7454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a)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Nếu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m = 4 km, n = 7 km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thì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quãng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ABCD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dài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3000" b="1" dirty="0">
                <a:solidFill>
                  <a:schemeClr val="tx1"/>
                </a:solidFill>
              </a:rPr>
              <a:t>   </a:t>
            </a:r>
            <a:r>
              <a:rPr lang="en-US" sz="3000" b="1" dirty="0">
                <a:solidFill>
                  <a:srgbClr val="FF0000"/>
                </a:solidFill>
              </a:rPr>
              <a:t>4 + 6 + 7 = 17 (km)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3000" b="1" i="1" dirty="0">
                <a:solidFill>
                  <a:schemeClr val="tx1"/>
                </a:solidFill>
              </a:rPr>
              <a:t>          </a:t>
            </a:r>
            <a:r>
              <a:rPr lang="en-US" sz="3000" b="1" i="1" dirty="0" err="1">
                <a:solidFill>
                  <a:schemeClr val="tx1"/>
                </a:solidFill>
              </a:rPr>
              <a:t>Đáp</a:t>
            </a:r>
            <a:r>
              <a:rPr lang="en-US" sz="3000" b="1" i="1" dirty="0">
                <a:solidFill>
                  <a:schemeClr val="tx1"/>
                </a:solidFill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</a:rPr>
              <a:t>số</a:t>
            </a:r>
            <a:r>
              <a:rPr lang="en-US" sz="3000" b="1" dirty="0">
                <a:solidFill>
                  <a:schemeClr val="tx1"/>
                </a:solidFill>
              </a:rPr>
              <a:t>: 17 km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987CBA-36A9-4DAE-8F32-13508205A6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250043" y="678202"/>
            <a:ext cx="3284821" cy="6987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36CFDB-5D08-BF8F-C1DE-8AC0E3B652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244EA3-732D-0BAD-84EB-A703E9546A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grpSp>
        <p:nvGrpSpPr>
          <p:cNvPr id="37" name="Google Shape;548;p38">
            <a:extLst>
              <a:ext uri="{FF2B5EF4-FFF2-40B4-BE49-F238E27FC236}">
                <a16:creationId xmlns:a16="http://schemas.microsoft.com/office/drawing/2014/main" id="{824F673C-467E-5EA3-E10B-19AD99B084CB}"/>
              </a:ext>
            </a:extLst>
          </p:cNvPr>
          <p:cNvGrpSpPr/>
          <p:nvPr/>
        </p:nvGrpSpPr>
        <p:grpSpPr>
          <a:xfrm>
            <a:off x="6789020" y="-189880"/>
            <a:ext cx="2469968" cy="1654650"/>
            <a:chOff x="3097975" y="807826"/>
            <a:chExt cx="2943183" cy="1556699"/>
          </a:xfrm>
        </p:grpSpPr>
        <p:grpSp>
          <p:nvGrpSpPr>
            <p:cNvPr id="38" name="Google Shape;549;p38">
              <a:extLst>
                <a:ext uri="{FF2B5EF4-FFF2-40B4-BE49-F238E27FC236}">
                  <a16:creationId xmlns:a16="http://schemas.microsoft.com/office/drawing/2014/main" id="{DA1E9F56-8E74-68A0-C92F-D7FB7DAA0A23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75" name="Google Shape;550;p38">
                <a:extLst>
                  <a:ext uri="{FF2B5EF4-FFF2-40B4-BE49-F238E27FC236}">
                    <a16:creationId xmlns:a16="http://schemas.microsoft.com/office/drawing/2014/main" id="{C7E15E8B-795E-6C24-2D38-3A110F0FBB55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551;p38">
                <a:extLst>
                  <a:ext uri="{FF2B5EF4-FFF2-40B4-BE49-F238E27FC236}">
                    <a16:creationId xmlns:a16="http://schemas.microsoft.com/office/drawing/2014/main" id="{8E4EFC0F-9C21-04D2-1422-7E8D58300278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" name="Google Shape;552;p38">
              <a:extLst>
                <a:ext uri="{FF2B5EF4-FFF2-40B4-BE49-F238E27FC236}">
                  <a16:creationId xmlns:a16="http://schemas.microsoft.com/office/drawing/2014/main" id="{E4F20704-2EB0-0AC5-8900-7542816830B1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53;p38">
              <a:extLst>
                <a:ext uri="{FF2B5EF4-FFF2-40B4-BE49-F238E27FC236}">
                  <a16:creationId xmlns:a16="http://schemas.microsoft.com/office/drawing/2014/main" id="{6CF4BD39-AD72-FD8F-CEAB-1D135B39B3C9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54;p38">
              <a:extLst>
                <a:ext uri="{FF2B5EF4-FFF2-40B4-BE49-F238E27FC236}">
                  <a16:creationId xmlns:a16="http://schemas.microsoft.com/office/drawing/2014/main" id="{909733E4-E6D0-E1EE-3D11-F3B3667A0ED3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55;p38">
              <a:extLst>
                <a:ext uri="{FF2B5EF4-FFF2-40B4-BE49-F238E27FC236}">
                  <a16:creationId xmlns:a16="http://schemas.microsoft.com/office/drawing/2014/main" id="{C403DB38-CF84-0D99-2F46-A255F280E47A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56;p38">
              <a:extLst>
                <a:ext uri="{FF2B5EF4-FFF2-40B4-BE49-F238E27FC236}">
                  <a16:creationId xmlns:a16="http://schemas.microsoft.com/office/drawing/2014/main" id="{997CACC0-91F7-823A-5CAF-D1AA45AC5167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57;p38">
              <a:extLst>
                <a:ext uri="{FF2B5EF4-FFF2-40B4-BE49-F238E27FC236}">
                  <a16:creationId xmlns:a16="http://schemas.microsoft.com/office/drawing/2014/main" id="{D7A61A65-FE3B-843C-0B9A-55C0187E3BB1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58;p38">
              <a:extLst>
                <a:ext uri="{FF2B5EF4-FFF2-40B4-BE49-F238E27FC236}">
                  <a16:creationId xmlns:a16="http://schemas.microsoft.com/office/drawing/2014/main" id="{4EB93289-597A-09DE-B064-53676088B5B7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59;p38">
              <a:extLst>
                <a:ext uri="{FF2B5EF4-FFF2-40B4-BE49-F238E27FC236}">
                  <a16:creationId xmlns:a16="http://schemas.microsoft.com/office/drawing/2014/main" id="{FA5AF640-AE7E-7A95-A8F2-ABBB1FCEE09A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60;p38">
              <a:extLst>
                <a:ext uri="{FF2B5EF4-FFF2-40B4-BE49-F238E27FC236}">
                  <a16:creationId xmlns:a16="http://schemas.microsoft.com/office/drawing/2014/main" id="{0CFBDD80-855A-5CAB-3223-4C2F54813A94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61;p38">
              <a:extLst>
                <a:ext uri="{FF2B5EF4-FFF2-40B4-BE49-F238E27FC236}">
                  <a16:creationId xmlns:a16="http://schemas.microsoft.com/office/drawing/2014/main" id="{F143E5E4-7CB4-2854-52F7-46DA116C4960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62;p38">
              <a:extLst>
                <a:ext uri="{FF2B5EF4-FFF2-40B4-BE49-F238E27FC236}">
                  <a16:creationId xmlns:a16="http://schemas.microsoft.com/office/drawing/2014/main" id="{92B62B7A-EADC-8217-203A-9A733B0841F1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63;p38">
              <a:extLst>
                <a:ext uri="{FF2B5EF4-FFF2-40B4-BE49-F238E27FC236}">
                  <a16:creationId xmlns:a16="http://schemas.microsoft.com/office/drawing/2014/main" id="{72006210-20D6-6EF5-5783-4D9D444445BF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64;p38">
              <a:extLst>
                <a:ext uri="{FF2B5EF4-FFF2-40B4-BE49-F238E27FC236}">
                  <a16:creationId xmlns:a16="http://schemas.microsoft.com/office/drawing/2014/main" id="{0725F720-66D9-9648-DB30-002F963F53DB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5;p38">
              <a:extLst>
                <a:ext uri="{FF2B5EF4-FFF2-40B4-BE49-F238E27FC236}">
                  <a16:creationId xmlns:a16="http://schemas.microsoft.com/office/drawing/2014/main" id="{EC2E938F-4D59-E04B-0974-F33021C5E245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66;p38">
              <a:extLst>
                <a:ext uri="{FF2B5EF4-FFF2-40B4-BE49-F238E27FC236}">
                  <a16:creationId xmlns:a16="http://schemas.microsoft.com/office/drawing/2014/main" id="{7B0D9899-4FA6-5F90-B2A9-BB794CFF686E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67;p38">
              <a:extLst>
                <a:ext uri="{FF2B5EF4-FFF2-40B4-BE49-F238E27FC236}">
                  <a16:creationId xmlns:a16="http://schemas.microsoft.com/office/drawing/2014/main" id="{14111BBD-1D2F-3112-BFC9-78E0DC454FCE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68;p38">
              <a:extLst>
                <a:ext uri="{FF2B5EF4-FFF2-40B4-BE49-F238E27FC236}">
                  <a16:creationId xmlns:a16="http://schemas.microsoft.com/office/drawing/2014/main" id="{996B4A07-545D-B521-E1B9-D596F8493A79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69;p38">
              <a:extLst>
                <a:ext uri="{FF2B5EF4-FFF2-40B4-BE49-F238E27FC236}">
                  <a16:creationId xmlns:a16="http://schemas.microsoft.com/office/drawing/2014/main" id="{9190BEA9-8FC6-CF91-C52C-9E84DA2EC2D1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70;p38">
              <a:extLst>
                <a:ext uri="{FF2B5EF4-FFF2-40B4-BE49-F238E27FC236}">
                  <a16:creationId xmlns:a16="http://schemas.microsoft.com/office/drawing/2014/main" id="{4B72D952-F1DE-287C-931D-7AF37643D304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" name="Google Shape;571;p38">
              <a:extLst>
                <a:ext uri="{FF2B5EF4-FFF2-40B4-BE49-F238E27FC236}">
                  <a16:creationId xmlns:a16="http://schemas.microsoft.com/office/drawing/2014/main" id="{5200F0A9-DA64-A8EB-DA5E-C5E88E13E0D0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73" name="Google Shape;572;p38">
                <a:extLst>
                  <a:ext uri="{FF2B5EF4-FFF2-40B4-BE49-F238E27FC236}">
                    <a16:creationId xmlns:a16="http://schemas.microsoft.com/office/drawing/2014/main" id="{17BD88F8-865C-B177-876D-6E9051A0E1F8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573;p38">
                <a:extLst>
                  <a:ext uri="{FF2B5EF4-FFF2-40B4-BE49-F238E27FC236}">
                    <a16:creationId xmlns:a16="http://schemas.microsoft.com/office/drawing/2014/main" id="{A8EC89EC-6A57-31DA-C1A1-4D93A64526E0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" name="Google Shape;574;p38">
              <a:extLst>
                <a:ext uri="{FF2B5EF4-FFF2-40B4-BE49-F238E27FC236}">
                  <a16:creationId xmlns:a16="http://schemas.microsoft.com/office/drawing/2014/main" id="{BEE43E99-E767-41F8-C964-43D04881F1A8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75;p38">
              <a:extLst>
                <a:ext uri="{FF2B5EF4-FFF2-40B4-BE49-F238E27FC236}">
                  <a16:creationId xmlns:a16="http://schemas.microsoft.com/office/drawing/2014/main" id="{1D7047C2-23A8-E31B-9071-AEB725E16F60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" name="Google Shape;576;p38">
              <a:extLst>
                <a:ext uri="{FF2B5EF4-FFF2-40B4-BE49-F238E27FC236}">
                  <a16:creationId xmlns:a16="http://schemas.microsoft.com/office/drawing/2014/main" id="{52E6BF49-976E-00A0-FBA0-9122369BFBD2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70" name="Google Shape;577;p38">
                <a:extLst>
                  <a:ext uri="{FF2B5EF4-FFF2-40B4-BE49-F238E27FC236}">
                    <a16:creationId xmlns:a16="http://schemas.microsoft.com/office/drawing/2014/main" id="{19F5E706-868B-2E56-79AE-963CEA2CBC6C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78;p38">
                <a:extLst>
                  <a:ext uri="{FF2B5EF4-FFF2-40B4-BE49-F238E27FC236}">
                    <a16:creationId xmlns:a16="http://schemas.microsoft.com/office/drawing/2014/main" id="{344B313B-C1C8-A5AF-DC62-6C05E58D5EB6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579;p38">
                <a:extLst>
                  <a:ext uri="{FF2B5EF4-FFF2-40B4-BE49-F238E27FC236}">
                    <a16:creationId xmlns:a16="http://schemas.microsoft.com/office/drawing/2014/main" id="{F5070546-2352-867F-AA0C-397CD4FA7CB8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" name="Google Shape;580;p38">
              <a:extLst>
                <a:ext uri="{FF2B5EF4-FFF2-40B4-BE49-F238E27FC236}">
                  <a16:creationId xmlns:a16="http://schemas.microsoft.com/office/drawing/2014/main" id="{C6752E6D-50BE-EA3D-0630-19F750DDB4AD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67" name="Google Shape;581;p38">
                <a:extLst>
                  <a:ext uri="{FF2B5EF4-FFF2-40B4-BE49-F238E27FC236}">
                    <a16:creationId xmlns:a16="http://schemas.microsoft.com/office/drawing/2014/main" id="{953AB441-8B38-FF6C-D598-A0BECECE5B34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82;p38">
                <a:extLst>
                  <a:ext uri="{FF2B5EF4-FFF2-40B4-BE49-F238E27FC236}">
                    <a16:creationId xmlns:a16="http://schemas.microsoft.com/office/drawing/2014/main" id="{2DC7349C-592B-4C6A-7A47-0BDC92E3349E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83;p38">
                <a:extLst>
                  <a:ext uri="{FF2B5EF4-FFF2-40B4-BE49-F238E27FC236}">
                    <a16:creationId xmlns:a16="http://schemas.microsoft.com/office/drawing/2014/main" id="{5C17C210-A9EC-DB64-D754-EB7D914CA37E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: Rounded Corners 25">
            <a:extLst>
              <a:ext uri="{FF2B5EF4-FFF2-40B4-BE49-F238E27FC236}">
                <a16:creationId xmlns:a16="http://schemas.microsoft.com/office/drawing/2014/main" id="{7C62CC1E-4DA1-6833-06D6-B9FD6AB0FB97}"/>
              </a:ext>
            </a:extLst>
          </p:cNvPr>
          <p:cNvSpPr/>
          <p:nvPr/>
        </p:nvSpPr>
        <p:spPr>
          <a:xfrm>
            <a:off x="1161315" y="146414"/>
            <a:ext cx="7555184" cy="1046775"/>
          </a:xfrm>
          <a:prstGeom prst="roundRect">
            <a:avLst/>
          </a:prstGeom>
          <a:solidFill>
            <a:srgbClr val="FCF3CC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Quãng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đường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ABCD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gồm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3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đoạn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như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hình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vẽ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dưới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đây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: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2F686EC4-442F-AD0A-1FC0-8468D3C681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15" y="4449510"/>
            <a:ext cx="1112616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12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8DBB07-F5FA-32CE-E2F0-DC1269C43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855" y="53700"/>
            <a:ext cx="712109" cy="553998"/>
          </a:xfrm>
          <a:prstGeom prst="rect">
            <a:avLst/>
          </a:prstGeom>
        </p:spPr>
      </p:pic>
      <p:sp>
        <p:nvSpPr>
          <p:cNvPr id="44" name="Rectangle 13">
            <a:extLst>
              <a:ext uri="{FF2B5EF4-FFF2-40B4-BE49-F238E27FC236}">
                <a16:creationId xmlns:a16="http://schemas.microsoft.com/office/drawing/2014/main" id="{4BAD50B7-F465-4B28-936C-D20ACE411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580" y="1529180"/>
            <a:ext cx="2744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4955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4955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495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2495550" algn="l"/>
              </a:tabLst>
              <a:defRPr/>
            </a:pPr>
            <a:r>
              <a:rPr kumimoji="0" lang="fr-FR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grpSp>
        <p:nvGrpSpPr>
          <p:cNvPr id="8" name="Google Shape;1348;p59">
            <a:extLst>
              <a:ext uri="{FF2B5EF4-FFF2-40B4-BE49-F238E27FC236}">
                <a16:creationId xmlns:a16="http://schemas.microsoft.com/office/drawing/2014/main" id="{EE8D1EC2-8D6E-B925-8B22-3D7116A8B277}"/>
              </a:ext>
            </a:extLst>
          </p:cNvPr>
          <p:cNvGrpSpPr/>
          <p:nvPr/>
        </p:nvGrpSpPr>
        <p:grpSpPr>
          <a:xfrm rot="3340496">
            <a:off x="149063" y="-104948"/>
            <a:ext cx="692988" cy="1316742"/>
            <a:chOff x="1405725" y="1840175"/>
            <a:chExt cx="2376900" cy="2280050"/>
          </a:xfrm>
        </p:grpSpPr>
        <p:sp>
          <p:nvSpPr>
            <p:cNvPr id="10" name="Google Shape;1349;p59">
              <a:extLst>
                <a:ext uri="{FF2B5EF4-FFF2-40B4-BE49-F238E27FC236}">
                  <a16:creationId xmlns:a16="http://schemas.microsoft.com/office/drawing/2014/main" id="{26E701E9-7266-1405-A05C-3224035EFDF9}"/>
                </a:ext>
              </a:extLst>
            </p:cNvPr>
            <p:cNvSpPr/>
            <p:nvPr/>
          </p:nvSpPr>
          <p:spPr>
            <a:xfrm>
              <a:off x="3591800" y="3137825"/>
              <a:ext cx="190825" cy="158500"/>
            </a:xfrm>
            <a:custGeom>
              <a:avLst/>
              <a:gdLst/>
              <a:ahLst/>
              <a:cxnLst/>
              <a:rect l="l" t="t" r="r" b="b"/>
              <a:pathLst>
                <a:path w="7633" h="6340" extrusionOk="0">
                  <a:moveTo>
                    <a:pt x="5138" y="1"/>
                  </a:moveTo>
                  <a:cubicBezTo>
                    <a:pt x="3715" y="1"/>
                    <a:pt x="2275" y="2008"/>
                    <a:pt x="2275" y="2008"/>
                  </a:cubicBezTo>
                  <a:lnTo>
                    <a:pt x="1" y="5675"/>
                  </a:lnTo>
                  <a:cubicBezTo>
                    <a:pt x="1" y="5675"/>
                    <a:pt x="1509" y="6339"/>
                    <a:pt x="2773" y="6339"/>
                  </a:cubicBezTo>
                  <a:cubicBezTo>
                    <a:pt x="2995" y="6339"/>
                    <a:pt x="3209" y="6319"/>
                    <a:pt x="3406" y="6271"/>
                  </a:cubicBezTo>
                  <a:cubicBezTo>
                    <a:pt x="4716" y="5961"/>
                    <a:pt x="7633" y="1461"/>
                    <a:pt x="5990" y="282"/>
                  </a:cubicBezTo>
                  <a:cubicBezTo>
                    <a:pt x="5714" y="83"/>
                    <a:pt x="5426" y="1"/>
                    <a:pt x="5138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350;p59">
              <a:extLst>
                <a:ext uri="{FF2B5EF4-FFF2-40B4-BE49-F238E27FC236}">
                  <a16:creationId xmlns:a16="http://schemas.microsoft.com/office/drawing/2014/main" id="{397FF1E3-06E4-FE17-6F02-D27EAC266A50}"/>
                </a:ext>
              </a:extLst>
            </p:cNvPr>
            <p:cNvSpPr/>
            <p:nvPr/>
          </p:nvSpPr>
          <p:spPr>
            <a:xfrm>
              <a:off x="3112875" y="3998675"/>
              <a:ext cx="241250" cy="121550"/>
            </a:xfrm>
            <a:custGeom>
              <a:avLst/>
              <a:gdLst/>
              <a:ahLst/>
              <a:cxnLst/>
              <a:rect l="l" t="t" r="r" b="b"/>
              <a:pathLst>
                <a:path w="9650" h="4862" extrusionOk="0">
                  <a:moveTo>
                    <a:pt x="6995" y="1"/>
                  </a:moveTo>
                  <a:cubicBezTo>
                    <a:pt x="5380" y="1"/>
                    <a:pt x="3418" y="805"/>
                    <a:pt x="3418" y="805"/>
                  </a:cubicBezTo>
                  <a:lnTo>
                    <a:pt x="941" y="1936"/>
                  </a:lnTo>
                  <a:cubicBezTo>
                    <a:pt x="941" y="1936"/>
                    <a:pt x="1" y="4615"/>
                    <a:pt x="2132" y="4841"/>
                  </a:cubicBezTo>
                  <a:cubicBezTo>
                    <a:pt x="2263" y="4855"/>
                    <a:pt x="2408" y="4862"/>
                    <a:pt x="2563" y="4862"/>
                  </a:cubicBezTo>
                  <a:cubicBezTo>
                    <a:pt x="4903" y="4862"/>
                    <a:pt x="9649" y="3292"/>
                    <a:pt x="9002" y="1114"/>
                  </a:cubicBezTo>
                  <a:cubicBezTo>
                    <a:pt x="8745" y="269"/>
                    <a:pt x="7928" y="1"/>
                    <a:pt x="6995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351;p59">
              <a:extLst>
                <a:ext uri="{FF2B5EF4-FFF2-40B4-BE49-F238E27FC236}">
                  <a16:creationId xmlns:a16="http://schemas.microsoft.com/office/drawing/2014/main" id="{E0C462BB-0B24-80B9-4407-2B5979EC87D1}"/>
                </a:ext>
              </a:extLst>
            </p:cNvPr>
            <p:cNvSpPr/>
            <p:nvPr/>
          </p:nvSpPr>
          <p:spPr>
            <a:xfrm>
              <a:off x="2443150" y="3094800"/>
              <a:ext cx="1207625" cy="952275"/>
            </a:xfrm>
            <a:custGeom>
              <a:avLst/>
              <a:gdLst/>
              <a:ahLst/>
              <a:cxnLst/>
              <a:rect l="l" t="t" r="r" b="b"/>
              <a:pathLst>
                <a:path w="48305" h="38091" extrusionOk="0">
                  <a:moveTo>
                    <a:pt x="36909" y="0"/>
                  </a:moveTo>
                  <a:cubicBezTo>
                    <a:pt x="28415" y="0"/>
                    <a:pt x="18848" y="5039"/>
                    <a:pt x="18848" y="5039"/>
                  </a:cubicBezTo>
                  <a:cubicBezTo>
                    <a:pt x="18848" y="5039"/>
                    <a:pt x="15441" y="4106"/>
                    <a:pt x="11710" y="4106"/>
                  </a:cubicBezTo>
                  <a:cubicBezTo>
                    <a:pt x="7997" y="4106"/>
                    <a:pt x="3962" y="5030"/>
                    <a:pt x="2644" y="8718"/>
                  </a:cubicBezTo>
                  <a:cubicBezTo>
                    <a:pt x="1" y="16124"/>
                    <a:pt x="3691" y="20339"/>
                    <a:pt x="14681" y="25292"/>
                  </a:cubicBezTo>
                  <a:cubicBezTo>
                    <a:pt x="25658" y="30233"/>
                    <a:pt x="27444" y="38091"/>
                    <a:pt x="27444" y="38091"/>
                  </a:cubicBezTo>
                  <a:cubicBezTo>
                    <a:pt x="31207" y="37995"/>
                    <a:pt x="32052" y="36138"/>
                    <a:pt x="32052" y="36138"/>
                  </a:cubicBezTo>
                  <a:cubicBezTo>
                    <a:pt x="32052" y="36138"/>
                    <a:pt x="33469" y="31733"/>
                    <a:pt x="28159" y="23791"/>
                  </a:cubicBezTo>
                  <a:cubicBezTo>
                    <a:pt x="22837" y="15850"/>
                    <a:pt x="17265" y="14624"/>
                    <a:pt x="17265" y="14624"/>
                  </a:cubicBezTo>
                  <a:cubicBezTo>
                    <a:pt x="24444" y="8819"/>
                    <a:pt x="33683" y="7710"/>
                    <a:pt x="39696" y="7710"/>
                  </a:cubicBezTo>
                  <a:cubicBezTo>
                    <a:pt x="43414" y="7710"/>
                    <a:pt x="45899" y="8135"/>
                    <a:pt x="45899" y="8135"/>
                  </a:cubicBezTo>
                  <a:cubicBezTo>
                    <a:pt x="47578" y="7039"/>
                    <a:pt x="48304" y="3325"/>
                    <a:pt x="48304" y="3325"/>
                  </a:cubicBezTo>
                  <a:cubicBezTo>
                    <a:pt x="48304" y="3325"/>
                    <a:pt x="45816" y="146"/>
                    <a:pt x="37231" y="3"/>
                  </a:cubicBezTo>
                  <a:cubicBezTo>
                    <a:pt x="37124" y="1"/>
                    <a:pt x="37017" y="0"/>
                    <a:pt x="36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56;p59">
              <a:extLst>
                <a:ext uri="{FF2B5EF4-FFF2-40B4-BE49-F238E27FC236}">
                  <a16:creationId xmlns:a16="http://schemas.microsoft.com/office/drawing/2014/main" id="{7ABCA77D-7C09-F844-8940-9DEE800DF93F}"/>
                </a:ext>
              </a:extLst>
            </p:cNvPr>
            <p:cNvSpPr/>
            <p:nvPr/>
          </p:nvSpPr>
          <p:spPr>
            <a:xfrm>
              <a:off x="3247425" y="2260675"/>
              <a:ext cx="210150" cy="169550"/>
            </a:xfrm>
            <a:custGeom>
              <a:avLst/>
              <a:gdLst/>
              <a:ahLst/>
              <a:cxnLst/>
              <a:rect l="l" t="t" r="r" b="b"/>
              <a:pathLst>
                <a:path w="8406" h="6782" extrusionOk="0">
                  <a:moveTo>
                    <a:pt x="2551" y="1"/>
                  </a:moveTo>
                  <a:cubicBezTo>
                    <a:pt x="1495" y="1"/>
                    <a:pt x="89" y="1395"/>
                    <a:pt x="48" y="2781"/>
                  </a:cubicBezTo>
                  <a:cubicBezTo>
                    <a:pt x="0" y="4364"/>
                    <a:pt x="1750" y="4793"/>
                    <a:pt x="1750" y="4793"/>
                  </a:cubicBezTo>
                  <a:lnTo>
                    <a:pt x="1381" y="6436"/>
                  </a:lnTo>
                  <a:lnTo>
                    <a:pt x="4144" y="6781"/>
                  </a:lnTo>
                  <a:lnTo>
                    <a:pt x="4513" y="5507"/>
                  </a:lnTo>
                  <a:cubicBezTo>
                    <a:pt x="4513" y="5507"/>
                    <a:pt x="7525" y="5400"/>
                    <a:pt x="8406" y="2769"/>
                  </a:cubicBezTo>
                  <a:lnTo>
                    <a:pt x="8406" y="2769"/>
                  </a:lnTo>
                  <a:cubicBezTo>
                    <a:pt x="8406" y="2769"/>
                    <a:pt x="7274" y="3086"/>
                    <a:pt x="5655" y="3086"/>
                  </a:cubicBezTo>
                  <a:cubicBezTo>
                    <a:pt x="4648" y="3086"/>
                    <a:pt x="3454" y="2963"/>
                    <a:pt x="2227" y="2566"/>
                  </a:cubicBezTo>
                  <a:cubicBezTo>
                    <a:pt x="2227" y="2566"/>
                    <a:pt x="4036" y="626"/>
                    <a:pt x="3001" y="102"/>
                  </a:cubicBezTo>
                  <a:cubicBezTo>
                    <a:pt x="2863" y="33"/>
                    <a:pt x="2711" y="1"/>
                    <a:pt x="2551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357;p59">
              <a:extLst>
                <a:ext uri="{FF2B5EF4-FFF2-40B4-BE49-F238E27FC236}">
                  <a16:creationId xmlns:a16="http://schemas.microsoft.com/office/drawing/2014/main" id="{DAC6489E-85D6-0758-B639-70DA1EDF58A7}"/>
                </a:ext>
              </a:extLst>
            </p:cNvPr>
            <p:cNvSpPr/>
            <p:nvPr/>
          </p:nvSpPr>
          <p:spPr>
            <a:xfrm>
              <a:off x="2760150" y="2417225"/>
              <a:ext cx="688800" cy="614250"/>
            </a:xfrm>
            <a:custGeom>
              <a:avLst/>
              <a:gdLst/>
              <a:ahLst/>
              <a:cxnLst/>
              <a:rect l="l" t="t" r="r" b="b"/>
              <a:pathLst>
                <a:path w="27552" h="24570" extrusionOk="0">
                  <a:moveTo>
                    <a:pt x="20330" y="1"/>
                  </a:moveTo>
                  <a:cubicBezTo>
                    <a:pt x="19635" y="1"/>
                    <a:pt x="19040" y="91"/>
                    <a:pt x="18646" y="281"/>
                  </a:cubicBezTo>
                  <a:cubicBezTo>
                    <a:pt x="16884" y="1138"/>
                    <a:pt x="17289" y="4186"/>
                    <a:pt x="13109" y="10044"/>
                  </a:cubicBezTo>
                  <a:cubicBezTo>
                    <a:pt x="8942" y="15890"/>
                    <a:pt x="1" y="17712"/>
                    <a:pt x="1" y="17712"/>
                  </a:cubicBezTo>
                  <a:lnTo>
                    <a:pt x="1560" y="24570"/>
                  </a:lnTo>
                  <a:cubicBezTo>
                    <a:pt x="1560" y="24570"/>
                    <a:pt x="8573" y="23117"/>
                    <a:pt x="14979" y="20081"/>
                  </a:cubicBezTo>
                  <a:cubicBezTo>
                    <a:pt x="21372" y="17033"/>
                    <a:pt x="27552" y="5139"/>
                    <a:pt x="26909" y="2865"/>
                  </a:cubicBezTo>
                  <a:cubicBezTo>
                    <a:pt x="26418" y="1105"/>
                    <a:pt x="22764" y="1"/>
                    <a:pt x="20330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358;p59">
              <a:extLst>
                <a:ext uri="{FF2B5EF4-FFF2-40B4-BE49-F238E27FC236}">
                  <a16:creationId xmlns:a16="http://schemas.microsoft.com/office/drawing/2014/main" id="{26680CB1-6F6D-C867-D1B9-FD8A69A95773}"/>
                </a:ext>
              </a:extLst>
            </p:cNvPr>
            <p:cNvSpPr/>
            <p:nvPr/>
          </p:nvSpPr>
          <p:spPr>
            <a:xfrm>
              <a:off x="2466075" y="2860000"/>
              <a:ext cx="448300" cy="483300"/>
            </a:xfrm>
            <a:custGeom>
              <a:avLst/>
              <a:gdLst/>
              <a:ahLst/>
              <a:cxnLst/>
              <a:rect l="l" t="t" r="r" b="b"/>
              <a:pathLst>
                <a:path w="17932" h="19332" extrusionOk="0">
                  <a:moveTo>
                    <a:pt x="11764" y="1"/>
                  </a:moveTo>
                  <a:cubicBezTo>
                    <a:pt x="11243" y="325"/>
                    <a:pt x="10560" y="423"/>
                    <a:pt x="9925" y="423"/>
                  </a:cubicBezTo>
                  <a:cubicBezTo>
                    <a:pt x="8950" y="423"/>
                    <a:pt x="8085" y="191"/>
                    <a:pt x="8085" y="191"/>
                  </a:cubicBezTo>
                  <a:cubicBezTo>
                    <a:pt x="8085" y="191"/>
                    <a:pt x="7533" y="138"/>
                    <a:pt x="6830" y="138"/>
                  </a:cubicBezTo>
                  <a:cubicBezTo>
                    <a:pt x="5945" y="138"/>
                    <a:pt x="4820" y="223"/>
                    <a:pt x="4263" y="608"/>
                  </a:cubicBezTo>
                  <a:cubicBezTo>
                    <a:pt x="3795" y="931"/>
                    <a:pt x="3134" y="1017"/>
                    <a:pt x="2564" y="1017"/>
                  </a:cubicBezTo>
                  <a:cubicBezTo>
                    <a:pt x="1914" y="1017"/>
                    <a:pt x="1381" y="906"/>
                    <a:pt x="1381" y="906"/>
                  </a:cubicBezTo>
                  <a:lnTo>
                    <a:pt x="1381" y="906"/>
                  </a:lnTo>
                  <a:cubicBezTo>
                    <a:pt x="1774" y="2680"/>
                    <a:pt x="0" y="17527"/>
                    <a:pt x="0" y="17527"/>
                  </a:cubicBezTo>
                  <a:cubicBezTo>
                    <a:pt x="0" y="17527"/>
                    <a:pt x="4730" y="19332"/>
                    <a:pt x="7785" y="19332"/>
                  </a:cubicBezTo>
                  <a:cubicBezTo>
                    <a:pt x="8050" y="19332"/>
                    <a:pt x="8302" y="19318"/>
                    <a:pt x="8537" y="19289"/>
                  </a:cubicBezTo>
                  <a:cubicBezTo>
                    <a:pt x="11490" y="18932"/>
                    <a:pt x="17931" y="14443"/>
                    <a:pt x="17931" y="14443"/>
                  </a:cubicBezTo>
                  <a:lnTo>
                    <a:pt x="11764" y="1"/>
                  </a:ln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359;p59">
              <a:extLst>
                <a:ext uri="{FF2B5EF4-FFF2-40B4-BE49-F238E27FC236}">
                  <a16:creationId xmlns:a16="http://schemas.microsoft.com/office/drawing/2014/main" id="{0313CB3C-6263-311F-D342-6496F3E271EF}"/>
                </a:ext>
              </a:extLst>
            </p:cNvPr>
            <p:cNvSpPr/>
            <p:nvPr/>
          </p:nvSpPr>
          <p:spPr>
            <a:xfrm>
              <a:off x="2186275" y="1840175"/>
              <a:ext cx="690268" cy="369800"/>
            </a:xfrm>
            <a:custGeom>
              <a:avLst/>
              <a:gdLst/>
              <a:ahLst/>
              <a:cxnLst/>
              <a:rect l="l" t="t" r="r" b="b"/>
              <a:pathLst>
                <a:path w="26326" h="14792" extrusionOk="0">
                  <a:moveTo>
                    <a:pt x="19048" y="1"/>
                  </a:moveTo>
                  <a:cubicBezTo>
                    <a:pt x="16932" y="1"/>
                    <a:pt x="16467" y="1741"/>
                    <a:pt x="16467" y="1741"/>
                  </a:cubicBezTo>
                  <a:cubicBezTo>
                    <a:pt x="16467" y="1741"/>
                    <a:pt x="14812" y="211"/>
                    <a:pt x="12780" y="211"/>
                  </a:cubicBezTo>
                  <a:cubicBezTo>
                    <a:pt x="12461" y="211"/>
                    <a:pt x="12132" y="249"/>
                    <a:pt x="11800" y="336"/>
                  </a:cubicBezTo>
                  <a:cubicBezTo>
                    <a:pt x="9347" y="967"/>
                    <a:pt x="8394" y="3825"/>
                    <a:pt x="8394" y="3825"/>
                  </a:cubicBezTo>
                  <a:cubicBezTo>
                    <a:pt x="8394" y="3825"/>
                    <a:pt x="7221" y="3098"/>
                    <a:pt x="5357" y="3098"/>
                  </a:cubicBezTo>
                  <a:cubicBezTo>
                    <a:pt x="4641" y="3098"/>
                    <a:pt x="3822" y="3206"/>
                    <a:pt x="2929" y="3503"/>
                  </a:cubicBezTo>
                  <a:cubicBezTo>
                    <a:pt x="1441" y="5575"/>
                    <a:pt x="0" y="8778"/>
                    <a:pt x="2596" y="11516"/>
                  </a:cubicBezTo>
                  <a:cubicBezTo>
                    <a:pt x="3469" y="12433"/>
                    <a:pt x="4308" y="12739"/>
                    <a:pt x="5038" y="12739"/>
                  </a:cubicBezTo>
                  <a:cubicBezTo>
                    <a:pt x="6498" y="12739"/>
                    <a:pt x="7525" y="11516"/>
                    <a:pt x="7525" y="11516"/>
                  </a:cubicBezTo>
                  <a:lnTo>
                    <a:pt x="7525" y="11516"/>
                  </a:lnTo>
                  <a:cubicBezTo>
                    <a:pt x="7525" y="11517"/>
                    <a:pt x="6811" y="14719"/>
                    <a:pt x="10597" y="14791"/>
                  </a:cubicBezTo>
                  <a:cubicBezTo>
                    <a:pt x="10626" y="14791"/>
                    <a:pt x="10655" y="14791"/>
                    <a:pt x="10683" y="14791"/>
                  </a:cubicBezTo>
                  <a:cubicBezTo>
                    <a:pt x="14376" y="14791"/>
                    <a:pt x="14693" y="10254"/>
                    <a:pt x="14693" y="10254"/>
                  </a:cubicBezTo>
                  <a:cubicBezTo>
                    <a:pt x="14693" y="10254"/>
                    <a:pt x="15874" y="12685"/>
                    <a:pt x="17977" y="12685"/>
                  </a:cubicBezTo>
                  <a:cubicBezTo>
                    <a:pt x="18511" y="12685"/>
                    <a:pt x="19104" y="12528"/>
                    <a:pt x="19753" y="12135"/>
                  </a:cubicBezTo>
                  <a:cubicBezTo>
                    <a:pt x="22955" y="10195"/>
                    <a:pt x="21801" y="7909"/>
                    <a:pt x="21801" y="7909"/>
                  </a:cubicBezTo>
                  <a:lnTo>
                    <a:pt x="21801" y="7909"/>
                  </a:lnTo>
                  <a:cubicBezTo>
                    <a:pt x="21801" y="7909"/>
                    <a:pt x="22609" y="8943"/>
                    <a:pt x="23632" y="8943"/>
                  </a:cubicBezTo>
                  <a:cubicBezTo>
                    <a:pt x="24302" y="8943"/>
                    <a:pt x="25065" y="8498"/>
                    <a:pt x="25754" y="7028"/>
                  </a:cubicBezTo>
                  <a:cubicBezTo>
                    <a:pt x="26289" y="5861"/>
                    <a:pt x="26325" y="4837"/>
                    <a:pt x="26123" y="3968"/>
                  </a:cubicBezTo>
                  <a:cubicBezTo>
                    <a:pt x="26075" y="3920"/>
                    <a:pt x="26027" y="3873"/>
                    <a:pt x="25980" y="3825"/>
                  </a:cubicBezTo>
                  <a:cubicBezTo>
                    <a:pt x="25265" y="3101"/>
                    <a:pt x="24593" y="2880"/>
                    <a:pt x="24040" y="2880"/>
                  </a:cubicBezTo>
                  <a:cubicBezTo>
                    <a:pt x="23174" y="2880"/>
                    <a:pt x="22598" y="3420"/>
                    <a:pt x="22598" y="3420"/>
                  </a:cubicBezTo>
                  <a:cubicBezTo>
                    <a:pt x="22598" y="3420"/>
                    <a:pt x="22872" y="694"/>
                    <a:pt x="19967" y="98"/>
                  </a:cubicBezTo>
                  <a:cubicBezTo>
                    <a:pt x="19631" y="31"/>
                    <a:pt x="19325" y="1"/>
                    <a:pt x="19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360;p59">
              <a:extLst>
                <a:ext uri="{FF2B5EF4-FFF2-40B4-BE49-F238E27FC236}">
                  <a16:creationId xmlns:a16="http://schemas.microsoft.com/office/drawing/2014/main" id="{2C0EC6D9-BAB4-1944-5171-AE8FC287D288}"/>
                </a:ext>
              </a:extLst>
            </p:cNvPr>
            <p:cNvSpPr/>
            <p:nvPr/>
          </p:nvSpPr>
          <p:spPr>
            <a:xfrm>
              <a:off x="2036250" y="1918225"/>
              <a:ext cx="1001950" cy="839000"/>
            </a:xfrm>
            <a:custGeom>
              <a:avLst/>
              <a:gdLst/>
              <a:ahLst/>
              <a:cxnLst/>
              <a:rect l="l" t="t" r="r" b="b"/>
              <a:pathLst>
                <a:path w="40078" h="33560" extrusionOk="0">
                  <a:moveTo>
                    <a:pt x="9680" y="0"/>
                  </a:moveTo>
                  <a:lnTo>
                    <a:pt x="9680" y="0"/>
                  </a:lnTo>
                  <a:cubicBezTo>
                    <a:pt x="9454" y="72"/>
                    <a:pt x="9216" y="167"/>
                    <a:pt x="8978" y="262"/>
                  </a:cubicBezTo>
                  <a:cubicBezTo>
                    <a:pt x="5394" y="1810"/>
                    <a:pt x="5978" y="6573"/>
                    <a:pt x="5978" y="6573"/>
                  </a:cubicBezTo>
                  <a:cubicBezTo>
                    <a:pt x="5978" y="6573"/>
                    <a:pt x="2799" y="7025"/>
                    <a:pt x="1572" y="10656"/>
                  </a:cubicBezTo>
                  <a:cubicBezTo>
                    <a:pt x="358" y="14288"/>
                    <a:pt x="2049" y="15490"/>
                    <a:pt x="2049" y="15490"/>
                  </a:cubicBezTo>
                  <a:cubicBezTo>
                    <a:pt x="2049" y="15490"/>
                    <a:pt x="1" y="16324"/>
                    <a:pt x="370" y="19848"/>
                  </a:cubicBezTo>
                  <a:cubicBezTo>
                    <a:pt x="727" y="23372"/>
                    <a:pt x="2680" y="23420"/>
                    <a:pt x="2680" y="23420"/>
                  </a:cubicBezTo>
                  <a:cubicBezTo>
                    <a:pt x="2680" y="23420"/>
                    <a:pt x="1275" y="24146"/>
                    <a:pt x="1953" y="25801"/>
                  </a:cubicBezTo>
                  <a:cubicBezTo>
                    <a:pt x="2632" y="27456"/>
                    <a:pt x="4537" y="27956"/>
                    <a:pt x="4537" y="27956"/>
                  </a:cubicBezTo>
                  <a:cubicBezTo>
                    <a:pt x="4537" y="27956"/>
                    <a:pt x="3561" y="29552"/>
                    <a:pt x="6299" y="30957"/>
                  </a:cubicBezTo>
                  <a:cubicBezTo>
                    <a:pt x="7296" y="31468"/>
                    <a:pt x="8082" y="31631"/>
                    <a:pt x="8678" y="31631"/>
                  </a:cubicBezTo>
                  <a:cubicBezTo>
                    <a:pt x="9718" y="31631"/>
                    <a:pt x="10180" y="31135"/>
                    <a:pt x="10181" y="31135"/>
                  </a:cubicBezTo>
                  <a:lnTo>
                    <a:pt x="10181" y="31135"/>
                  </a:lnTo>
                  <a:cubicBezTo>
                    <a:pt x="10180" y="31135"/>
                    <a:pt x="9847" y="32993"/>
                    <a:pt x="12621" y="33493"/>
                  </a:cubicBezTo>
                  <a:cubicBezTo>
                    <a:pt x="12873" y="33538"/>
                    <a:pt x="13109" y="33559"/>
                    <a:pt x="13329" y="33559"/>
                  </a:cubicBezTo>
                  <a:cubicBezTo>
                    <a:pt x="15518" y="33559"/>
                    <a:pt x="16157" y="31504"/>
                    <a:pt x="16157" y="31504"/>
                  </a:cubicBezTo>
                  <a:lnTo>
                    <a:pt x="31778" y="29504"/>
                  </a:lnTo>
                  <a:cubicBezTo>
                    <a:pt x="31778" y="29504"/>
                    <a:pt x="35088" y="28909"/>
                    <a:pt x="35862" y="27099"/>
                  </a:cubicBezTo>
                  <a:cubicBezTo>
                    <a:pt x="36624" y="25289"/>
                    <a:pt x="35136" y="24694"/>
                    <a:pt x="35136" y="24694"/>
                  </a:cubicBezTo>
                  <a:cubicBezTo>
                    <a:pt x="36624" y="24456"/>
                    <a:pt x="37886" y="23456"/>
                    <a:pt x="38446" y="22051"/>
                  </a:cubicBezTo>
                  <a:cubicBezTo>
                    <a:pt x="39398" y="19658"/>
                    <a:pt x="37446" y="18288"/>
                    <a:pt x="37446" y="18288"/>
                  </a:cubicBezTo>
                  <a:cubicBezTo>
                    <a:pt x="37446" y="18288"/>
                    <a:pt x="40077" y="17062"/>
                    <a:pt x="39708" y="14336"/>
                  </a:cubicBezTo>
                  <a:cubicBezTo>
                    <a:pt x="39351" y="11621"/>
                    <a:pt x="36529" y="11276"/>
                    <a:pt x="36529" y="11276"/>
                  </a:cubicBezTo>
                  <a:cubicBezTo>
                    <a:pt x="36529" y="11276"/>
                    <a:pt x="38684" y="10002"/>
                    <a:pt x="36755" y="6215"/>
                  </a:cubicBezTo>
                  <a:cubicBezTo>
                    <a:pt x="36102" y="4926"/>
                    <a:pt x="35262" y="4601"/>
                    <a:pt x="34580" y="4601"/>
                  </a:cubicBezTo>
                  <a:cubicBezTo>
                    <a:pt x="33883" y="4601"/>
                    <a:pt x="33350" y="4941"/>
                    <a:pt x="33350" y="4941"/>
                  </a:cubicBezTo>
                  <a:cubicBezTo>
                    <a:pt x="33350" y="4941"/>
                    <a:pt x="34517" y="2322"/>
                    <a:pt x="32874" y="465"/>
                  </a:cubicBezTo>
                  <a:lnTo>
                    <a:pt x="32874" y="465"/>
                  </a:lnTo>
                  <a:cubicBezTo>
                    <a:pt x="33088" y="1334"/>
                    <a:pt x="33052" y="2358"/>
                    <a:pt x="32505" y="3513"/>
                  </a:cubicBezTo>
                  <a:cubicBezTo>
                    <a:pt x="31819" y="4987"/>
                    <a:pt x="31055" y="5432"/>
                    <a:pt x="30383" y="5432"/>
                  </a:cubicBezTo>
                  <a:cubicBezTo>
                    <a:pt x="29362" y="5432"/>
                    <a:pt x="28552" y="4406"/>
                    <a:pt x="28552" y="4406"/>
                  </a:cubicBezTo>
                  <a:lnTo>
                    <a:pt x="28552" y="4406"/>
                  </a:lnTo>
                  <a:cubicBezTo>
                    <a:pt x="28552" y="4406"/>
                    <a:pt x="29707" y="6680"/>
                    <a:pt x="26516" y="8621"/>
                  </a:cubicBezTo>
                  <a:cubicBezTo>
                    <a:pt x="25866" y="9014"/>
                    <a:pt x="25271" y="9171"/>
                    <a:pt x="24736" y="9171"/>
                  </a:cubicBezTo>
                  <a:cubicBezTo>
                    <a:pt x="22636" y="9171"/>
                    <a:pt x="21456" y="6751"/>
                    <a:pt x="21456" y="6751"/>
                  </a:cubicBezTo>
                  <a:cubicBezTo>
                    <a:pt x="21456" y="6751"/>
                    <a:pt x="21139" y="11276"/>
                    <a:pt x="17435" y="11276"/>
                  </a:cubicBezTo>
                  <a:cubicBezTo>
                    <a:pt x="17406" y="11276"/>
                    <a:pt x="17377" y="11276"/>
                    <a:pt x="17348" y="11276"/>
                  </a:cubicBezTo>
                  <a:cubicBezTo>
                    <a:pt x="13574" y="11216"/>
                    <a:pt x="14288" y="8002"/>
                    <a:pt x="14288" y="8001"/>
                  </a:cubicBezTo>
                  <a:lnTo>
                    <a:pt x="14288" y="8001"/>
                  </a:lnTo>
                  <a:cubicBezTo>
                    <a:pt x="14288" y="8002"/>
                    <a:pt x="13256" y="9229"/>
                    <a:pt x="11796" y="9229"/>
                  </a:cubicBezTo>
                  <a:cubicBezTo>
                    <a:pt x="11066" y="9229"/>
                    <a:pt x="10228" y="8922"/>
                    <a:pt x="9359" y="8001"/>
                  </a:cubicBezTo>
                  <a:cubicBezTo>
                    <a:pt x="6763" y="5275"/>
                    <a:pt x="8192" y="2060"/>
                    <a:pt x="9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361;p59">
              <a:extLst>
                <a:ext uri="{FF2B5EF4-FFF2-40B4-BE49-F238E27FC236}">
                  <a16:creationId xmlns:a16="http://schemas.microsoft.com/office/drawing/2014/main" id="{5858ADC6-FEC1-EF1F-981A-8990207617CF}"/>
                </a:ext>
              </a:extLst>
            </p:cNvPr>
            <p:cNvSpPr/>
            <p:nvPr/>
          </p:nvSpPr>
          <p:spPr>
            <a:xfrm>
              <a:off x="2565475" y="2778750"/>
              <a:ext cx="102725" cy="109250"/>
            </a:xfrm>
            <a:custGeom>
              <a:avLst/>
              <a:gdLst/>
              <a:ahLst/>
              <a:cxnLst/>
              <a:rect l="l" t="t" r="r" b="b"/>
              <a:pathLst>
                <a:path w="4109" h="4370" extrusionOk="0">
                  <a:moveTo>
                    <a:pt x="3609" y="0"/>
                  </a:moveTo>
                  <a:lnTo>
                    <a:pt x="1" y="655"/>
                  </a:lnTo>
                  <a:lnTo>
                    <a:pt x="299" y="3858"/>
                  </a:lnTo>
                  <a:cubicBezTo>
                    <a:pt x="299" y="3858"/>
                    <a:pt x="1174" y="4370"/>
                    <a:pt x="2181" y="4370"/>
                  </a:cubicBezTo>
                  <a:cubicBezTo>
                    <a:pt x="2836" y="4370"/>
                    <a:pt x="3546" y="4154"/>
                    <a:pt x="4109" y="3441"/>
                  </a:cubicBezTo>
                  <a:lnTo>
                    <a:pt x="3609" y="0"/>
                  </a:ln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362;p59">
              <a:extLst>
                <a:ext uri="{FF2B5EF4-FFF2-40B4-BE49-F238E27FC236}">
                  <a16:creationId xmlns:a16="http://schemas.microsoft.com/office/drawing/2014/main" id="{E0134819-30D0-D277-0357-1E94D9F201BD}"/>
                </a:ext>
              </a:extLst>
            </p:cNvPr>
            <p:cNvSpPr/>
            <p:nvPr/>
          </p:nvSpPr>
          <p:spPr>
            <a:xfrm>
              <a:off x="2186900" y="2461675"/>
              <a:ext cx="187825" cy="169400"/>
            </a:xfrm>
            <a:custGeom>
              <a:avLst/>
              <a:gdLst/>
              <a:ahLst/>
              <a:cxnLst/>
              <a:rect l="l" t="t" r="r" b="b"/>
              <a:pathLst>
                <a:path w="7513" h="6776" extrusionOk="0">
                  <a:moveTo>
                    <a:pt x="3147" y="0"/>
                  </a:moveTo>
                  <a:cubicBezTo>
                    <a:pt x="2114" y="0"/>
                    <a:pt x="604" y="441"/>
                    <a:pt x="297" y="2920"/>
                  </a:cubicBezTo>
                  <a:cubicBezTo>
                    <a:pt x="0" y="5317"/>
                    <a:pt x="1715" y="6775"/>
                    <a:pt x="3410" y="6775"/>
                  </a:cubicBezTo>
                  <a:cubicBezTo>
                    <a:pt x="4435" y="6775"/>
                    <a:pt x="5451" y="6243"/>
                    <a:pt x="6012" y="5063"/>
                  </a:cubicBezTo>
                  <a:cubicBezTo>
                    <a:pt x="7512" y="1932"/>
                    <a:pt x="4143" y="134"/>
                    <a:pt x="4143" y="134"/>
                  </a:cubicBezTo>
                  <a:cubicBezTo>
                    <a:pt x="4143" y="134"/>
                    <a:pt x="3717" y="0"/>
                    <a:pt x="3147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363;p59">
              <a:extLst>
                <a:ext uri="{FF2B5EF4-FFF2-40B4-BE49-F238E27FC236}">
                  <a16:creationId xmlns:a16="http://schemas.microsoft.com/office/drawing/2014/main" id="{4FC10CF0-3009-650C-1AF9-9971805C5497}"/>
                </a:ext>
              </a:extLst>
            </p:cNvPr>
            <p:cNvSpPr/>
            <p:nvPr/>
          </p:nvSpPr>
          <p:spPr>
            <a:xfrm>
              <a:off x="2799150" y="2314300"/>
              <a:ext cx="119375" cy="147475"/>
            </a:xfrm>
            <a:custGeom>
              <a:avLst/>
              <a:gdLst/>
              <a:ahLst/>
              <a:cxnLst/>
              <a:rect l="l" t="t" r="r" b="b"/>
              <a:pathLst>
                <a:path w="4775" h="5899" extrusionOk="0">
                  <a:moveTo>
                    <a:pt x="1005" y="0"/>
                  </a:moveTo>
                  <a:cubicBezTo>
                    <a:pt x="427" y="0"/>
                    <a:pt x="0" y="136"/>
                    <a:pt x="0" y="136"/>
                  </a:cubicBezTo>
                  <a:lnTo>
                    <a:pt x="1548" y="5898"/>
                  </a:lnTo>
                  <a:cubicBezTo>
                    <a:pt x="1548" y="5898"/>
                    <a:pt x="4775" y="4827"/>
                    <a:pt x="3787" y="2041"/>
                  </a:cubicBezTo>
                  <a:cubicBezTo>
                    <a:pt x="3191" y="333"/>
                    <a:pt x="1912" y="0"/>
                    <a:pt x="1005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364;p59">
              <a:extLst>
                <a:ext uri="{FF2B5EF4-FFF2-40B4-BE49-F238E27FC236}">
                  <a16:creationId xmlns:a16="http://schemas.microsoft.com/office/drawing/2014/main" id="{5CC9EE57-23AD-3FFF-73FD-0DC68D6A7B23}"/>
                </a:ext>
              </a:extLst>
            </p:cNvPr>
            <p:cNvSpPr/>
            <p:nvPr/>
          </p:nvSpPr>
          <p:spPr>
            <a:xfrm>
              <a:off x="2290450" y="2257250"/>
              <a:ext cx="690300" cy="542600"/>
            </a:xfrm>
            <a:custGeom>
              <a:avLst/>
              <a:gdLst/>
              <a:ahLst/>
              <a:cxnLst/>
              <a:rect l="l" t="t" r="r" b="b"/>
              <a:pathLst>
                <a:path w="27612" h="21704" extrusionOk="0">
                  <a:moveTo>
                    <a:pt x="16348" y="1"/>
                  </a:moveTo>
                  <a:cubicBezTo>
                    <a:pt x="16348" y="1"/>
                    <a:pt x="15967" y="1667"/>
                    <a:pt x="13490" y="2144"/>
                  </a:cubicBezTo>
                  <a:cubicBezTo>
                    <a:pt x="13150" y="2209"/>
                    <a:pt x="12830" y="2237"/>
                    <a:pt x="12533" y="2237"/>
                  </a:cubicBezTo>
                  <a:cubicBezTo>
                    <a:pt x="10662" y="2237"/>
                    <a:pt x="9668" y="1120"/>
                    <a:pt x="9668" y="1120"/>
                  </a:cubicBezTo>
                  <a:cubicBezTo>
                    <a:pt x="9607" y="3265"/>
                    <a:pt x="7838" y="4754"/>
                    <a:pt x="5935" y="4754"/>
                  </a:cubicBezTo>
                  <a:cubicBezTo>
                    <a:pt x="5260" y="4754"/>
                    <a:pt x="4568" y="4567"/>
                    <a:pt x="3930" y="4156"/>
                  </a:cubicBezTo>
                  <a:cubicBezTo>
                    <a:pt x="3624" y="8288"/>
                    <a:pt x="82" y="8311"/>
                    <a:pt x="2" y="8311"/>
                  </a:cubicBezTo>
                  <a:cubicBezTo>
                    <a:pt x="1" y="8311"/>
                    <a:pt x="1" y="8311"/>
                    <a:pt x="1" y="8311"/>
                  </a:cubicBezTo>
                  <a:lnTo>
                    <a:pt x="1" y="8311"/>
                  </a:lnTo>
                  <a:cubicBezTo>
                    <a:pt x="2374" y="15390"/>
                    <a:pt x="3763" y="21704"/>
                    <a:pt x="11529" y="21704"/>
                  </a:cubicBezTo>
                  <a:cubicBezTo>
                    <a:pt x="12802" y="21704"/>
                    <a:pt x="14247" y="21534"/>
                    <a:pt x="15895" y="21170"/>
                  </a:cubicBezTo>
                  <a:cubicBezTo>
                    <a:pt x="27611" y="18586"/>
                    <a:pt x="20348" y="2418"/>
                    <a:pt x="20348" y="2418"/>
                  </a:cubicBezTo>
                  <a:lnTo>
                    <a:pt x="20348" y="2418"/>
                  </a:lnTo>
                  <a:cubicBezTo>
                    <a:pt x="20290" y="2421"/>
                    <a:pt x="20232" y="2422"/>
                    <a:pt x="20175" y="2422"/>
                  </a:cubicBezTo>
                  <a:cubicBezTo>
                    <a:pt x="17944" y="2422"/>
                    <a:pt x="16348" y="1"/>
                    <a:pt x="16348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365;p59">
              <a:extLst>
                <a:ext uri="{FF2B5EF4-FFF2-40B4-BE49-F238E27FC236}">
                  <a16:creationId xmlns:a16="http://schemas.microsoft.com/office/drawing/2014/main" id="{D7C86FCA-ADA1-AF0A-266F-4AC935705477}"/>
                </a:ext>
              </a:extLst>
            </p:cNvPr>
            <p:cNvSpPr/>
            <p:nvPr/>
          </p:nvSpPr>
          <p:spPr>
            <a:xfrm>
              <a:off x="2343150" y="2483175"/>
              <a:ext cx="155975" cy="160150"/>
            </a:xfrm>
            <a:custGeom>
              <a:avLst/>
              <a:gdLst/>
              <a:ahLst/>
              <a:cxnLst/>
              <a:rect l="l" t="t" r="r" b="b"/>
              <a:pathLst>
                <a:path w="6239" h="6406" extrusionOk="0">
                  <a:moveTo>
                    <a:pt x="2572" y="0"/>
                  </a:moveTo>
                  <a:cubicBezTo>
                    <a:pt x="0" y="2191"/>
                    <a:pt x="1536" y="6394"/>
                    <a:pt x="4917" y="6406"/>
                  </a:cubicBezTo>
                  <a:cubicBezTo>
                    <a:pt x="5096" y="6394"/>
                    <a:pt x="5274" y="6382"/>
                    <a:pt x="5453" y="6358"/>
                  </a:cubicBezTo>
                  <a:cubicBezTo>
                    <a:pt x="5929" y="5180"/>
                    <a:pt x="6239" y="3668"/>
                    <a:pt x="5596" y="2322"/>
                  </a:cubicBezTo>
                  <a:cubicBezTo>
                    <a:pt x="4953" y="953"/>
                    <a:pt x="3667" y="31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366;p59">
              <a:extLst>
                <a:ext uri="{FF2B5EF4-FFF2-40B4-BE49-F238E27FC236}">
                  <a16:creationId xmlns:a16="http://schemas.microsoft.com/office/drawing/2014/main" id="{3FB46504-EAB5-B239-87B6-9715CBA2DE30}"/>
                </a:ext>
              </a:extLst>
            </p:cNvPr>
            <p:cNvSpPr/>
            <p:nvPr/>
          </p:nvSpPr>
          <p:spPr>
            <a:xfrm>
              <a:off x="2407425" y="2461475"/>
              <a:ext cx="149450" cy="180675"/>
            </a:xfrm>
            <a:custGeom>
              <a:avLst/>
              <a:gdLst/>
              <a:ahLst/>
              <a:cxnLst/>
              <a:rect l="l" t="t" r="r" b="b"/>
              <a:pathLst>
                <a:path w="5978" h="7227" extrusionOk="0">
                  <a:moveTo>
                    <a:pt x="2327" y="0"/>
                  </a:moveTo>
                  <a:cubicBezTo>
                    <a:pt x="1526" y="0"/>
                    <a:pt x="707" y="270"/>
                    <a:pt x="1" y="868"/>
                  </a:cubicBezTo>
                  <a:cubicBezTo>
                    <a:pt x="1096" y="1166"/>
                    <a:pt x="2382" y="1821"/>
                    <a:pt x="3025" y="3190"/>
                  </a:cubicBezTo>
                  <a:cubicBezTo>
                    <a:pt x="3680" y="4559"/>
                    <a:pt x="3358" y="6048"/>
                    <a:pt x="2882" y="7226"/>
                  </a:cubicBezTo>
                  <a:cubicBezTo>
                    <a:pt x="4656" y="6964"/>
                    <a:pt x="5978" y="5440"/>
                    <a:pt x="5978" y="3643"/>
                  </a:cubicBezTo>
                  <a:cubicBezTo>
                    <a:pt x="5978" y="1474"/>
                    <a:pt x="4201" y="0"/>
                    <a:pt x="2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367;p59">
              <a:extLst>
                <a:ext uri="{FF2B5EF4-FFF2-40B4-BE49-F238E27FC236}">
                  <a16:creationId xmlns:a16="http://schemas.microsoft.com/office/drawing/2014/main" id="{DE337C34-D48C-991D-3898-0D99BB2EC4A6}"/>
                </a:ext>
              </a:extLst>
            </p:cNvPr>
            <p:cNvSpPr/>
            <p:nvPr/>
          </p:nvSpPr>
          <p:spPr>
            <a:xfrm>
              <a:off x="2605750" y="2402800"/>
              <a:ext cx="141325" cy="144700"/>
            </a:xfrm>
            <a:custGeom>
              <a:avLst/>
              <a:gdLst/>
              <a:ahLst/>
              <a:cxnLst/>
              <a:rect l="l" t="t" r="r" b="b"/>
              <a:pathLst>
                <a:path w="5653" h="5788" extrusionOk="0">
                  <a:moveTo>
                    <a:pt x="2343" y="1"/>
                  </a:moveTo>
                  <a:lnTo>
                    <a:pt x="2343" y="1"/>
                  </a:lnTo>
                  <a:cubicBezTo>
                    <a:pt x="1" y="1962"/>
                    <a:pt x="1386" y="5787"/>
                    <a:pt x="4448" y="5787"/>
                  </a:cubicBezTo>
                  <a:cubicBezTo>
                    <a:pt x="4453" y="5787"/>
                    <a:pt x="4457" y="5787"/>
                    <a:pt x="4462" y="5787"/>
                  </a:cubicBezTo>
                  <a:cubicBezTo>
                    <a:pt x="4617" y="5775"/>
                    <a:pt x="4784" y="5763"/>
                    <a:pt x="4938" y="5740"/>
                  </a:cubicBezTo>
                  <a:cubicBezTo>
                    <a:pt x="5367" y="4680"/>
                    <a:pt x="5653" y="3311"/>
                    <a:pt x="5069" y="2096"/>
                  </a:cubicBezTo>
                  <a:cubicBezTo>
                    <a:pt x="4486" y="858"/>
                    <a:pt x="3331" y="275"/>
                    <a:pt x="2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368;p59">
              <a:extLst>
                <a:ext uri="{FF2B5EF4-FFF2-40B4-BE49-F238E27FC236}">
                  <a16:creationId xmlns:a16="http://schemas.microsoft.com/office/drawing/2014/main" id="{98717602-3322-6608-9EB9-404F1945BE09}"/>
                </a:ext>
              </a:extLst>
            </p:cNvPr>
            <p:cNvSpPr/>
            <p:nvPr/>
          </p:nvSpPr>
          <p:spPr>
            <a:xfrm>
              <a:off x="2664300" y="2383125"/>
              <a:ext cx="135075" cy="163175"/>
            </a:xfrm>
            <a:custGeom>
              <a:avLst/>
              <a:gdLst/>
              <a:ahLst/>
              <a:cxnLst/>
              <a:rect l="l" t="t" r="r" b="b"/>
              <a:pathLst>
                <a:path w="5403" h="6527" extrusionOk="0">
                  <a:moveTo>
                    <a:pt x="2108" y="1"/>
                  </a:moveTo>
                  <a:cubicBezTo>
                    <a:pt x="1382" y="1"/>
                    <a:pt x="640" y="245"/>
                    <a:pt x="1" y="788"/>
                  </a:cubicBezTo>
                  <a:cubicBezTo>
                    <a:pt x="989" y="1062"/>
                    <a:pt x="2144" y="1645"/>
                    <a:pt x="2727" y="2883"/>
                  </a:cubicBezTo>
                  <a:cubicBezTo>
                    <a:pt x="3323" y="4121"/>
                    <a:pt x="3025" y="5467"/>
                    <a:pt x="2596" y="6527"/>
                  </a:cubicBezTo>
                  <a:cubicBezTo>
                    <a:pt x="4204" y="6288"/>
                    <a:pt x="5394" y="4919"/>
                    <a:pt x="5394" y="3288"/>
                  </a:cubicBezTo>
                  <a:cubicBezTo>
                    <a:pt x="5403" y="1329"/>
                    <a:pt x="3801" y="1"/>
                    <a:pt x="2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369;p59">
              <a:extLst>
                <a:ext uri="{FF2B5EF4-FFF2-40B4-BE49-F238E27FC236}">
                  <a16:creationId xmlns:a16="http://schemas.microsoft.com/office/drawing/2014/main" id="{12DE5D07-7C87-9346-AEDA-EC5D469BA5C4}"/>
                </a:ext>
              </a:extLst>
            </p:cNvPr>
            <p:cNvSpPr/>
            <p:nvPr/>
          </p:nvSpPr>
          <p:spPr>
            <a:xfrm>
              <a:off x="2655675" y="2559325"/>
              <a:ext cx="62525" cy="43825"/>
            </a:xfrm>
            <a:custGeom>
              <a:avLst/>
              <a:gdLst/>
              <a:ahLst/>
              <a:cxnLst/>
              <a:rect l="l" t="t" r="r" b="b"/>
              <a:pathLst>
                <a:path w="2501" h="1753" extrusionOk="0">
                  <a:moveTo>
                    <a:pt x="1152" y="0"/>
                  </a:moveTo>
                  <a:cubicBezTo>
                    <a:pt x="271" y="0"/>
                    <a:pt x="1" y="1003"/>
                    <a:pt x="1" y="1003"/>
                  </a:cubicBezTo>
                  <a:cubicBezTo>
                    <a:pt x="366" y="819"/>
                    <a:pt x="683" y="746"/>
                    <a:pt x="956" y="746"/>
                  </a:cubicBezTo>
                  <a:cubicBezTo>
                    <a:pt x="1975" y="746"/>
                    <a:pt x="2382" y="1753"/>
                    <a:pt x="2382" y="1753"/>
                  </a:cubicBezTo>
                  <a:cubicBezTo>
                    <a:pt x="2382" y="1753"/>
                    <a:pt x="2501" y="229"/>
                    <a:pt x="1406" y="26"/>
                  </a:cubicBezTo>
                  <a:cubicBezTo>
                    <a:pt x="1316" y="9"/>
                    <a:pt x="1232" y="0"/>
                    <a:pt x="1152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370;p59">
              <a:extLst>
                <a:ext uri="{FF2B5EF4-FFF2-40B4-BE49-F238E27FC236}">
                  <a16:creationId xmlns:a16="http://schemas.microsoft.com/office/drawing/2014/main" id="{7443806E-31F5-797B-DBBB-95992CB07B28}"/>
                </a:ext>
              </a:extLst>
            </p:cNvPr>
            <p:cNvSpPr/>
            <p:nvPr/>
          </p:nvSpPr>
          <p:spPr>
            <a:xfrm>
              <a:off x="2506550" y="2673975"/>
              <a:ext cx="161650" cy="81875"/>
            </a:xfrm>
            <a:custGeom>
              <a:avLst/>
              <a:gdLst/>
              <a:ahLst/>
              <a:cxnLst/>
              <a:rect l="l" t="t" r="r" b="b"/>
              <a:pathLst>
                <a:path w="6466" h="3275" extrusionOk="0">
                  <a:moveTo>
                    <a:pt x="6466" y="0"/>
                  </a:moveTo>
                  <a:lnTo>
                    <a:pt x="6466" y="0"/>
                  </a:lnTo>
                  <a:cubicBezTo>
                    <a:pt x="5317" y="378"/>
                    <a:pt x="4000" y="488"/>
                    <a:pt x="2856" y="488"/>
                  </a:cubicBezTo>
                  <a:cubicBezTo>
                    <a:pt x="1261" y="488"/>
                    <a:pt x="1" y="274"/>
                    <a:pt x="1" y="274"/>
                  </a:cubicBezTo>
                  <a:lnTo>
                    <a:pt x="1" y="274"/>
                  </a:lnTo>
                  <a:cubicBezTo>
                    <a:pt x="1" y="274"/>
                    <a:pt x="358" y="3275"/>
                    <a:pt x="3227" y="3275"/>
                  </a:cubicBezTo>
                  <a:cubicBezTo>
                    <a:pt x="6096" y="3275"/>
                    <a:pt x="6466" y="0"/>
                    <a:pt x="6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371;p59">
              <a:extLst>
                <a:ext uri="{FF2B5EF4-FFF2-40B4-BE49-F238E27FC236}">
                  <a16:creationId xmlns:a16="http://schemas.microsoft.com/office/drawing/2014/main" id="{04B20E71-1468-4F95-0CAD-1177EC804D28}"/>
                </a:ext>
              </a:extLst>
            </p:cNvPr>
            <p:cNvSpPr/>
            <p:nvPr/>
          </p:nvSpPr>
          <p:spPr>
            <a:xfrm>
              <a:off x="2351550" y="2410175"/>
              <a:ext cx="72625" cy="59325"/>
            </a:xfrm>
            <a:custGeom>
              <a:avLst/>
              <a:gdLst/>
              <a:ahLst/>
              <a:cxnLst/>
              <a:rect l="l" t="t" r="r" b="b"/>
              <a:pathLst>
                <a:path w="2905" h="2373" extrusionOk="0">
                  <a:moveTo>
                    <a:pt x="2227" y="0"/>
                  </a:moveTo>
                  <a:cubicBezTo>
                    <a:pt x="1519" y="0"/>
                    <a:pt x="1" y="1657"/>
                    <a:pt x="521" y="2313"/>
                  </a:cubicBezTo>
                  <a:cubicBezTo>
                    <a:pt x="553" y="2354"/>
                    <a:pt x="600" y="2373"/>
                    <a:pt x="660" y="2373"/>
                  </a:cubicBezTo>
                  <a:cubicBezTo>
                    <a:pt x="1229" y="2373"/>
                    <a:pt x="2905" y="671"/>
                    <a:pt x="2474" y="111"/>
                  </a:cubicBezTo>
                  <a:cubicBezTo>
                    <a:pt x="2414" y="34"/>
                    <a:pt x="2329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372;p59">
              <a:extLst>
                <a:ext uri="{FF2B5EF4-FFF2-40B4-BE49-F238E27FC236}">
                  <a16:creationId xmlns:a16="http://schemas.microsoft.com/office/drawing/2014/main" id="{0BB32CB2-52A1-94EB-0863-28C5F6F3014F}"/>
                </a:ext>
              </a:extLst>
            </p:cNvPr>
            <p:cNvSpPr/>
            <p:nvPr/>
          </p:nvSpPr>
          <p:spPr>
            <a:xfrm>
              <a:off x="2696150" y="2323800"/>
              <a:ext cx="64250" cy="29400"/>
            </a:xfrm>
            <a:custGeom>
              <a:avLst/>
              <a:gdLst/>
              <a:ahLst/>
              <a:cxnLst/>
              <a:rect l="l" t="t" r="r" b="b"/>
              <a:pathLst>
                <a:path w="2570" h="1176" extrusionOk="0">
                  <a:moveTo>
                    <a:pt x="661" y="0"/>
                  </a:moveTo>
                  <a:cubicBezTo>
                    <a:pt x="389" y="0"/>
                    <a:pt x="180" y="86"/>
                    <a:pt x="132" y="303"/>
                  </a:cubicBezTo>
                  <a:cubicBezTo>
                    <a:pt x="1" y="843"/>
                    <a:pt x="984" y="1176"/>
                    <a:pt x="1697" y="1176"/>
                  </a:cubicBezTo>
                  <a:cubicBezTo>
                    <a:pt x="2020" y="1176"/>
                    <a:pt x="2288" y="1107"/>
                    <a:pt x="2370" y="958"/>
                  </a:cubicBezTo>
                  <a:cubicBezTo>
                    <a:pt x="2569" y="612"/>
                    <a:pt x="1388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373;p59">
              <a:extLst>
                <a:ext uri="{FF2B5EF4-FFF2-40B4-BE49-F238E27FC236}">
                  <a16:creationId xmlns:a16="http://schemas.microsoft.com/office/drawing/2014/main" id="{FE39669E-7862-1527-6998-20419E67F3E5}"/>
                </a:ext>
              </a:extLst>
            </p:cNvPr>
            <p:cNvSpPr/>
            <p:nvPr/>
          </p:nvSpPr>
          <p:spPr>
            <a:xfrm>
              <a:off x="1405725" y="2142200"/>
              <a:ext cx="857675" cy="544600"/>
            </a:xfrm>
            <a:custGeom>
              <a:avLst/>
              <a:gdLst/>
              <a:ahLst/>
              <a:cxnLst/>
              <a:rect l="l" t="t" r="r" b="b"/>
              <a:pathLst>
                <a:path w="34307" h="21784" extrusionOk="0">
                  <a:moveTo>
                    <a:pt x="8378" y="0"/>
                  </a:moveTo>
                  <a:cubicBezTo>
                    <a:pt x="2453" y="0"/>
                    <a:pt x="0" y="19601"/>
                    <a:pt x="4207" y="21557"/>
                  </a:cubicBezTo>
                  <a:cubicBezTo>
                    <a:pt x="4542" y="21712"/>
                    <a:pt x="4921" y="21784"/>
                    <a:pt x="5337" y="21784"/>
                  </a:cubicBezTo>
                  <a:cubicBezTo>
                    <a:pt x="10171" y="21784"/>
                    <a:pt x="19894" y="12125"/>
                    <a:pt x="20631" y="12125"/>
                  </a:cubicBezTo>
                  <a:cubicBezTo>
                    <a:pt x="20638" y="12125"/>
                    <a:pt x="20644" y="12126"/>
                    <a:pt x="20650" y="12127"/>
                  </a:cubicBezTo>
                  <a:cubicBezTo>
                    <a:pt x="21192" y="12305"/>
                    <a:pt x="24469" y="20585"/>
                    <a:pt x="28253" y="20585"/>
                  </a:cubicBezTo>
                  <a:cubicBezTo>
                    <a:pt x="28786" y="20585"/>
                    <a:pt x="29330" y="20420"/>
                    <a:pt x="29877" y="20045"/>
                  </a:cubicBezTo>
                  <a:cubicBezTo>
                    <a:pt x="34306" y="17009"/>
                    <a:pt x="23852" y="4162"/>
                    <a:pt x="21400" y="3412"/>
                  </a:cubicBezTo>
                  <a:cubicBezTo>
                    <a:pt x="21316" y="3386"/>
                    <a:pt x="21223" y="3374"/>
                    <a:pt x="21122" y="3374"/>
                  </a:cubicBezTo>
                  <a:cubicBezTo>
                    <a:pt x="18300" y="3374"/>
                    <a:pt x="8876" y="12923"/>
                    <a:pt x="8053" y="12923"/>
                  </a:cubicBezTo>
                  <a:cubicBezTo>
                    <a:pt x="8038" y="12923"/>
                    <a:pt x="8026" y="12919"/>
                    <a:pt x="8017" y="12913"/>
                  </a:cubicBezTo>
                  <a:cubicBezTo>
                    <a:pt x="7541" y="12568"/>
                    <a:pt x="14625" y="412"/>
                    <a:pt x="8565" y="7"/>
                  </a:cubicBezTo>
                  <a:cubicBezTo>
                    <a:pt x="8502" y="3"/>
                    <a:pt x="8440" y="0"/>
                    <a:pt x="837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374;p59">
              <a:extLst>
                <a:ext uri="{FF2B5EF4-FFF2-40B4-BE49-F238E27FC236}">
                  <a16:creationId xmlns:a16="http://schemas.microsoft.com/office/drawing/2014/main" id="{A486C0F3-AD6F-6900-169E-2D90ED11600D}"/>
                </a:ext>
              </a:extLst>
            </p:cNvPr>
            <p:cNvSpPr/>
            <p:nvPr/>
          </p:nvSpPr>
          <p:spPr>
            <a:xfrm>
              <a:off x="1507325" y="2432275"/>
              <a:ext cx="44075" cy="44075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0"/>
                  </a:moveTo>
                  <a:cubicBezTo>
                    <a:pt x="393" y="0"/>
                    <a:pt x="0" y="393"/>
                    <a:pt x="0" y="882"/>
                  </a:cubicBezTo>
                  <a:cubicBezTo>
                    <a:pt x="0" y="1370"/>
                    <a:pt x="393" y="1763"/>
                    <a:pt x="881" y="1763"/>
                  </a:cubicBezTo>
                  <a:cubicBezTo>
                    <a:pt x="1369" y="1763"/>
                    <a:pt x="1762" y="1370"/>
                    <a:pt x="1762" y="882"/>
                  </a:cubicBezTo>
                  <a:cubicBezTo>
                    <a:pt x="1762" y="393"/>
                    <a:pt x="1369" y="0"/>
                    <a:pt x="88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375;p59">
              <a:extLst>
                <a:ext uri="{FF2B5EF4-FFF2-40B4-BE49-F238E27FC236}">
                  <a16:creationId xmlns:a16="http://schemas.microsoft.com/office/drawing/2014/main" id="{204D51DC-4B2D-0132-4A78-CD4451AA4DCB}"/>
                </a:ext>
              </a:extLst>
            </p:cNvPr>
            <p:cNvSpPr/>
            <p:nvPr/>
          </p:nvSpPr>
          <p:spPr>
            <a:xfrm>
              <a:off x="1516250" y="2214575"/>
              <a:ext cx="71750" cy="181775"/>
            </a:xfrm>
            <a:custGeom>
              <a:avLst/>
              <a:gdLst/>
              <a:ahLst/>
              <a:cxnLst/>
              <a:rect l="l" t="t" r="r" b="b"/>
              <a:pathLst>
                <a:path w="2870" h="7271" extrusionOk="0">
                  <a:moveTo>
                    <a:pt x="1849" y="1"/>
                  </a:moveTo>
                  <a:cubicBezTo>
                    <a:pt x="1220" y="1"/>
                    <a:pt x="517" y="1528"/>
                    <a:pt x="262" y="3482"/>
                  </a:cubicBezTo>
                  <a:cubicBezTo>
                    <a:pt x="0" y="5482"/>
                    <a:pt x="310" y="7184"/>
                    <a:pt x="953" y="7268"/>
                  </a:cubicBezTo>
                  <a:cubicBezTo>
                    <a:pt x="970" y="7270"/>
                    <a:pt x="987" y="7271"/>
                    <a:pt x="1003" y="7271"/>
                  </a:cubicBezTo>
                  <a:cubicBezTo>
                    <a:pt x="1645" y="7271"/>
                    <a:pt x="2341" y="5740"/>
                    <a:pt x="2608" y="3791"/>
                  </a:cubicBezTo>
                  <a:cubicBezTo>
                    <a:pt x="2870" y="1779"/>
                    <a:pt x="2560" y="88"/>
                    <a:pt x="1905" y="5"/>
                  </a:cubicBezTo>
                  <a:cubicBezTo>
                    <a:pt x="1887" y="2"/>
                    <a:pt x="1868" y="1"/>
                    <a:pt x="1849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376;p59">
              <a:extLst>
                <a:ext uri="{FF2B5EF4-FFF2-40B4-BE49-F238E27FC236}">
                  <a16:creationId xmlns:a16="http://schemas.microsoft.com/office/drawing/2014/main" id="{CFBEF8CD-2048-FCD2-FD74-86877A20B97D}"/>
                </a:ext>
              </a:extLst>
            </p:cNvPr>
            <p:cNvSpPr/>
            <p:nvPr/>
          </p:nvSpPr>
          <p:spPr>
            <a:xfrm>
              <a:off x="1927900" y="2299200"/>
              <a:ext cx="163450" cy="225700"/>
            </a:xfrm>
            <a:custGeom>
              <a:avLst/>
              <a:gdLst/>
              <a:ahLst/>
              <a:cxnLst/>
              <a:rect l="l" t="t" r="r" b="b"/>
              <a:pathLst>
                <a:path w="6538" h="9028" extrusionOk="0">
                  <a:moveTo>
                    <a:pt x="945" y="0"/>
                  </a:moveTo>
                  <a:cubicBezTo>
                    <a:pt x="855" y="0"/>
                    <a:pt x="774" y="20"/>
                    <a:pt x="703" y="61"/>
                  </a:cubicBezTo>
                  <a:cubicBezTo>
                    <a:pt x="1" y="466"/>
                    <a:pt x="584" y="2787"/>
                    <a:pt x="2001" y="5252"/>
                  </a:cubicBezTo>
                  <a:cubicBezTo>
                    <a:pt x="3275" y="7457"/>
                    <a:pt x="4799" y="9027"/>
                    <a:pt x="5604" y="9027"/>
                  </a:cubicBezTo>
                  <a:cubicBezTo>
                    <a:pt x="5695" y="9027"/>
                    <a:pt x="5776" y="9008"/>
                    <a:pt x="5847" y="8967"/>
                  </a:cubicBezTo>
                  <a:cubicBezTo>
                    <a:pt x="6537" y="8562"/>
                    <a:pt x="5954" y="6240"/>
                    <a:pt x="4537" y="3788"/>
                  </a:cubicBezTo>
                  <a:cubicBezTo>
                    <a:pt x="3263" y="1571"/>
                    <a:pt x="1748" y="0"/>
                    <a:pt x="945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377;p59">
              <a:extLst>
                <a:ext uri="{FF2B5EF4-FFF2-40B4-BE49-F238E27FC236}">
                  <a16:creationId xmlns:a16="http://schemas.microsoft.com/office/drawing/2014/main" id="{35C6BB9B-D959-FA44-1960-695A96DD0D05}"/>
                </a:ext>
              </a:extLst>
            </p:cNvPr>
            <p:cNvSpPr/>
            <p:nvPr/>
          </p:nvSpPr>
          <p:spPr>
            <a:xfrm>
              <a:off x="1736525" y="2426900"/>
              <a:ext cx="184575" cy="254250"/>
            </a:xfrm>
            <a:custGeom>
              <a:avLst/>
              <a:gdLst/>
              <a:ahLst/>
              <a:cxnLst/>
              <a:rect l="l" t="t" r="r" b="b"/>
              <a:pathLst>
                <a:path w="7383" h="10170" extrusionOk="0">
                  <a:moveTo>
                    <a:pt x="4738" y="0"/>
                  </a:moveTo>
                  <a:cubicBezTo>
                    <a:pt x="4505" y="0"/>
                    <a:pt x="4291" y="69"/>
                    <a:pt x="4120" y="215"/>
                  </a:cubicBezTo>
                  <a:cubicBezTo>
                    <a:pt x="3131" y="1049"/>
                    <a:pt x="4715" y="2799"/>
                    <a:pt x="4715" y="2799"/>
                  </a:cubicBezTo>
                  <a:lnTo>
                    <a:pt x="0" y="6526"/>
                  </a:lnTo>
                  <a:cubicBezTo>
                    <a:pt x="976" y="7461"/>
                    <a:pt x="1631" y="7660"/>
                    <a:pt x="2013" y="7660"/>
                  </a:cubicBezTo>
                  <a:cubicBezTo>
                    <a:pt x="2297" y="7660"/>
                    <a:pt x="2429" y="7550"/>
                    <a:pt x="2429" y="7550"/>
                  </a:cubicBezTo>
                  <a:lnTo>
                    <a:pt x="3227" y="10169"/>
                  </a:lnTo>
                  <a:lnTo>
                    <a:pt x="5644" y="7990"/>
                  </a:lnTo>
                  <a:lnTo>
                    <a:pt x="4858" y="6478"/>
                  </a:lnTo>
                  <a:cubicBezTo>
                    <a:pt x="4858" y="6478"/>
                    <a:pt x="6060" y="5871"/>
                    <a:pt x="6703" y="3764"/>
                  </a:cubicBezTo>
                  <a:cubicBezTo>
                    <a:pt x="7382" y="1569"/>
                    <a:pt x="5848" y="0"/>
                    <a:pt x="4738" y="0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378;p59">
              <a:extLst>
                <a:ext uri="{FF2B5EF4-FFF2-40B4-BE49-F238E27FC236}">
                  <a16:creationId xmlns:a16="http://schemas.microsoft.com/office/drawing/2014/main" id="{5ED28F74-944F-C2B6-09FB-1BA1EC3AE867}"/>
                </a:ext>
              </a:extLst>
            </p:cNvPr>
            <p:cNvSpPr/>
            <p:nvPr/>
          </p:nvSpPr>
          <p:spPr>
            <a:xfrm>
              <a:off x="1751100" y="2612575"/>
              <a:ext cx="770650" cy="437825"/>
            </a:xfrm>
            <a:custGeom>
              <a:avLst/>
              <a:gdLst/>
              <a:ahLst/>
              <a:cxnLst/>
              <a:rect l="l" t="t" r="r" b="b"/>
              <a:pathLst>
                <a:path w="30826" h="17513" extrusionOk="0">
                  <a:moveTo>
                    <a:pt x="7908" y="0"/>
                  </a:moveTo>
                  <a:cubicBezTo>
                    <a:pt x="6483" y="0"/>
                    <a:pt x="5078" y="410"/>
                    <a:pt x="3870" y="1182"/>
                  </a:cubicBezTo>
                  <a:cubicBezTo>
                    <a:pt x="0" y="3706"/>
                    <a:pt x="167" y="7981"/>
                    <a:pt x="167" y="7981"/>
                  </a:cubicBezTo>
                  <a:cubicBezTo>
                    <a:pt x="167" y="7981"/>
                    <a:pt x="2858" y="12612"/>
                    <a:pt x="13205" y="15672"/>
                  </a:cubicBezTo>
                  <a:cubicBezTo>
                    <a:pt x="18111" y="17129"/>
                    <a:pt x="22062" y="17512"/>
                    <a:pt x="24860" y="17512"/>
                  </a:cubicBezTo>
                  <a:cubicBezTo>
                    <a:pt x="27962" y="17512"/>
                    <a:pt x="29647" y="17041"/>
                    <a:pt x="29647" y="17041"/>
                  </a:cubicBezTo>
                  <a:cubicBezTo>
                    <a:pt x="30826" y="13493"/>
                    <a:pt x="29992" y="10803"/>
                    <a:pt x="29992" y="10803"/>
                  </a:cubicBezTo>
                  <a:cubicBezTo>
                    <a:pt x="29992" y="10803"/>
                    <a:pt x="23825" y="9636"/>
                    <a:pt x="18408" y="7493"/>
                  </a:cubicBezTo>
                  <a:cubicBezTo>
                    <a:pt x="13002" y="5338"/>
                    <a:pt x="8775" y="51"/>
                    <a:pt x="8775" y="51"/>
                  </a:cubicBezTo>
                  <a:cubicBezTo>
                    <a:pt x="8486" y="17"/>
                    <a:pt x="8197" y="0"/>
                    <a:pt x="7908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DD268B33-F1D0-A88C-F6BF-D4D70FBAE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014" y="1638226"/>
            <a:ext cx="2347163" cy="8779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C57B67F-C081-87C2-C40C-D75E09FB8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6448">
            <a:off x="3793289" y="1260519"/>
            <a:ext cx="2347163" cy="8779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AD29D3E-E53A-F8E1-EDE8-69E75FCE3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73560">
            <a:off x="6084308" y="1623444"/>
            <a:ext cx="2347163" cy="87790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78DFAC85-9B62-29A8-3F90-37D2FD8C55EB}"/>
              </a:ext>
            </a:extLst>
          </p:cNvPr>
          <p:cNvSpPr txBox="1"/>
          <p:nvPr/>
        </p:nvSpPr>
        <p:spPr>
          <a:xfrm>
            <a:off x="1281320" y="1839231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46DF565-A4C9-35A5-E57E-9A0A82027A75}"/>
              </a:ext>
            </a:extLst>
          </p:cNvPr>
          <p:cNvSpPr txBox="1"/>
          <p:nvPr/>
        </p:nvSpPr>
        <p:spPr>
          <a:xfrm>
            <a:off x="3489454" y="1138238"/>
            <a:ext cx="628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02C970B-C098-2EB8-6E1D-654FA483D614}"/>
              </a:ext>
            </a:extLst>
          </p:cNvPr>
          <p:cNvSpPr txBox="1"/>
          <p:nvPr/>
        </p:nvSpPr>
        <p:spPr>
          <a:xfrm>
            <a:off x="6046839" y="1155255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9D3DD76-ADE0-2A98-F162-DFA4AAE9D302}"/>
              </a:ext>
            </a:extLst>
          </p:cNvPr>
          <p:cNvSpPr txBox="1"/>
          <p:nvPr/>
        </p:nvSpPr>
        <p:spPr>
          <a:xfrm>
            <a:off x="8258060" y="1873040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52AD2E1-0FDC-269F-4D3D-8A560189A7EB}"/>
              </a:ext>
            </a:extLst>
          </p:cNvPr>
          <p:cNvSpPr txBox="1"/>
          <p:nvPr/>
        </p:nvSpPr>
        <p:spPr>
          <a:xfrm rot="19910889">
            <a:off x="2154431" y="1564066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34436BE-D4D1-3377-1F7D-632812E10B81}"/>
              </a:ext>
            </a:extLst>
          </p:cNvPr>
          <p:cNvSpPr txBox="1"/>
          <p:nvPr/>
        </p:nvSpPr>
        <p:spPr>
          <a:xfrm>
            <a:off x="4444962" y="1131358"/>
            <a:ext cx="1498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 km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24A754D-086F-1FD0-9923-DBA14F3438AB}"/>
              </a:ext>
            </a:extLst>
          </p:cNvPr>
          <p:cNvSpPr txBox="1"/>
          <p:nvPr/>
        </p:nvSpPr>
        <p:spPr>
          <a:xfrm rot="1110921">
            <a:off x="7280166" y="1719920"/>
            <a:ext cx="1498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05D20B-3F63-5E77-8967-4C2FD3694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109B48-5F2C-AF0F-6D64-4D33CDDA0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grpSp>
        <p:nvGrpSpPr>
          <p:cNvPr id="36" name="Google Shape;548;p38">
            <a:extLst>
              <a:ext uri="{FF2B5EF4-FFF2-40B4-BE49-F238E27FC236}">
                <a16:creationId xmlns:a16="http://schemas.microsoft.com/office/drawing/2014/main" id="{FD79CED6-B9C6-DCC0-9EC6-BEAD4171ED6A}"/>
              </a:ext>
            </a:extLst>
          </p:cNvPr>
          <p:cNvGrpSpPr/>
          <p:nvPr/>
        </p:nvGrpSpPr>
        <p:grpSpPr>
          <a:xfrm>
            <a:off x="6770593" y="-197205"/>
            <a:ext cx="2469968" cy="1654650"/>
            <a:chOff x="3097975" y="807826"/>
            <a:chExt cx="2943183" cy="1556699"/>
          </a:xfrm>
        </p:grpSpPr>
        <p:grpSp>
          <p:nvGrpSpPr>
            <p:cNvPr id="37" name="Google Shape;549;p38">
              <a:extLst>
                <a:ext uri="{FF2B5EF4-FFF2-40B4-BE49-F238E27FC236}">
                  <a16:creationId xmlns:a16="http://schemas.microsoft.com/office/drawing/2014/main" id="{1E4DEA94-9293-7E06-A28E-A5BFF0A94FD2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74" name="Google Shape;550;p38">
                <a:extLst>
                  <a:ext uri="{FF2B5EF4-FFF2-40B4-BE49-F238E27FC236}">
                    <a16:creationId xmlns:a16="http://schemas.microsoft.com/office/drawing/2014/main" id="{4E9959F2-B254-FB05-69A6-44C6901EB1D3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551;p38">
                <a:extLst>
                  <a:ext uri="{FF2B5EF4-FFF2-40B4-BE49-F238E27FC236}">
                    <a16:creationId xmlns:a16="http://schemas.microsoft.com/office/drawing/2014/main" id="{874CF606-D1E4-8D25-5C72-8FF1D2E7CA26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" name="Google Shape;552;p38">
              <a:extLst>
                <a:ext uri="{FF2B5EF4-FFF2-40B4-BE49-F238E27FC236}">
                  <a16:creationId xmlns:a16="http://schemas.microsoft.com/office/drawing/2014/main" id="{FB954793-A25C-97AC-AB80-5CE4DE4AF251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53;p38">
              <a:extLst>
                <a:ext uri="{FF2B5EF4-FFF2-40B4-BE49-F238E27FC236}">
                  <a16:creationId xmlns:a16="http://schemas.microsoft.com/office/drawing/2014/main" id="{3A25FC4E-9C09-A8E0-EDF4-B8F5B36FFB24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54;p38">
              <a:extLst>
                <a:ext uri="{FF2B5EF4-FFF2-40B4-BE49-F238E27FC236}">
                  <a16:creationId xmlns:a16="http://schemas.microsoft.com/office/drawing/2014/main" id="{033303E1-1727-B759-E976-EA57DFBC7F93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55;p38">
              <a:extLst>
                <a:ext uri="{FF2B5EF4-FFF2-40B4-BE49-F238E27FC236}">
                  <a16:creationId xmlns:a16="http://schemas.microsoft.com/office/drawing/2014/main" id="{C2DAEA24-8BFC-D95B-907B-35D729A80CBE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56;p38">
              <a:extLst>
                <a:ext uri="{FF2B5EF4-FFF2-40B4-BE49-F238E27FC236}">
                  <a16:creationId xmlns:a16="http://schemas.microsoft.com/office/drawing/2014/main" id="{E58B8B48-A7F6-0009-898F-ADBF6ED2DA50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57;p38">
              <a:extLst>
                <a:ext uri="{FF2B5EF4-FFF2-40B4-BE49-F238E27FC236}">
                  <a16:creationId xmlns:a16="http://schemas.microsoft.com/office/drawing/2014/main" id="{A88A6ABB-0BE4-0480-E594-EAFFCBFC028B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58;p38">
              <a:extLst>
                <a:ext uri="{FF2B5EF4-FFF2-40B4-BE49-F238E27FC236}">
                  <a16:creationId xmlns:a16="http://schemas.microsoft.com/office/drawing/2014/main" id="{849BC92A-9D39-99CD-7F5C-8AC3CBDC1C89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59;p38">
              <a:extLst>
                <a:ext uri="{FF2B5EF4-FFF2-40B4-BE49-F238E27FC236}">
                  <a16:creationId xmlns:a16="http://schemas.microsoft.com/office/drawing/2014/main" id="{05412297-8228-7A5A-AF01-064D5A55FDD8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60;p38">
              <a:extLst>
                <a:ext uri="{FF2B5EF4-FFF2-40B4-BE49-F238E27FC236}">
                  <a16:creationId xmlns:a16="http://schemas.microsoft.com/office/drawing/2014/main" id="{91FB1ABC-86C6-B5C1-3288-7D5A72E794B1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61;p38">
              <a:extLst>
                <a:ext uri="{FF2B5EF4-FFF2-40B4-BE49-F238E27FC236}">
                  <a16:creationId xmlns:a16="http://schemas.microsoft.com/office/drawing/2014/main" id="{3EFAD2DB-D227-C8AE-F912-E2E957FDC9BC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62;p38">
              <a:extLst>
                <a:ext uri="{FF2B5EF4-FFF2-40B4-BE49-F238E27FC236}">
                  <a16:creationId xmlns:a16="http://schemas.microsoft.com/office/drawing/2014/main" id="{5A199AE1-1D73-6994-AA26-840E0B6E3271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63;p38">
              <a:extLst>
                <a:ext uri="{FF2B5EF4-FFF2-40B4-BE49-F238E27FC236}">
                  <a16:creationId xmlns:a16="http://schemas.microsoft.com/office/drawing/2014/main" id="{D9529442-9ABB-E2AE-3BAB-28A839FCA063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64;p38">
              <a:extLst>
                <a:ext uri="{FF2B5EF4-FFF2-40B4-BE49-F238E27FC236}">
                  <a16:creationId xmlns:a16="http://schemas.microsoft.com/office/drawing/2014/main" id="{5C0E2306-38CB-F0E9-7FA7-6F3EF5F93D0A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65;p38">
              <a:extLst>
                <a:ext uri="{FF2B5EF4-FFF2-40B4-BE49-F238E27FC236}">
                  <a16:creationId xmlns:a16="http://schemas.microsoft.com/office/drawing/2014/main" id="{E61FD111-AFD5-99E4-2ECE-30A95BDB76BF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6;p38">
              <a:extLst>
                <a:ext uri="{FF2B5EF4-FFF2-40B4-BE49-F238E27FC236}">
                  <a16:creationId xmlns:a16="http://schemas.microsoft.com/office/drawing/2014/main" id="{024EC60C-435A-C113-8C0B-F9875377B5E4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67;p38">
              <a:extLst>
                <a:ext uri="{FF2B5EF4-FFF2-40B4-BE49-F238E27FC236}">
                  <a16:creationId xmlns:a16="http://schemas.microsoft.com/office/drawing/2014/main" id="{50E98AAF-C22A-843A-321A-F5B0DC1D8CAD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68;p38">
              <a:extLst>
                <a:ext uri="{FF2B5EF4-FFF2-40B4-BE49-F238E27FC236}">
                  <a16:creationId xmlns:a16="http://schemas.microsoft.com/office/drawing/2014/main" id="{79E2578D-8422-AE6A-A82C-3143B729697D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69;p38">
              <a:extLst>
                <a:ext uri="{FF2B5EF4-FFF2-40B4-BE49-F238E27FC236}">
                  <a16:creationId xmlns:a16="http://schemas.microsoft.com/office/drawing/2014/main" id="{DDEE1957-31D9-2DCF-C300-044B57449232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70;p38">
              <a:extLst>
                <a:ext uri="{FF2B5EF4-FFF2-40B4-BE49-F238E27FC236}">
                  <a16:creationId xmlns:a16="http://schemas.microsoft.com/office/drawing/2014/main" id="{9C9DCB8E-E54E-D093-6916-FE4453995A3F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" name="Google Shape;571;p38">
              <a:extLst>
                <a:ext uri="{FF2B5EF4-FFF2-40B4-BE49-F238E27FC236}">
                  <a16:creationId xmlns:a16="http://schemas.microsoft.com/office/drawing/2014/main" id="{1FC1E67A-A4F7-3296-F6AC-8F8ACBE2E87A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72" name="Google Shape;572;p38">
                <a:extLst>
                  <a:ext uri="{FF2B5EF4-FFF2-40B4-BE49-F238E27FC236}">
                    <a16:creationId xmlns:a16="http://schemas.microsoft.com/office/drawing/2014/main" id="{7CF092CD-89FF-493A-A02E-E8C5570897A3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573;p38">
                <a:extLst>
                  <a:ext uri="{FF2B5EF4-FFF2-40B4-BE49-F238E27FC236}">
                    <a16:creationId xmlns:a16="http://schemas.microsoft.com/office/drawing/2014/main" id="{14349667-C9B5-D0F7-AAFB-D102A6334739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" name="Google Shape;574;p38">
              <a:extLst>
                <a:ext uri="{FF2B5EF4-FFF2-40B4-BE49-F238E27FC236}">
                  <a16:creationId xmlns:a16="http://schemas.microsoft.com/office/drawing/2014/main" id="{15B59A77-1727-A928-74D8-FAA31C72E667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75;p38">
              <a:extLst>
                <a:ext uri="{FF2B5EF4-FFF2-40B4-BE49-F238E27FC236}">
                  <a16:creationId xmlns:a16="http://schemas.microsoft.com/office/drawing/2014/main" id="{5C8F72EE-68B3-738C-7228-B7C123D5632A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576;p38">
              <a:extLst>
                <a:ext uri="{FF2B5EF4-FFF2-40B4-BE49-F238E27FC236}">
                  <a16:creationId xmlns:a16="http://schemas.microsoft.com/office/drawing/2014/main" id="{8A324FE9-99FF-706E-7EB1-DF5F53700A31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69" name="Google Shape;577;p38">
                <a:extLst>
                  <a:ext uri="{FF2B5EF4-FFF2-40B4-BE49-F238E27FC236}">
                    <a16:creationId xmlns:a16="http://schemas.microsoft.com/office/drawing/2014/main" id="{7FCFEE5E-A3E4-07A9-CA37-30008393D082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78;p38">
                <a:extLst>
                  <a:ext uri="{FF2B5EF4-FFF2-40B4-BE49-F238E27FC236}">
                    <a16:creationId xmlns:a16="http://schemas.microsoft.com/office/drawing/2014/main" id="{A3ED4DF7-34A4-EF97-3CC7-9CEEC3DFE67B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79;p38">
                <a:extLst>
                  <a:ext uri="{FF2B5EF4-FFF2-40B4-BE49-F238E27FC236}">
                    <a16:creationId xmlns:a16="http://schemas.microsoft.com/office/drawing/2014/main" id="{564AF22B-D830-7F0B-632F-205BF11B9018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580;p38">
              <a:extLst>
                <a:ext uri="{FF2B5EF4-FFF2-40B4-BE49-F238E27FC236}">
                  <a16:creationId xmlns:a16="http://schemas.microsoft.com/office/drawing/2014/main" id="{4FCF2F5F-680C-763F-EAB0-B3E8CFE214B5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66" name="Google Shape;581;p38">
                <a:extLst>
                  <a:ext uri="{FF2B5EF4-FFF2-40B4-BE49-F238E27FC236}">
                    <a16:creationId xmlns:a16="http://schemas.microsoft.com/office/drawing/2014/main" id="{31F67450-B1C4-B9D6-7947-44FE53816AE3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82;p38">
                <a:extLst>
                  <a:ext uri="{FF2B5EF4-FFF2-40B4-BE49-F238E27FC236}">
                    <a16:creationId xmlns:a16="http://schemas.microsoft.com/office/drawing/2014/main" id="{CE1663AD-E008-AD49-AC7E-D91169B06546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83;p38">
                <a:extLst>
                  <a:ext uri="{FF2B5EF4-FFF2-40B4-BE49-F238E27FC236}">
                    <a16:creationId xmlns:a16="http://schemas.microsoft.com/office/drawing/2014/main" id="{119B2AF3-6324-96E2-70F2-9772A16D829F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: Rounded Corners 25">
            <a:extLst>
              <a:ext uri="{FF2B5EF4-FFF2-40B4-BE49-F238E27FC236}">
                <a16:creationId xmlns:a16="http://schemas.microsoft.com/office/drawing/2014/main" id="{7C62CC1E-4DA1-6833-06D6-B9FD6AB0FB97}"/>
              </a:ext>
            </a:extLst>
          </p:cNvPr>
          <p:cNvSpPr/>
          <p:nvPr/>
        </p:nvSpPr>
        <p:spPr>
          <a:xfrm>
            <a:off x="1063014" y="127393"/>
            <a:ext cx="7555184" cy="1046775"/>
          </a:xfrm>
          <a:prstGeom prst="roundRect">
            <a:avLst/>
          </a:prstGeom>
          <a:solidFill>
            <a:srgbClr val="FCF3CC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Quãng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đường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ABCD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gồm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3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đoạn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như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hình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vẽ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dưới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đây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: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4C7FD8AE-FB10-5B51-AAC7-B79BE3D68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01" y="4407023"/>
            <a:ext cx="1112616" cy="701101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BABB1BAF-C348-F663-7EEC-6AB386D2DA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5" b="18421"/>
          <a:stretch/>
        </p:blipFill>
        <p:spPr>
          <a:xfrm>
            <a:off x="365789" y="2481430"/>
            <a:ext cx="8252409" cy="2812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06CB98-AE2A-5FCE-0B1F-8789ED7DAEA1}"/>
              </a:ext>
            </a:extLst>
          </p:cNvPr>
          <p:cNvSpPr txBox="1"/>
          <p:nvPr/>
        </p:nvSpPr>
        <p:spPr>
          <a:xfrm>
            <a:off x="961365" y="2910712"/>
            <a:ext cx="7454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000" b="1" dirty="0">
                <a:solidFill>
                  <a:srgbClr val="002060"/>
                </a:solidFill>
              </a:rPr>
              <a:t>b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Nếu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m = 5 km, n = 9 km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thì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quãng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ABCD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dài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 + 6 + </a:t>
            </a:r>
            <a:r>
              <a:rPr lang="en-US" sz="3000" b="1" dirty="0">
                <a:solidFill>
                  <a:srgbClr val="FF0000"/>
                </a:solidFill>
              </a:rPr>
              <a:t>9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</a:t>
            </a:r>
            <a:r>
              <a:rPr lang="en-US" sz="3000" b="1" dirty="0">
                <a:solidFill>
                  <a:srgbClr val="FF0000"/>
                </a:solidFill>
              </a:rPr>
              <a:t>20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(km</a:t>
            </a:r>
            <a:r>
              <a:rPr lang="en-US" sz="3000" b="1" dirty="0">
                <a:solidFill>
                  <a:srgbClr val="FF0000"/>
                </a:solidFill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1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       </a:t>
            </a:r>
            <a:r>
              <a:rPr kumimoji="0" lang="en-US" sz="30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Đáp</a:t>
            </a:r>
            <a:r>
              <a:rPr kumimoji="0" lang="en-US" sz="30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0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20 km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8133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B90597-C9A9-5B24-7795-5A31CA9E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82" y="0"/>
            <a:ext cx="1579417" cy="1809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8E1732-CA07-CB3B-2A47-BA926E0D9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6" y="11898"/>
            <a:ext cx="1475058" cy="15057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4D1EB0-8741-3846-A726-8434F976A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grpSp>
        <p:nvGrpSpPr>
          <p:cNvPr id="8" name="Google Shape;548;p38">
            <a:extLst>
              <a:ext uri="{FF2B5EF4-FFF2-40B4-BE49-F238E27FC236}">
                <a16:creationId xmlns:a16="http://schemas.microsoft.com/office/drawing/2014/main" id="{4670539E-D63B-3D6D-3583-4BE0E9CF371B}"/>
              </a:ext>
            </a:extLst>
          </p:cNvPr>
          <p:cNvGrpSpPr/>
          <p:nvPr/>
        </p:nvGrpSpPr>
        <p:grpSpPr>
          <a:xfrm>
            <a:off x="6676845" y="122501"/>
            <a:ext cx="2469968" cy="1654650"/>
            <a:chOff x="3097975" y="807826"/>
            <a:chExt cx="2943183" cy="1556699"/>
          </a:xfrm>
        </p:grpSpPr>
        <p:grpSp>
          <p:nvGrpSpPr>
            <p:cNvPr id="9" name="Google Shape;549;p38">
              <a:extLst>
                <a:ext uri="{FF2B5EF4-FFF2-40B4-BE49-F238E27FC236}">
                  <a16:creationId xmlns:a16="http://schemas.microsoft.com/office/drawing/2014/main" id="{9F7EA69A-7E8B-80EB-7C9D-D36715D7B596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45" name="Google Shape;550;p38">
                <a:extLst>
                  <a:ext uri="{FF2B5EF4-FFF2-40B4-BE49-F238E27FC236}">
                    <a16:creationId xmlns:a16="http://schemas.microsoft.com/office/drawing/2014/main" id="{0728882A-96DB-B829-F5A6-3736F5E3C77A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551;p38">
                <a:extLst>
                  <a:ext uri="{FF2B5EF4-FFF2-40B4-BE49-F238E27FC236}">
                    <a16:creationId xmlns:a16="http://schemas.microsoft.com/office/drawing/2014/main" id="{8952A52F-5E88-4E07-43AC-0CC9B3F489CA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552;p38">
              <a:extLst>
                <a:ext uri="{FF2B5EF4-FFF2-40B4-BE49-F238E27FC236}">
                  <a16:creationId xmlns:a16="http://schemas.microsoft.com/office/drawing/2014/main" id="{DCFDF5BC-6F00-B1B8-B068-F4031D18FC16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553;p38">
              <a:extLst>
                <a:ext uri="{FF2B5EF4-FFF2-40B4-BE49-F238E27FC236}">
                  <a16:creationId xmlns:a16="http://schemas.microsoft.com/office/drawing/2014/main" id="{C591A9EF-635F-4611-F607-FC3E3E4ACD17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554;p38">
              <a:extLst>
                <a:ext uri="{FF2B5EF4-FFF2-40B4-BE49-F238E27FC236}">
                  <a16:creationId xmlns:a16="http://schemas.microsoft.com/office/drawing/2014/main" id="{7D1BF55C-8381-73A1-D0C8-927697CEA116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555;p38">
              <a:extLst>
                <a:ext uri="{FF2B5EF4-FFF2-40B4-BE49-F238E27FC236}">
                  <a16:creationId xmlns:a16="http://schemas.microsoft.com/office/drawing/2014/main" id="{F6C7B886-FF44-F8FF-6FAC-8618215B643E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556;p38">
              <a:extLst>
                <a:ext uri="{FF2B5EF4-FFF2-40B4-BE49-F238E27FC236}">
                  <a16:creationId xmlns:a16="http://schemas.microsoft.com/office/drawing/2014/main" id="{FD6E6D3A-9787-B7C2-ADFF-E897650C97B3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557;p38">
              <a:extLst>
                <a:ext uri="{FF2B5EF4-FFF2-40B4-BE49-F238E27FC236}">
                  <a16:creationId xmlns:a16="http://schemas.microsoft.com/office/drawing/2014/main" id="{97D4F878-8E04-0F41-A3DC-7EC44CB44228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558;p38">
              <a:extLst>
                <a:ext uri="{FF2B5EF4-FFF2-40B4-BE49-F238E27FC236}">
                  <a16:creationId xmlns:a16="http://schemas.microsoft.com/office/drawing/2014/main" id="{5AE7B445-D7FF-C684-8C7A-AB58C817CACC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59;p38">
              <a:extLst>
                <a:ext uri="{FF2B5EF4-FFF2-40B4-BE49-F238E27FC236}">
                  <a16:creationId xmlns:a16="http://schemas.microsoft.com/office/drawing/2014/main" id="{FAB0625C-AC1D-359E-DD17-BD6F2527E84A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60;p38">
              <a:extLst>
                <a:ext uri="{FF2B5EF4-FFF2-40B4-BE49-F238E27FC236}">
                  <a16:creationId xmlns:a16="http://schemas.microsoft.com/office/drawing/2014/main" id="{93E59DF1-DFA6-1EF0-52BE-5C1BD186BA8C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61;p38">
              <a:extLst>
                <a:ext uri="{FF2B5EF4-FFF2-40B4-BE49-F238E27FC236}">
                  <a16:creationId xmlns:a16="http://schemas.microsoft.com/office/drawing/2014/main" id="{2EB9E5E4-A291-DED6-DDE9-E6C53CDC40D3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62;p38">
              <a:extLst>
                <a:ext uri="{FF2B5EF4-FFF2-40B4-BE49-F238E27FC236}">
                  <a16:creationId xmlns:a16="http://schemas.microsoft.com/office/drawing/2014/main" id="{6DD7F42D-2724-DF96-6FD3-FF2700A8FD8B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63;p38">
              <a:extLst>
                <a:ext uri="{FF2B5EF4-FFF2-40B4-BE49-F238E27FC236}">
                  <a16:creationId xmlns:a16="http://schemas.microsoft.com/office/drawing/2014/main" id="{19897D02-2194-311D-8D80-315A53010653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64;p38">
              <a:extLst>
                <a:ext uri="{FF2B5EF4-FFF2-40B4-BE49-F238E27FC236}">
                  <a16:creationId xmlns:a16="http://schemas.microsoft.com/office/drawing/2014/main" id="{D59F27D3-9C9F-2BDC-54C6-E5C95AF1CB0D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65;p38">
              <a:extLst>
                <a:ext uri="{FF2B5EF4-FFF2-40B4-BE49-F238E27FC236}">
                  <a16:creationId xmlns:a16="http://schemas.microsoft.com/office/drawing/2014/main" id="{E140CD50-7CDE-D2F1-EEBF-79E09C080484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66;p38">
              <a:extLst>
                <a:ext uri="{FF2B5EF4-FFF2-40B4-BE49-F238E27FC236}">
                  <a16:creationId xmlns:a16="http://schemas.microsoft.com/office/drawing/2014/main" id="{6F05E3B4-6136-BFAC-2A32-5756DE8FF6EA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67;p38">
              <a:extLst>
                <a:ext uri="{FF2B5EF4-FFF2-40B4-BE49-F238E27FC236}">
                  <a16:creationId xmlns:a16="http://schemas.microsoft.com/office/drawing/2014/main" id="{1F0D6FDE-2198-E8A5-C170-80954A827BF4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68;p38">
              <a:extLst>
                <a:ext uri="{FF2B5EF4-FFF2-40B4-BE49-F238E27FC236}">
                  <a16:creationId xmlns:a16="http://schemas.microsoft.com/office/drawing/2014/main" id="{BF2147B5-6BEE-2E8C-5438-0A4D57AC3768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69;p38">
              <a:extLst>
                <a:ext uri="{FF2B5EF4-FFF2-40B4-BE49-F238E27FC236}">
                  <a16:creationId xmlns:a16="http://schemas.microsoft.com/office/drawing/2014/main" id="{B32EA2E9-AE03-28ED-1029-554C315C9CDE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70;p38">
              <a:extLst>
                <a:ext uri="{FF2B5EF4-FFF2-40B4-BE49-F238E27FC236}">
                  <a16:creationId xmlns:a16="http://schemas.microsoft.com/office/drawing/2014/main" id="{E9EE6423-6CA9-93C6-DCFF-8428E29C854E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571;p38">
              <a:extLst>
                <a:ext uri="{FF2B5EF4-FFF2-40B4-BE49-F238E27FC236}">
                  <a16:creationId xmlns:a16="http://schemas.microsoft.com/office/drawing/2014/main" id="{D8AB1F28-0BDD-82B0-9C9B-43E06387FEFD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43" name="Google Shape;572;p38">
                <a:extLst>
                  <a:ext uri="{FF2B5EF4-FFF2-40B4-BE49-F238E27FC236}">
                    <a16:creationId xmlns:a16="http://schemas.microsoft.com/office/drawing/2014/main" id="{F72EDDB2-5CA7-5751-E406-5B0375A7E424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573;p38">
                <a:extLst>
                  <a:ext uri="{FF2B5EF4-FFF2-40B4-BE49-F238E27FC236}">
                    <a16:creationId xmlns:a16="http://schemas.microsoft.com/office/drawing/2014/main" id="{C42638C9-5A18-5DAF-0F0E-3DC7FF2FB4A1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" name="Google Shape;574;p38">
              <a:extLst>
                <a:ext uri="{FF2B5EF4-FFF2-40B4-BE49-F238E27FC236}">
                  <a16:creationId xmlns:a16="http://schemas.microsoft.com/office/drawing/2014/main" id="{5A83090F-63AF-9D5C-F61A-8DAA7A3A2541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75;p38">
              <a:extLst>
                <a:ext uri="{FF2B5EF4-FFF2-40B4-BE49-F238E27FC236}">
                  <a16:creationId xmlns:a16="http://schemas.microsoft.com/office/drawing/2014/main" id="{B6533D03-9645-7BBC-6685-B90FC926D5A8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5" name="Google Shape;576;p38">
              <a:extLst>
                <a:ext uri="{FF2B5EF4-FFF2-40B4-BE49-F238E27FC236}">
                  <a16:creationId xmlns:a16="http://schemas.microsoft.com/office/drawing/2014/main" id="{A8E46E26-90A0-716A-FB8A-C99CDA0AE70A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40" name="Google Shape;577;p38">
                <a:extLst>
                  <a:ext uri="{FF2B5EF4-FFF2-40B4-BE49-F238E27FC236}">
                    <a16:creationId xmlns:a16="http://schemas.microsoft.com/office/drawing/2014/main" id="{55EF43F4-D93F-F24A-FB9E-F19745013746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578;p38">
                <a:extLst>
                  <a:ext uri="{FF2B5EF4-FFF2-40B4-BE49-F238E27FC236}">
                    <a16:creationId xmlns:a16="http://schemas.microsoft.com/office/drawing/2014/main" id="{E8BEC063-869E-2436-E32F-9B5577E35CFC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579;p38">
                <a:extLst>
                  <a:ext uri="{FF2B5EF4-FFF2-40B4-BE49-F238E27FC236}">
                    <a16:creationId xmlns:a16="http://schemas.microsoft.com/office/drawing/2014/main" id="{5E457052-E291-3655-5756-EB5FF5F923FA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580;p38">
              <a:extLst>
                <a:ext uri="{FF2B5EF4-FFF2-40B4-BE49-F238E27FC236}">
                  <a16:creationId xmlns:a16="http://schemas.microsoft.com/office/drawing/2014/main" id="{8CCAB614-5516-934B-C112-28CA1016BA27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37" name="Google Shape;581;p38">
                <a:extLst>
                  <a:ext uri="{FF2B5EF4-FFF2-40B4-BE49-F238E27FC236}">
                    <a16:creationId xmlns:a16="http://schemas.microsoft.com/office/drawing/2014/main" id="{EE5030B1-06D4-0A86-554E-8B9DD6F09DED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582;p38">
                <a:extLst>
                  <a:ext uri="{FF2B5EF4-FFF2-40B4-BE49-F238E27FC236}">
                    <a16:creationId xmlns:a16="http://schemas.microsoft.com/office/drawing/2014/main" id="{E9C1DFA4-6E56-3E19-4CA2-0361DF7A56A4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583;p38">
                <a:extLst>
                  <a:ext uri="{FF2B5EF4-FFF2-40B4-BE49-F238E27FC236}">
                    <a16:creationId xmlns:a16="http://schemas.microsoft.com/office/drawing/2014/main" id="{965B9EAE-DA3B-8DBF-E2C5-F0519B06DB22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" name="Text Box 8">
            <a:extLst>
              <a:ext uri="{FF2B5EF4-FFF2-40B4-BE49-F238E27FC236}">
                <a16:creationId xmlns:a16="http://schemas.microsoft.com/office/drawing/2014/main" id="{98AD88A9-5E66-C1FA-942E-026832ACDCBA}"/>
              </a:ext>
            </a:extLst>
          </p:cNvPr>
          <p:cNvSpPr txBox="1">
            <a:spLocks noGrp="1" noChangeArrowheads="1"/>
          </p:cNvSpPr>
          <p:nvPr>
            <p:ph type="title" idx="2"/>
          </p:nvPr>
        </p:nvSpPr>
        <p:spPr bwMode="auto">
          <a:xfrm>
            <a:off x="1505951" y="276130"/>
            <a:ext cx="6562725" cy="1132587"/>
          </a:xfrm>
          <a:custGeom>
            <a:avLst/>
            <a:gdLst>
              <a:gd name="connsiteX0" fmla="*/ 0 w 6562725"/>
              <a:gd name="connsiteY0" fmla="*/ 0 h 1132587"/>
              <a:gd name="connsiteX1" fmla="*/ 656273 w 6562725"/>
              <a:gd name="connsiteY1" fmla="*/ 0 h 1132587"/>
              <a:gd name="connsiteX2" fmla="*/ 1246918 w 6562725"/>
              <a:gd name="connsiteY2" fmla="*/ 0 h 1132587"/>
              <a:gd name="connsiteX3" fmla="*/ 1903190 w 6562725"/>
              <a:gd name="connsiteY3" fmla="*/ 0 h 1132587"/>
              <a:gd name="connsiteX4" fmla="*/ 2493836 w 6562725"/>
              <a:gd name="connsiteY4" fmla="*/ 0 h 1132587"/>
              <a:gd name="connsiteX5" fmla="*/ 3215735 w 6562725"/>
              <a:gd name="connsiteY5" fmla="*/ 0 h 1132587"/>
              <a:gd name="connsiteX6" fmla="*/ 3675126 w 6562725"/>
              <a:gd name="connsiteY6" fmla="*/ 0 h 1132587"/>
              <a:gd name="connsiteX7" fmla="*/ 4462653 w 6562725"/>
              <a:gd name="connsiteY7" fmla="*/ 0 h 1132587"/>
              <a:gd name="connsiteX8" fmla="*/ 4922044 w 6562725"/>
              <a:gd name="connsiteY8" fmla="*/ 0 h 1132587"/>
              <a:gd name="connsiteX9" fmla="*/ 5643944 w 6562725"/>
              <a:gd name="connsiteY9" fmla="*/ 0 h 1132587"/>
              <a:gd name="connsiteX10" fmla="*/ 6562725 w 6562725"/>
              <a:gd name="connsiteY10" fmla="*/ 0 h 1132587"/>
              <a:gd name="connsiteX11" fmla="*/ 6562725 w 6562725"/>
              <a:gd name="connsiteY11" fmla="*/ 554968 h 1132587"/>
              <a:gd name="connsiteX12" fmla="*/ 6562725 w 6562725"/>
              <a:gd name="connsiteY12" fmla="*/ 1132587 h 1132587"/>
              <a:gd name="connsiteX13" fmla="*/ 5906453 w 6562725"/>
              <a:gd name="connsiteY13" fmla="*/ 1132587 h 1132587"/>
              <a:gd name="connsiteX14" fmla="*/ 5381435 w 6562725"/>
              <a:gd name="connsiteY14" fmla="*/ 1132587 h 1132587"/>
              <a:gd name="connsiteX15" fmla="*/ 4725162 w 6562725"/>
              <a:gd name="connsiteY15" fmla="*/ 1132587 h 1132587"/>
              <a:gd name="connsiteX16" fmla="*/ 4134517 w 6562725"/>
              <a:gd name="connsiteY16" fmla="*/ 1132587 h 1132587"/>
              <a:gd name="connsiteX17" fmla="*/ 3412617 w 6562725"/>
              <a:gd name="connsiteY17" fmla="*/ 1132587 h 1132587"/>
              <a:gd name="connsiteX18" fmla="*/ 2756344 w 6562725"/>
              <a:gd name="connsiteY18" fmla="*/ 1132587 h 1132587"/>
              <a:gd name="connsiteX19" fmla="*/ 1968817 w 6562725"/>
              <a:gd name="connsiteY19" fmla="*/ 1132587 h 1132587"/>
              <a:gd name="connsiteX20" fmla="*/ 1443799 w 6562725"/>
              <a:gd name="connsiteY20" fmla="*/ 1132587 h 1132587"/>
              <a:gd name="connsiteX21" fmla="*/ 787527 w 6562725"/>
              <a:gd name="connsiteY21" fmla="*/ 1132587 h 1132587"/>
              <a:gd name="connsiteX22" fmla="*/ 0 w 6562725"/>
              <a:gd name="connsiteY22" fmla="*/ 1132587 h 1132587"/>
              <a:gd name="connsiteX23" fmla="*/ 0 w 6562725"/>
              <a:gd name="connsiteY23" fmla="*/ 543642 h 1132587"/>
              <a:gd name="connsiteX24" fmla="*/ 0 w 6562725"/>
              <a:gd name="connsiteY24" fmla="*/ 0 h 113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62725" h="1132587" fill="none" extrusionOk="0">
                <a:moveTo>
                  <a:pt x="0" y="0"/>
                </a:moveTo>
                <a:cubicBezTo>
                  <a:pt x="273225" y="-8120"/>
                  <a:pt x="360260" y="16302"/>
                  <a:pt x="656273" y="0"/>
                </a:cubicBezTo>
                <a:cubicBezTo>
                  <a:pt x="952286" y="-16302"/>
                  <a:pt x="1118769" y="9473"/>
                  <a:pt x="1246918" y="0"/>
                </a:cubicBezTo>
                <a:cubicBezTo>
                  <a:pt x="1375068" y="-9473"/>
                  <a:pt x="1715197" y="28227"/>
                  <a:pt x="1903190" y="0"/>
                </a:cubicBezTo>
                <a:cubicBezTo>
                  <a:pt x="2091183" y="-28227"/>
                  <a:pt x="2224346" y="-2705"/>
                  <a:pt x="2493836" y="0"/>
                </a:cubicBezTo>
                <a:cubicBezTo>
                  <a:pt x="2763326" y="2705"/>
                  <a:pt x="2891855" y="14840"/>
                  <a:pt x="3215735" y="0"/>
                </a:cubicBezTo>
                <a:cubicBezTo>
                  <a:pt x="3539615" y="-14840"/>
                  <a:pt x="3504132" y="-6220"/>
                  <a:pt x="3675126" y="0"/>
                </a:cubicBezTo>
                <a:cubicBezTo>
                  <a:pt x="3846120" y="6220"/>
                  <a:pt x="4105653" y="25662"/>
                  <a:pt x="4462653" y="0"/>
                </a:cubicBezTo>
                <a:cubicBezTo>
                  <a:pt x="4819653" y="-25662"/>
                  <a:pt x="4752310" y="10861"/>
                  <a:pt x="4922044" y="0"/>
                </a:cubicBezTo>
                <a:cubicBezTo>
                  <a:pt x="5091778" y="-10861"/>
                  <a:pt x="5471665" y="-8250"/>
                  <a:pt x="5643944" y="0"/>
                </a:cubicBezTo>
                <a:cubicBezTo>
                  <a:pt x="5816223" y="8250"/>
                  <a:pt x="6183137" y="-41388"/>
                  <a:pt x="6562725" y="0"/>
                </a:cubicBezTo>
                <a:cubicBezTo>
                  <a:pt x="6575890" y="215659"/>
                  <a:pt x="6558579" y="328258"/>
                  <a:pt x="6562725" y="554968"/>
                </a:cubicBezTo>
                <a:cubicBezTo>
                  <a:pt x="6566871" y="781678"/>
                  <a:pt x="6573129" y="918304"/>
                  <a:pt x="6562725" y="1132587"/>
                </a:cubicBezTo>
                <a:cubicBezTo>
                  <a:pt x="6312445" y="1131168"/>
                  <a:pt x="6049267" y="1153034"/>
                  <a:pt x="5906453" y="1132587"/>
                </a:cubicBezTo>
                <a:cubicBezTo>
                  <a:pt x="5763639" y="1112140"/>
                  <a:pt x="5594101" y="1133197"/>
                  <a:pt x="5381435" y="1132587"/>
                </a:cubicBezTo>
                <a:cubicBezTo>
                  <a:pt x="5168769" y="1131977"/>
                  <a:pt x="4974924" y="1163739"/>
                  <a:pt x="4725162" y="1132587"/>
                </a:cubicBezTo>
                <a:cubicBezTo>
                  <a:pt x="4475400" y="1101435"/>
                  <a:pt x="4253691" y="1121540"/>
                  <a:pt x="4134517" y="1132587"/>
                </a:cubicBezTo>
                <a:cubicBezTo>
                  <a:pt x="4015343" y="1143634"/>
                  <a:pt x="3616887" y="1146255"/>
                  <a:pt x="3412617" y="1132587"/>
                </a:cubicBezTo>
                <a:cubicBezTo>
                  <a:pt x="3208347" y="1118919"/>
                  <a:pt x="3053583" y="1149190"/>
                  <a:pt x="2756344" y="1132587"/>
                </a:cubicBezTo>
                <a:cubicBezTo>
                  <a:pt x="2459105" y="1115984"/>
                  <a:pt x="2217593" y="1094168"/>
                  <a:pt x="1968817" y="1132587"/>
                </a:cubicBezTo>
                <a:cubicBezTo>
                  <a:pt x="1720041" y="1171006"/>
                  <a:pt x="1553127" y="1123470"/>
                  <a:pt x="1443799" y="1132587"/>
                </a:cubicBezTo>
                <a:cubicBezTo>
                  <a:pt x="1334471" y="1141704"/>
                  <a:pt x="998879" y="1103530"/>
                  <a:pt x="787527" y="1132587"/>
                </a:cubicBezTo>
                <a:cubicBezTo>
                  <a:pt x="576175" y="1161644"/>
                  <a:pt x="284191" y="1163868"/>
                  <a:pt x="0" y="1132587"/>
                </a:cubicBezTo>
                <a:cubicBezTo>
                  <a:pt x="23314" y="916262"/>
                  <a:pt x="-25649" y="822683"/>
                  <a:pt x="0" y="543642"/>
                </a:cubicBezTo>
                <a:cubicBezTo>
                  <a:pt x="25649" y="264602"/>
                  <a:pt x="-10241" y="246287"/>
                  <a:pt x="0" y="0"/>
                </a:cubicBezTo>
                <a:close/>
              </a:path>
              <a:path w="6562725" h="1132587" stroke="0" extrusionOk="0">
                <a:moveTo>
                  <a:pt x="0" y="0"/>
                </a:moveTo>
                <a:cubicBezTo>
                  <a:pt x="256361" y="-17525"/>
                  <a:pt x="393643" y="17912"/>
                  <a:pt x="525018" y="0"/>
                </a:cubicBezTo>
                <a:cubicBezTo>
                  <a:pt x="656393" y="-17912"/>
                  <a:pt x="1034587" y="-6013"/>
                  <a:pt x="1181291" y="0"/>
                </a:cubicBezTo>
                <a:cubicBezTo>
                  <a:pt x="1327995" y="6013"/>
                  <a:pt x="1540995" y="22422"/>
                  <a:pt x="1837563" y="0"/>
                </a:cubicBezTo>
                <a:cubicBezTo>
                  <a:pt x="2134131" y="-22422"/>
                  <a:pt x="2237577" y="-28543"/>
                  <a:pt x="2625090" y="0"/>
                </a:cubicBezTo>
                <a:cubicBezTo>
                  <a:pt x="3012603" y="28543"/>
                  <a:pt x="3011313" y="-22080"/>
                  <a:pt x="3346990" y="0"/>
                </a:cubicBezTo>
                <a:cubicBezTo>
                  <a:pt x="3682667" y="22080"/>
                  <a:pt x="3847395" y="-585"/>
                  <a:pt x="4068890" y="0"/>
                </a:cubicBezTo>
                <a:cubicBezTo>
                  <a:pt x="4290385" y="585"/>
                  <a:pt x="4487041" y="-9715"/>
                  <a:pt x="4725162" y="0"/>
                </a:cubicBezTo>
                <a:cubicBezTo>
                  <a:pt x="4963283" y="9715"/>
                  <a:pt x="5090403" y="24951"/>
                  <a:pt x="5315807" y="0"/>
                </a:cubicBezTo>
                <a:cubicBezTo>
                  <a:pt x="5541211" y="-24951"/>
                  <a:pt x="5566978" y="-2800"/>
                  <a:pt x="5775198" y="0"/>
                </a:cubicBezTo>
                <a:cubicBezTo>
                  <a:pt x="5983418" y="2800"/>
                  <a:pt x="6272809" y="5704"/>
                  <a:pt x="6562725" y="0"/>
                </a:cubicBezTo>
                <a:cubicBezTo>
                  <a:pt x="6535682" y="226305"/>
                  <a:pt x="6541083" y="386245"/>
                  <a:pt x="6562725" y="577619"/>
                </a:cubicBezTo>
                <a:cubicBezTo>
                  <a:pt x="6584367" y="768993"/>
                  <a:pt x="6588431" y="973009"/>
                  <a:pt x="6562725" y="1132587"/>
                </a:cubicBezTo>
                <a:cubicBezTo>
                  <a:pt x="6435425" y="1128813"/>
                  <a:pt x="6293014" y="1145487"/>
                  <a:pt x="6037707" y="1132587"/>
                </a:cubicBezTo>
                <a:cubicBezTo>
                  <a:pt x="5782400" y="1119687"/>
                  <a:pt x="5735946" y="1129324"/>
                  <a:pt x="5447062" y="1132587"/>
                </a:cubicBezTo>
                <a:cubicBezTo>
                  <a:pt x="5158179" y="1135850"/>
                  <a:pt x="4955589" y="1135025"/>
                  <a:pt x="4725162" y="1132587"/>
                </a:cubicBezTo>
                <a:cubicBezTo>
                  <a:pt x="4494735" y="1130149"/>
                  <a:pt x="4412486" y="1125908"/>
                  <a:pt x="4265771" y="1132587"/>
                </a:cubicBezTo>
                <a:cubicBezTo>
                  <a:pt x="4119056" y="1139266"/>
                  <a:pt x="3939347" y="1118832"/>
                  <a:pt x="3740753" y="1132587"/>
                </a:cubicBezTo>
                <a:cubicBezTo>
                  <a:pt x="3542159" y="1146342"/>
                  <a:pt x="3164226" y="1151946"/>
                  <a:pt x="2953226" y="1132587"/>
                </a:cubicBezTo>
                <a:cubicBezTo>
                  <a:pt x="2742226" y="1113228"/>
                  <a:pt x="2560499" y="1154596"/>
                  <a:pt x="2428208" y="1132587"/>
                </a:cubicBezTo>
                <a:cubicBezTo>
                  <a:pt x="2295917" y="1110578"/>
                  <a:pt x="2077531" y="1123018"/>
                  <a:pt x="1771936" y="1132587"/>
                </a:cubicBezTo>
                <a:cubicBezTo>
                  <a:pt x="1466341" y="1142156"/>
                  <a:pt x="1490915" y="1111326"/>
                  <a:pt x="1246918" y="1132587"/>
                </a:cubicBezTo>
                <a:cubicBezTo>
                  <a:pt x="1002921" y="1153848"/>
                  <a:pt x="859607" y="1103227"/>
                  <a:pt x="590645" y="1132587"/>
                </a:cubicBezTo>
                <a:cubicBezTo>
                  <a:pt x="321683" y="1161947"/>
                  <a:pt x="206814" y="1115334"/>
                  <a:pt x="0" y="1132587"/>
                </a:cubicBezTo>
                <a:cubicBezTo>
                  <a:pt x="-5102" y="883937"/>
                  <a:pt x="-15330" y="736728"/>
                  <a:pt x="0" y="600271"/>
                </a:cubicBezTo>
                <a:cubicBezTo>
                  <a:pt x="15330" y="463814"/>
                  <a:pt x="26526" y="273657"/>
                  <a:pt x="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rgbClr val="FF0066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3000441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giá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trị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thức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12 : (3 – m)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m = 0, m = 1, m = 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DA15DE9-BFEA-8B1F-0392-A5E4F2B8538A}"/>
              </a:ext>
            </a:extLst>
          </p:cNvPr>
          <p:cNvSpPr/>
          <p:nvPr/>
        </p:nvSpPr>
        <p:spPr>
          <a:xfrm>
            <a:off x="375138" y="1723292"/>
            <a:ext cx="8311176" cy="34083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70388F-DADB-7558-CC01-A48C68BA03FE}"/>
              </a:ext>
            </a:extLst>
          </p:cNvPr>
          <p:cNvSpPr txBox="1"/>
          <p:nvPr/>
        </p:nvSpPr>
        <p:spPr>
          <a:xfrm>
            <a:off x="535839" y="1921835"/>
            <a:ext cx="3907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a)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 = 0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thì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12 : (3 – m)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= 12 : (3 – 0)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= 12 : 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= 4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D780A12-A1A4-B4AA-8F0C-EA77D623C8A6}"/>
              </a:ext>
            </a:extLst>
          </p:cNvPr>
          <p:cNvSpPr txBox="1"/>
          <p:nvPr/>
        </p:nvSpPr>
        <p:spPr>
          <a:xfrm>
            <a:off x="4773197" y="1980146"/>
            <a:ext cx="3807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 = 1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thì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12 : (3 – m)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= 12 : (3 – 1)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= 12 : 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= 6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09ADCD8-F99C-73E0-B5F5-5FBC75327273}"/>
              </a:ext>
            </a:extLst>
          </p:cNvPr>
          <p:cNvSpPr txBox="1"/>
          <p:nvPr/>
        </p:nvSpPr>
        <p:spPr>
          <a:xfrm>
            <a:off x="2914330" y="3647259"/>
            <a:ext cx="3717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 = 2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thì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12 : (3 – m)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	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= 12 : (3 – 2)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                       = 12 :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                       = 12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9FE9E01-57DF-57D5-57AF-DC6302BE999E}"/>
              </a:ext>
            </a:extLst>
          </p:cNvPr>
          <p:cNvCxnSpPr>
            <a:cxnSpLocks/>
          </p:cNvCxnSpPr>
          <p:nvPr/>
        </p:nvCxnSpPr>
        <p:spPr>
          <a:xfrm flipH="1">
            <a:off x="4599737" y="1781603"/>
            <a:ext cx="6387" cy="17682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27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B90597-C9A9-5B24-7795-5A31CA9E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82" y="0"/>
            <a:ext cx="1579417" cy="1809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8E1732-CA07-CB3B-2A47-BA926E0D9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6" y="11898"/>
            <a:ext cx="1475058" cy="15057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4D1EB0-8741-3846-A726-8434F976A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grpSp>
        <p:nvGrpSpPr>
          <p:cNvPr id="8" name="Google Shape;548;p38">
            <a:extLst>
              <a:ext uri="{FF2B5EF4-FFF2-40B4-BE49-F238E27FC236}">
                <a16:creationId xmlns:a16="http://schemas.microsoft.com/office/drawing/2014/main" id="{4670539E-D63B-3D6D-3583-4BE0E9CF371B}"/>
              </a:ext>
            </a:extLst>
          </p:cNvPr>
          <p:cNvGrpSpPr/>
          <p:nvPr/>
        </p:nvGrpSpPr>
        <p:grpSpPr>
          <a:xfrm>
            <a:off x="6676845" y="122501"/>
            <a:ext cx="2469968" cy="1654650"/>
            <a:chOff x="3097975" y="807826"/>
            <a:chExt cx="2943183" cy="1556699"/>
          </a:xfrm>
        </p:grpSpPr>
        <p:grpSp>
          <p:nvGrpSpPr>
            <p:cNvPr id="9" name="Google Shape;549;p38">
              <a:extLst>
                <a:ext uri="{FF2B5EF4-FFF2-40B4-BE49-F238E27FC236}">
                  <a16:creationId xmlns:a16="http://schemas.microsoft.com/office/drawing/2014/main" id="{9F7EA69A-7E8B-80EB-7C9D-D36715D7B596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45" name="Google Shape;550;p38">
                <a:extLst>
                  <a:ext uri="{FF2B5EF4-FFF2-40B4-BE49-F238E27FC236}">
                    <a16:creationId xmlns:a16="http://schemas.microsoft.com/office/drawing/2014/main" id="{0728882A-96DB-B829-F5A6-3736F5E3C77A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551;p38">
                <a:extLst>
                  <a:ext uri="{FF2B5EF4-FFF2-40B4-BE49-F238E27FC236}">
                    <a16:creationId xmlns:a16="http://schemas.microsoft.com/office/drawing/2014/main" id="{8952A52F-5E88-4E07-43AC-0CC9B3F489CA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552;p38">
              <a:extLst>
                <a:ext uri="{FF2B5EF4-FFF2-40B4-BE49-F238E27FC236}">
                  <a16:creationId xmlns:a16="http://schemas.microsoft.com/office/drawing/2014/main" id="{DCFDF5BC-6F00-B1B8-B068-F4031D18FC16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553;p38">
              <a:extLst>
                <a:ext uri="{FF2B5EF4-FFF2-40B4-BE49-F238E27FC236}">
                  <a16:creationId xmlns:a16="http://schemas.microsoft.com/office/drawing/2014/main" id="{C591A9EF-635F-4611-F607-FC3E3E4ACD17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554;p38">
              <a:extLst>
                <a:ext uri="{FF2B5EF4-FFF2-40B4-BE49-F238E27FC236}">
                  <a16:creationId xmlns:a16="http://schemas.microsoft.com/office/drawing/2014/main" id="{7D1BF55C-8381-73A1-D0C8-927697CEA116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555;p38">
              <a:extLst>
                <a:ext uri="{FF2B5EF4-FFF2-40B4-BE49-F238E27FC236}">
                  <a16:creationId xmlns:a16="http://schemas.microsoft.com/office/drawing/2014/main" id="{F6C7B886-FF44-F8FF-6FAC-8618215B643E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556;p38">
              <a:extLst>
                <a:ext uri="{FF2B5EF4-FFF2-40B4-BE49-F238E27FC236}">
                  <a16:creationId xmlns:a16="http://schemas.microsoft.com/office/drawing/2014/main" id="{FD6E6D3A-9787-B7C2-ADFF-E897650C97B3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557;p38">
              <a:extLst>
                <a:ext uri="{FF2B5EF4-FFF2-40B4-BE49-F238E27FC236}">
                  <a16:creationId xmlns:a16="http://schemas.microsoft.com/office/drawing/2014/main" id="{97D4F878-8E04-0F41-A3DC-7EC44CB44228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558;p38">
              <a:extLst>
                <a:ext uri="{FF2B5EF4-FFF2-40B4-BE49-F238E27FC236}">
                  <a16:creationId xmlns:a16="http://schemas.microsoft.com/office/drawing/2014/main" id="{5AE7B445-D7FF-C684-8C7A-AB58C817CACC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59;p38">
              <a:extLst>
                <a:ext uri="{FF2B5EF4-FFF2-40B4-BE49-F238E27FC236}">
                  <a16:creationId xmlns:a16="http://schemas.microsoft.com/office/drawing/2014/main" id="{FAB0625C-AC1D-359E-DD17-BD6F2527E84A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60;p38">
              <a:extLst>
                <a:ext uri="{FF2B5EF4-FFF2-40B4-BE49-F238E27FC236}">
                  <a16:creationId xmlns:a16="http://schemas.microsoft.com/office/drawing/2014/main" id="{93E59DF1-DFA6-1EF0-52BE-5C1BD186BA8C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61;p38">
              <a:extLst>
                <a:ext uri="{FF2B5EF4-FFF2-40B4-BE49-F238E27FC236}">
                  <a16:creationId xmlns:a16="http://schemas.microsoft.com/office/drawing/2014/main" id="{2EB9E5E4-A291-DED6-DDE9-E6C53CDC40D3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62;p38">
              <a:extLst>
                <a:ext uri="{FF2B5EF4-FFF2-40B4-BE49-F238E27FC236}">
                  <a16:creationId xmlns:a16="http://schemas.microsoft.com/office/drawing/2014/main" id="{6DD7F42D-2724-DF96-6FD3-FF2700A8FD8B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63;p38">
              <a:extLst>
                <a:ext uri="{FF2B5EF4-FFF2-40B4-BE49-F238E27FC236}">
                  <a16:creationId xmlns:a16="http://schemas.microsoft.com/office/drawing/2014/main" id="{19897D02-2194-311D-8D80-315A53010653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64;p38">
              <a:extLst>
                <a:ext uri="{FF2B5EF4-FFF2-40B4-BE49-F238E27FC236}">
                  <a16:creationId xmlns:a16="http://schemas.microsoft.com/office/drawing/2014/main" id="{D59F27D3-9C9F-2BDC-54C6-E5C95AF1CB0D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65;p38">
              <a:extLst>
                <a:ext uri="{FF2B5EF4-FFF2-40B4-BE49-F238E27FC236}">
                  <a16:creationId xmlns:a16="http://schemas.microsoft.com/office/drawing/2014/main" id="{E140CD50-7CDE-D2F1-EEBF-79E09C080484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66;p38">
              <a:extLst>
                <a:ext uri="{FF2B5EF4-FFF2-40B4-BE49-F238E27FC236}">
                  <a16:creationId xmlns:a16="http://schemas.microsoft.com/office/drawing/2014/main" id="{6F05E3B4-6136-BFAC-2A32-5756DE8FF6EA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67;p38">
              <a:extLst>
                <a:ext uri="{FF2B5EF4-FFF2-40B4-BE49-F238E27FC236}">
                  <a16:creationId xmlns:a16="http://schemas.microsoft.com/office/drawing/2014/main" id="{1F0D6FDE-2198-E8A5-C170-80954A827BF4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68;p38">
              <a:extLst>
                <a:ext uri="{FF2B5EF4-FFF2-40B4-BE49-F238E27FC236}">
                  <a16:creationId xmlns:a16="http://schemas.microsoft.com/office/drawing/2014/main" id="{BF2147B5-6BEE-2E8C-5438-0A4D57AC3768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69;p38">
              <a:extLst>
                <a:ext uri="{FF2B5EF4-FFF2-40B4-BE49-F238E27FC236}">
                  <a16:creationId xmlns:a16="http://schemas.microsoft.com/office/drawing/2014/main" id="{B32EA2E9-AE03-28ED-1029-554C315C9CDE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70;p38">
              <a:extLst>
                <a:ext uri="{FF2B5EF4-FFF2-40B4-BE49-F238E27FC236}">
                  <a16:creationId xmlns:a16="http://schemas.microsoft.com/office/drawing/2014/main" id="{E9EE6423-6CA9-93C6-DCFF-8428E29C854E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571;p38">
              <a:extLst>
                <a:ext uri="{FF2B5EF4-FFF2-40B4-BE49-F238E27FC236}">
                  <a16:creationId xmlns:a16="http://schemas.microsoft.com/office/drawing/2014/main" id="{D8AB1F28-0BDD-82B0-9C9B-43E06387FEFD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43" name="Google Shape;572;p38">
                <a:extLst>
                  <a:ext uri="{FF2B5EF4-FFF2-40B4-BE49-F238E27FC236}">
                    <a16:creationId xmlns:a16="http://schemas.microsoft.com/office/drawing/2014/main" id="{F72EDDB2-5CA7-5751-E406-5B0375A7E424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573;p38">
                <a:extLst>
                  <a:ext uri="{FF2B5EF4-FFF2-40B4-BE49-F238E27FC236}">
                    <a16:creationId xmlns:a16="http://schemas.microsoft.com/office/drawing/2014/main" id="{C42638C9-5A18-5DAF-0F0E-3DC7FF2FB4A1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" name="Google Shape;574;p38">
              <a:extLst>
                <a:ext uri="{FF2B5EF4-FFF2-40B4-BE49-F238E27FC236}">
                  <a16:creationId xmlns:a16="http://schemas.microsoft.com/office/drawing/2014/main" id="{5A83090F-63AF-9D5C-F61A-8DAA7A3A2541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75;p38">
              <a:extLst>
                <a:ext uri="{FF2B5EF4-FFF2-40B4-BE49-F238E27FC236}">
                  <a16:creationId xmlns:a16="http://schemas.microsoft.com/office/drawing/2014/main" id="{B6533D03-9645-7BBC-6685-B90FC926D5A8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5" name="Google Shape;576;p38">
              <a:extLst>
                <a:ext uri="{FF2B5EF4-FFF2-40B4-BE49-F238E27FC236}">
                  <a16:creationId xmlns:a16="http://schemas.microsoft.com/office/drawing/2014/main" id="{A8E46E26-90A0-716A-FB8A-C99CDA0AE70A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40" name="Google Shape;577;p38">
                <a:extLst>
                  <a:ext uri="{FF2B5EF4-FFF2-40B4-BE49-F238E27FC236}">
                    <a16:creationId xmlns:a16="http://schemas.microsoft.com/office/drawing/2014/main" id="{55EF43F4-D93F-F24A-FB9E-F19745013746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578;p38">
                <a:extLst>
                  <a:ext uri="{FF2B5EF4-FFF2-40B4-BE49-F238E27FC236}">
                    <a16:creationId xmlns:a16="http://schemas.microsoft.com/office/drawing/2014/main" id="{E8BEC063-869E-2436-E32F-9B5577E35CFC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579;p38">
                <a:extLst>
                  <a:ext uri="{FF2B5EF4-FFF2-40B4-BE49-F238E27FC236}">
                    <a16:creationId xmlns:a16="http://schemas.microsoft.com/office/drawing/2014/main" id="{5E457052-E291-3655-5756-EB5FF5F923FA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580;p38">
              <a:extLst>
                <a:ext uri="{FF2B5EF4-FFF2-40B4-BE49-F238E27FC236}">
                  <a16:creationId xmlns:a16="http://schemas.microsoft.com/office/drawing/2014/main" id="{8CCAB614-5516-934B-C112-28CA1016BA27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37" name="Google Shape;581;p38">
                <a:extLst>
                  <a:ext uri="{FF2B5EF4-FFF2-40B4-BE49-F238E27FC236}">
                    <a16:creationId xmlns:a16="http://schemas.microsoft.com/office/drawing/2014/main" id="{EE5030B1-06D4-0A86-554E-8B9DD6F09DED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582;p38">
                <a:extLst>
                  <a:ext uri="{FF2B5EF4-FFF2-40B4-BE49-F238E27FC236}">
                    <a16:creationId xmlns:a16="http://schemas.microsoft.com/office/drawing/2014/main" id="{E9C1DFA4-6E56-3E19-4CA2-0361DF7A56A4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583;p38">
                <a:extLst>
                  <a:ext uri="{FF2B5EF4-FFF2-40B4-BE49-F238E27FC236}">
                    <a16:creationId xmlns:a16="http://schemas.microsoft.com/office/drawing/2014/main" id="{965B9EAE-DA3B-8DBF-E2C5-F0519B06DB22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DA15DE9-BFEA-8B1F-0392-A5E4F2B8538A}"/>
              </a:ext>
            </a:extLst>
          </p:cNvPr>
          <p:cNvSpPr/>
          <p:nvPr/>
        </p:nvSpPr>
        <p:spPr>
          <a:xfrm>
            <a:off x="416412" y="1758066"/>
            <a:ext cx="8311176" cy="34083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70388F-DADB-7558-CC01-A48C68BA03FE}"/>
              </a:ext>
            </a:extLst>
          </p:cNvPr>
          <p:cNvSpPr txBox="1"/>
          <p:nvPr/>
        </p:nvSpPr>
        <p:spPr>
          <a:xfrm>
            <a:off x="535839" y="1921835"/>
            <a:ext cx="3907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a)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 = 0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thì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12 : (3 – m)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= 12 : (3 – 0)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= 12 : 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= 4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D780A12-A1A4-B4AA-8F0C-EA77D623C8A6}"/>
              </a:ext>
            </a:extLst>
          </p:cNvPr>
          <p:cNvSpPr txBox="1"/>
          <p:nvPr/>
        </p:nvSpPr>
        <p:spPr>
          <a:xfrm>
            <a:off x="4773197" y="1980146"/>
            <a:ext cx="3807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 = 1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thì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12 : (3 – m)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= 12 : (3 – 1)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= 12 : 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= 6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09ADCD8-F99C-73E0-B5F5-5FBC75327273}"/>
              </a:ext>
            </a:extLst>
          </p:cNvPr>
          <p:cNvSpPr txBox="1"/>
          <p:nvPr/>
        </p:nvSpPr>
        <p:spPr>
          <a:xfrm>
            <a:off x="2914330" y="3647259"/>
            <a:ext cx="3717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 = 2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thì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12 : (3 – m)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	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= 12 : (3 – 2)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                       = 12 :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                       = 12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9FE9E01-57DF-57D5-57AF-DC6302BE999E}"/>
              </a:ext>
            </a:extLst>
          </p:cNvPr>
          <p:cNvCxnSpPr>
            <a:cxnSpLocks/>
          </p:cNvCxnSpPr>
          <p:nvPr/>
        </p:nvCxnSpPr>
        <p:spPr>
          <a:xfrm flipH="1">
            <a:off x="4599737" y="1781603"/>
            <a:ext cx="6387" cy="17682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8A240C84-977E-4745-7EA3-AFFF410B3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893" y="69933"/>
            <a:ext cx="7660462" cy="1618039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75B871FE-A340-10CF-90AC-098FCAF5594E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AD43DC-4101-02B6-C168-BC3C75AF4577}"/>
              </a:ext>
            </a:extLst>
          </p:cNvPr>
          <p:cNvSpPr txBox="1"/>
          <p:nvPr/>
        </p:nvSpPr>
        <p:spPr>
          <a:xfrm>
            <a:off x="587781" y="4432089"/>
            <a:ext cx="811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m = 2 </a:t>
            </a:r>
            <a:r>
              <a:rPr lang="en-US" sz="2400" b="1" dirty="0" err="1"/>
              <a:t>thì</a:t>
            </a:r>
            <a:r>
              <a:rPr lang="en-US" sz="2400" b="1" dirty="0"/>
              <a:t> </a:t>
            </a:r>
            <a:r>
              <a:rPr lang="en-US" sz="2400" b="1" dirty="0" err="1"/>
              <a:t>biểu</a:t>
            </a:r>
            <a:r>
              <a:rPr lang="en-US" sz="2400" b="1" dirty="0"/>
              <a:t> </a:t>
            </a:r>
            <a:r>
              <a:rPr lang="en-US" sz="2400" b="1" dirty="0" err="1"/>
              <a:t>thức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12 : (3 – m) </a:t>
            </a:r>
            <a:r>
              <a:rPr lang="en-US" sz="2400" b="1" dirty="0" err="1"/>
              <a:t>đạt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giá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trị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lớn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nhất</a:t>
            </a:r>
            <a:r>
              <a:rPr lang="en-US" sz="2400" b="1" dirty="0"/>
              <a:t>.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668C143-8C0B-D2DA-36CC-81678ADA0FAB}"/>
              </a:ext>
            </a:extLst>
          </p:cNvPr>
          <p:cNvCxnSpPr/>
          <p:nvPr/>
        </p:nvCxnSpPr>
        <p:spPr>
          <a:xfrm>
            <a:off x="4911969" y="1482518"/>
            <a:ext cx="27746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92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46914E-7 L -0.00156 -0.2756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379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9;p2">
            <a:extLst>
              <a:ext uri="{FF2B5EF4-FFF2-40B4-BE49-F238E27FC236}">
                <a16:creationId xmlns:a16="http://schemas.microsoft.com/office/drawing/2014/main" id="{5B8DD714-91D3-43E7-B60E-013A7BBB016C}"/>
              </a:ext>
            </a:extLst>
          </p:cNvPr>
          <p:cNvSpPr/>
          <p:nvPr/>
        </p:nvSpPr>
        <p:spPr>
          <a:xfrm>
            <a:off x="413977" y="43220"/>
            <a:ext cx="9254244" cy="514347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" name="Google Shape;22;p2">
            <a:extLst>
              <a:ext uri="{FF2B5EF4-FFF2-40B4-BE49-F238E27FC236}">
                <a16:creationId xmlns:a16="http://schemas.microsoft.com/office/drawing/2014/main" id="{050E10F2-84A1-4923-BCAF-570E279ED010}"/>
              </a:ext>
            </a:extLst>
          </p:cNvPr>
          <p:cNvGrpSpPr/>
          <p:nvPr/>
        </p:nvGrpSpPr>
        <p:grpSpPr>
          <a:xfrm rot="-822915">
            <a:off x="1187007" y="550235"/>
            <a:ext cx="438181" cy="454907"/>
            <a:chOff x="614950" y="1682850"/>
            <a:chExt cx="438175" cy="454900"/>
          </a:xfrm>
        </p:grpSpPr>
        <p:sp>
          <p:nvSpPr>
            <p:cNvPr id="255" name="Google Shape;23;p2">
              <a:extLst>
                <a:ext uri="{FF2B5EF4-FFF2-40B4-BE49-F238E27FC236}">
                  <a16:creationId xmlns:a16="http://schemas.microsoft.com/office/drawing/2014/main" id="{E665292E-578C-4774-9494-EE9D6CF9F4F0}"/>
                </a:ext>
              </a:extLst>
            </p:cNvPr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4;p2">
              <a:extLst>
                <a:ext uri="{FF2B5EF4-FFF2-40B4-BE49-F238E27FC236}">
                  <a16:creationId xmlns:a16="http://schemas.microsoft.com/office/drawing/2014/main" id="{0FDE9E8D-FCEB-4259-892A-7030423289C9}"/>
                </a:ext>
              </a:extLst>
            </p:cNvPr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;p2">
              <a:extLst>
                <a:ext uri="{FF2B5EF4-FFF2-40B4-BE49-F238E27FC236}">
                  <a16:creationId xmlns:a16="http://schemas.microsoft.com/office/drawing/2014/main" id="{89113F07-1CB0-4328-92B8-58A6A1DDB230}"/>
                </a:ext>
              </a:extLst>
            </p:cNvPr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6;p2">
            <a:extLst>
              <a:ext uri="{FF2B5EF4-FFF2-40B4-BE49-F238E27FC236}">
                <a16:creationId xmlns:a16="http://schemas.microsoft.com/office/drawing/2014/main" id="{6EE58B3B-2F3F-42D3-829B-6236F057564F}"/>
              </a:ext>
            </a:extLst>
          </p:cNvPr>
          <p:cNvGrpSpPr/>
          <p:nvPr/>
        </p:nvGrpSpPr>
        <p:grpSpPr>
          <a:xfrm rot="546724">
            <a:off x="219112" y="196368"/>
            <a:ext cx="656845" cy="687258"/>
            <a:chOff x="1761950" y="1669000"/>
            <a:chExt cx="482700" cy="529100"/>
          </a:xfrm>
        </p:grpSpPr>
        <p:sp>
          <p:nvSpPr>
            <p:cNvPr id="259" name="Google Shape;27;p2">
              <a:extLst>
                <a:ext uri="{FF2B5EF4-FFF2-40B4-BE49-F238E27FC236}">
                  <a16:creationId xmlns:a16="http://schemas.microsoft.com/office/drawing/2014/main" id="{4A6ADAC4-987E-4438-A203-1062601ACAAE}"/>
                </a:ext>
              </a:extLst>
            </p:cNvPr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8;p2">
              <a:extLst>
                <a:ext uri="{FF2B5EF4-FFF2-40B4-BE49-F238E27FC236}">
                  <a16:creationId xmlns:a16="http://schemas.microsoft.com/office/drawing/2014/main" id="{E4DEAEFF-F968-4F37-B8F5-82F50D536156}"/>
                </a:ext>
              </a:extLst>
            </p:cNvPr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;p2">
              <a:extLst>
                <a:ext uri="{FF2B5EF4-FFF2-40B4-BE49-F238E27FC236}">
                  <a16:creationId xmlns:a16="http://schemas.microsoft.com/office/drawing/2014/main" id="{A2A9D1F9-1308-439E-BC0C-1A3FDA32E536}"/>
                </a:ext>
              </a:extLst>
            </p:cNvPr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34;p2">
            <a:extLst>
              <a:ext uri="{FF2B5EF4-FFF2-40B4-BE49-F238E27FC236}">
                <a16:creationId xmlns:a16="http://schemas.microsoft.com/office/drawing/2014/main" id="{C6BE5F55-7AF8-4D00-90E1-D3095D60A1E6}"/>
              </a:ext>
            </a:extLst>
          </p:cNvPr>
          <p:cNvGrpSpPr/>
          <p:nvPr/>
        </p:nvGrpSpPr>
        <p:grpSpPr>
          <a:xfrm rot="-822750">
            <a:off x="164298" y="1307038"/>
            <a:ext cx="408183" cy="349991"/>
            <a:chOff x="2321700" y="1787550"/>
            <a:chExt cx="450675" cy="386425"/>
          </a:xfrm>
        </p:grpSpPr>
        <p:sp>
          <p:nvSpPr>
            <p:cNvPr id="267" name="Google Shape;35;p2">
              <a:extLst>
                <a:ext uri="{FF2B5EF4-FFF2-40B4-BE49-F238E27FC236}">
                  <a16:creationId xmlns:a16="http://schemas.microsoft.com/office/drawing/2014/main" id="{4B304194-FE99-4196-8325-7A366099EF59}"/>
                </a:ext>
              </a:extLst>
            </p:cNvPr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6;p2">
              <a:extLst>
                <a:ext uri="{FF2B5EF4-FFF2-40B4-BE49-F238E27FC236}">
                  <a16:creationId xmlns:a16="http://schemas.microsoft.com/office/drawing/2014/main" id="{2E562051-107E-4A7E-AA9A-D38F705B823E}"/>
                </a:ext>
              </a:extLst>
            </p:cNvPr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7;p2">
              <a:extLst>
                <a:ext uri="{FF2B5EF4-FFF2-40B4-BE49-F238E27FC236}">
                  <a16:creationId xmlns:a16="http://schemas.microsoft.com/office/drawing/2014/main" id="{006E9146-532E-4292-9561-B88901B2B295}"/>
                </a:ext>
              </a:extLst>
            </p:cNvPr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38;p2">
            <a:extLst>
              <a:ext uri="{FF2B5EF4-FFF2-40B4-BE49-F238E27FC236}">
                <a16:creationId xmlns:a16="http://schemas.microsoft.com/office/drawing/2014/main" id="{4A31D0B4-76CA-4123-8DF7-5311EA74A7E9}"/>
              </a:ext>
            </a:extLst>
          </p:cNvPr>
          <p:cNvGrpSpPr/>
          <p:nvPr/>
        </p:nvGrpSpPr>
        <p:grpSpPr>
          <a:xfrm rot="-822915">
            <a:off x="500219" y="1102584"/>
            <a:ext cx="1016239" cy="1014109"/>
            <a:chOff x="345025" y="221948"/>
            <a:chExt cx="1016224" cy="1014094"/>
          </a:xfrm>
        </p:grpSpPr>
        <p:sp>
          <p:nvSpPr>
            <p:cNvPr id="271" name="Google Shape;39;p2">
              <a:extLst>
                <a:ext uri="{FF2B5EF4-FFF2-40B4-BE49-F238E27FC236}">
                  <a16:creationId xmlns:a16="http://schemas.microsoft.com/office/drawing/2014/main" id="{1B8D86FC-202E-4505-BD3C-C82E359D7AFD}"/>
                </a:ext>
              </a:extLst>
            </p:cNvPr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40;p2">
              <a:extLst>
                <a:ext uri="{FF2B5EF4-FFF2-40B4-BE49-F238E27FC236}">
                  <a16:creationId xmlns:a16="http://schemas.microsoft.com/office/drawing/2014/main" id="{64722046-D687-4652-9E14-8858F79CC9C3}"/>
                </a:ext>
              </a:extLst>
            </p:cNvPr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41;p2">
              <a:extLst>
                <a:ext uri="{FF2B5EF4-FFF2-40B4-BE49-F238E27FC236}">
                  <a16:creationId xmlns:a16="http://schemas.microsoft.com/office/drawing/2014/main" id="{AB2C4DCD-4B68-4717-B6B7-2FB20966B493}"/>
                </a:ext>
              </a:extLst>
            </p:cNvPr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42;p2">
            <a:extLst>
              <a:ext uri="{FF2B5EF4-FFF2-40B4-BE49-F238E27FC236}">
                <a16:creationId xmlns:a16="http://schemas.microsoft.com/office/drawing/2014/main" id="{CD160847-2172-45B4-90E4-7D53478889C7}"/>
              </a:ext>
            </a:extLst>
          </p:cNvPr>
          <p:cNvSpPr/>
          <p:nvPr/>
        </p:nvSpPr>
        <p:spPr>
          <a:xfrm>
            <a:off x="1139325" y="25077"/>
            <a:ext cx="280152" cy="258246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43;p2">
            <a:extLst>
              <a:ext uri="{FF2B5EF4-FFF2-40B4-BE49-F238E27FC236}">
                <a16:creationId xmlns:a16="http://schemas.microsoft.com/office/drawing/2014/main" id="{77EFE5B1-C1C7-45C6-B1E5-1D5D5CDF7F53}"/>
              </a:ext>
            </a:extLst>
          </p:cNvPr>
          <p:cNvSpPr/>
          <p:nvPr/>
        </p:nvSpPr>
        <p:spPr>
          <a:xfrm rot="1938657">
            <a:off x="8146029" y="265411"/>
            <a:ext cx="259678" cy="245732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44;p2">
            <a:extLst>
              <a:ext uri="{FF2B5EF4-FFF2-40B4-BE49-F238E27FC236}">
                <a16:creationId xmlns:a16="http://schemas.microsoft.com/office/drawing/2014/main" id="{5E362E03-6E5C-4E9D-967D-D91751CC264C}"/>
              </a:ext>
            </a:extLst>
          </p:cNvPr>
          <p:cNvSpPr/>
          <p:nvPr/>
        </p:nvSpPr>
        <p:spPr>
          <a:xfrm rot="1938657">
            <a:off x="8364240" y="503658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" name="Google Shape;45;p2">
            <a:extLst>
              <a:ext uri="{FF2B5EF4-FFF2-40B4-BE49-F238E27FC236}">
                <a16:creationId xmlns:a16="http://schemas.microsoft.com/office/drawing/2014/main" id="{E264819E-E285-477C-9886-68E661B1BDE5}"/>
              </a:ext>
            </a:extLst>
          </p:cNvPr>
          <p:cNvGrpSpPr/>
          <p:nvPr/>
        </p:nvGrpSpPr>
        <p:grpSpPr>
          <a:xfrm rot="-1313014">
            <a:off x="2548815" y="4481240"/>
            <a:ext cx="417958" cy="427891"/>
            <a:chOff x="2797650" y="3803725"/>
            <a:chExt cx="787175" cy="819250"/>
          </a:xfrm>
        </p:grpSpPr>
        <p:sp>
          <p:nvSpPr>
            <p:cNvPr id="278" name="Google Shape;46;p2">
              <a:extLst>
                <a:ext uri="{FF2B5EF4-FFF2-40B4-BE49-F238E27FC236}">
                  <a16:creationId xmlns:a16="http://schemas.microsoft.com/office/drawing/2014/main" id="{F95C6A01-C274-4824-8680-A55E53FEC9F2}"/>
                </a:ext>
              </a:extLst>
            </p:cNvPr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47;p2">
              <a:extLst>
                <a:ext uri="{FF2B5EF4-FFF2-40B4-BE49-F238E27FC236}">
                  <a16:creationId xmlns:a16="http://schemas.microsoft.com/office/drawing/2014/main" id="{400942D3-7225-45B6-8194-072A0A429109}"/>
                </a:ext>
              </a:extLst>
            </p:cNvPr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48;p2">
              <a:extLst>
                <a:ext uri="{FF2B5EF4-FFF2-40B4-BE49-F238E27FC236}">
                  <a16:creationId xmlns:a16="http://schemas.microsoft.com/office/drawing/2014/main" id="{559358D5-86E5-4837-8E69-A3F6268B23C6}"/>
                </a:ext>
              </a:extLst>
            </p:cNvPr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49;p2">
              <a:extLst>
                <a:ext uri="{FF2B5EF4-FFF2-40B4-BE49-F238E27FC236}">
                  <a16:creationId xmlns:a16="http://schemas.microsoft.com/office/drawing/2014/main" id="{C7F0D977-0CA5-47EC-B58F-1126C6ECCA11}"/>
                </a:ext>
              </a:extLst>
            </p:cNvPr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50;p2">
            <a:extLst>
              <a:ext uri="{FF2B5EF4-FFF2-40B4-BE49-F238E27FC236}">
                <a16:creationId xmlns:a16="http://schemas.microsoft.com/office/drawing/2014/main" id="{C79A54E3-A997-4818-ADDC-70BCB2179DEC}"/>
              </a:ext>
            </a:extLst>
          </p:cNvPr>
          <p:cNvSpPr/>
          <p:nvPr/>
        </p:nvSpPr>
        <p:spPr>
          <a:xfrm rot="7925529">
            <a:off x="253009" y="3613320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51;p2">
            <a:extLst>
              <a:ext uri="{FF2B5EF4-FFF2-40B4-BE49-F238E27FC236}">
                <a16:creationId xmlns:a16="http://schemas.microsoft.com/office/drawing/2014/main" id="{3ADBB6A5-4920-4A2C-BCCD-A83ECB4F9C61}"/>
              </a:ext>
            </a:extLst>
          </p:cNvPr>
          <p:cNvSpPr/>
          <p:nvPr/>
        </p:nvSpPr>
        <p:spPr>
          <a:xfrm rot="7925529">
            <a:off x="1351496" y="4748684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" name="Google Shape;52;p2">
            <a:extLst>
              <a:ext uri="{FF2B5EF4-FFF2-40B4-BE49-F238E27FC236}">
                <a16:creationId xmlns:a16="http://schemas.microsoft.com/office/drawing/2014/main" id="{080893DE-24F7-4F41-85D1-7AE4054F535C}"/>
              </a:ext>
            </a:extLst>
          </p:cNvPr>
          <p:cNvGrpSpPr/>
          <p:nvPr/>
        </p:nvGrpSpPr>
        <p:grpSpPr>
          <a:xfrm rot="2390256">
            <a:off x="155961" y="2954282"/>
            <a:ext cx="341244" cy="354176"/>
            <a:chOff x="614950" y="1682850"/>
            <a:chExt cx="438175" cy="454900"/>
          </a:xfrm>
        </p:grpSpPr>
        <p:sp>
          <p:nvSpPr>
            <p:cNvPr id="285" name="Google Shape;53;p2">
              <a:extLst>
                <a:ext uri="{FF2B5EF4-FFF2-40B4-BE49-F238E27FC236}">
                  <a16:creationId xmlns:a16="http://schemas.microsoft.com/office/drawing/2014/main" id="{D3F9C491-B04D-4241-AAD6-6D7153E73D94}"/>
                </a:ext>
              </a:extLst>
            </p:cNvPr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4;p2">
              <a:extLst>
                <a:ext uri="{FF2B5EF4-FFF2-40B4-BE49-F238E27FC236}">
                  <a16:creationId xmlns:a16="http://schemas.microsoft.com/office/drawing/2014/main" id="{275B2921-8895-4B9B-B2FB-AEA391B47A68}"/>
                </a:ext>
              </a:extLst>
            </p:cNvPr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5;p2">
              <a:extLst>
                <a:ext uri="{FF2B5EF4-FFF2-40B4-BE49-F238E27FC236}">
                  <a16:creationId xmlns:a16="http://schemas.microsoft.com/office/drawing/2014/main" id="{13F0F15E-3D98-4765-B702-65EE755DAEDA}"/>
                </a:ext>
              </a:extLst>
            </p:cNvPr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56;p2">
            <a:extLst>
              <a:ext uri="{FF2B5EF4-FFF2-40B4-BE49-F238E27FC236}">
                <a16:creationId xmlns:a16="http://schemas.microsoft.com/office/drawing/2014/main" id="{85279145-89EE-488C-B747-347B6A34484C}"/>
              </a:ext>
            </a:extLst>
          </p:cNvPr>
          <p:cNvSpPr/>
          <p:nvPr/>
        </p:nvSpPr>
        <p:spPr>
          <a:xfrm rot="7925529">
            <a:off x="6478559" y="4606845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1" name="Google Shape;421;p33"/>
          <p:cNvGrpSpPr/>
          <p:nvPr/>
        </p:nvGrpSpPr>
        <p:grpSpPr>
          <a:xfrm>
            <a:off x="718435" y="433426"/>
            <a:ext cx="8084766" cy="3670705"/>
            <a:chOff x="2180925" y="540000"/>
            <a:chExt cx="4796700" cy="2370300"/>
          </a:xfrm>
        </p:grpSpPr>
        <p:sp>
          <p:nvSpPr>
            <p:cNvPr id="422" name="Google Shape;422;p33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3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3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1328;p59">
            <a:extLst>
              <a:ext uri="{FF2B5EF4-FFF2-40B4-BE49-F238E27FC236}">
                <a16:creationId xmlns:a16="http://schemas.microsoft.com/office/drawing/2014/main" id="{BFAB172E-3C71-4453-ABD0-9FDA2B7833AD}"/>
              </a:ext>
            </a:extLst>
          </p:cNvPr>
          <p:cNvGrpSpPr/>
          <p:nvPr/>
        </p:nvGrpSpPr>
        <p:grpSpPr>
          <a:xfrm>
            <a:off x="3900904" y="4245868"/>
            <a:ext cx="2451132" cy="710611"/>
            <a:chOff x="3391175" y="2667000"/>
            <a:chExt cx="3297190" cy="955893"/>
          </a:xfrm>
        </p:grpSpPr>
        <p:sp>
          <p:nvSpPr>
            <p:cNvPr id="82" name="Google Shape;1329;p59">
              <a:extLst>
                <a:ext uri="{FF2B5EF4-FFF2-40B4-BE49-F238E27FC236}">
                  <a16:creationId xmlns:a16="http://schemas.microsoft.com/office/drawing/2014/main" id="{C959B6E0-83F0-42AB-BBD2-01E5ABACA48F}"/>
                </a:ext>
              </a:extLst>
            </p:cNvPr>
            <p:cNvSpPr/>
            <p:nvPr/>
          </p:nvSpPr>
          <p:spPr>
            <a:xfrm>
              <a:off x="3391175" y="2668780"/>
              <a:ext cx="1005774" cy="931938"/>
            </a:xfrm>
            <a:custGeom>
              <a:avLst/>
              <a:gdLst/>
              <a:ahLst/>
              <a:cxnLst/>
              <a:rect l="l" t="t" r="r" b="b"/>
              <a:pathLst>
                <a:path w="20909" h="19374" extrusionOk="0">
                  <a:moveTo>
                    <a:pt x="4324" y="1"/>
                  </a:moveTo>
                  <a:cubicBezTo>
                    <a:pt x="3140" y="1"/>
                    <a:pt x="2013" y="278"/>
                    <a:pt x="1299" y="846"/>
                  </a:cubicBezTo>
                  <a:cubicBezTo>
                    <a:pt x="1" y="1882"/>
                    <a:pt x="656" y="4239"/>
                    <a:pt x="751" y="5632"/>
                  </a:cubicBezTo>
                  <a:cubicBezTo>
                    <a:pt x="965" y="8954"/>
                    <a:pt x="1144" y="12264"/>
                    <a:pt x="1084" y="15598"/>
                  </a:cubicBezTo>
                  <a:cubicBezTo>
                    <a:pt x="1061" y="17336"/>
                    <a:pt x="1144" y="18943"/>
                    <a:pt x="3204" y="19170"/>
                  </a:cubicBezTo>
                  <a:cubicBezTo>
                    <a:pt x="3507" y="19205"/>
                    <a:pt x="3799" y="19226"/>
                    <a:pt x="4077" y="19226"/>
                  </a:cubicBezTo>
                  <a:cubicBezTo>
                    <a:pt x="5374" y="19226"/>
                    <a:pt x="6351" y="18772"/>
                    <a:pt x="6537" y="17253"/>
                  </a:cubicBezTo>
                  <a:cubicBezTo>
                    <a:pt x="6823" y="15038"/>
                    <a:pt x="6621" y="12788"/>
                    <a:pt x="6466" y="10573"/>
                  </a:cubicBezTo>
                  <a:cubicBezTo>
                    <a:pt x="6442" y="10323"/>
                    <a:pt x="6228" y="6418"/>
                    <a:pt x="6240" y="6418"/>
                  </a:cubicBezTo>
                  <a:lnTo>
                    <a:pt x="6240" y="6418"/>
                  </a:lnTo>
                  <a:cubicBezTo>
                    <a:pt x="6454" y="6454"/>
                    <a:pt x="6537" y="6597"/>
                    <a:pt x="6645" y="6775"/>
                  </a:cubicBezTo>
                  <a:cubicBezTo>
                    <a:pt x="6990" y="7347"/>
                    <a:pt x="7097" y="8049"/>
                    <a:pt x="7180" y="8692"/>
                  </a:cubicBezTo>
                  <a:cubicBezTo>
                    <a:pt x="7359" y="10014"/>
                    <a:pt x="7216" y="11359"/>
                    <a:pt x="7430" y="12681"/>
                  </a:cubicBezTo>
                  <a:cubicBezTo>
                    <a:pt x="7716" y="14479"/>
                    <a:pt x="7597" y="16824"/>
                    <a:pt x="8883" y="18265"/>
                  </a:cubicBezTo>
                  <a:cubicBezTo>
                    <a:pt x="9489" y="18935"/>
                    <a:pt x="10432" y="19305"/>
                    <a:pt x="11353" y="19305"/>
                  </a:cubicBezTo>
                  <a:cubicBezTo>
                    <a:pt x="11807" y="19305"/>
                    <a:pt x="12256" y="19215"/>
                    <a:pt x="12657" y="19027"/>
                  </a:cubicBezTo>
                  <a:cubicBezTo>
                    <a:pt x="14157" y="18289"/>
                    <a:pt x="13943" y="16276"/>
                    <a:pt x="14157" y="14871"/>
                  </a:cubicBezTo>
                  <a:cubicBezTo>
                    <a:pt x="14527" y="12335"/>
                    <a:pt x="14884" y="9776"/>
                    <a:pt x="15431" y="7275"/>
                  </a:cubicBezTo>
                  <a:cubicBezTo>
                    <a:pt x="15479" y="7085"/>
                    <a:pt x="15562" y="6847"/>
                    <a:pt x="15753" y="6799"/>
                  </a:cubicBezTo>
                  <a:cubicBezTo>
                    <a:pt x="15776" y="6794"/>
                    <a:pt x="15798" y="6791"/>
                    <a:pt x="15820" y="6791"/>
                  </a:cubicBezTo>
                  <a:cubicBezTo>
                    <a:pt x="15994" y="6791"/>
                    <a:pt x="16145" y="6949"/>
                    <a:pt x="16229" y="7097"/>
                  </a:cubicBezTo>
                  <a:cubicBezTo>
                    <a:pt x="16491" y="7561"/>
                    <a:pt x="16491" y="8121"/>
                    <a:pt x="16479" y="8656"/>
                  </a:cubicBezTo>
                  <a:cubicBezTo>
                    <a:pt x="16408" y="10657"/>
                    <a:pt x="16182" y="12645"/>
                    <a:pt x="15801" y="14621"/>
                  </a:cubicBezTo>
                  <a:cubicBezTo>
                    <a:pt x="15634" y="15431"/>
                    <a:pt x="15455" y="16253"/>
                    <a:pt x="15539" y="17086"/>
                  </a:cubicBezTo>
                  <a:cubicBezTo>
                    <a:pt x="15610" y="17908"/>
                    <a:pt x="16015" y="18753"/>
                    <a:pt x="16753" y="19134"/>
                  </a:cubicBezTo>
                  <a:cubicBezTo>
                    <a:pt x="17092" y="19311"/>
                    <a:pt x="17473" y="19374"/>
                    <a:pt x="17861" y="19374"/>
                  </a:cubicBezTo>
                  <a:cubicBezTo>
                    <a:pt x="18127" y="19374"/>
                    <a:pt x="18397" y="19344"/>
                    <a:pt x="18658" y="19301"/>
                  </a:cubicBezTo>
                  <a:cubicBezTo>
                    <a:pt x="19408" y="19182"/>
                    <a:pt x="20218" y="18931"/>
                    <a:pt x="20599" y="18277"/>
                  </a:cubicBezTo>
                  <a:cubicBezTo>
                    <a:pt x="20908" y="17753"/>
                    <a:pt x="20861" y="17086"/>
                    <a:pt x="20813" y="16491"/>
                  </a:cubicBezTo>
                  <a:cubicBezTo>
                    <a:pt x="20492" y="12431"/>
                    <a:pt x="20444" y="8359"/>
                    <a:pt x="20694" y="4287"/>
                  </a:cubicBezTo>
                  <a:cubicBezTo>
                    <a:pt x="20742" y="3299"/>
                    <a:pt x="20789" y="2203"/>
                    <a:pt x="20134" y="1465"/>
                  </a:cubicBezTo>
                  <a:cubicBezTo>
                    <a:pt x="19872" y="1191"/>
                    <a:pt x="19551" y="977"/>
                    <a:pt x="19182" y="858"/>
                  </a:cubicBezTo>
                  <a:cubicBezTo>
                    <a:pt x="18932" y="763"/>
                    <a:pt x="18682" y="703"/>
                    <a:pt x="18420" y="667"/>
                  </a:cubicBezTo>
                  <a:cubicBezTo>
                    <a:pt x="18180" y="633"/>
                    <a:pt x="17939" y="616"/>
                    <a:pt x="17698" y="616"/>
                  </a:cubicBezTo>
                  <a:cubicBezTo>
                    <a:pt x="15677" y="616"/>
                    <a:pt x="13679" y="1788"/>
                    <a:pt x="12764" y="3596"/>
                  </a:cubicBezTo>
                  <a:cubicBezTo>
                    <a:pt x="11490" y="6097"/>
                    <a:pt x="12276" y="9180"/>
                    <a:pt x="11324" y="11800"/>
                  </a:cubicBezTo>
                  <a:cubicBezTo>
                    <a:pt x="11229" y="12062"/>
                    <a:pt x="11098" y="12347"/>
                    <a:pt x="10848" y="12466"/>
                  </a:cubicBezTo>
                  <a:cubicBezTo>
                    <a:pt x="10766" y="12507"/>
                    <a:pt x="10691" y="12526"/>
                    <a:pt x="10624" y="12526"/>
                  </a:cubicBezTo>
                  <a:cubicBezTo>
                    <a:pt x="9840" y="12526"/>
                    <a:pt x="9998" y="9979"/>
                    <a:pt x="9955" y="9573"/>
                  </a:cubicBezTo>
                  <a:lnTo>
                    <a:pt x="9407" y="3894"/>
                  </a:lnTo>
                  <a:cubicBezTo>
                    <a:pt x="9347" y="3263"/>
                    <a:pt x="9288" y="2620"/>
                    <a:pt x="8990" y="2072"/>
                  </a:cubicBezTo>
                  <a:cubicBezTo>
                    <a:pt x="8258" y="710"/>
                    <a:pt x="6218" y="1"/>
                    <a:pt x="4324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30;p59">
              <a:extLst>
                <a:ext uri="{FF2B5EF4-FFF2-40B4-BE49-F238E27FC236}">
                  <a16:creationId xmlns:a16="http://schemas.microsoft.com/office/drawing/2014/main" id="{7754CD0D-F331-4454-9E84-673697A2B184}"/>
                </a:ext>
              </a:extLst>
            </p:cNvPr>
            <p:cNvSpPr/>
            <p:nvPr/>
          </p:nvSpPr>
          <p:spPr>
            <a:xfrm>
              <a:off x="5150011" y="2667000"/>
              <a:ext cx="725097" cy="936700"/>
            </a:xfrm>
            <a:custGeom>
              <a:avLst/>
              <a:gdLst/>
              <a:ahLst/>
              <a:cxnLst/>
              <a:rect l="l" t="t" r="r" b="b"/>
              <a:pathLst>
                <a:path w="15074" h="19473" extrusionOk="0">
                  <a:moveTo>
                    <a:pt x="10639" y="1"/>
                  </a:moveTo>
                  <a:cubicBezTo>
                    <a:pt x="8699" y="1"/>
                    <a:pt x="6758" y="456"/>
                    <a:pt x="4810" y="456"/>
                  </a:cubicBezTo>
                  <a:cubicBezTo>
                    <a:pt x="4751" y="456"/>
                    <a:pt x="4691" y="455"/>
                    <a:pt x="4632" y="454"/>
                  </a:cubicBezTo>
                  <a:cubicBezTo>
                    <a:pt x="4289" y="451"/>
                    <a:pt x="3932" y="437"/>
                    <a:pt x="3575" y="437"/>
                  </a:cubicBezTo>
                  <a:cubicBezTo>
                    <a:pt x="2629" y="437"/>
                    <a:pt x="1688" y="535"/>
                    <a:pt x="1048" y="1192"/>
                  </a:cubicBezTo>
                  <a:cubicBezTo>
                    <a:pt x="667" y="1585"/>
                    <a:pt x="476" y="2121"/>
                    <a:pt x="321" y="2645"/>
                  </a:cubicBezTo>
                  <a:cubicBezTo>
                    <a:pt x="143" y="3264"/>
                    <a:pt x="0" y="3931"/>
                    <a:pt x="131" y="4562"/>
                  </a:cubicBezTo>
                  <a:cubicBezTo>
                    <a:pt x="341" y="5579"/>
                    <a:pt x="1097" y="5914"/>
                    <a:pt x="1934" y="5914"/>
                  </a:cubicBezTo>
                  <a:cubicBezTo>
                    <a:pt x="2283" y="5914"/>
                    <a:pt x="2645" y="5856"/>
                    <a:pt x="2988" y="5764"/>
                  </a:cubicBezTo>
                  <a:cubicBezTo>
                    <a:pt x="3266" y="5690"/>
                    <a:pt x="3505" y="5654"/>
                    <a:pt x="3710" y="5654"/>
                  </a:cubicBezTo>
                  <a:cubicBezTo>
                    <a:pt x="4611" y="5654"/>
                    <a:pt x="4831" y="6349"/>
                    <a:pt x="4608" y="7455"/>
                  </a:cubicBezTo>
                  <a:cubicBezTo>
                    <a:pt x="4417" y="8348"/>
                    <a:pt x="4453" y="9348"/>
                    <a:pt x="4405" y="10265"/>
                  </a:cubicBezTo>
                  <a:cubicBezTo>
                    <a:pt x="4262" y="12730"/>
                    <a:pt x="3750" y="15385"/>
                    <a:pt x="4334" y="17825"/>
                  </a:cubicBezTo>
                  <a:cubicBezTo>
                    <a:pt x="4621" y="19027"/>
                    <a:pt x="5578" y="19473"/>
                    <a:pt x="6624" y="19473"/>
                  </a:cubicBezTo>
                  <a:cubicBezTo>
                    <a:pt x="7443" y="19473"/>
                    <a:pt x="8317" y="19199"/>
                    <a:pt x="8965" y="18802"/>
                  </a:cubicBezTo>
                  <a:cubicBezTo>
                    <a:pt x="9406" y="18552"/>
                    <a:pt x="9739" y="18159"/>
                    <a:pt x="9906" y="17683"/>
                  </a:cubicBezTo>
                  <a:cubicBezTo>
                    <a:pt x="10466" y="15801"/>
                    <a:pt x="10144" y="13682"/>
                    <a:pt x="10108" y="11753"/>
                  </a:cubicBezTo>
                  <a:cubicBezTo>
                    <a:pt x="10073" y="9503"/>
                    <a:pt x="10085" y="7265"/>
                    <a:pt x="10144" y="5014"/>
                  </a:cubicBezTo>
                  <a:lnTo>
                    <a:pt x="10144" y="5014"/>
                  </a:lnTo>
                  <a:cubicBezTo>
                    <a:pt x="10137" y="5351"/>
                    <a:pt x="10419" y="5474"/>
                    <a:pt x="10829" y="5474"/>
                  </a:cubicBezTo>
                  <a:cubicBezTo>
                    <a:pt x="11796" y="5474"/>
                    <a:pt x="13472" y="4792"/>
                    <a:pt x="13740" y="4633"/>
                  </a:cubicBezTo>
                  <a:cubicBezTo>
                    <a:pt x="14418" y="4217"/>
                    <a:pt x="14990" y="3538"/>
                    <a:pt x="15026" y="2740"/>
                  </a:cubicBezTo>
                  <a:cubicBezTo>
                    <a:pt x="15073" y="1990"/>
                    <a:pt x="14633" y="1252"/>
                    <a:pt x="14014" y="811"/>
                  </a:cubicBezTo>
                  <a:cubicBezTo>
                    <a:pt x="13978" y="776"/>
                    <a:pt x="13930" y="752"/>
                    <a:pt x="13883" y="716"/>
                  </a:cubicBezTo>
                  <a:cubicBezTo>
                    <a:pt x="13287" y="335"/>
                    <a:pt x="12585" y="157"/>
                    <a:pt x="11894" y="73"/>
                  </a:cubicBezTo>
                  <a:cubicBezTo>
                    <a:pt x="11476" y="22"/>
                    <a:pt x="11057" y="1"/>
                    <a:pt x="1063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31;p59">
              <a:extLst>
                <a:ext uri="{FF2B5EF4-FFF2-40B4-BE49-F238E27FC236}">
                  <a16:creationId xmlns:a16="http://schemas.microsoft.com/office/drawing/2014/main" id="{64B24BC9-205B-4280-912C-2A6E24B64ED4}"/>
                </a:ext>
              </a:extLst>
            </p:cNvPr>
            <p:cNvSpPr/>
            <p:nvPr/>
          </p:nvSpPr>
          <p:spPr>
            <a:xfrm>
              <a:off x="5878463" y="2687684"/>
              <a:ext cx="809902" cy="911735"/>
            </a:xfrm>
            <a:custGeom>
              <a:avLst/>
              <a:gdLst/>
              <a:ahLst/>
              <a:cxnLst/>
              <a:rect l="l" t="t" r="r" b="b"/>
              <a:pathLst>
                <a:path w="16837" h="18954" extrusionOk="0">
                  <a:moveTo>
                    <a:pt x="13593" y="0"/>
                  </a:moveTo>
                  <a:cubicBezTo>
                    <a:pt x="13579" y="0"/>
                    <a:pt x="13564" y="0"/>
                    <a:pt x="13550" y="0"/>
                  </a:cubicBezTo>
                  <a:cubicBezTo>
                    <a:pt x="10693" y="48"/>
                    <a:pt x="10574" y="2179"/>
                    <a:pt x="11133" y="4430"/>
                  </a:cubicBezTo>
                  <a:cubicBezTo>
                    <a:pt x="11252" y="4965"/>
                    <a:pt x="11526" y="5918"/>
                    <a:pt x="11324" y="6454"/>
                  </a:cubicBezTo>
                  <a:cubicBezTo>
                    <a:pt x="11167" y="6856"/>
                    <a:pt x="10568" y="6942"/>
                    <a:pt x="9981" y="6942"/>
                  </a:cubicBezTo>
                  <a:cubicBezTo>
                    <a:pt x="9542" y="6942"/>
                    <a:pt x="9110" y="6894"/>
                    <a:pt x="8871" y="6894"/>
                  </a:cubicBezTo>
                  <a:cubicBezTo>
                    <a:pt x="8317" y="6902"/>
                    <a:pt x="7045" y="7651"/>
                    <a:pt x="6178" y="7651"/>
                  </a:cubicBezTo>
                  <a:cubicBezTo>
                    <a:pt x="5777" y="7651"/>
                    <a:pt x="5463" y="7492"/>
                    <a:pt x="5347" y="7025"/>
                  </a:cubicBezTo>
                  <a:cubicBezTo>
                    <a:pt x="5299" y="6751"/>
                    <a:pt x="5323" y="6466"/>
                    <a:pt x="5418" y="6204"/>
                  </a:cubicBezTo>
                  <a:cubicBezTo>
                    <a:pt x="5704" y="5108"/>
                    <a:pt x="6906" y="2334"/>
                    <a:pt x="5775" y="1334"/>
                  </a:cubicBezTo>
                  <a:cubicBezTo>
                    <a:pt x="5264" y="494"/>
                    <a:pt x="4464" y="90"/>
                    <a:pt x="3607" y="90"/>
                  </a:cubicBezTo>
                  <a:cubicBezTo>
                    <a:pt x="3128" y="90"/>
                    <a:pt x="2630" y="217"/>
                    <a:pt x="2156" y="465"/>
                  </a:cubicBezTo>
                  <a:cubicBezTo>
                    <a:pt x="1" y="1584"/>
                    <a:pt x="322" y="4846"/>
                    <a:pt x="441" y="6858"/>
                  </a:cubicBezTo>
                  <a:cubicBezTo>
                    <a:pt x="513" y="8073"/>
                    <a:pt x="656" y="9287"/>
                    <a:pt x="810" y="10502"/>
                  </a:cubicBezTo>
                  <a:cubicBezTo>
                    <a:pt x="977" y="11907"/>
                    <a:pt x="763" y="13324"/>
                    <a:pt x="656" y="14728"/>
                  </a:cubicBezTo>
                  <a:cubicBezTo>
                    <a:pt x="572" y="15919"/>
                    <a:pt x="537" y="17217"/>
                    <a:pt x="1441" y="18110"/>
                  </a:cubicBezTo>
                  <a:cubicBezTo>
                    <a:pt x="1998" y="18666"/>
                    <a:pt x="2966" y="18954"/>
                    <a:pt x="3833" y="18954"/>
                  </a:cubicBezTo>
                  <a:cubicBezTo>
                    <a:pt x="4135" y="18954"/>
                    <a:pt x="4424" y="18919"/>
                    <a:pt x="4680" y="18848"/>
                  </a:cubicBezTo>
                  <a:cubicBezTo>
                    <a:pt x="6347" y="18408"/>
                    <a:pt x="6311" y="16407"/>
                    <a:pt x="6240" y="15026"/>
                  </a:cubicBezTo>
                  <a:cubicBezTo>
                    <a:pt x="6144" y="13050"/>
                    <a:pt x="5216" y="11157"/>
                    <a:pt x="7978" y="10930"/>
                  </a:cubicBezTo>
                  <a:cubicBezTo>
                    <a:pt x="8340" y="10899"/>
                    <a:pt x="9170" y="10765"/>
                    <a:pt x="9923" y="10765"/>
                  </a:cubicBezTo>
                  <a:cubicBezTo>
                    <a:pt x="10582" y="10765"/>
                    <a:pt x="11182" y="10867"/>
                    <a:pt x="11359" y="11228"/>
                  </a:cubicBezTo>
                  <a:cubicBezTo>
                    <a:pt x="11502" y="11526"/>
                    <a:pt x="11455" y="11871"/>
                    <a:pt x="11395" y="12192"/>
                  </a:cubicBezTo>
                  <a:cubicBezTo>
                    <a:pt x="11002" y="14312"/>
                    <a:pt x="9859" y="17931"/>
                    <a:pt x="12883" y="18622"/>
                  </a:cubicBezTo>
                  <a:cubicBezTo>
                    <a:pt x="13194" y="18687"/>
                    <a:pt x="13732" y="18758"/>
                    <a:pt x="14275" y="18758"/>
                  </a:cubicBezTo>
                  <a:cubicBezTo>
                    <a:pt x="14918" y="18758"/>
                    <a:pt x="15569" y="18659"/>
                    <a:pt x="15860" y="18336"/>
                  </a:cubicBezTo>
                  <a:cubicBezTo>
                    <a:pt x="15979" y="18181"/>
                    <a:pt x="16062" y="18015"/>
                    <a:pt x="16110" y="17848"/>
                  </a:cubicBezTo>
                  <a:cubicBezTo>
                    <a:pt x="16836" y="15633"/>
                    <a:pt x="16372" y="13324"/>
                    <a:pt x="16241" y="11061"/>
                  </a:cubicBezTo>
                  <a:cubicBezTo>
                    <a:pt x="16181" y="10216"/>
                    <a:pt x="16158" y="9383"/>
                    <a:pt x="16181" y="8549"/>
                  </a:cubicBezTo>
                  <a:cubicBezTo>
                    <a:pt x="16217" y="6287"/>
                    <a:pt x="16824" y="4108"/>
                    <a:pt x="16515" y="1834"/>
                  </a:cubicBezTo>
                  <a:cubicBezTo>
                    <a:pt x="16338" y="481"/>
                    <a:pt x="14768" y="0"/>
                    <a:pt x="13593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32;p59">
              <a:extLst>
                <a:ext uri="{FF2B5EF4-FFF2-40B4-BE49-F238E27FC236}">
                  <a16:creationId xmlns:a16="http://schemas.microsoft.com/office/drawing/2014/main" id="{5CED66AE-2F8A-43D1-AC78-CBFB61D9A857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33;p59">
              <a:extLst>
                <a:ext uri="{FF2B5EF4-FFF2-40B4-BE49-F238E27FC236}">
                  <a16:creationId xmlns:a16="http://schemas.microsoft.com/office/drawing/2014/main" id="{2FE2A122-E577-46A9-8864-C581B2584ECC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34;p59">
              <a:extLst>
                <a:ext uri="{FF2B5EF4-FFF2-40B4-BE49-F238E27FC236}">
                  <a16:creationId xmlns:a16="http://schemas.microsoft.com/office/drawing/2014/main" id="{CCC0FA89-69CC-4ADE-9D25-B0E598F7357D}"/>
                </a:ext>
              </a:extLst>
            </p:cNvPr>
            <p:cNvSpPr/>
            <p:nvPr/>
          </p:nvSpPr>
          <p:spPr>
            <a:xfrm>
              <a:off x="5150011" y="2691099"/>
              <a:ext cx="430710" cy="912601"/>
            </a:xfrm>
            <a:custGeom>
              <a:avLst/>
              <a:gdLst/>
              <a:ahLst/>
              <a:cxnLst/>
              <a:rect l="l" t="t" r="r" b="b"/>
              <a:pathLst>
                <a:path w="8954" h="18972" extrusionOk="0">
                  <a:moveTo>
                    <a:pt x="2477" y="1"/>
                  </a:moveTo>
                  <a:lnTo>
                    <a:pt x="2477" y="1"/>
                  </a:lnTo>
                  <a:cubicBezTo>
                    <a:pt x="1941" y="72"/>
                    <a:pt x="1441" y="310"/>
                    <a:pt x="1048" y="691"/>
                  </a:cubicBezTo>
                  <a:cubicBezTo>
                    <a:pt x="667" y="1084"/>
                    <a:pt x="476" y="1620"/>
                    <a:pt x="321" y="2144"/>
                  </a:cubicBezTo>
                  <a:cubicBezTo>
                    <a:pt x="143" y="2763"/>
                    <a:pt x="0" y="3418"/>
                    <a:pt x="131" y="4061"/>
                  </a:cubicBezTo>
                  <a:cubicBezTo>
                    <a:pt x="340" y="5072"/>
                    <a:pt x="1088" y="5408"/>
                    <a:pt x="1919" y="5408"/>
                  </a:cubicBezTo>
                  <a:cubicBezTo>
                    <a:pt x="2272" y="5408"/>
                    <a:pt x="2640" y="5348"/>
                    <a:pt x="2988" y="5252"/>
                  </a:cubicBezTo>
                  <a:cubicBezTo>
                    <a:pt x="3260" y="5180"/>
                    <a:pt x="3496" y="5146"/>
                    <a:pt x="3697" y="5146"/>
                  </a:cubicBezTo>
                  <a:cubicBezTo>
                    <a:pt x="4609" y="5146"/>
                    <a:pt x="4832" y="5843"/>
                    <a:pt x="4608" y="6954"/>
                  </a:cubicBezTo>
                  <a:cubicBezTo>
                    <a:pt x="4429" y="7847"/>
                    <a:pt x="4465" y="8847"/>
                    <a:pt x="4405" y="9764"/>
                  </a:cubicBezTo>
                  <a:cubicBezTo>
                    <a:pt x="4262" y="12229"/>
                    <a:pt x="3750" y="14884"/>
                    <a:pt x="4334" y="17324"/>
                  </a:cubicBezTo>
                  <a:cubicBezTo>
                    <a:pt x="4614" y="18526"/>
                    <a:pt x="5569" y="18972"/>
                    <a:pt x="6613" y="18972"/>
                  </a:cubicBezTo>
                  <a:cubicBezTo>
                    <a:pt x="7431" y="18972"/>
                    <a:pt x="8305" y="18698"/>
                    <a:pt x="8954" y="18301"/>
                  </a:cubicBezTo>
                  <a:cubicBezTo>
                    <a:pt x="8346" y="18063"/>
                    <a:pt x="7811" y="17741"/>
                    <a:pt x="7441" y="17194"/>
                  </a:cubicBezTo>
                  <a:cubicBezTo>
                    <a:pt x="7156" y="16765"/>
                    <a:pt x="7037" y="16253"/>
                    <a:pt x="6929" y="15753"/>
                  </a:cubicBezTo>
                  <a:cubicBezTo>
                    <a:pt x="6298" y="12800"/>
                    <a:pt x="6239" y="9764"/>
                    <a:pt x="6751" y="6787"/>
                  </a:cubicBezTo>
                  <a:cubicBezTo>
                    <a:pt x="6941" y="5680"/>
                    <a:pt x="7156" y="4371"/>
                    <a:pt x="6370" y="3549"/>
                  </a:cubicBezTo>
                  <a:cubicBezTo>
                    <a:pt x="5453" y="2585"/>
                    <a:pt x="3786" y="2989"/>
                    <a:pt x="2596" y="2382"/>
                  </a:cubicBezTo>
                  <a:cubicBezTo>
                    <a:pt x="2405" y="2299"/>
                    <a:pt x="2250" y="2156"/>
                    <a:pt x="2143" y="1977"/>
                  </a:cubicBezTo>
                  <a:cubicBezTo>
                    <a:pt x="2084" y="1787"/>
                    <a:pt x="2072" y="1573"/>
                    <a:pt x="2119" y="1382"/>
                  </a:cubicBezTo>
                  <a:cubicBezTo>
                    <a:pt x="2203" y="918"/>
                    <a:pt x="2322" y="453"/>
                    <a:pt x="2477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35;p59">
              <a:extLst>
                <a:ext uri="{FF2B5EF4-FFF2-40B4-BE49-F238E27FC236}">
                  <a16:creationId xmlns:a16="http://schemas.microsoft.com/office/drawing/2014/main" id="{372CCAB8-B708-48C1-B712-F7532B816D84}"/>
                </a:ext>
              </a:extLst>
            </p:cNvPr>
            <p:cNvSpPr/>
            <p:nvPr/>
          </p:nvSpPr>
          <p:spPr>
            <a:xfrm>
              <a:off x="3709608" y="3302759"/>
              <a:ext cx="3511" cy="110010"/>
            </a:xfrm>
            <a:custGeom>
              <a:avLst/>
              <a:gdLst/>
              <a:ahLst/>
              <a:cxnLst/>
              <a:rect l="l" t="t" r="r" b="b"/>
              <a:pathLst>
                <a:path w="73" h="2287" extrusionOk="0">
                  <a:moveTo>
                    <a:pt x="13" y="1"/>
                  </a:moveTo>
                  <a:cubicBezTo>
                    <a:pt x="13" y="763"/>
                    <a:pt x="1" y="1525"/>
                    <a:pt x="48" y="2287"/>
                  </a:cubicBezTo>
                  <a:cubicBezTo>
                    <a:pt x="72" y="1525"/>
                    <a:pt x="48" y="763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36;p59">
              <a:extLst>
                <a:ext uri="{FF2B5EF4-FFF2-40B4-BE49-F238E27FC236}">
                  <a16:creationId xmlns:a16="http://schemas.microsoft.com/office/drawing/2014/main" id="{D97E0658-2579-4C7C-8596-84ED033DAF2A}"/>
                </a:ext>
              </a:extLst>
            </p:cNvPr>
            <p:cNvSpPr/>
            <p:nvPr/>
          </p:nvSpPr>
          <p:spPr>
            <a:xfrm>
              <a:off x="3391175" y="2672243"/>
              <a:ext cx="212565" cy="921548"/>
            </a:xfrm>
            <a:custGeom>
              <a:avLst/>
              <a:gdLst/>
              <a:ahLst/>
              <a:cxnLst/>
              <a:rect l="l" t="t" r="r" b="b"/>
              <a:pathLst>
                <a:path w="4419" h="19158" extrusionOk="0">
                  <a:moveTo>
                    <a:pt x="3323" y="0"/>
                  </a:moveTo>
                  <a:cubicBezTo>
                    <a:pt x="2525" y="119"/>
                    <a:pt x="1811" y="381"/>
                    <a:pt x="1299" y="786"/>
                  </a:cubicBezTo>
                  <a:cubicBezTo>
                    <a:pt x="1" y="1822"/>
                    <a:pt x="656" y="4179"/>
                    <a:pt x="751" y="5560"/>
                  </a:cubicBezTo>
                  <a:cubicBezTo>
                    <a:pt x="965" y="8882"/>
                    <a:pt x="1144" y="12192"/>
                    <a:pt x="1084" y="15538"/>
                  </a:cubicBezTo>
                  <a:cubicBezTo>
                    <a:pt x="1061" y="17264"/>
                    <a:pt x="1144" y="18883"/>
                    <a:pt x="3204" y="19110"/>
                  </a:cubicBezTo>
                  <a:cubicBezTo>
                    <a:pt x="3474" y="19141"/>
                    <a:pt x="3743" y="19157"/>
                    <a:pt x="4013" y="19157"/>
                  </a:cubicBezTo>
                  <a:cubicBezTo>
                    <a:pt x="4148" y="19157"/>
                    <a:pt x="4283" y="19153"/>
                    <a:pt x="4418" y="19145"/>
                  </a:cubicBezTo>
                  <a:cubicBezTo>
                    <a:pt x="4216" y="19014"/>
                    <a:pt x="4049" y="18848"/>
                    <a:pt x="3906" y="18657"/>
                  </a:cubicBezTo>
                  <a:cubicBezTo>
                    <a:pt x="3442" y="17990"/>
                    <a:pt x="3311" y="17145"/>
                    <a:pt x="3204" y="16335"/>
                  </a:cubicBezTo>
                  <a:cubicBezTo>
                    <a:pt x="2977" y="14680"/>
                    <a:pt x="2751" y="13014"/>
                    <a:pt x="2525" y="11347"/>
                  </a:cubicBezTo>
                  <a:cubicBezTo>
                    <a:pt x="2227" y="9215"/>
                    <a:pt x="1942" y="7072"/>
                    <a:pt x="2061" y="4929"/>
                  </a:cubicBezTo>
                  <a:cubicBezTo>
                    <a:pt x="2156" y="3227"/>
                    <a:pt x="2537" y="1500"/>
                    <a:pt x="3323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37;p59">
              <a:extLst>
                <a:ext uri="{FF2B5EF4-FFF2-40B4-BE49-F238E27FC236}">
                  <a16:creationId xmlns:a16="http://schemas.microsoft.com/office/drawing/2014/main" id="{EB33ABF4-95FA-4573-949D-257428B1AF6C}"/>
                </a:ext>
              </a:extLst>
            </p:cNvPr>
            <p:cNvSpPr/>
            <p:nvPr/>
          </p:nvSpPr>
          <p:spPr>
            <a:xfrm>
              <a:off x="3715332" y="2955706"/>
              <a:ext cx="332244" cy="641976"/>
            </a:xfrm>
            <a:custGeom>
              <a:avLst/>
              <a:gdLst/>
              <a:ahLst/>
              <a:cxnLst/>
              <a:rect l="l" t="t" r="r" b="b"/>
              <a:pathLst>
                <a:path w="6907" h="13346" extrusionOk="0">
                  <a:moveTo>
                    <a:pt x="13" y="1"/>
                  </a:moveTo>
                  <a:lnTo>
                    <a:pt x="1" y="989"/>
                  </a:lnTo>
                  <a:cubicBezTo>
                    <a:pt x="275" y="1525"/>
                    <a:pt x="370" y="2156"/>
                    <a:pt x="453" y="2739"/>
                  </a:cubicBezTo>
                  <a:cubicBezTo>
                    <a:pt x="632" y="4049"/>
                    <a:pt x="489" y="5406"/>
                    <a:pt x="691" y="6716"/>
                  </a:cubicBezTo>
                  <a:cubicBezTo>
                    <a:pt x="977" y="8514"/>
                    <a:pt x="858" y="10871"/>
                    <a:pt x="2156" y="12300"/>
                  </a:cubicBezTo>
                  <a:cubicBezTo>
                    <a:pt x="2754" y="12970"/>
                    <a:pt x="3694" y="13346"/>
                    <a:pt x="4615" y="13346"/>
                  </a:cubicBezTo>
                  <a:cubicBezTo>
                    <a:pt x="5068" y="13346"/>
                    <a:pt x="5517" y="13254"/>
                    <a:pt x="5918" y="13062"/>
                  </a:cubicBezTo>
                  <a:cubicBezTo>
                    <a:pt x="6371" y="12836"/>
                    <a:pt x="6716" y="12455"/>
                    <a:pt x="6906" y="12002"/>
                  </a:cubicBezTo>
                  <a:lnTo>
                    <a:pt x="6906" y="12002"/>
                  </a:lnTo>
                  <a:cubicBezTo>
                    <a:pt x="6732" y="12037"/>
                    <a:pt x="6551" y="12059"/>
                    <a:pt x="6374" y="12059"/>
                  </a:cubicBezTo>
                  <a:cubicBezTo>
                    <a:pt x="6309" y="12059"/>
                    <a:pt x="6244" y="12056"/>
                    <a:pt x="6180" y="12050"/>
                  </a:cubicBezTo>
                  <a:cubicBezTo>
                    <a:pt x="4025" y="11847"/>
                    <a:pt x="2608" y="9668"/>
                    <a:pt x="2108" y="7549"/>
                  </a:cubicBezTo>
                  <a:cubicBezTo>
                    <a:pt x="1608" y="5442"/>
                    <a:pt x="1715" y="3215"/>
                    <a:pt x="965" y="1191"/>
                  </a:cubicBezTo>
                  <a:cubicBezTo>
                    <a:pt x="787" y="691"/>
                    <a:pt x="513" y="179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38;p59">
              <a:extLst>
                <a:ext uri="{FF2B5EF4-FFF2-40B4-BE49-F238E27FC236}">
                  <a16:creationId xmlns:a16="http://schemas.microsoft.com/office/drawing/2014/main" id="{C8366E8C-9763-4D31-A327-E7944E949B4F}"/>
                </a:ext>
              </a:extLst>
            </p:cNvPr>
            <p:cNvSpPr/>
            <p:nvPr/>
          </p:nvSpPr>
          <p:spPr>
            <a:xfrm>
              <a:off x="4134586" y="2987068"/>
              <a:ext cx="146665" cy="614221"/>
            </a:xfrm>
            <a:custGeom>
              <a:avLst/>
              <a:gdLst/>
              <a:ahLst/>
              <a:cxnLst/>
              <a:rect l="l" t="t" r="r" b="b"/>
              <a:pathLst>
                <a:path w="3049" h="12769" extrusionOk="0">
                  <a:moveTo>
                    <a:pt x="780" y="0"/>
                  </a:moveTo>
                  <a:cubicBezTo>
                    <a:pt x="731" y="0"/>
                    <a:pt x="681" y="9"/>
                    <a:pt x="631" y="27"/>
                  </a:cubicBezTo>
                  <a:cubicBezTo>
                    <a:pt x="536" y="51"/>
                    <a:pt x="465" y="111"/>
                    <a:pt x="405" y="182"/>
                  </a:cubicBezTo>
                  <a:cubicBezTo>
                    <a:pt x="572" y="230"/>
                    <a:pt x="703" y="337"/>
                    <a:pt x="786" y="492"/>
                  </a:cubicBezTo>
                  <a:cubicBezTo>
                    <a:pt x="1036" y="956"/>
                    <a:pt x="1048" y="1516"/>
                    <a:pt x="1024" y="2051"/>
                  </a:cubicBezTo>
                  <a:cubicBezTo>
                    <a:pt x="965" y="4052"/>
                    <a:pt x="727" y="6040"/>
                    <a:pt x="346" y="8016"/>
                  </a:cubicBezTo>
                  <a:cubicBezTo>
                    <a:pt x="191" y="8826"/>
                    <a:pt x="0" y="9647"/>
                    <a:pt x="84" y="10481"/>
                  </a:cubicBezTo>
                  <a:cubicBezTo>
                    <a:pt x="167" y="11302"/>
                    <a:pt x="560" y="12148"/>
                    <a:pt x="1298" y="12529"/>
                  </a:cubicBezTo>
                  <a:cubicBezTo>
                    <a:pt x="1643" y="12705"/>
                    <a:pt x="2023" y="12768"/>
                    <a:pt x="2409" y="12768"/>
                  </a:cubicBezTo>
                  <a:cubicBezTo>
                    <a:pt x="2622" y="12768"/>
                    <a:pt x="2837" y="12749"/>
                    <a:pt x="3048" y="12719"/>
                  </a:cubicBezTo>
                  <a:cubicBezTo>
                    <a:pt x="1655" y="11136"/>
                    <a:pt x="1500" y="8707"/>
                    <a:pt x="1774" y="6552"/>
                  </a:cubicBezTo>
                  <a:cubicBezTo>
                    <a:pt x="2048" y="4504"/>
                    <a:pt x="2548" y="2242"/>
                    <a:pt x="1453" y="492"/>
                  </a:cubicBezTo>
                  <a:cubicBezTo>
                    <a:pt x="1292" y="250"/>
                    <a:pt x="1046" y="0"/>
                    <a:pt x="780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39;p59">
              <a:extLst>
                <a:ext uri="{FF2B5EF4-FFF2-40B4-BE49-F238E27FC236}">
                  <a16:creationId xmlns:a16="http://schemas.microsoft.com/office/drawing/2014/main" id="{54880406-E196-4274-A592-59CFB1886515}"/>
                </a:ext>
              </a:extLst>
            </p:cNvPr>
            <p:cNvSpPr/>
            <p:nvPr/>
          </p:nvSpPr>
          <p:spPr>
            <a:xfrm>
              <a:off x="4391160" y="2690666"/>
              <a:ext cx="813846" cy="932178"/>
            </a:xfrm>
            <a:custGeom>
              <a:avLst/>
              <a:gdLst/>
              <a:ahLst/>
              <a:cxnLst/>
              <a:rect l="l" t="t" r="r" b="b"/>
              <a:pathLst>
                <a:path w="16919" h="19379" extrusionOk="0">
                  <a:moveTo>
                    <a:pt x="9153" y="0"/>
                  </a:moveTo>
                  <a:cubicBezTo>
                    <a:pt x="8292" y="0"/>
                    <a:pt x="7416" y="237"/>
                    <a:pt x="6894" y="855"/>
                  </a:cubicBezTo>
                  <a:cubicBezTo>
                    <a:pt x="5858" y="2117"/>
                    <a:pt x="5394" y="3796"/>
                    <a:pt x="4775" y="5272"/>
                  </a:cubicBezTo>
                  <a:cubicBezTo>
                    <a:pt x="3870" y="7451"/>
                    <a:pt x="3143" y="9702"/>
                    <a:pt x="2393" y="11940"/>
                  </a:cubicBezTo>
                  <a:cubicBezTo>
                    <a:pt x="1858" y="13512"/>
                    <a:pt x="0" y="16643"/>
                    <a:pt x="869" y="18286"/>
                  </a:cubicBezTo>
                  <a:cubicBezTo>
                    <a:pt x="1293" y="19067"/>
                    <a:pt x="2102" y="19378"/>
                    <a:pt x="2972" y="19378"/>
                  </a:cubicBezTo>
                  <a:cubicBezTo>
                    <a:pt x="4105" y="19378"/>
                    <a:pt x="5344" y="18850"/>
                    <a:pt x="5977" y="18143"/>
                  </a:cubicBezTo>
                  <a:cubicBezTo>
                    <a:pt x="6561" y="17500"/>
                    <a:pt x="6953" y="16583"/>
                    <a:pt x="7763" y="16167"/>
                  </a:cubicBezTo>
                  <a:cubicBezTo>
                    <a:pt x="8317" y="15890"/>
                    <a:pt x="9567" y="15560"/>
                    <a:pt x="10655" y="15560"/>
                  </a:cubicBezTo>
                  <a:cubicBezTo>
                    <a:pt x="11438" y="15560"/>
                    <a:pt x="12136" y="15731"/>
                    <a:pt x="12430" y="16214"/>
                  </a:cubicBezTo>
                  <a:cubicBezTo>
                    <a:pt x="12942" y="17060"/>
                    <a:pt x="12835" y="18167"/>
                    <a:pt x="13835" y="18655"/>
                  </a:cubicBezTo>
                  <a:cubicBezTo>
                    <a:pt x="14145" y="18810"/>
                    <a:pt x="14645" y="18890"/>
                    <a:pt x="15203" y="18890"/>
                  </a:cubicBezTo>
                  <a:cubicBezTo>
                    <a:pt x="15761" y="18890"/>
                    <a:pt x="16377" y="18810"/>
                    <a:pt x="16919" y="18643"/>
                  </a:cubicBezTo>
                  <a:cubicBezTo>
                    <a:pt x="15895" y="18453"/>
                    <a:pt x="15002" y="17845"/>
                    <a:pt x="14454" y="16952"/>
                  </a:cubicBezTo>
                  <a:cubicBezTo>
                    <a:pt x="14109" y="16369"/>
                    <a:pt x="13931" y="15690"/>
                    <a:pt x="13526" y="15143"/>
                  </a:cubicBezTo>
                  <a:cubicBezTo>
                    <a:pt x="12936" y="14354"/>
                    <a:pt x="11957" y="13997"/>
                    <a:pt x="10964" y="13997"/>
                  </a:cubicBezTo>
                  <a:cubicBezTo>
                    <a:pt x="10473" y="13997"/>
                    <a:pt x="9978" y="14084"/>
                    <a:pt x="9525" y="14250"/>
                  </a:cubicBezTo>
                  <a:cubicBezTo>
                    <a:pt x="8144" y="14738"/>
                    <a:pt x="7049" y="15798"/>
                    <a:pt x="6001" y="16822"/>
                  </a:cubicBezTo>
                  <a:cubicBezTo>
                    <a:pt x="5505" y="17306"/>
                    <a:pt x="4907" y="17832"/>
                    <a:pt x="4236" y="17832"/>
                  </a:cubicBezTo>
                  <a:cubicBezTo>
                    <a:pt x="4182" y="17832"/>
                    <a:pt x="4127" y="17829"/>
                    <a:pt x="4072" y="17822"/>
                  </a:cubicBezTo>
                  <a:cubicBezTo>
                    <a:pt x="3322" y="17726"/>
                    <a:pt x="2822" y="16988"/>
                    <a:pt x="2739" y="16250"/>
                  </a:cubicBezTo>
                  <a:cubicBezTo>
                    <a:pt x="2667" y="15500"/>
                    <a:pt x="2917" y="14774"/>
                    <a:pt x="3179" y="14083"/>
                  </a:cubicBezTo>
                  <a:cubicBezTo>
                    <a:pt x="4965" y="9273"/>
                    <a:pt x="7192" y="4630"/>
                    <a:pt x="9454" y="10"/>
                  </a:cubicBezTo>
                  <a:cubicBezTo>
                    <a:pt x="9354" y="4"/>
                    <a:pt x="9254" y="0"/>
                    <a:pt x="9153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40;p59">
              <a:extLst>
                <a:ext uri="{FF2B5EF4-FFF2-40B4-BE49-F238E27FC236}">
                  <a16:creationId xmlns:a16="http://schemas.microsoft.com/office/drawing/2014/main" id="{DA308263-5807-46B8-9C98-1D176D1C2D15}"/>
                </a:ext>
              </a:extLst>
            </p:cNvPr>
            <p:cNvSpPr/>
            <p:nvPr/>
          </p:nvSpPr>
          <p:spPr>
            <a:xfrm>
              <a:off x="5879040" y="2699132"/>
              <a:ext cx="301314" cy="900286"/>
            </a:xfrm>
            <a:custGeom>
              <a:avLst/>
              <a:gdLst/>
              <a:ahLst/>
              <a:cxnLst/>
              <a:rect l="l" t="t" r="r" b="b"/>
              <a:pathLst>
                <a:path w="6264" h="18716" extrusionOk="0">
                  <a:moveTo>
                    <a:pt x="2715" y="1"/>
                  </a:moveTo>
                  <a:lnTo>
                    <a:pt x="2715" y="1"/>
                  </a:lnTo>
                  <a:cubicBezTo>
                    <a:pt x="2513" y="60"/>
                    <a:pt x="2334" y="132"/>
                    <a:pt x="2156" y="227"/>
                  </a:cubicBezTo>
                  <a:cubicBezTo>
                    <a:pt x="1" y="1346"/>
                    <a:pt x="310" y="4608"/>
                    <a:pt x="429" y="6632"/>
                  </a:cubicBezTo>
                  <a:cubicBezTo>
                    <a:pt x="501" y="7847"/>
                    <a:pt x="644" y="9061"/>
                    <a:pt x="798" y="10264"/>
                  </a:cubicBezTo>
                  <a:cubicBezTo>
                    <a:pt x="965" y="11681"/>
                    <a:pt x="751" y="13097"/>
                    <a:pt x="644" y="14502"/>
                  </a:cubicBezTo>
                  <a:cubicBezTo>
                    <a:pt x="548" y="15669"/>
                    <a:pt x="525" y="16979"/>
                    <a:pt x="1429" y="17872"/>
                  </a:cubicBezTo>
                  <a:cubicBezTo>
                    <a:pt x="1977" y="18428"/>
                    <a:pt x="2943" y="18716"/>
                    <a:pt x="3814" y="18716"/>
                  </a:cubicBezTo>
                  <a:cubicBezTo>
                    <a:pt x="4117" y="18716"/>
                    <a:pt x="4409" y="18681"/>
                    <a:pt x="4668" y="18610"/>
                  </a:cubicBezTo>
                  <a:cubicBezTo>
                    <a:pt x="6109" y="18217"/>
                    <a:pt x="6263" y="16657"/>
                    <a:pt x="6240" y="15360"/>
                  </a:cubicBezTo>
                  <a:lnTo>
                    <a:pt x="6240" y="15360"/>
                  </a:lnTo>
                  <a:cubicBezTo>
                    <a:pt x="6228" y="15443"/>
                    <a:pt x="6192" y="15538"/>
                    <a:pt x="6156" y="15622"/>
                  </a:cubicBezTo>
                  <a:cubicBezTo>
                    <a:pt x="5926" y="16241"/>
                    <a:pt x="5269" y="16728"/>
                    <a:pt x="4649" y="16728"/>
                  </a:cubicBezTo>
                  <a:cubicBezTo>
                    <a:pt x="4434" y="16728"/>
                    <a:pt x="4224" y="16670"/>
                    <a:pt x="4037" y="16538"/>
                  </a:cubicBezTo>
                  <a:cubicBezTo>
                    <a:pt x="3858" y="16384"/>
                    <a:pt x="3704" y="16205"/>
                    <a:pt x="3584" y="15991"/>
                  </a:cubicBezTo>
                  <a:cubicBezTo>
                    <a:pt x="2870" y="14848"/>
                    <a:pt x="2572" y="13502"/>
                    <a:pt x="2358" y="12169"/>
                  </a:cubicBezTo>
                  <a:cubicBezTo>
                    <a:pt x="1668" y="8133"/>
                    <a:pt x="1608" y="3930"/>
                    <a:pt x="2715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41;p59">
              <a:extLst>
                <a:ext uri="{FF2B5EF4-FFF2-40B4-BE49-F238E27FC236}">
                  <a16:creationId xmlns:a16="http://schemas.microsoft.com/office/drawing/2014/main" id="{74D50804-B62F-4A53-8146-7374F4D8211F}"/>
                </a:ext>
              </a:extLst>
            </p:cNvPr>
            <p:cNvSpPr/>
            <p:nvPr/>
          </p:nvSpPr>
          <p:spPr>
            <a:xfrm>
              <a:off x="6168275" y="3133586"/>
              <a:ext cx="376883" cy="452741"/>
            </a:xfrm>
            <a:custGeom>
              <a:avLst/>
              <a:gdLst/>
              <a:ahLst/>
              <a:cxnLst/>
              <a:rect l="l" t="t" r="r" b="b"/>
              <a:pathLst>
                <a:path w="7835" h="9412" extrusionOk="0">
                  <a:moveTo>
                    <a:pt x="4721" y="1"/>
                  </a:moveTo>
                  <a:cubicBezTo>
                    <a:pt x="3771" y="1"/>
                    <a:pt x="2829" y="80"/>
                    <a:pt x="1929" y="375"/>
                  </a:cubicBezTo>
                  <a:cubicBezTo>
                    <a:pt x="1346" y="577"/>
                    <a:pt x="762" y="875"/>
                    <a:pt x="417" y="1375"/>
                  </a:cubicBezTo>
                  <a:cubicBezTo>
                    <a:pt x="96" y="1839"/>
                    <a:pt x="0" y="2399"/>
                    <a:pt x="24" y="2970"/>
                  </a:cubicBezTo>
                  <a:cubicBezTo>
                    <a:pt x="143" y="2268"/>
                    <a:pt x="619" y="1768"/>
                    <a:pt x="1953" y="1660"/>
                  </a:cubicBezTo>
                  <a:cubicBezTo>
                    <a:pt x="2317" y="1628"/>
                    <a:pt x="3153" y="1490"/>
                    <a:pt x="3908" y="1490"/>
                  </a:cubicBezTo>
                  <a:cubicBezTo>
                    <a:pt x="4560" y="1490"/>
                    <a:pt x="5151" y="1594"/>
                    <a:pt x="5322" y="1958"/>
                  </a:cubicBezTo>
                  <a:cubicBezTo>
                    <a:pt x="5477" y="2256"/>
                    <a:pt x="5430" y="2601"/>
                    <a:pt x="5370" y="2922"/>
                  </a:cubicBezTo>
                  <a:cubicBezTo>
                    <a:pt x="4965" y="5042"/>
                    <a:pt x="3834" y="8649"/>
                    <a:pt x="6858" y="9340"/>
                  </a:cubicBezTo>
                  <a:cubicBezTo>
                    <a:pt x="6965" y="9364"/>
                    <a:pt x="7096" y="9388"/>
                    <a:pt x="7251" y="9411"/>
                  </a:cubicBezTo>
                  <a:cubicBezTo>
                    <a:pt x="6704" y="8292"/>
                    <a:pt x="6489" y="7042"/>
                    <a:pt x="6644" y="5816"/>
                  </a:cubicBezTo>
                  <a:cubicBezTo>
                    <a:pt x="6882" y="4065"/>
                    <a:pt x="7835" y="2280"/>
                    <a:pt x="7216" y="625"/>
                  </a:cubicBezTo>
                  <a:cubicBezTo>
                    <a:pt x="7168" y="446"/>
                    <a:pt x="7061" y="291"/>
                    <a:pt x="6918" y="184"/>
                  </a:cubicBezTo>
                  <a:cubicBezTo>
                    <a:pt x="6768" y="98"/>
                    <a:pt x="6589" y="51"/>
                    <a:pt x="6416" y="51"/>
                  </a:cubicBezTo>
                  <a:cubicBezTo>
                    <a:pt x="6397" y="51"/>
                    <a:pt x="6378" y="52"/>
                    <a:pt x="6358" y="53"/>
                  </a:cubicBezTo>
                  <a:cubicBezTo>
                    <a:pt x="5815" y="27"/>
                    <a:pt x="5267" y="1"/>
                    <a:pt x="4721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548;p38">
            <a:extLst>
              <a:ext uri="{FF2B5EF4-FFF2-40B4-BE49-F238E27FC236}">
                <a16:creationId xmlns:a16="http://schemas.microsoft.com/office/drawing/2014/main" id="{C5A43586-C652-4CF0-9AE2-D110423B3E90}"/>
              </a:ext>
            </a:extLst>
          </p:cNvPr>
          <p:cNvGrpSpPr/>
          <p:nvPr/>
        </p:nvGrpSpPr>
        <p:grpSpPr>
          <a:xfrm>
            <a:off x="5242754" y="-147743"/>
            <a:ext cx="3304606" cy="1747862"/>
            <a:chOff x="3097975" y="807826"/>
            <a:chExt cx="2943183" cy="1556699"/>
          </a:xfrm>
        </p:grpSpPr>
        <p:grpSp>
          <p:nvGrpSpPr>
            <p:cNvPr id="97" name="Google Shape;549;p38">
              <a:extLst>
                <a:ext uri="{FF2B5EF4-FFF2-40B4-BE49-F238E27FC236}">
                  <a16:creationId xmlns:a16="http://schemas.microsoft.com/office/drawing/2014/main" id="{6FBE3309-B662-496C-A7BC-87739C9FD7BE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130" name="Google Shape;550;p38">
                <a:extLst>
                  <a:ext uri="{FF2B5EF4-FFF2-40B4-BE49-F238E27FC236}">
                    <a16:creationId xmlns:a16="http://schemas.microsoft.com/office/drawing/2014/main" id="{7A00DD80-BB1F-42A8-BA06-D302216DF162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551;p38">
                <a:extLst>
                  <a:ext uri="{FF2B5EF4-FFF2-40B4-BE49-F238E27FC236}">
                    <a16:creationId xmlns:a16="http://schemas.microsoft.com/office/drawing/2014/main" id="{D5C7B009-ABA9-452E-9F35-781DAD321FCE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" name="Google Shape;552;p38">
              <a:extLst>
                <a:ext uri="{FF2B5EF4-FFF2-40B4-BE49-F238E27FC236}">
                  <a16:creationId xmlns:a16="http://schemas.microsoft.com/office/drawing/2014/main" id="{E785E37F-3C5C-4D30-B62C-75FBA9E79006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53;p38">
              <a:extLst>
                <a:ext uri="{FF2B5EF4-FFF2-40B4-BE49-F238E27FC236}">
                  <a16:creationId xmlns:a16="http://schemas.microsoft.com/office/drawing/2014/main" id="{DDBB6053-8BC1-4F40-99B6-0E26B2BC11A0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54;p38">
              <a:extLst>
                <a:ext uri="{FF2B5EF4-FFF2-40B4-BE49-F238E27FC236}">
                  <a16:creationId xmlns:a16="http://schemas.microsoft.com/office/drawing/2014/main" id="{2B41A18D-7FF7-4EEB-9131-ACBBD977F6B4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55;p38">
              <a:extLst>
                <a:ext uri="{FF2B5EF4-FFF2-40B4-BE49-F238E27FC236}">
                  <a16:creationId xmlns:a16="http://schemas.microsoft.com/office/drawing/2014/main" id="{2D37841A-B333-417C-9045-82C97D9C8473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56;p38">
              <a:extLst>
                <a:ext uri="{FF2B5EF4-FFF2-40B4-BE49-F238E27FC236}">
                  <a16:creationId xmlns:a16="http://schemas.microsoft.com/office/drawing/2014/main" id="{4D19CAA6-4EF0-4910-A4EF-29D7FD6CEA73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57;p38">
              <a:extLst>
                <a:ext uri="{FF2B5EF4-FFF2-40B4-BE49-F238E27FC236}">
                  <a16:creationId xmlns:a16="http://schemas.microsoft.com/office/drawing/2014/main" id="{B76639B4-6607-4142-8D16-DAF8AB23BF8C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58;p38">
              <a:extLst>
                <a:ext uri="{FF2B5EF4-FFF2-40B4-BE49-F238E27FC236}">
                  <a16:creationId xmlns:a16="http://schemas.microsoft.com/office/drawing/2014/main" id="{D7C03B87-90EC-465C-BADC-251E549B465B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59;p38">
              <a:extLst>
                <a:ext uri="{FF2B5EF4-FFF2-40B4-BE49-F238E27FC236}">
                  <a16:creationId xmlns:a16="http://schemas.microsoft.com/office/drawing/2014/main" id="{CC6015EE-2046-4525-9E89-F7FF889F1881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60;p38">
              <a:extLst>
                <a:ext uri="{FF2B5EF4-FFF2-40B4-BE49-F238E27FC236}">
                  <a16:creationId xmlns:a16="http://schemas.microsoft.com/office/drawing/2014/main" id="{DA3704C9-129E-4744-B898-EDCC14428456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61;p38">
              <a:extLst>
                <a:ext uri="{FF2B5EF4-FFF2-40B4-BE49-F238E27FC236}">
                  <a16:creationId xmlns:a16="http://schemas.microsoft.com/office/drawing/2014/main" id="{F39D40B6-B008-4732-975C-346211433A0F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62;p38">
              <a:extLst>
                <a:ext uri="{FF2B5EF4-FFF2-40B4-BE49-F238E27FC236}">
                  <a16:creationId xmlns:a16="http://schemas.microsoft.com/office/drawing/2014/main" id="{688C151F-86EB-4C6A-A418-DA4C1B041562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63;p38">
              <a:extLst>
                <a:ext uri="{FF2B5EF4-FFF2-40B4-BE49-F238E27FC236}">
                  <a16:creationId xmlns:a16="http://schemas.microsoft.com/office/drawing/2014/main" id="{3D2139EA-A981-4DFE-8452-1DAB6529BDA1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64;p38">
              <a:extLst>
                <a:ext uri="{FF2B5EF4-FFF2-40B4-BE49-F238E27FC236}">
                  <a16:creationId xmlns:a16="http://schemas.microsoft.com/office/drawing/2014/main" id="{578D33BE-CF6E-48F8-81A5-F18FFA7943D9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65;p38">
              <a:extLst>
                <a:ext uri="{FF2B5EF4-FFF2-40B4-BE49-F238E27FC236}">
                  <a16:creationId xmlns:a16="http://schemas.microsoft.com/office/drawing/2014/main" id="{5375F3B2-62CA-4C66-A051-3793611CE6FD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66;p38">
              <a:extLst>
                <a:ext uri="{FF2B5EF4-FFF2-40B4-BE49-F238E27FC236}">
                  <a16:creationId xmlns:a16="http://schemas.microsoft.com/office/drawing/2014/main" id="{63973F1B-024D-4EF5-92F6-EF40C6EC4423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67;p38">
              <a:extLst>
                <a:ext uri="{FF2B5EF4-FFF2-40B4-BE49-F238E27FC236}">
                  <a16:creationId xmlns:a16="http://schemas.microsoft.com/office/drawing/2014/main" id="{0DE1258C-F152-42DD-B5B0-63BDD7C5C22B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68;p38">
              <a:extLst>
                <a:ext uri="{FF2B5EF4-FFF2-40B4-BE49-F238E27FC236}">
                  <a16:creationId xmlns:a16="http://schemas.microsoft.com/office/drawing/2014/main" id="{7F105814-4093-4422-9414-EDA2C15906D8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69;p38">
              <a:extLst>
                <a:ext uri="{FF2B5EF4-FFF2-40B4-BE49-F238E27FC236}">
                  <a16:creationId xmlns:a16="http://schemas.microsoft.com/office/drawing/2014/main" id="{8FB9C6AB-0064-4868-AFCD-A401A0FA3B13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70;p38">
              <a:extLst>
                <a:ext uri="{FF2B5EF4-FFF2-40B4-BE49-F238E27FC236}">
                  <a16:creationId xmlns:a16="http://schemas.microsoft.com/office/drawing/2014/main" id="{0B99327E-EFD0-4CBA-9540-B2F0A3C4BB43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" name="Google Shape;571;p38">
              <a:extLst>
                <a:ext uri="{FF2B5EF4-FFF2-40B4-BE49-F238E27FC236}">
                  <a16:creationId xmlns:a16="http://schemas.microsoft.com/office/drawing/2014/main" id="{8972A242-75AB-4BFF-A0D4-4302FFC4590E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128" name="Google Shape;572;p38">
                <a:extLst>
                  <a:ext uri="{FF2B5EF4-FFF2-40B4-BE49-F238E27FC236}">
                    <a16:creationId xmlns:a16="http://schemas.microsoft.com/office/drawing/2014/main" id="{2AB96260-5D45-456E-A050-1D685A1982CB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573;p38">
                <a:extLst>
                  <a:ext uri="{FF2B5EF4-FFF2-40B4-BE49-F238E27FC236}">
                    <a16:creationId xmlns:a16="http://schemas.microsoft.com/office/drawing/2014/main" id="{4554CCDC-7777-4397-88DD-9D24EFAEC3EE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" name="Google Shape;574;p38">
              <a:extLst>
                <a:ext uri="{FF2B5EF4-FFF2-40B4-BE49-F238E27FC236}">
                  <a16:creationId xmlns:a16="http://schemas.microsoft.com/office/drawing/2014/main" id="{975BFBB8-3460-4722-98B0-354F3F912FC4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75;p38">
              <a:extLst>
                <a:ext uri="{FF2B5EF4-FFF2-40B4-BE49-F238E27FC236}">
                  <a16:creationId xmlns:a16="http://schemas.microsoft.com/office/drawing/2014/main" id="{E8E2F628-D440-43E2-8BC5-F5DB03BD2D38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576;p38">
              <a:extLst>
                <a:ext uri="{FF2B5EF4-FFF2-40B4-BE49-F238E27FC236}">
                  <a16:creationId xmlns:a16="http://schemas.microsoft.com/office/drawing/2014/main" id="{CCE6412D-C3BF-4A59-824D-9645A4D262D8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125" name="Google Shape;577;p38">
                <a:extLst>
                  <a:ext uri="{FF2B5EF4-FFF2-40B4-BE49-F238E27FC236}">
                    <a16:creationId xmlns:a16="http://schemas.microsoft.com/office/drawing/2014/main" id="{99E7C4A6-8358-42AF-ACC1-F501D23F5E43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78;p38">
                <a:extLst>
                  <a:ext uri="{FF2B5EF4-FFF2-40B4-BE49-F238E27FC236}">
                    <a16:creationId xmlns:a16="http://schemas.microsoft.com/office/drawing/2014/main" id="{6BCFE9A6-5F2A-43DD-B743-A3EE995FEC7A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79;p38">
                <a:extLst>
                  <a:ext uri="{FF2B5EF4-FFF2-40B4-BE49-F238E27FC236}">
                    <a16:creationId xmlns:a16="http://schemas.microsoft.com/office/drawing/2014/main" id="{BC87DCD9-D8BB-4076-BCD9-8E14895AA136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580;p38">
              <a:extLst>
                <a:ext uri="{FF2B5EF4-FFF2-40B4-BE49-F238E27FC236}">
                  <a16:creationId xmlns:a16="http://schemas.microsoft.com/office/drawing/2014/main" id="{C7F7E3D8-E9CA-472C-8118-A958B066EB7F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122" name="Google Shape;581;p38">
                <a:extLst>
                  <a:ext uri="{FF2B5EF4-FFF2-40B4-BE49-F238E27FC236}">
                    <a16:creationId xmlns:a16="http://schemas.microsoft.com/office/drawing/2014/main" id="{575CE687-2ECA-4F3F-98E7-210B5B37CB83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82;p38">
                <a:extLst>
                  <a:ext uri="{FF2B5EF4-FFF2-40B4-BE49-F238E27FC236}">
                    <a16:creationId xmlns:a16="http://schemas.microsoft.com/office/drawing/2014/main" id="{23C3FA03-3348-43FF-BA37-2ED60A6D3606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583;p38">
                <a:extLst>
                  <a:ext uri="{FF2B5EF4-FFF2-40B4-BE49-F238E27FC236}">
                    <a16:creationId xmlns:a16="http://schemas.microsoft.com/office/drawing/2014/main" id="{7DD1E276-5B09-41F4-B226-9E183D52B71E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8" name="Google Shape;16;p2">
            <a:extLst>
              <a:ext uri="{FF2B5EF4-FFF2-40B4-BE49-F238E27FC236}">
                <a16:creationId xmlns:a16="http://schemas.microsoft.com/office/drawing/2014/main" id="{E154C100-E649-4ACA-85B7-EB72BDB4D8EF}"/>
              </a:ext>
            </a:extLst>
          </p:cNvPr>
          <p:cNvGrpSpPr/>
          <p:nvPr/>
        </p:nvGrpSpPr>
        <p:grpSpPr>
          <a:xfrm>
            <a:off x="2073503" y="238733"/>
            <a:ext cx="732039" cy="701437"/>
            <a:chOff x="7039475" y="481968"/>
            <a:chExt cx="476805" cy="456783"/>
          </a:xfrm>
        </p:grpSpPr>
        <p:sp>
          <p:nvSpPr>
            <p:cNvPr id="249" name="Google Shape;17;p2">
              <a:extLst>
                <a:ext uri="{FF2B5EF4-FFF2-40B4-BE49-F238E27FC236}">
                  <a16:creationId xmlns:a16="http://schemas.microsoft.com/office/drawing/2014/main" id="{54923BCE-43A4-4093-A179-8133F9554EDD}"/>
                </a:ext>
              </a:extLst>
            </p:cNvPr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8;p2">
              <a:extLst>
                <a:ext uri="{FF2B5EF4-FFF2-40B4-BE49-F238E27FC236}">
                  <a16:creationId xmlns:a16="http://schemas.microsoft.com/office/drawing/2014/main" id="{3ADA0986-0A73-426A-8F17-FD41754145B7}"/>
                </a:ext>
              </a:extLst>
            </p:cNvPr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9;p2">
              <a:extLst>
                <a:ext uri="{FF2B5EF4-FFF2-40B4-BE49-F238E27FC236}">
                  <a16:creationId xmlns:a16="http://schemas.microsoft.com/office/drawing/2014/main" id="{729CFFF7-0A70-465D-B832-38B2237C14B1}"/>
                </a:ext>
              </a:extLst>
            </p:cNvPr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0;p2">
              <a:extLst>
                <a:ext uri="{FF2B5EF4-FFF2-40B4-BE49-F238E27FC236}">
                  <a16:creationId xmlns:a16="http://schemas.microsoft.com/office/drawing/2014/main" id="{15F97CFD-01C8-40AA-A475-27B4F49CC9D6}"/>
                </a:ext>
              </a:extLst>
            </p:cNvPr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1;p2">
              <a:extLst>
                <a:ext uri="{FF2B5EF4-FFF2-40B4-BE49-F238E27FC236}">
                  <a16:creationId xmlns:a16="http://schemas.microsoft.com/office/drawing/2014/main" id="{5F094E9D-BB1B-49DD-BCE1-8A75E30518C2}"/>
                </a:ext>
              </a:extLst>
            </p:cNvPr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30;p2">
            <a:extLst>
              <a:ext uri="{FF2B5EF4-FFF2-40B4-BE49-F238E27FC236}">
                <a16:creationId xmlns:a16="http://schemas.microsoft.com/office/drawing/2014/main" id="{3E471299-BA97-481A-9808-95C5FB34B32D}"/>
              </a:ext>
            </a:extLst>
          </p:cNvPr>
          <p:cNvGrpSpPr/>
          <p:nvPr/>
        </p:nvGrpSpPr>
        <p:grpSpPr>
          <a:xfrm rot="848546">
            <a:off x="2498213" y="3620381"/>
            <a:ext cx="669524" cy="727617"/>
            <a:chOff x="1761950" y="1669000"/>
            <a:chExt cx="482700" cy="529100"/>
          </a:xfrm>
        </p:grpSpPr>
        <p:sp>
          <p:nvSpPr>
            <p:cNvPr id="263" name="Google Shape;31;p2">
              <a:extLst>
                <a:ext uri="{FF2B5EF4-FFF2-40B4-BE49-F238E27FC236}">
                  <a16:creationId xmlns:a16="http://schemas.microsoft.com/office/drawing/2014/main" id="{E0CF0894-0306-4F18-A30B-011C19DD269A}"/>
                </a:ext>
              </a:extLst>
            </p:cNvPr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2;p2">
              <a:extLst>
                <a:ext uri="{FF2B5EF4-FFF2-40B4-BE49-F238E27FC236}">
                  <a16:creationId xmlns:a16="http://schemas.microsoft.com/office/drawing/2014/main" id="{1BD7FB81-1292-44FE-80A5-F6A199461BD7}"/>
                </a:ext>
              </a:extLst>
            </p:cNvPr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3;p2">
              <a:extLst>
                <a:ext uri="{FF2B5EF4-FFF2-40B4-BE49-F238E27FC236}">
                  <a16:creationId xmlns:a16="http://schemas.microsoft.com/office/drawing/2014/main" id="{207463E3-3E10-4A08-A44C-7C4068C7301C}"/>
                </a:ext>
              </a:extLst>
            </p:cNvPr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F60D424-F6C6-4483-AF94-181FB526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860" y="2326619"/>
            <a:ext cx="2050977" cy="28335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AE839B-1281-CF47-B52B-BF3794DC9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BC685E-CF1C-B250-8E18-CB5032BF9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0AB777-28B2-A168-6AC6-107F45BA2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833" y="55488"/>
            <a:ext cx="1147005" cy="3200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8B9C0C-27DC-BE1F-6F3B-ACE7CF5AA1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638" y="4800271"/>
            <a:ext cx="727261" cy="2890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0387DC-349F-4D2F-AE5E-FBCC8A2B6B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8046" y="2617446"/>
            <a:ext cx="2194793" cy="25159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8FA1B9-4C01-2A78-D995-C786EB56D525}"/>
              </a:ext>
            </a:extLst>
          </p:cNvPr>
          <p:cNvSpPr txBox="1"/>
          <p:nvPr/>
        </p:nvSpPr>
        <p:spPr>
          <a:xfrm>
            <a:off x="1637630" y="1625263"/>
            <a:ext cx="6227978" cy="1876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1450" algn="just">
              <a:lnSpc>
                <a:spcPct val="110000"/>
              </a:lnSpc>
            </a:pP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171450" algn="just">
              <a:lnSpc>
                <a:spcPct val="110000"/>
              </a:lnSpc>
            </a:pP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672B98-7BE2-4BE7-3443-D455CE0A030E}"/>
              </a:ext>
            </a:extLst>
          </p:cNvPr>
          <p:cNvSpPr txBox="1"/>
          <p:nvPr/>
        </p:nvSpPr>
        <p:spPr>
          <a:xfrm>
            <a:off x="2703580" y="1193278"/>
            <a:ext cx="4440170" cy="516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1450" algn="just">
              <a:lnSpc>
                <a:spcPct val="110000"/>
              </a:lnSpc>
            </a:pPr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 HƯỚNG HỌC TẬP</a:t>
            </a:r>
          </a:p>
        </p:txBody>
      </p:sp>
    </p:spTree>
    <p:extLst>
      <p:ext uri="{BB962C8B-B14F-4D97-AF65-F5344CB8AC3E}">
        <p14:creationId xmlns:p14="http://schemas.microsoft.com/office/powerpoint/2010/main" val="3494765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8D24DC-2466-1334-200D-E4F3FC2E3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186" y="93869"/>
            <a:ext cx="1295512" cy="320068"/>
          </a:xfrm>
          <a:prstGeom prst="rect">
            <a:avLst/>
          </a:prstGeom>
        </p:spPr>
      </p:pic>
      <p:grpSp>
        <p:nvGrpSpPr>
          <p:cNvPr id="421" name="Google Shape;421;p33"/>
          <p:cNvGrpSpPr/>
          <p:nvPr/>
        </p:nvGrpSpPr>
        <p:grpSpPr>
          <a:xfrm>
            <a:off x="202802" y="563009"/>
            <a:ext cx="7341995" cy="3870590"/>
            <a:chOff x="2180925" y="540000"/>
            <a:chExt cx="4796700" cy="2370300"/>
          </a:xfrm>
        </p:grpSpPr>
        <p:sp>
          <p:nvSpPr>
            <p:cNvPr id="422" name="Google Shape;422;p33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3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3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33"/>
          <p:cNvGrpSpPr/>
          <p:nvPr/>
        </p:nvGrpSpPr>
        <p:grpSpPr>
          <a:xfrm>
            <a:off x="6523570" y="1229759"/>
            <a:ext cx="2581060" cy="3910725"/>
            <a:chOff x="6727039" y="1229170"/>
            <a:chExt cx="2581060" cy="3910725"/>
          </a:xfrm>
        </p:grpSpPr>
        <p:sp>
          <p:nvSpPr>
            <p:cNvPr id="431" name="Google Shape;431;p33"/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3"/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3"/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3"/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3"/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3"/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3"/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3"/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3"/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3"/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3"/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3"/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3"/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3"/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3"/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3"/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3"/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3"/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3"/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3"/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3"/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3"/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3"/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3"/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3"/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3"/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3"/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3"/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3"/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3"/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3"/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3"/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3"/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1328;p59">
            <a:extLst>
              <a:ext uri="{FF2B5EF4-FFF2-40B4-BE49-F238E27FC236}">
                <a16:creationId xmlns:a16="http://schemas.microsoft.com/office/drawing/2014/main" id="{BFAB172E-3C71-4453-ABD0-9FDA2B7833AD}"/>
              </a:ext>
            </a:extLst>
          </p:cNvPr>
          <p:cNvGrpSpPr/>
          <p:nvPr/>
        </p:nvGrpSpPr>
        <p:grpSpPr>
          <a:xfrm>
            <a:off x="6630765" y="84485"/>
            <a:ext cx="2451132" cy="710611"/>
            <a:chOff x="3391175" y="2667000"/>
            <a:chExt cx="3297190" cy="955893"/>
          </a:xfrm>
        </p:grpSpPr>
        <p:sp>
          <p:nvSpPr>
            <p:cNvPr id="82" name="Google Shape;1329;p59">
              <a:extLst>
                <a:ext uri="{FF2B5EF4-FFF2-40B4-BE49-F238E27FC236}">
                  <a16:creationId xmlns:a16="http://schemas.microsoft.com/office/drawing/2014/main" id="{C959B6E0-83F0-42AB-BBD2-01E5ABACA48F}"/>
                </a:ext>
              </a:extLst>
            </p:cNvPr>
            <p:cNvSpPr/>
            <p:nvPr/>
          </p:nvSpPr>
          <p:spPr>
            <a:xfrm>
              <a:off x="3391175" y="2668780"/>
              <a:ext cx="1005774" cy="931938"/>
            </a:xfrm>
            <a:custGeom>
              <a:avLst/>
              <a:gdLst/>
              <a:ahLst/>
              <a:cxnLst/>
              <a:rect l="l" t="t" r="r" b="b"/>
              <a:pathLst>
                <a:path w="20909" h="19374" extrusionOk="0">
                  <a:moveTo>
                    <a:pt x="4324" y="1"/>
                  </a:moveTo>
                  <a:cubicBezTo>
                    <a:pt x="3140" y="1"/>
                    <a:pt x="2013" y="278"/>
                    <a:pt x="1299" y="846"/>
                  </a:cubicBezTo>
                  <a:cubicBezTo>
                    <a:pt x="1" y="1882"/>
                    <a:pt x="656" y="4239"/>
                    <a:pt x="751" y="5632"/>
                  </a:cubicBezTo>
                  <a:cubicBezTo>
                    <a:pt x="965" y="8954"/>
                    <a:pt x="1144" y="12264"/>
                    <a:pt x="1084" y="15598"/>
                  </a:cubicBezTo>
                  <a:cubicBezTo>
                    <a:pt x="1061" y="17336"/>
                    <a:pt x="1144" y="18943"/>
                    <a:pt x="3204" y="19170"/>
                  </a:cubicBezTo>
                  <a:cubicBezTo>
                    <a:pt x="3507" y="19205"/>
                    <a:pt x="3799" y="19226"/>
                    <a:pt x="4077" y="19226"/>
                  </a:cubicBezTo>
                  <a:cubicBezTo>
                    <a:pt x="5374" y="19226"/>
                    <a:pt x="6351" y="18772"/>
                    <a:pt x="6537" y="17253"/>
                  </a:cubicBezTo>
                  <a:cubicBezTo>
                    <a:pt x="6823" y="15038"/>
                    <a:pt x="6621" y="12788"/>
                    <a:pt x="6466" y="10573"/>
                  </a:cubicBezTo>
                  <a:cubicBezTo>
                    <a:pt x="6442" y="10323"/>
                    <a:pt x="6228" y="6418"/>
                    <a:pt x="6240" y="6418"/>
                  </a:cubicBezTo>
                  <a:lnTo>
                    <a:pt x="6240" y="6418"/>
                  </a:lnTo>
                  <a:cubicBezTo>
                    <a:pt x="6454" y="6454"/>
                    <a:pt x="6537" y="6597"/>
                    <a:pt x="6645" y="6775"/>
                  </a:cubicBezTo>
                  <a:cubicBezTo>
                    <a:pt x="6990" y="7347"/>
                    <a:pt x="7097" y="8049"/>
                    <a:pt x="7180" y="8692"/>
                  </a:cubicBezTo>
                  <a:cubicBezTo>
                    <a:pt x="7359" y="10014"/>
                    <a:pt x="7216" y="11359"/>
                    <a:pt x="7430" y="12681"/>
                  </a:cubicBezTo>
                  <a:cubicBezTo>
                    <a:pt x="7716" y="14479"/>
                    <a:pt x="7597" y="16824"/>
                    <a:pt x="8883" y="18265"/>
                  </a:cubicBezTo>
                  <a:cubicBezTo>
                    <a:pt x="9489" y="18935"/>
                    <a:pt x="10432" y="19305"/>
                    <a:pt x="11353" y="19305"/>
                  </a:cubicBezTo>
                  <a:cubicBezTo>
                    <a:pt x="11807" y="19305"/>
                    <a:pt x="12256" y="19215"/>
                    <a:pt x="12657" y="19027"/>
                  </a:cubicBezTo>
                  <a:cubicBezTo>
                    <a:pt x="14157" y="18289"/>
                    <a:pt x="13943" y="16276"/>
                    <a:pt x="14157" y="14871"/>
                  </a:cubicBezTo>
                  <a:cubicBezTo>
                    <a:pt x="14527" y="12335"/>
                    <a:pt x="14884" y="9776"/>
                    <a:pt x="15431" y="7275"/>
                  </a:cubicBezTo>
                  <a:cubicBezTo>
                    <a:pt x="15479" y="7085"/>
                    <a:pt x="15562" y="6847"/>
                    <a:pt x="15753" y="6799"/>
                  </a:cubicBezTo>
                  <a:cubicBezTo>
                    <a:pt x="15776" y="6794"/>
                    <a:pt x="15798" y="6791"/>
                    <a:pt x="15820" y="6791"/>
                  </a:cubicBezTo>
                  <a:cubicBezTo>
                    <a:pt x="15994" y="6791"/>
                    <a:pt x="16145" y="6949"/>
                    <a:pt x="16229" y="7097"/>
                  </a:cubicBezTo>
                  <a:cubicBezTo>
                    <a:pt x="16491" y="7561"/>
                    <a:pt x="16491" y="8121"/>
                    <a:pt x="16479" y="8656"/>
                  </a:cubicBezTo>
                  <a:cubicBezTo>
                    <a:pt x="16408" y="10657"/>
                    <a:pt x="16182" y="12645"/>
                    <a:pt x="15801" y="14621"/>
                  </a:cubicBezTo>
                  <a:cubicBezTo>
                    <a:pt x="15634" y="15431"/>
                    <a:pt x="15455" y="16253"/>
                    <a:pt x="15539" y="17086"/>
                  </a:cubicBezTo>
                  <a:cubicBezTo>
                    <a:pt x="15610" y="17908"/>
                    <a:pt x="16015" y="18753"/>
                    <a:pt x="16753" y="19134"/>
                  </a:cubicBezTo>
                  <a:cubicBezTo>
                    <a:pt x="17092" y="19311"/>
                    <a:pt x="17473" y="19374"/>
                    <a:pt x="17861" y="19374"/>
                  </a:cubicBezTo>
                  <a:cubicBezTo>
                    <a:pt x="18127" y="19374"/>
                    <a:pt x="18397" y="19344"/>
                    <a:pt x="18658" y="19301"/>
                  </a:cubicBezTo>
                  <a:cubicBezTo>
                    <a:pt x="19408" y="19182"/>
                    <a:pt x="20218" y="18931"/>
                    <a:pt x="20599" y="18277"/>
                  </a:cubicBezTo>
                  <a:cubicBezTo>
                    <a:pt x="20908" y="17753"/>
                    <a:pt x="20861" y="17086"/>
                    <a:pt x="20813" y="16491"/>
                  </a:cubicBezTo>
                  <a:cubicBezTo>
                    <a:pt x="20492" y="12431"/>
                    <a:pt x="20444" y="8359"/>
                    <a:pt x="20694" y="4287"/>
                  </a:cubicBezTo>
                  <a:cubicBezTo>
                    <a:pt x="20742" y="3299"/>
                    <a:pt x="20789" y="2203"/>
                    <a:pt x="20134" y="1465"/>
                  </a:cubicBezTo>
                  <a:cubicBezTo>
                    <a:pt x="19872" y="1191"/>
                    <a:pt x="19551" y="977"/>
                    <a:pt x="19182" y="858"/>
                  </a:cubicBezTo>
                  <a:cubicBezTo>
                    <a:pt x="18932" y="763"/>
                    <a:pt x="18682" y="703"/>
                    <a:pt x="18420" y="667"/>
                  </a:cubicBezTo>
                  <a:cubicBezTo>
                    <a:pt x="18180" y="633"/>
                    <a:pt x="17939" y="616"/>
                    <a:pt x="17698" y="616"/>
                  </a:cubicBezTo>
                  <a:cubicBezTo>
                    <a:pt x="15677" y="616"/>
                    <a:pt x="13679" y="1788"/>
                    <a:pt x="12764" y="3596"/>
                  </a:cubicBezTo>
                  <a:cubicBezTo>
                    <a:pt x="11490" y="6097"/>
                    <a:pt x="12276" y="9180"/>
                    <a:pt x="11324" y="11800"/>
                  </a:cubicBezTo>
                  <a:cubicBezTo>
                    <a:pt x="11229" y="12062"/>
                    <a:pt x="11098" y="12347"/>
                    <a:pt x="10848" y="12466"/>
                  </a:cubicBezTo>
                  <a:cubicBezTo>
                    <a:pt x="10766" y="12507"/>
                    <a:pt x="10691" y="12526"/>
                    <a:pt x="10624" y="12526"/>
                  </a:cubicBezTo>
                  <a:cubicBezTo>
                    <a:pt x="9840" y="12526"/>
                    <a:pt x="9998" y="9979"/>
                    <a:pt x="9955" y="9573"/>
                  </a:cubicBezTo>
                  <a:lnTo>
                    <a:pt x="9407" y="3894"/>
                  </a:lnTo>
                  <a:cubicBezTo>
                    <a:pt x="9347" y="3263"/>
                    <a:pt x="9288" y="2620"/>
                    <a:pt x="8990" y="2072"/>
                  </a:cubicBezTo>
                  <a:cubicBezTo>
                    <a:pt x="8258" y="710"/>
                    <a:pt x="6218" y="1"/>
                    <a:pt x="4324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30;p59">
              <a:extLst>
                <a:ext uri="{FF2B5EF4-FFF2-40B4-BE49-F238E27FC236}">
                  <a16:creationId xmlns:a16="http://schemas.microsoft.com/office/drawing/2014/main" id="{7754CD0D-F331-4454-9E84-673697A2B184}"/>
                </a:ext>
              </a:extLst>
            </p:cNvPr>
            <p:cNvSpPr/>
            <p:nvPr/>
          </p:nvSpPr>
          <p:spPr>
            <a:xfrm>
              <a:off x="5150011" y="2667000"/>
              <a:ext cx="725097" cy="936700"/>
            </a:xfrm>
            <a:custGeom>
              <a:avLst/>
              <a:gdLst/>
              <a:ahLst/>
              <a:cxnLst/>
              <a:rect l="l" t="t" r="r" b="b"/>
              <a:pathLst>
                <a:path w="15074" h="19473" extrusionOk="0">
                  <a:moveTo>
                    <a:pt x="10639" y="1"/>
                  </a:moveTo>
                  <a:cubicBezTo>
                    <a:pt x="8699" y="1"/>
                    <a:pt x="6758" y="456"/>
                    <a:pt x="4810" y="456"/>
                  </a:cubicBezTo>
                  <a:cubicBezTo>
                    <a:pt x="4751" y="456"/>
                    <a:pt x="4691" y="455"/>
                    <a:pt x="4632" y="454"/>
                  </a:cubicBezTo>
                  <a:cubicBezTo>
                    <a:pt x="4289" y="451"/>
                    <a:pt x="3932" y="437"/>
                    <a:pt x="3575" y="437"/>
                  </a:cubicBezTo>
                  <a:cubicBezTo>
                    <a:pt x="2629" y="437"/>
                    <a:pt x="1688" y="535"/>
                    <a:pt x="1048" y="1192"/>
                  </a:cubicBezTo>
                  <a:cubicBezTo>
                    <a:pt x="667" y="1585"/>
                    <a:pt x="476" y="2121"/>
                    <a:pt x="321" y="2645"/>
                  </a:cubicBezTo>
                  <a:cubicBezTo>
                    <a:pt x="143" y="3264"/>
                    <a:pt x="0" y="3931"/>
                    <a:pt x="131" y="4562"/>
                  </a:cubicBezTo>
                  <a:cubicBezTo>
                    <a:pt x="341" y="5579"/>
                    <a:pt x="1097" y="5914"/>
                    <a:pt x="1934" y="5914"/>
                  </a:cubicBezTo>
                  <a:cubicBezTo>
                    <a:pt x="2283" y="5914"/>
                    <a:pt x="2645" y="5856"/>
                    <a:pt x="2988" y="5764"/>
                  </a:cubicBezTo>
                  <a:cubicBezTo>
                    <a:pt x="3266" y="5690"/>
                    <a:pt x="3505" y="5654"/>
                    <a:pt x="3710" y="5654"/>
                  </a:cubicBezTo>
                  <a:cubicBezTo>
                    <a:pt x="4611" y="5654"/>
                    <a:pt x="4831" y="6349"/>
                    <a:pt x="4608" y="7455"/>
                  </a:cubicBezTo>
                  <a:cubicBezTo>
                    <a:pt x="4417" y="8348"/>
                    <a:pt x="4453" y="9348"/>
                    <a:pt x="4405" y="10265"/>
                  </a:cubicBezTo>
                  <a:cubicBezTo>
                    <a:pt x="4262" y="12730"/>
                    <a:pt x="3750" y="15385"/>
                    <a:pt x="4334" y="17825"/>
                  </a:cubicBezTo>
                  <a:cubicBezTo>
                    <a:pt x="4621" y="19027"/>
                    <a:pt x="5578" y="19473"/>
                    <a:pt x="6624" y="19473"/>
                  </a:cubicBezTo>
                  <a:cubicBezTo>
                    <a:pt x="7443" y="19473"/>
                    <a:pt x="8317" y="19199"/>
                    <a:pt x="8965" y="18802"/>
                  </a:cubicBezTo>
                  <a:cubicBezTo>
                    <a:pt x="9406" y="18552"/>
                    <a:pt x="9739" y="18159"/>
                    <a:pt x="9906" y="17683"/>
                  </a:cubicBezTo>
                  <a:cubicBezTo>
                    <a:pt x="10466" y="15801"/>
                    <a:pt x="10144" y="13682"/>
                    <a:pt x="10108" y="11753"/>
                  </a:cubicBezTo>
                  <a:cubicBezTo>
                    <a:pt x="10073" y="9503"/>
                    <a:pt x="10085" y="7265"/>
                    <a:pt x="10144" y="5014"/>
                  </a:cubicBezTo>
                  <a:lnTo>
                    <a:pt x="10144" y="5014"/>
                  </a:lnTo>
                  <a:cubicBezTo>
                    <a:pt x="10137" y="5351"/>
                    <a:pt x="10419" y="5474"/>
                    <a:pt x="10829" y="5474"/>
                  </a:cubicBezTo>
                  <a:cubicBezTo>
                    <a:pt x="11796" y="5474"/>
                    <a:pt x="13472" y="4792"/>
                    <a:pt x="13740" y="4633"/>
                  </a:cubicBezTo>
                  <a:cubicBezTo>
                    <a:pt x="14418" y="4217"/>
                    <a:pt x="14990" y="3538"/>
                    <a:pt x="15026" y="2740"/>
                  </a:cubicBezTo>
                  <a:cubicBezTo>
                    <a:pt x="15073" y="1990"/>
                    <a:pt x="14633" y="1252"/>
                    <a:pt x="14014" y="811"/>
                  </a:cubicBezTo>
                  <a:cubicBezTo>
                    <a:pt x="13978" y="776"/>
                    <a:pt x="13930" y="752"/>
                    <a:pt x="13883" y="716"/>
                  </a:cubicBezTo>
                  <a:cubicBezTo>
                    <a:pt x="13287" y="335"/>
                    <a:pt x="12585" y="157"/>
                    <a:pt x="11894" y="73"/>
                  </a:cubicBezTo>
                  <a:cubicBezTo>
                    <a:pt x="11476" y="22"/>
                    <a:pt x="11057" y="1"/>
                    <a:pt x="1063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31;p59">
              <a:extLst>
                <a:ext uri="{FF2B5EF4-FFF2-40B4-BE49-F238E27FC236}">
                  <a16:creationId xmlns:a16="http://schemas.microsoft.com/office/drawing/2014/main" id="{64B24BC9-205B-4280-912C-2A6E24B64ED4}"/>
                </a:ext>
              </a:extLst>
            </p:cNvPr>
            <p:cNvSpPr/>
            <p:nvPr/>
          </p:nvSpPr>
          <p:spPr>
            <a:xfrm>
              <a:off x="5878463" y="2687684"/>
              <a:ext cx="809902" cy="911735"/>
            </a:xfrm>
            <a:custGeom>
              <a:avLst/>
              <a:gdLst/>
              <a:ahLst/>
              <a:cxnLst/>
              <a:rect l="l" t="t" r="r" b="b"/>
              <a:pathLst>
                <a:path w="16837" h="18954" extrusionOk="0">
                  <a:moveTo>
                    <a:pt x="13593" y="0"/>
                  </a:moveTo>
                  <a:cubicBezTo>
                    <a:pt x="13579" y="0"/>
                    <a:pt x="13564" y="0"/>
                    <a:pt x="13550" y="0"/>
                  </a:cubicBezTo>
                  <a:cubicBezTo>
                    <a:pt x="10693" y="48"/>
                    <a:pt x="10574" y="2179"/>
                    <a:pt x="11133" y="4430"/>
                  </a:cubicBezTo>
                  <a:cubicBezTo>
                    <a:pt x="11252" y="4965"/>
                    <a:pt x="11526" y="5918"/>
                    <a:pt x="11324" y="6454"/>
                  </a:cubicBezTo>
                  <a:cubicBezTo>
                    <a:pt x="11167" y="6856"/>
                    <a:pt x="10568" y="6942"/>
                    <a:pt x="9981" y="6942"/>
                  </a:cubicBezTo>
                  <a:cubicBezTo>
                    <a:pt x="9542" y="6942"/>
                    <a:pt x="9110" y="6894"/>
                    <a:pt x="8871" y="6894"/>
                  </a:cubicBezTo>
                  <a:cubicBezTo>
                    <a:pt x="8317" y="6902"/>
                    <a:pt x="7045" y="7651"/>
                    <a:pt x="6178" y="7651"/>
                  </a:cubicBezTo>
                  <a:cubicBezTo>
                    <a:pt x="5777" y="7651"/>
                    <a:pt x="5463" y="7492"/>
                    <a:pt x="5347" y="7025"/>
                  </a:cubicBezTo>
                  <a:cubicBezTo>
                    <a:pt x="5299" y="6751"/>
                    <a:pt x="5323" y="6466"/>
                    <a:pt x="5418" y="6204"/>
                  </a:cubicBezTo>
                  <a:cubicBezTo>
                    <a:pt x="5704" y="5108"/>
                    <a:pt x="6906" y="2334"/>
                    <a:pt x="5775" y="1334"/>
                  </a:cubicBezTo>
                  <a:cubicBezTo>
                    <a:pt x="5264" y="494"/>
                    <a:pt x="4464" y="90"/>
                    <a:pt x="3607" y="90"/>
                  </a:cubicBezTo>
                  <a:cubicBezTo>
                    <a:pt x="3128" y="90"/>
                    <a:pt x="2630" y="217"/>
                    <a:pt x="2156" y="465"/>
                  </a:cubicBezTo>
                  <a:cubicBezTo>
                    <a:pt x="1" y="1584"/>
                    <a:pt x="322" y="4846"/>
                    <a:pt x="441" y="6858"/>
                  </a:cubicBezTo>
                  <a:cubicBezTo>
                    <a:pt x="513" y="8073"/>
                    <a:pt x="656" y="9287"/>
                    <a:pt x="810" y="10502"/>
                  </a:cubicBezTo>
                  <a:cubicBezTo>
                    <a:pt x="977" y="11907"/>
                    <a:pt x="763" y="13324"/>
                    <a:pt x="656" y="14728"/>
                  </a:cubicBezTo>
                  <a:cubicBezTo>
                    <a:pt x="572" y="15919"/>
                    <a:pt x="537" y="17217"/>
                    <a:pt x="1441" y="18110"/>
                  </a:cubicBezTo>
                  <a:cubicBezTo>
                    <a:pt x="1998" y="18666"/>
                    <a:pt x="2966" y="18954"/>
                    <a:pt x="3833" y="18954"/>
                  </a:cubicBezTo>
                  <a:cubicBezTo>
                    <a:pt x="4135" y="18954"/>
                    <a:pt x="4424" y="18919"/>
                    <a:pt x="4680" y="18848"/>
                  </a:cubicBezTo>
                  <a:cubicBezTo>
                    <a:pt x="6347" y="18408"/>
                    <a:pt x="6311" y="16407"/>
                    <a:pt x="6240" y="15026"/>
                  </a:cubicBezTo>
                  <a:cubicBezTo>
                    <a:pt x="6144" y="13050"/>
                    <a:pt x="5216" y="11157"/>
                    <a:pt x="7978" y="10930"/>
                  </a:cubicBezTo>
                  <a:cubicBezTo>
                    <a:pt x="8340" y="10899"/>
                    <a:pt x="9170" y="10765"/>
                    <a:pt x="9923" y="10765"/>
                  </a:cubicBezTo>
                  <a:cubicBezTo>
                    <a:pt x="10582" y="10765"/>
                    <a:pt x="11182" y="10867"/>
                    <a:pt x="11359" y="11228"/>
                  </a:cubicBezTo>
                  <a:cubicBezTo>
                    <a:pt x="11502" y="11526"/>
                    <a:pt x="11455" y="11871"/>
                    <a:pt x="11395" y="12192"/>
                  </a:cubicBezTo>
                  <a:cubicBezTo>
                    <a:pt x="11002" y="14312"/>
                    <a:pt x="9859" y="17931"/>
                    <a:pt x="12883" y="18622"/>
                  </a:cubicBezTo>
                  <a:cubicBezTo>
                    <a:pt x="13194" y="18687"/>
                    <a:pt x="13732" y="18758"/>
                    <a:pt x="14275" y="18758"/>
                  </a:cubicBezTo>
                  <a:cubicBezTo>
                    <a:pt x="14918" y="18758"/>
                    <a:pt x="15569" y="18659"/>
                    <a:pt x="15860" y="18336"/>
                  </a:cubicBezTo>
                  <a:cubicBezTo>
                    <a:pt x="15979" y="18181"/>
                    <a:pt x="16062" y="18015"/>
                    <a:pt x="16110" y="17848"/>
                  </a:cubicBezTo>
                  <a:cubicBezTo>
                    <a:pt x="16836" y="15633"/>
                    <a:pt x="16372" y="13324"/>
                    <a:pt x="16241" y="11061"/>
                  </a:cubicBezTo>
                  <a:cubicBezTo>
                    <a:pt x="16181" y="10216"/>
                    <a:pt x="16158" y="9383"/>
                    <a:pt x="16181" y="8549"/>
                  </a:cubicBezTo>
                  <a:cubicBezTo>
                    <a:pt x="16217" y="6287"/>
                    <a:pt x="16824" y="4108"/>
                    <a:pt x="16515" y="1834"/>
                  </a:cubicBezTo>
                  <a:cubicBezTo>
                    <a:pt x="16338" y="481"/>
                    <a:pt x="14768" y="0"/>
                    <a:pt x="13593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32;p59">
              <a:extLst>
                <a:ext uri="{FF2B5EF4-FFF2-40B4-BE49-F238E27FC236}">
                  <a16:creationId xmlns:a16="http://schemas.microsoft.com/office/drawing/2014/main" id="{5CED66AE-2F8A-43D1-AC78-CBFB61D9A857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33;p59">
              <a:extLst>
                <a:ext uri="{FF2B5EF4-FFF2-40B4-BE49-F238E27FC236}">
                  <a16:creationId xmlns:a16="http://schemas.microsoft.com/office/drawing/2014/main" id="{2FE2A122-E577-46A9-8864-C581B2584ECC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34;p59">
              <a:extLst>
                <a:ext uri="{FF2B5EF4-FFF2-40B4-BE49-F238E27FC236}">
                  <a16:creationId xmlns:a16="http://schemas.microsoft.com/office/drawing/2014/main" id="{CCC0FA89-69CC-4ADE-9D25-B0E598F7357D}"/>
                </a:ext>
              </a:extLst>
            </p:cNvPr>
            <p:cNvSpPr/>
            <p:nvPr/>
          </p:nvSpPr>
          <p:spPr>
            <a:xfrm>
              <a:off x="5150011" y="2691099"/>
              <a:ext cx="430710" cy="912601"/>
            </a:xfrm>
            <a:custGeom>
              <a:avLst/>
              <a:gdLst/>
              <a:ahLst/>
              <a:cxnLst/>
              <a:rect l="l" t="t" r="r" b="b"/>
              <a:pathLst>
                <a:path w="8954" h="18972" extrusionOk="0">
                  <a:moveTo>
                    <a:pt x="2477" y="1"/>
                  </a:moveTo>
                  <a:lnTo>
                    <a:pt x="2477" y="1"/>
                  </a:lnTo>
                  <a:cubicBezTo>
                    <a:pt x="1941" y="72"/>
                    <a:pt x="1441" y="310"/>
                    <a:pt x="1048" y="691"/>
                  </a:cubicBezTo>
                  <a:cubicBezTo>
                    <a:pt x="667" y="1084"/>
                    <a:pt x="476" y="1620"/>
                    <a:pt x="321" y="2144"/>
                  </a:cubicBezTo>
                  <a:cubicBezTo>
                    <a:pt x="143" y="2763"/>
                    <a:pt x="0" y="3418"/>
                    <a:pt x="131" y="4061"/>
                  </a:cubicBezTo>
                  <a:cubicBezTo>
                    <a:pt x="340" y="5072"/>
                    <a:pt x="1088" y="5408"/>
                    <a:pt x="1919" y="5408"/>
                  </a:cubicBezTo>
                  <a:cubicBezTo>
                    <a:pt x="2272" y="5408"/>
                    <a:pt x="2640" y="5348"/>
                    <a:pt x="2988" y="5252"/>
                  </a:cubicBezTo>
                  <a:cubicBezTo>
                    <a:pt x="3260" y="5180"/>
                    <a:pt x="3496" y="5146"/>
                    <a:pt x="3697" y="5146"/>
                  </a:cubicBezTo>
                  <a:cubicBezTo>
                    <a:pt x="4609" y="5146"/>
                    <a:pt x="4832" y="5843"/>
                    <a:pt x="4608" y="6954"/>
                  </a:cubicBezTo>
                  <a:cubicBezTo>
                    <a:pt x="4429" y="7847"/>
                    <a:pt x="4465" y="8847"/>
                    <a:pt x="4405" y="9764"/>
                  </a:cubicBezTo>
                  <a:cubicBezTo>
                    <a:pt x="4262" y="12229"/>
                    <a:pt x="3750" y="14884"/>
                    <a:pt x="4334" y="17324"/>
                  </a:cubicBezTo>
                  <a:cubicBezTo>
                    <a:pt x="4614" y="18526"/>
                    <a:pt x="5569" y="18972"/>
                    <a:pt x="6613" y="18972"/>
                  </a:cubicBezTo>
                  <a:cubicBezTo>
                    <a:pt x="7431" y="18972"/>
                    <a:pt x="8305" y="18698"/>
                    <a:pt x="8954" y="18301"/>
                  </a:cubicBezTo>
                  <a:cubicBezTo>
                    <a:pt x="8346" y="18063"/>
                    <a:pt x="7811" y="17741"/>
                    <a:pt x="7441" y="17194"/>
                  </a:cubicBezTo>
                  <a:cubicBezTo>
                    <a:pt x="7156" y="16765"/>
                    <a:pt x="7037" y="16253"/>
                    <a:pt x="6929" y="15753"/>
                  </a:cubicBezTo>
                  <a:cubicBezTo>
                    <a:pt x="6298" y="12800"/>
                    <a:pt x="6239" y="9764"/>
                    <a:pt x="6751" y="6787"/>
                  </a:cubicBezTo>
                  <a:cubicBezTo>
                    <a:pt x="6941" y="5680"/>
                    <a:pt x="7156" y="4371"/>
                    <a:pt x="6370" y="3549"/>
                  </a:cubicBezTo>
                  <a:cubicBezTo>
                    <a:pt x="5453" y="2585"/>
                    <a:pt x="3786" y="2989"/>
                    <a:pt x="2596" y="2382"/>
                  </a:cubicBezTo>
                  <a:cubicBezTo>
                    <a:pt x="2405" y="2299"/>
                    <a:pt x="2250" y="2156"/>
                    <a:pt x="2143" y="1977"/>
                  </a:cubicBezTo>
                  <a:cubicBezTo>
                    <a:pt x="2084" y="1787"/>
                    <a:pt x="2072" y="1573"/>
                    <a:pt x="2119" y="1382"/>
                  </a:cubicBezTo>
                  <a:cubicBezTo>
                    <a:pt x="2203" y="918"/>
                    <a:pt x="2322" y="453"/>
                    <a:pt x="2477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35;p59">
              <a:extLst>
                <a:ext uri="{FF2B5EF4-FFF2-40B4-BE49-F238E27FC236}">
                  <a16:creationId xmlns:a16="http://schemas.microsoft.com/office/drawing/2014/main" id="{372CCAB8-B708-48C1-B712-F7532B816D84}"/>
                </a:ext>
              </a:extLst>
            </p:cNvPr>
            <p:cNvSpPr/>
            <p:nvPr/>
          </p:nvSpPr>
          <p:spPr>
            <a:xfrm>
              <a:off x="3709608" y="3302759"/>
              <a:ext cx="3511" cy="110010"/>
            </a:xfrm>
            <a:custGeom>
              <a:avLst/>
              <a:gdLst/>
              <a:ahLst/>
              <a:cxnLst/>
              <a:rect l="l" t="t" r="r" b="b"/>
              <a:pathLst>
                <a:path w="73" h="2287" extrusionOk="0">
                  <a:moveTo>
                    <a:pt x="13" y="1"/>
                  </a:moveTo>
                  <a:cubicBezTo>
                    <a:pt x="13" y="763"/>
                    <a:pt x="1" y="1525"/>
                    <a:pt x="48" y="2287"/>
                  </a:cubicBezTo>
                  <a:cubicBezTo>
                    <a:pt x="72" y="1525"/>
                    <a:pt x="48" y="763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36;p59">
              <a:extLst>
                <a:ext uri="{FF2B5EF4-FFF2-40B4-BE49-F238E27FC236}">
                  <a16:creationId xmlns:a16="http://schemas.microsoft.com/office/drawing/2014/main" id="{D97E0658-2579-4C7C-8596-84ED033DAF2A}"/>
                </a:ext>
              </a:extLst>
            </p:cNvPr>
            <p:cNvSpPr/>
            <p:nvPr/>
          </p:nvSpPr>
          <p:spPr>
            <a:xfrm>
              <a:off x="3391175" y="2672243"/>
              <a:ext cx="212565" cy="921548"/>
            </a:xfrm>
            <a:custGeom>
              <a:avLst/>
              <a:gdLst/>
              <a:ahLst/>
              <a:cxnLst/>
              <a:rect l="l" t="t" r="r" b="b"/>
              <a:pathLst>
                <a:path w="4419" h="19158" extrusionOk="0">
                  <a:moveTo>
                    <a:pt x="3323" y="0"/>
                  </a:moveTo>
                  <a:cubicBezTo>
                    <a:pt x="2525" y="119"/>
                    <a:pt x="1811" y="381"/>
                    <a:pt x="1299" y="786"/>
                  </a:cubicBezTo>
                  <a:cubicBezTo>
                    <a:pt x="1" y="1822"/>
                    <a:pt x="656" y="4179"/>
                    <a:pt x="751" y="5560"/>
                  </a:cubicBezTo>
                  <a:cubicBezTo>
                    <a:pt x="965" y="8882"/>
                    <a:pt x="1144" y="12192"/>
                    <a:pt x="1084" y="15538"/>
                  </a:cubicBezTo>
                  <a:cubicBezTo>
                    <a:pt x="1061" y="17264"/>
                    <a:pt x="1144" y="18883"/>
                    <a:pt x="3204" y="19110"/>
                  </a:cubicBezTo>
                  <a:cubicBezTo>
                    <a:pt x="3474" y="19141"/>
                    <a:pt x="3743" y="19157"/>
                    <a:pt x="4013" y="19157"/>
                  </a:cubicBezTo>
                  <a:cubicBezTo>
                    <a:pt x="4148" y="19157"/>
                    <a:pt x="4283" y="19153"/>
                    <a:pt x="4418" y="19145"/>
                  </a:cubicBezTo>
                  <a:cubicBezTo>
                    <a:pt x="4216" y="19014"/>
                    <a:pt x="4049" y="18848"/>
                    <a:pt x="3906" y="18657"/>
                  </a:cubicBezTo>
                  <a:cubicBezTo>
                    <a:pt x="3442" y="17990"/>
                    <a:pt x="3311" y="17145"/>
                    <a:pt x="3204" y="16335"/>
                  </a:cubicBezTo>
                  <a:cubicBezTo>
                    <a:pt x="2977" y="14680"/>
                    <a:pt x="2751" y="13014"/>
                    <a:pt x="2525" y="11347"/>
                  </a:cubicBezTo>
                  <a:cubicBezTo>
                    <a:pt x="2227" y="9215"/>
                    <a:pt x="1942" y="7072"/>
                    <a:pt x="2061" y="4929"/>
                  </a:cubicBezTo>
                  <a:cubicBezTo>
                    <a:pt x="2156" y="3227"/>
                    <a:pt x="2537" y="1500"/>
                    <a:pt x="3323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37;p59">
              <a:extLst>
                <a:ext uri="{FF2B5EF4-FFF2-40B4-BE49-F238E27FC236}">
                  <a16:creationId xmlns:a16="http://schemas.microsoft.com/office/drawing/2014/main" id="{EB33ABF4-95FA-4573-949D-257428B1AF6C}"/>
                </a:ext>
              </a:extLst>
            </p:cNvPr>
            <p:cNvSpPr/>
            <p:nvPr/>
          </p:nvSpPr>
          <p:spPr>
            <a:xfrm>
              <a:off x="3715332" y="2955706"/>
              <a:ext cx="332244" cy="641976"/>
            </a:xfrm>
            <a:custGeom>
              <a:avLst/>
              <a:gdLst/>
              <a:ahLst/>
              <a:cxnLst/>
              <a:rect l="l" t="t" r="r" b="b"/>
              <a:pathLst>
                <a:path w="6907" h="13346" extrusionOk="0">
                  <a:moveTo>
                    <a:pt x="13" y="1"/>
                  </a:moveTo>
                  <a:lnTo>
                    <a:pt x="1" y="989"/>
                  </a:lnTo>
                  <a:cubicBezTo>
                    <a:pt x="275" y="1525"/>
                    <a:pt x="370" y="2156"/>
                    <a:pt x="453" y="2739"/>
                  </a:cubicBezTo>
                  <a:cubicBezTo>
                    <a:pt x="632" y="4049"/>
                    <a:pt x="489" y="5406"/>
                    <a:pt x="691" y="6716"/>
                  </a:cubicBezTo>
                  <a:cubicBezTo>
                    <a:pt x="977" y="8514"/>
                    <a:pt x="858" y="10871"/>
                    <a:pt x="2156" y="12300"/>
                  </a:cubicBezTo>
                  <a:cubicBezTo>
                    <a:pt x="2754" y="12970"/>
                    <a:pt x="3694" y="13346"/>
                    <a:pt x="4615" y="13346"/>
                  </a:cubicBezTo>
                  <a:cubicBezTo>
                    <a:pt x="5068" y="13346"/>
                    <a:pt x="5517" y="13254"/>
                    <a:pt x="5918" y="13062"/>
                  </a:cubicBezTo>
                  <a:cubicBezTo>
                    <a:pt x="6371" y="12836"/>
                    <a:pt x="6716" y="12455"/>
                    <a:pt x="6906" y="12002"/>
                  </a:cubicBezTo>
                  <a:lnTo>
                    <a:pt x="6906" y="12002"/>
                  </a:lnTo>
                  <a:cubicBezTo>
                    <a:pt x="6732" y="12037"/>
                    <a:pt x="6551" y="12059"/>
                    <a:pt x="6374" y="12059"/>
                  </a:cubicBezTo>
                  <a:cubicBezTo>
                    <a:pt x="6309" y="12059"/>
                    <a:pt x="6244" y="12056"/>
                    <a:pt x="6180" y="12050"/>
                  </a:cubicBezTo>
                  <a:cubicBezTo>
                    <a:pt x="4025" y="11847"/>
                    <a:pt x="2608" y="9668"/>
                    <a:pt x="2108" y="7549"/>
                  </a:cubicBezTo>
                  <a:cubicBezTo>
                    <a:pt x="1608" y="5442"/>
                    <a:pt x="1715" y="3215"/>
                    <a:pt x="965" y="1191"/>
                  </a:cubicBezTo>
                  <a:cubicBezTo>
                    <a:pt x="787" y="691"/>
                    <a:pt x="513" y="179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38;p59">
              <a:extLst>
                <a:ext uri="{FF2B5EF4-FFF2-40B4-BE49-F238E27FC236}">
                  <a16:creationId xmlns:a16="http://schemas.microsoft.com/office/drawing/2014/main" id="{C8366E8C-9763-4D31-A327-E7944E949B4F}"/>
                </a:ext>
              </a:extLst>
            </p:cNvPr>
            <p:cNvSpPr/>
            <p:nvPr/>
          </p:nvSpPr>
          <p:spPr>
            <a:xfrm>
              <a:off x="4134586" y="2987068"/>
              <a:ext cx="146665" cy="614221"/>
            </a:xfrm>
            <a:custGeom>
              <a:avLst/>
              <a:gdLst/>
              <a:ahLst/>
              <a:cxnLst/>
              <a:rect l="l" t="t" r="r" b="b"/>
              <a:pathLst>
                <a:path w="3049" h="12769" extrusionOk="0">
                  <a:moveTo>
                    <a:pt x="780" y="0"/>
                  </a:moveTo>
                  <a:cubicBezTo>
                    <a:pt x="731" y="0"/>
                    <a:pt x="681" y="9"/>
                    <a:pt x="631" y="27"/>
                  </a:cubicBezTo>
                  <a:cubicBezTo>
                    <a:pt x="536" y="51"/>
                    <a:pt x="465" y="111"/>
                    <a:pt x="405" y="182"/>
                  </a:cubicBezTo>
                  <a:cubicBezTo>
                    <a:pt x="572" y="230"/>
                    <a:pt x="703" y="337"/>
                    <a:pt x="786" y="492"/>
                  </a:cubicBezTo>
                  <a:cubicBezTo>
                    <a:pt x="1036" y="956"/>
                    <a:pt x="1048" y="1516"/>
                    <a:pt x="1024" y="2051"/>
                  </a:cubicBezTo>
                  <a:cubicBezTo>
                    <a:pt x="965" y="4052"/>
                    <a:pt x="727" y="6040"/>
                    <a:pt x="346" y="8016"/>
                  </a:cubicBezTo>
                  <a:cubicBezTo>
                    <a:pt x="191" y="8826"/>
                    <a:pt x="0" y="9647"/>
                    <a:pt x="84" y="10481"/>
                  </a:cubicBezTo>
                  <a:cubicBezTo>
                    <a:pt x="167" y="11302"/>
                    <a:pt x="560" y="12148"/>
                    <a:pt x="1298" y="12529"/>
                  </a:cubicBezTo>
                  <a:cubicBezTo>
                    <a:pt x="1643" y="12705"/>
                    <a:pt x="2023" y="12768"/>
                    <a:pt x="2409" y="12768"/>
                  </a:cubicBezTo>
                  <a:cubicBezTo>
                    <a:pt x="2622" y="12768"/>
                    <a:pt x="2837" y="12749"/>
                    <a:pt x="3048" y="12719"/>
                  </a:cubicBezTo>
                  <a:cubicBezTo>
                    <a:pt x="1655" y="11136"/>
                    <a:pt x="1500" y="8707"/>
                    <a:pt x="1774" y="6552"/>
                  </a:cubicBezTo>
                  <a:cubicBezTo>
                    <a:pt x="2048" y="4504"/>
                    <a:pt x="2548" y="2242"/>
                    <a:pt x="1453" y="492"/>
                  </a:cubicBezTo>
                  <a:cubicBezTo>
                    <a:pt x="1292" y="250"/>
                    <a:pt x="1046" y="0"/>
                    <a:pt x="780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39;p59">
              <a:extLst>
                <a:ext uri="{FF2B5EF4-FFF2-40B4-BE49-F238E27FC236}">
                  <a16:creationId xmlns:a16="http://schemas.microsoft.com/office/drawing/2014/main" id="{54880406-E196-4274-A592-59CFB1886515}"/>
                </a:ext>
              </a:extLst>
            </p:cNvPr>
            <p:cNvSpPr/>
            <p:nvPr/>
          </p:nvSpPr>
          <p:spPr>
            <a:xfrm>
              <a:off x="4391160" y="2690666"/>
              <a:ext cx="813846" cy="932178"/>
            </a:xfrm>
            <a:custGeom>
              <a:avLst/>
              <a:gdLst/>
              <a:ahLst/>
              <a:cxnLst/>
              <a:rect l="l" t="t" r="r" b="b"/>
              <a:pathLst>
                <a:path w="16919" h="19379" extrusionOk="0">
                  <a:moveTo>
                    <a:pt x="9153" y="0"/>
                  </a:moveTo>
                  <a:cubicBezTo>
                    <a:pt x="8292" y="0"/>
                    <a:pt x="7416" y="237"/>
                    <a:pt x="6894" y="855"/>
                  </a:cubicBezTo>
                  <a:cubicBezTo>
                    <a:pt x="5858" y="2117"/>
                    <a:pt x="5394" y="3796"/>
                    <a:pt x="4775" y="5272"/>
                  </a:cubicBezTo>
                  <a:cubicBezTo>
                    <a:pt x="3870" y="7451"/>
                    <a:pt x="3143" y="9702"/>
                    <a:pt x="2393" y="11940"/>
                  </a:cubicBezTo>
                  <a:cubicBezTo>
                    <a:pt x="1858" y="13512"/>
                    <a:pt x="0" y="16643"/>
                    <a:pt x="869" y="18286"/>
                  </a:cubicBezTo>
                  <a:cubicBezTo>
                    <a:pt x="1293" y="19067"/>
                    <a:pt x="2102" y="19378"/>
                    <a:pt x="2972" y="19378"/>
                  </a:cubicBezTo>
                  <a:cubicBezTo>
                    <a:pt x="4105" y="19378"/>
                    <a:pt x="5344" y="18850"/>
                    <a:pt x="5977" y="18143"/>
                  </a:cubicBezTo>
                  <a:cubicBezTo>
                    <a:pt x="6561" y="17500"/>
                    <a:pt x="6953" y="16583"/>
                    <a:pt x="7763" y="16167"/>
                  </a:cubicBezTo>
                  <a:cubicBezTo>
                    <a:pt x="8317" y="15890"/>
                    <a:pt x="9567" y="15560"/>
                    <a:pt x="10655" y="15560"/>
                  </a:cubicBezTo>
                  <a:cubicBezTo>
                    <a:pt x="11438" y="15560"/>
                    <a:pt x="12136" y="15731"/>
                    <a:pt x="12430" y="16214"/>
                  </a:cubicBezTo>
                  <a:cubicBezTo>
                    <a:pt x="12942" y="17060"/>
                    <a:pt x="12835" y="18167"/>
                    <a:pt x="13835" y="18655"/>
                  </a:cubicBezTo>
                  <a:cubicBezTo>
                    <a:pt x="14145" y="18810"/>
                    <a:pt x="14645" y="18890"/>
                    <a:pt x="15203" y="18890"/>
                  </a:cubicBezTo>
                  <a:cubicBezTo>
                    <a:pt x="15761" y="18890"/>
                    <a:pt x="16377" y="18810"/>
                    <a:pt x="16919" y="18643"/>
                  </a:cubicBezTo>
                  <a:cubicBezTo>
                    <a:pt x="15895" y="18453"/>
                    <a:pt x="15002" y="17845"/>
                    <a:pt x="14454" y="16952"/>
                  </a:cubicBezTo>
                  <a:cubicBezTo>
                    <a:pt x="14109" y="16369"/>
                    <a:pt x="13931" y="15690"/>
                    <a:pt x="13526" y="15143"/>
                  </a:cubicBezTo>
                  <a:cubicBezTo>
                    <a:pt x="12936" y="14354"/>
                    <a:pt x="11957" y="13997"/>
                    <a:pt x="10964" y="13997"/>
                  </a:cubicBezTo>
                  <a:cubicBezTo>
                    <a:pt x="10473" y="13997"/>
                    <a:pt x="9978" y="14084"/>
                    <a:pt x="9525" y="14250"/>
                  </a:cubicBezTo>
                  <a:cubicBezTo>
                    <a:pt x="8144" y="14738"/>
                    <a:pt x="7049" y="15798"/>
                    <a:pt x="6001" y="16822"/>
                  </a:cubicBezTo>
                  <a:cubicBezTo>
                    <a:pt x="5505" y="17306"/>
                    <a:pt x="4907" y="17832"/>
                    <a:pt x="4236" y="17832"/>
                  </a:cubicBezTo>
                  <a:cubicBezTo>
                    <a:pt x="4182" y="17832"/>
                    <a:pt x="4127" y="17829"/>
                    <a:pt x="4072" y="17822"/>
                  </a:cubicBezTo>
                  <a:cubicBezTo>
                    <a:pt x="3322" y="17726"/>
                    <a:pt x="2822" y="16988"/>
                    <a:pt x="2739" y="16250"/>
                  </a:cubicBezTo>
                  <a:cubicBezTo>
                    <a:pt x="2667" y="15500"/>
                    <a:pt x="2917" y="14774"/>
                    <a:pt x="3179" y="14083"/>
                  </a:cubicBezTo>
                  <a:cubicBezTo>
                    <a:pt x="4965" y="9273"/>
                    <a:pt x="7192" y="4630"/>
                    <a:pt x="9454" y="10"/>
                  </a:cubicBezTo>
                  <a:cubicBezTo>
                    <a:pt x="9354" y="4"/>
                    <a:pt x="9254" y="0"/>
                    <a:pt x="9153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40;p59">
              <a:extLst>
                <a:ext uri="{FF2B5EF4-FFF2-40B4-BE49-F238E27FC236}">
                  <a16:creationId xmlns:a16="http://schemas.microsoft.com/office/drawing/2014/main" id="{DA308263-5807-46B8-9C98-1D176D1C2D15}"/>
                </a:ext>
              </a:extLst>
            </p:cNvPr>
            <p:cNvSpPr/>
            <p:nvPr/>
          </p:nvSpPr>
          <p:spPr>
            <a:xfrm>
              <a:off x="5879040" y="2699132"/>
              <a:ext cx="301314" cy="900286"/>
            </a:xfrm>
            <a:custGeom>
              <a:avLst/>
              <a:gdLst/>
              <a:ahLst/>
              <a:cxnLst/>
              <a:rect l="l" t="t" r="r" b="b"/>
              <a:pathLst>
                <a:path w="6264" h="18716" extrusionOk="0">
                  <a:moveTo>
                    <a:pt x="2715" y="1"/>
                  </a:moveTo>
                  <a:lnTo>
                    <a:pt x="2715" y="1"/>
                  </a:lnTo>
                  <a:cubicBezTo>
                    <a:pt x="2513" y="60"/>
                    <a:pt x="2334" y="132"/>
                    <a:pt x="2156" y="227"/>
                  </a:cubicBezTo>
                  <a:cubicBezTo>
                    <a:pt x="1" y="1346"/>
                    <a:pt x="310" y="4608"/>
                    <a:pt x="429" y="6632"/>
                  </a:cubicBezTo>
                  <a:cubicBezTo>
                    <a:pt x="501" y="7847"/>
                    <a:pt x="644" y="9061"/>
                    <a:pt x="798" y="10264"/>
                  </a:cubicBezTo>
                  <a:cubicBezTo>
                    <a:pt x="965" y="11681"/>
                    <a:pt x="751" y="13097"/>
                    <a:pt x="644" y="14502"/>
                  </a:cubicBezTo>
                  <a:cubicBezTo>
                    <a:pt x="548" y="15669"/>
                    <a:pt x="525" y="16979"/>
                    <a:pt x="1429" y="17872"/>
                  </a:cubicBezTo>
                  <a:cubicBezTo>
                    <a:pt x="1977" y="18428"/>
                    <a:pt x="2943" y="18716"/>
                    <a:pt x="3814" y="18716"/>
                  </a:cubicBezTo>
                  <a:cubicBezTo>
                    <a:pt x="4117" y="18716"/>
                    <a:pt x="4409" y="18681"/>
                    <a:pt x="4668" y="18610"/>
                  </a:cubicBezTo>
                  <a:cubicBezTo>
                    <a:pt x="6109" y="18217"/>
                    <a:pt x="6263" y="16657"/>
                    <a:pt x="6240" y="15360"/>
                  </a:cubicBezTo>
                  <a:lnTo>
                    <a:pt x="6240" y="15360"/>
                  </a:lnTo>
                  <a:cubicBezTo>
                    <a:pt x="6228" y="15443"/>
                    <a:pt x="6192" y="15538"/>
                    <a:pt x="6156" y="15622"/>
                  </a:cubicBezTo>
                  <a:cubicBezTo>
                    <a:pt x="5926" y="16241"/>
                    <a:pt x="5269" y="16728"/>
                    <a:pt x="4649" y="16728"/>
                  </a:cubicBezTo>
                  <a:cubicBezTo>
                    <a:pt x="4434" y="16728"/>
                    <a:pt x="4224" y="16670"/>
                    <a:pt x="4037" y="16538"/>
                  </a:cubicBezTo>
                  <a:cubicBezTo>
                    <a:pt x="3858" y="16384"/>
                    <a:pt x="3704" y="16205"/>
                    <a:pt x="3584" y="15991"/>
                  </a:cubicBezTo>
                  <a:cubicBezTo>
                    <a:pt x="2870" y="14848"/>
                    <a:pt x="2572" y="13502"/>
                    <a:pt x="2358" y="12169"/>
                  </a:cubicBezTo>
                  <a:cubicBezTo>
                    <a:pt x="1668" y="8133"/>
                    <a:pt x="1608" y="3930"/>
                    <a:pt x="2715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41;p59">
              <a:extLst>
                <a:ext uri="{FF2B5EF4-FFF2-40B4-BE49-F238E27FC236}">
                  <a16:creationId xmlns:a16="http://schemas.microsoft.com/office/drawing/2014/main" id="{74D50804-B62F-4A53-8146-7374F4D8211F}"/>
                </a:ext>
              </a:extLst>
            </p:cNvPr>
            <p:cNvSpPr/>
            <p:nvPr/>
          </p:nvSpPr>
          <p:spPr>
            <a:xfrm>
              <a:off x="6168275" y="3133586"/>
              <a:ext cx="376883" cy="452741"/>
            </a:xfrm>
            <a:custGeom>
              <a:avLst/>
              <a:gdLst/>
              <a:ahLst/>
              <a:cxnLst/>
              <a:rect l="l" t="t" r="r" b="b"/>
              <a:pathLst>
                <a:path w="7835" h="9412" extrusionOk="0">
                  <a:moveTo>
                    <a:pt x="4721" y="1"/>
                  </a:moveTo>
                  <a:cubicBezTo>
                    <a:pt x="3771" y="1"/>
                    <a:pt x="2829" y="80"/>
                    <a:pt x="1929" y="375"/>
                  </a:cubicBezTo>
                  <a:cubicBezTo>
                    <a:pt x="1346" y="577"/>
                    <a:pt x="762" y="875"/>
                    <a:pt x="417" y="1375"/>
                  </a:cubicBezTo>
                  <a:cubicBezTo>
                    <a:pt x="96" y="1839"/>
                    <a:pt x="0" y="2399"/>
                    <a:pt x="24" y="2970"/>
                  </a:cubicBezTo>
                  <a:cubicBezTo>
                    <a:pt x="143" y="2268"/>
                    <a:pt x="619" y="1768"/>
                    <a:pt x="1953" y="1660"/>
                  </a:cubicBezTo>
                  <a:cubicBezTo>
                    <a:pt x="2317" y="1628"/>
                    <a:pt x="3153" y="1490"/>
                    <a:pt x="3908" y="1490"/>
                  </a:cubicBezTo>
                  <a:cubicBezTo>
                    <a:pt x="4560" y="1490"/>
                    <a:pt x="5151" y="1594"/>
                    <a:pt x="5322" y="1958"/>
                  </a:cubicBezTo>
                  <a:cubicBezTo>
                    <a:pt x="5477" y="2256"/>
                    <a:pt x="5430" y="2601"/>
                    <a:pt x="5370" y="2922"/>
                  </a:cubicBezTo>
                  <a:cubicBezTo>
                    <a:pt x="4965" y="5042"/>
                    <a:pt x="3834" y="8649"/>
                    <a:pt x="6858" y="9340"/>
                  </a:cubicBezTo>
                  <a:cubicBezTo>
                    <a:pt x="6965" y="9364"/>
                    <a:pt x="7096" y="9388"/>
                    <a:pt x="7251" y="9411"/>
                  </a:cubicBezTo>
                  <a:cubicBezTo>
                    <a:pt x="6704" y="8292"/>
                    <a:pt x="6489" y="7042"/>
                    <a:pt x="6644" y="5816"/>
                  </a:cubicBezTo>
                  <a:cubicBezTo>
                    <a:pt x="6882" y="4065"/>
                    <a:pt x="7835" y="2280"/>
                    <a:pt x="7216" y="625"/>
                  </a:cubicBezTo>
                  <a:cubicBezTo>
                    <a:pt x="7168" y="446"/>
                    <a:pt x="7061" y="291"/>
                    <a:pt x="6918" y="184"/>
                  </a:cubicBezTo>
                  <a:cubicBezTo>
                    <a:pt x="6768" y="98"/>
                    <a:pt x="6589" y="51"/>
                    <a:pt x="6416" y="51"/>
                  </a:cubicBezTo>
                  <a:cubicBezTo>
                    <a:pt x="6397" y="51"/>
                    <a:pt x="6378" y="52"/>
                    <a:pt x="6358" y="53"/>
                  </a:cubicBezTo>
                  <a:cubicBezTo>
                    <a:pt x="5815" y="27"/>
                    <a:pt x="5267" y="1"/>
                    <a:pt x="4721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548;p38">
            <a:extLst>
              <a:ext uri="{FF2B5EF4-FFF2-40B4-BE49-F238E27FC236}">
                <a16:creationId xmlns:a16="http://schemas.microsoft.com/office/drawing/2014/main" id="{C5A43586-C652-4CF0-9AE2-D110423B3E90}"/>
              </a:ext>
            </a:extLst>
          </p:cNvPr>
          <p:cNvGrpSpPr/>
          <p:nvPr/>
        </p:nvGrpSpPr>
        <p:grpSpPr>
          <a:xfrm>
            <a:off x="4453162" y="3242300"/>
            <a:ext cx="3304606" cy="1747862"/>
            <a:chOff x="3097975" y="807826"/>
            <a:chExt cx="2943183" cy="1556699"/>
          </a:xfrm>
        </p:grpSpPr>
        <p:grpSp>
          <p:nvGrpSpPr>
            <p:cNvPr id="97" name="Google Shape;549;p38">
              <a:extLst>
                <a:ext uri="{FF2B5EF4-FFF2-40B4-BE49-F238E27FC236}">
                  <a16:creationId xmlns:a16="http://schemas.microsoft.com/office/drawing/2014/main" id="{6FBE3309-B662-496C-A7BC-87739C9FD7BE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130" name="Google Shape;550;p38">
                <a:extLst>
                  <a:ext uri="{FF2B5EF4-FFF2-40B4-BE49-F238E27FC236}">
                    <a16:creationId xmlns:a16="http://schemas.microsoft.com/office/drawing/2014/main" id="{7A00DD80-BB1F-42A8-BA06-D302216DF162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551;p38">
                <a:extLst>
                  <a:ext uri="{FF2B5EF4-FFF2-40B4-BE49-F238E27FC236}">
                    <a16:creationId xmlns:a16="http://schemas.microsoft.com/office/drawing/2014/main" id="{D5C7B009-ABA9-452E-9F35-781DAD321FCE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" name="Google Shape;552;p38">
              <a:extLst>
                <a:ext uri="{FF2B5EF4-FFF2-40B4-BE49-F238E27FC236}">
                  <a16:creationId xmlns:a16="http://schemas.microsoft.com/office/drawing/2014/main" id="{E785E37F-3C5C-4D30-B62C-75FBA9E79006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53;p38">
              <a:extLst>
                <a:ext uri="{FF2B5EF4-FFF2-40B4-BE49-F238E27FC236}">
                  <a16:creationId xmlns:a16="http://schemas.microsoft.com/office/drawing/2014/main" id="{DDBB6053-8BC1-4F40-99B6-0E26B2BC11A0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54;p38">
              <a:extLst>
                <a:ext uri="{FF2B5EF4-FFF2-40B4-BE49-F238E27FC236}">
                  <a16:creationId xmlns:a16="http://schemas.microsoft.com/office/drawing/2014/main" id="{2B41A18D-7FF7-4EEB-9131-ACBBD977F6B4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55;p38">
              <a:extLst>
                <a:ext uri="{FF2B5EF4-FFF2-40B4-BE49-F238E27FC236}">
                  <a16:creationId xmlns:a16="http://schemas.microsoft.com/office/drawing/2014/main" id="{2D37841A-B333-417C-9045-82C97D9C8473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56;p38">
              <a:extLst>
                <a:ext uri="{FF2B5EF4-FFF2-40B4-BE49-F238E27FC236}">
                  <a16:creationId xmlns:a16="http://schemas.microsoft.com/office/drawing/2014/main" id="{4D19CAA6-4EF0-4910-A4EF-29D7FD6CEA73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57;p38">
              <a:extLst>
                <a:ext uri="{FF2B5EF4-FFF2-40B4-BE49-F238E27FC236}">
                  <a16:creationId xmlns:a16="http://schemas.microsoft.com/office/drawing/2014/main" id="{B76639B4-6607-4142-8D16-DAF8AB23BF8C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58;p38">
              <a:extLst>
                <a:ext uri="{FF2B5EF4-FFF2-40B4-BE49-F238E27FC236}">
                  <a16:creationId xmlns:a16="http://schemas.microsoft.com/office/drawing/2014/main" id="{D7C03B87-90EC-465C-BADC-251E549B465B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59;p38">
              <a:extLst>
                <a:ext uri="{FF2B5EF4-FFF2-40B4-BE49-F238E27FC236}">
                  <a16:creationId xmlns:a16="http://schemas.microsoft.com/office/drawing/2014/main" id="{CC6015EE-2046-4525-9E89-F7FF889F1881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60;p38">
              <a:extLst>
                <a:ext uri="{FF2B5EF4-FFF2-40B4-BE49-F238E27FC236}">
                  <a16:creationId xmlns:a16="http://schemas.microsoft.com/office/drawing/2014/main" id="{DA3704C9-129E-4744-B898-EDCC14428456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61;p38">
              <a:extLst>
                <a:ext uri="{FF2B5EF4-FFF2-40B4-BE49-F238E27FC236}">
                  <a16:creationId xmlns:a16="http://schemas.microsoft.com/office/drawing/2014/main" id="{F39D40B6-B008-4732-975C-346211433A0F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62;p38">
              <a:extLst>
                <a:ext uri="{FF2B5EF4-FFF2-40B4-BE49-F238E27FC236}">
                  <a16:creationId xmlns:a16="http://schemas.microsoft.com/office/drawing/2014/main" id="{688C151F-86EB-4C6A-A418-DA4C1B041562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63;p38">
              <a:extLst>
                <a:ext uri="{FF2B5EF4-FFF2-40B4-BE49-F238E27FC236}">
                  <a16:creationId xmlns:a16="http://schemas.microsoft.com/office/drawing/2014/main" id="{3D2139EA-A981-4DFE-8452-1DAB6529BDA1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64;p38">
              <a:extLst>
                <a:ext uri="{FF2B5EF4-FFF2-40B4-BE49-F238E27FC236}">
                  <a16:creationId xmlns:a16="http://schemas.microsoft.com/office/drawing/2014/main" id="{578D33BE-CF6E-48F8-81A5-F18FFA7943D9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65;p38">
              <a:extLst>
                <a:ext uri="{FF2B5EF4-FFF2-40B4-BE49-F238E27FC236}">
                  <a16:creationId xmlns:a16="http://schemas.microsoft.com/office/drawing/2014/main" id="{5375F3B2-62CA-4C66-A051-3793611CE6FD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66;p38">
              <a:extLst>
                <a:ext uri="{FF2B5EF4-FFF2-40B4-BE49-F238E27FC236}">
                  <a16:creationId xmlns:a16="http://schemas.microsoft.com/office/drawing/2014/main" id="{63973F1B-024D-4EF5-92F6-EF40C6EC4423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67;p38">
              <a:extLst>
                <a:ext uri="{FF2B5EF4-FFF2-40B4-BE49-F238E27FC236}">
                  <a16:creationId xmlns:a16="http://schemas.microsoft.com/office/drawing/2014/main" id="{0DE1258C-F152-42DD-B5B0-63BDD7C5C22B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68;p38">
              <a:extLst>
                <a:ext uri="{FF2B5EF4-FFF2-40B4-BE49-F238E27FC236}">
                  <a16:creationId xmlns:a16="http://schemas.microsoft.com/office/drawing/2014/main" id="{7F105814-4093-4422-9414-EDA2C15906D8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69;p38">
              <a:extLst>
                <a:ext uri="{FF2B5EF4-FFF2-40B4-BE49-F238E27FC236}">
                  <a16:creationId xmlns:a16="http://schemas.microsoft.com/office/drawing/2014/main" id="{8FB9C6AB-0064-4868-AFCD-A401A0FA3B13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70;p38">
              <a:extLst>
                <a:ext uri="{FF2B5EF4-FFF2-40B4-BE49-F238E27FC236}">
                  <a16:creationId xmlns:a16="http://schemas.microsoft.com/office/drawing/2014/main" id="{0B99327E-EFD0-4CBA-9540-B2F0A3C4BB43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" name="Google Shape;571;p38">
              <a:extLst>
                <a:ext uri="{FF2B5EF4-FFF2-40B4-BE49-F238E27FC236}">
                  <a16:creationId xmlns:a16="http://schemas.microsoft.com/office/drawing/2014/main" id="{8972A242-75AB-4BFF-A0D4-4302FFC4590E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128" name="Google Shape;572;p38">
                <a:extLst>
                  <a:ext uri="{FF2B5EF4-FFF2-40B4-BE49-F238E27FC236}">
                    <a16:creationId xmlns:a16="http://schemas.microsoft.com/office/drawing/2014/main" id="{2AB96260-5D45-456E-A050-1D685A1982CB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573;p38">
                <a:extLst>
                  <a:ext uri="{FF2B5EF4-FFF2-40B4-BE49-F238E27FC236}">
                    <a16:creationId xmlns:a16="http://schemas.microsoft.com/office/drawing/2014/main" id="{4554CCDC-7777-4397-88DD-9D24EFAEC3EE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" name="Google Shape;574;p38">
              <a:extLst>
                <a:ext uri="{FF2B5EF4-FFF2-40B4-BE49-F238E27FC236}">
                  <a16:creationId xmlns:a16="http://schemas.microsoft.com/office/drawing/2014/main" id="{975BFBB8-3460-4722-98B0-354F3F912FC4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75;p38">
              <a:extLst>
                <a:ext uri="{FF2B5EF4-FFF2-40B4-BE49-F238E27FC236}">
                  <a16:creationId xmlns:a16="http://schemas.microsoft.com/office/drawing/2014/main" id="{E8E2F628-D440-43E2-8BC5-F5DB03BD2D38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576;p38">
              <a:extLst>
                <a:ext uri="{FF2B5EF4-FFF2-40B4-BE49-F238E27FC236}">
                  <a16:creationId xmlns:a16="http://schemas.microsoft.com/office/drawing/2014/main" id="{CCE6412D-C3BF-4A59-824D-9645A4D262D8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125" name="Google Shape;577;p38">
                <a:extLst>
                  <a:ext uri="{FF2B5EF4-FFF2-40B4-BE49-F238E27FC236}">
                    <a16:creationId xmlns:a16="http://schemas.microsoft.com/office/drawing/2014/main" id="{99E7C4A6-8358-42AF-ACC1-F501D23F5E43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78;p38">
                <a:extLst>
                  <a:ext uri="{FF2B5EF4-FFF2-40B4-BE49-F238E27FC236}">
                    <a16:creationId xmlns:a16="http://schemas.microsoft.com/office/drawing/2014/main" id="{6BCFE9A6-5F2A-43DD-B743-A3EE995FEC7A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79;p38">
                <a:extLst>
                  <a:ext uri="{FF2B5EF4-FFF2-40B4-BE49-F238E27FC236}">
                    <a16:creationId xmlns:a16="http://schemas.microsoft.com/office/drawing/2014/main" id="{BC87DCD9-D8BB-4076-BCD9-8E14895AA136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580;p38">
              <a:extLst>
                <a:ext uri="{FF2B5EF4-FFF2-40B4-BE49-F238E27FC236}">
                  <a16:creationId xmlns:a16="http://schemas.microsoft.com/office/drawing/2014/main" id="{C7F7E3D8-E9CA-472C-8118-A958B066EB7F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122" name="Google Shape;581;p38">
                <a:extLst>
                  <a:ext uri="{FF2B5EF4-FFF2-40B4-BE49-F238E27FC236}">
                    <a16:creationId xmlns:a16="http://schemas.microsoft.com/office/drawing/2014/main" id="{575CE687-2ECA-4F3F-98E7-210B5B37CB83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82;p38">
                <a:extLst>
                  <a:ext uri="{FF2B5EF4-FFF2-40B4-BE49-F238E27FC236}">
                    <a16:creationId xmlns:a16="http://schemas.microsoft.com/office/drawing/2014/main" id="{23C3FA03-3348-43FF-BA37-2ED60A6D3606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583;p38">
                <a:extLst>
                  <a:ext uri="{FF2B5EF4-FFF2-40B4-BE49-F238E27FC236}">
                    <a16:creationId xmlns:a16="http://schemas.microsoft.com/office/drawing/2014/main" id="{7DD1E276-5B09-41F4-B226-9E183D52B71E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4CB5111-DFC4-1DBA-C462-A8676CC55C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885" b="71856"/>
          <a:stretch/>
        </p:blipFill>
        <p:spPr>
          <a:xfrm>
            <a:off x="1599203" y="1489099"/>
            <a:ext cx="4153147" cy="23636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3287D5-CE44-5F1F-9B31-352C67E8F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49A528-9F97-5114-2286-F6F7C4F1E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40A9A1-09FB-227C-E194-4EAC6B957E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62" y="4675579"/>
            <a:ext cx="1137545" cy="4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78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69C3AB-628D-7FE4-0971-86BB51986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660" y="0"/>
            <a:ext cx="960812" cy="872011"/>
          </a:xfrm>
          <a:prstGeom prst="rect">
            <a:avLst/>
          </a:prstGeom>
        </p:spPr>
      </p:pic>
      <p:grpSp>
        <p:nvGrpSpPr>
          <p:cNvPr id="532" name="Google Shape;532;p37"/>
          <p:cNvGrpSpPr/>
          <p:nvPr/>
        </p:nvGrpSpPr>
        <p:grpSpPr>
          <a:xfrm>
            <a:off x="882958" y="750081"/>
            <a:ext cx="1787491" cy="1571282"/>
            <a:chOff x="2180925" y="540000"/>
            <a:chExt cx="4796700" cy="2370300"/>
          </a:xfrm>
        </p:grpSpPr>
        <p:sp>
          <p:nvSpPr>
            <p:cNvPr id="533" name="Google Shape;533;p37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7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7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E27C62F-0D54-F4F5-E401-AB470299B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08" y="-5469"/>
            <a:ext cx="3332250" cy="3403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E39E0B-B098-9961-D7B6-4A3C59AEB9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118" y="2350537"/>
            <a:ext cx="4290797" cy="31039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699281-4A74-DA92-3C49-EC91B4F024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474" y="572666"/>
            <a:ext cx="7595393" cy="32162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0B920D-823F-9817-3FB2-326574C353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2007CD-ED12-67FC-BEFF-CF390BFDD5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7BAD87-D6FB-E71A-8C5D-C2B30BF31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1" y="4614167"/>
            <a:ext cx="854826" cy="6118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5F81C7-F81A-5180-29F7-AD9CC55471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3594" y="286895"/>
            <a:ext cx="253709" cy="2982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867FEB-67E7-7942-DD55-8970134DF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176" y="213284"/>
            <a:ext cx="5500553" cy="35917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0C7731-520B-DF45-0F84-8DDD14DAD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3D295E-BB52-0EEB-0E39-962C1F33D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5DD8FE-8CD9-6153-2D19-BEE51D182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1637" y="0"/>
            <a:ext cx="2632364" cy="1671782"/>
          </a:xfrm>
          <a:prstGeom prst="rect">
            <a:avLst/>
          </a:prstGeom>
        </p:spPr>
      </p:pic>
      <p:grpSp>
        <p:nvGrpSpPr>
          <p:cNvPr id="44" name="Google Shape;548;p38">
            <a:extLst>
              <a:ext uri="{FF2B5EF4-FFF2-40B4-BE49-F238E27FC236}">
                <a16:creationId xmlns:a16="http://schemas.microsoft.com/office/drawing/2014/main" id="{ECD0575D-F18E-6F3C-875D-1A12FE1E5CB6}"/>
              </a:ext>
            </a:extLst>
          </p:cNvPr>
          <p:cNvGrpSpPr/>
          <p:nvPr/>
        </p:nvGrpSpPr>
        <p:grpSpPr>
          <a:xfrm>
            <a:off x="6876729" y="122501"/>
            <a:ext cx="2270084" cy="1654650"/>
            <a:chOff x="3097975" y="807826"/>
            <a:chExt cx="2943183" cy="1556699"/>
          </a:xfrm>
        </p:grpSpPr>
        <p:grpSp>
          <p:nvGrpSpPr>
            <p:cNvPr id="45" name="Google Shape;549;p38">
              <a:extLst>
                <a:ext uri="{FF2B5EF4-FFF2-40B4-BE49-F238E27FC236}">
                  <a16:creationId xmlns:a16="http://schemas.microsoft.com/office/drawing/2014/main" id="{31A5C6A9-3135-7129-3406-173DB2323F6B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78" name="Google Shape;550;p38">
                <a:extLst>
                  <a:ext uri="{FF2B5EF4-FFF2-40B4-BE49-F238E27FC236}">
                    <a16:creationId xmlns:a16="http://schemas.microsoft.com/office/drawing/2014/main" id="{6C1A7EDA-AB10-517C-8720-24B9B6181FE0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551;p38">
                <a:extLst>
                  <a:ext uri="{FF2B5EF4-FFF2-40B4-BE49-F238E27FC236}">
                    <a16:creationId xmlns:a16="http://schemas.microsoft.com/office/drawing/2014/main" id="{38CAB645-9518-8783-1922-DB7EA28113BD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" name="Google Shape;552;p38">
              <a:extLst>
                <a:ext uri="{FF2B5EF4-FFF2-40B4-BE49-F238E27FC236}">
                  <a16:creationId xmlns:a16="http://schemas.microsoft.com/office/drawing/2014/main" id="{67C122CA-0153-D000-B645-2ADE3E6E44A3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53;p38">
              <a:extLst>
                <a:ext uri="{FF2B5EF4-FFF2-40B4-BE49-F238E27FC236}">
                  <a16:creationId xmlns:a16="http://schemas.microsoft.com/office/drawing/2014/main" id="{CA7B1BCA-6BBF-3848-10BB-1E404278E659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54;p38">
              <a:extLst>
                <a:ext uri="{FF2B5EF4-FFF2-40B4-BE49-F238E27FC236}">
                  <a16:creationId xmlns:a16="http://schemas.microsoft.com/office/drawing/2014/main" id="{FE41D786-A4E0-0720-6CE9-529151D21EFE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55;p38">
              <a:extLst>
                <a:ext uri="{FF2B5EF4-FFF2-40B4-BE49-F238E27FC236}">
                  <a16:creationId xmlns:a16="http://schemas.microsoft.com/office/drawing/2014/main" id="{492E99BB-8C14-E1FD-C2BE-B3B6A2F1C88E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56;p38">
              <a:extLst>
                <a:ext uri="{FF2B5EF4-FFF2-40B4-BE49-F238E27FC236}">
                  <a16:creationId xmlns:a16="http://schemas.microsoft.com/office/drawing/2014/main" id="{98178160-DB96-055F-BAFA-E096B020BB5C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57;p38">
              <a:extLst>
                <a:ext uri="{FF2B5EF4-FFF2-40B4-BE49-F238E27FC236}">
                  <a16:creationId xmlns:a16="http://schemas.microsoft.com/office/drawing/2014/main" id="{FF3D1B4D-10F4-B3A4-37E7-2B79A00A390E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58;p38">
              <a:extLst>
                <a:ext uri="{FF2B5EF4-FFF2-40B4-BE49-F238E27FC236}">
                  <a16:creationId xmlns:a16="http://schemas.microsoft.com/office/drawing/2014/main" id="{9D7B7E5B-0360-259E-33C1-441DE6E26C14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59;p38">
              <a:extLst>
                <a:ext uri="{FF2B5EF4-FFF2-40B4-BE49-F238E27FC236}">
                  <a16:creationId xmlns:a16="http://schemas.microsoft.com/office/drawing/2014/main" id="{548A156E-3890-EE94-2A45-5E123A21E394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60;p38">
              <a:extLst>
                <a:ext uri="{FF2B5EF4-FFF2-40B4-BE49-F238E27FC236}">
                  <a16:creationId xmlns:a16="http://schemas.microsoft.com/office/drawing/2014/main" id="{5525926D-A65A-CFC0-7D6D-C7488DF035F9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61;p38">
              <a:extLst>
                <a:ext uri="{FF2B5EF4-FFF2-40B4-BE49-F238E27FC236}">
                  <a16:creationId xmlns:a16="http://schemas.microsoft.com/office/drawing/2014/main" id="{9DBB050D-CE33-4080-D2CD-C4824C81799A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2;p38">
              <a:extLst>
                <a:ext uri="{FF2B5EF4-FFF2-40B4-BE49-F238E27FC236}">
                  <a16:creationId xmlns:a16="http://schemas.microsoft.com/office/drawing/2014/main" id="{38F1F979-D735-F8F6-DE08-1E0E6BAD69E2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63;p38">
              <a:extLst>
                <a:ext uri="{FF2B5EF4-FFF2-40B4-BE49-F238E27FC236}">
                  <a16:creationId xmlns:a16="http://schemas.microsoft.com/office/drawing/2014/main" id="{F8CA2C81-002B-36B0-F184-C8B9FF9901FD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64;p38">
              <a:extLst>
                <a:ext uri="{FF2B5EF4-FFF2-40B4-BE49-F238E27FC236}">
                  <a16:creationId xmlns:a16="http://schemas.microsoft.com/office/drawing/2014/main" id="{FC678FDF-533C-CD8A-9987-ED25196503DE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65;p38">
              <a:extLst>
                <a:ext uri="{FF2B5EF4-FFF2-40B4-BE49-F238E27FC236}">
                  <a16:creationId xmlns:a16="http://schemas.microsoft.com/office/drawing/2014/main" id="{7297F54C-B3B8-3F6F-2CC0-03C7EBE28765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66;p38">
              <a:extLst>
                <a:ext uri="{FF2B5EF4-FFF2-40B4-BE49-F238E27FC236}">
                  <a16:creationId xmlns:a16="http://schemas.microsoft.com/office/drawing/2014/main" id="{17F1A1AF-B339-9FD2-208F-D5184ACE2314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67;p38">
              <a:extLst>
                <a:ext uri="{FF2B5EF4-FFF2-40B4-BE49-F238E27FC236}">
                  <a16:creationId xmlns:a16="http://schemas.microsoft.com/office/drawing/2014/main" id="{C1E3672F-B476-0DB1-9F52-543B19993CDB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68;p38">
              <a:extLst>
                <a:ext uri="{FF2B5EF4-FFF2-40B4-BE49-F238E27FC236}">
                  <a16:creationId xmlns:a16="http://schemas.microsoft.com/office/drawing/2014/main" id="{65A49645-FEA6-83C3-3A5C-4B776430B366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69;p38">
              <a:extLst>
                <a:ext uri="{FF2B5EF4-FFF2-40B4-BE49-F238E27FC236}">
                  <a16:creationId xmlns:a16="http://schemas.microsoft.com/office/drawing/2014/main" id="{B4543B89-BED9-F112-FE1B-7870D958960D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70;p38">
              <a:extLst>
                <a:ext uri="{FF2B5EF4-FFF2-40B4-BE49-F238E27FC236}">
                  <a16:creationId xmlns:a16="http://schemas.microsoft.com/office/drawing/2014/main" id="{E36240AF-CC1D-996E-C0D9-AD77F187B3AA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" name="Google Shape;571;p38">
              <a:extLst>
                <a:ext uri="{FF2B5EF4-FFF2-40B4-BE49-F238E27FC236}">
                  <a16:creationId xmlns:a16="http://schemas.microsoft.com/office/drawing/2014/main" id="{A43D7F9B-C963-FC54-DA1F-B51A6F7C68AA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76" name="Google Shape;572;p38">
                <a:extLst>
                  <a:ext uri="{FF2B5EF4-FFF2-40B4-BE49-F238E27FC236}">
                    <a16:creationId xmlns:a16="http://schemas.microsoft.com/office/drawing/2014/main" id="{17B7AF06-51CD-3A1C-26A2-B7E6DDC889E5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573;p38">
                <a:extLst>
                  <a:ext uri="{FF2B5EF4-FFF2-40B4-BE49-F238E27FC236}">
                    <a16:creationId xmlns:a16="http://schemas.microsoft.com/office/drawing/2014/main" id="{86FDB94A-458D-FC24-5783-59EB05BD4AED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" name="Google Shape;574;p38">
              <a:extLst>
                <a:ext uri="{FF2B5EF4-FFF2-40B4-BE49-F238E27FC236}">
                  <a16:creationId xmlns:a16="http://schemas.microsoft.com/office/drawing/2014/main" id="{6CF8C9C1-73FF-19DA-8865-C5C50121E973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75;p38">
              <a:extLst>
                <a:ext uri="{FF2B5EF4-FFF2-40B4-BE49-F238E27FC236}">
                  <a16:creationId xmlns:a16="http://schemas.microsoft.com/office/drawing/2014/main" id="{E4797FB9-CC4B-9975-04F0-C47384467D1A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" name="Google Shape;576;p38">
              <a:extLst>
                <a:ext uri="{FF2B5EF4-FFF2-40B4-BE49-F238E27FC236}">
                  <a16:creationId xmlns:a16="http://schemas.microsoft.com/office/drawing/2014/main" id="{B6D2075D-794D-E03A-DCDA-D1EAFFE58213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73" name="Google Shape;577;p38">
                <a:extLst>
                  <a:ext uri="{FF2B5EF4-FFF2-40B4-BE49-F238E27FC236}">
                    <a16:creationId xmlns:a16="http://schemas.microsoft.com/office/drawing/2014/main" id="{1FFFEDD3-4F01-0300-6D9D-761CAAE4C440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578;p38">
                <a:extLst>
                  <a:ext uri="{FF2B5EF4-FFF2-40B4-BE49-F238E27FC236}">
                    <a16:creationId xmlns:a16="http://schemas.microsoft.com/office/drawing/2014/main" id="{143AAC22-DC8D-7CAC-7298-5962E8C561F2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579;p38">
                <a:extLst>
                  <a:ext uri="{FF2B5EF4-FFF2-40B4-BE49-F238E27FC236}">
                    <a16:creationId xmlns:a16="http://schemas.microsoft.com/office/drawing/2014/main" id="{14EF114A-CCDA-ED41-5B1C-308C5A229807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" name="Google Shape;580;p38">
              <a:extLst>
                <a:ext uri="{FF2B5EF4-FFF2-40B4-BE49-F238E27FC236}">
                  <a16:creationId xmlns:a16="http://schemas.microsoft.com/office/drawing/2014/main" id="{E8657906-0505-D0B0-7A46-4FBCCA86290D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70" name="Google Shape;581;p38">
                <a:extLst>
                  <a:ext uri="{FF2B5EF4-FFF2-40B4-BE49-F238E27FC236}">
                    <a16:creationId xmlns:a16="http://schemas.microsoft.com/office/drawing/2014/main" id="{B942CE2E-6AD1-A69C-A30F-5DDC629045E5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82;p38">
                <a:extLst>
                  <a:ext uri="{FF2B5EF4-FFF2-40B4-BE49-F238E27FC236}">
                    <a16:creationId xmlns:a16="http://schemas.microsoft.com/office/drawing/2014/main" id="{F84977CA-4450-9E18-8136-C3B4FA5704D9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583;p38">
                <a:extLst>
                  <a:ext uri="{FF2B5EF4-FFF2-40B4-BE49-F238E27FC236}">
                    <a16:creationId xmlns:a16="http://schemas.microsoft.com/office/drawing/2014/main" id="{DBE5B27B-95DA-E41B-1F40-90F523173D92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8B150B55-2CB3-401D-52CE-687E57E066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790949">
            <a:off x="-396011" y="4815833"/>
            <a:ext cx="1107764" cy="418163"/>
          </a:xfrm>
          <a:prstGeom prst="rect">
            <a:avLst/>
          </a:prstGeom>
        </p:spPr>
      </p:pic>
      <p:pic>
        <p:nvPicPr>
          <p:cNvPr id="5" name="图片 44">
            <a:extLst>
              <a:ext uri="{FF2B5EF4-FFF2-40B4-BE49-F238E27FC236}">
                <a16:creationId xmlns:a16="http://schemas.microsoft.com/office/drawing/2014/main" id="{00DAA597-374A-CD68-0A04-CA1FBC5D75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2" y="1574076"/>
            <a:ext cx="3670564" cy="367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B164AB6-C16F-1339-39F4-A884D9C15121}"/>
              </a:ext>
            </a:extLst>
          </p:cNvPr>
          <p:cNvSpPr/>
          <p:nvPr/>
        </p:nvSpPr>
        <p:spPr>
          <a:xfrm>
            <a:off x="425513" y="1403287"/>
            <a:ext cx="7721285" cy="20684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0C7731-520B-DF45-0F84-8DDD14DAD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3D295E-BB52-0EEB-0E39-962C1F33D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5DD8FE-8CD9-6153-2D19-BEE51D182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061" y="0"/>
            <a:ext cx="2190940" cy="1391439"/>
          </a:xfrm>
          <a:prstGeom prst="rect">
            <a:avLst/>
          </a:prstGeom>
        </p:spPr>
      </p:pic>
      <p:grpSp>
        <p:nvGrpSpPr>
          <p:cNvPr id="44" name="Google Shape;548;p38">
            <a:extLst>
              <a:ext uri="{FF2B5EF4-FFF2-40B4-BE49-F238E27FC236}">
                <a16:creationId xmlns:a16="http://schemas.microsoft.com/office/drawing/2014/main" id="{ECD0575D-F18E-6F3C-875D-1A12FE1E5CB6}"/>
              </a:ext>
            </a:extLst>
          </p:cNvPr>
          <p:cNvGrpSpPr/>
          <p:nvPr/>
        </p:nvGrpSpPr>
        <p:grpSpPr>
          <a:xfrm>
            <a:off x="6876729" y="122501"/>
            <a:ext cx="2270084" cy="1654650"/>
            <a:chOff x="3097975" y="807826"/>
            <a:chExt cx="2943183" cy="1556699"/>
          </a:xfrm>
        </p:grpSpPr>
        <p:grpSp>
          <p:nvGrpSpPr>
            <p:cNvPr id="45" name="Google Shape;549;p38">
              <a:extLst>
                <a:ext uri="{FF2B5EF4-FFF2-40B4-BE49-F238E27FC236}">
                  <a16:creationId xmlns:a16="http://schemas.microsoft.com/office/drawing/2014/main" id="{31A5C6A9-3135-7129-3406-173DB2323F6B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78" name="Google Shape;550;p38">
                <a:extLst>
                  <a:ext uri="{FF2B5EF4-FFF2-40B4-BE49-F238E27FC236}">
                    <a16:creationId xmlns:a16="http://schemas.microsoft.com/office/drawing/2014/main" id="{6C1A7EDA-AB10-517C-8720-24B9B6181FE0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551;p38">
                <a:extLst>
                  <a:ext uri="{FF2B5EF4-FFF2-40B4-BE49-F238E27FC236}">
                    <a16:creationId xmlns:a16="http://schemas.microsoft.com/office/drawing/2014/main" id="{38CAB645-9518-8783-1922-DB7EA28113BD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" name="Google Shape;552;p38">
              <a:extLst>
                <a:ext uri="{FF2B5EF4-FFF2-40B4-BE49-F238E27FC236}">
                  <a16:creationId xmlns:a16="http://schemas.microsoft.com/office/drawing/2014/main" id="{67C122CA-0153-D000-B645-2ADE3E6E44A3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53;p38">
              <a:extLst>
                <a:ext uri="{FF2B5EF4-FFF2-40B4-BE49-F238E27FC236}">
                  <a16:creationId xmlns:a16="http://schemas.microsoft.com/office/drawing/2014/main" id="{CA7B1BCA-6BBF-3848-10BB-1E404278E659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54;p38">
              <a:extLst>
                <a:ext uri="{FF2B5EF4-FFF2-40B4-BE49-F238E27FC236}">
                  <a16:creationId xmlns:a16="http://schemas.microsoft.com/office/drawing/2014/main" id="{FE41D786-A4E0-0720-6CE9-529151D21EFE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55;p38">
              <a:extLst>
                <a:ext uri="{FF2B5EF4-FFF2-40B4-BE49-F238E27FC236}">
                  <a16:creationId xmlns:a16="http://schemas.microsoft.com/office/drawing/2014/main" id="{492E99BB-8C14-E1FD-C2BE-B3B6A2F1C88E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56;p38">
              <a:extLst>
                <a:ext uri="{FF2B5EF4-FFF2-40B4-BE49-F238E27FC236}">
                  <a16:creationId xmlns:a16="http://schemas.microsoft.com/office/drawing/2014/main" id="{98178160-DB96-055F-BAFA-E096B020BB5C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57;p38">
              <a:extLst>
                <a:ext uri="{FF2B5EF4-FFF2-40B4-BE49-F238E27FC236}">
                  <a16:creationId xmlns:a16="http://schemas.microsoft.com/office/drawing/2014/main" id="{FF3D1B4D-10F4-B3A4-37E7-2B79A00A390E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58;p38">
              <a:extLst>
                <a:ext uri="{FF2B5EF4-FFF2-40B4-BE49-F238E27FC236}">
                  <a16:creationId xmlns:a16="http://schemas.microsoft.com/office/drawing/2014/main" id="{9D7B7E5B-0360-259E-33C1-441DE6E26C14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59;p38">
              <a:extLst>
                <a:ext uri="{FF2B5EF4-FFF2-40B4-BE49-F238E27FC236}">
                  <a16:creationId xmlns:a16="http://schemas.microsoft.com/office/drawing/2014/main" id="{548A156E-3890-EE94-2A45-5E123A21E394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60;p38">
              <a:extLst>
                <a:ext uri="{FF2B5EF4-FFF2-40B4-BE49-F238E27FC236}">
                  <a16:creationId xmlns:a16="http://schemas.microsoft.com/office/drawing/2014/main" id="{5525926D-A65A-CFC0-7D6D-C7488DF035F9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61;p38">
              <a:extLst>
                <a:ext uri="{FF2B5EF4-FFF2-40B4-BE49-F238E27FC236}">
                  <a16:creationId xmlns:a16="http://schemas.microsoft.com/office/drawing/2014/main" id="{9DBB050D-CE33-4080-D2CD-C4824C81799A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2;p38">
              <a:extLst>
                <a:ext uri="{FF2B5EF4-FFF2-40B4-BE49-F238E27FC236}">
                  <a16:creationId xmlns:a16="http://schemas.microsoft.com/office/drawing/2014/main" id="{38F1F979-D735-F8F6-DE08-1E0E6BAD69E2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63;p38">
              <a:extLst>
                <a:ext uri="{FF2B5EF4-FFF2-40B4-BE49-F238E27FC236}">
                  <a16:creationId xmlns:a16="http://schemas.microsoft.com/office/drawing/2014/main" id="{F8CA2C81-002B-36B0-F184-C8B9FF9901FD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64;p38">
              <a:extLst>
                <a:ext uri="{FF2B5EF4-FFF2-40B4-BE49-F238E27FC236}">
                  <a16:creationId xmlns:a16="http://schemas.microsoft.com/office/drawing/2014/main" id="{FC678FDF-533C-CD8A-9987-ED25196503DE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65;p38">
              <a:extLst>
                <a:ext uri="{FF2B5EF4-FFF2-40B4-BE49-F238E27FC236}">
                  <a16:creationId xmlns:a16="http://schemas.microsoft.com/office/drawing/2014/main" id="{7297F54C-B3B8-3F6F-2CC0-03C7EBE28765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66;p38">
              <a:extLst>
                <a:ext uri="{FF2B5EF4-FFF2-40B4-BE49-F238E27FC236}">
                  <a16:creationId xmlns:a16="http://schemas.microsoft.com/office/drawing/2014/main" id="{17F1A1AF-B339-9FD2-208F-D5184ACE2314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67;p38">
              <a:extLst>
                <a:ext uri="{FF2B5EF4-FFF2-40B4-BE49-F238E27FC236}">
                  <a16:creationId xmlns:a16="http://schemas.microsoft.com/office/drawing/2014/main" id="{C1E3672F-B476-0DB1-9F52-543B19993CDB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68;p38">
              <a:extLst>
                <a:ext uri="{FF2B5EF4-FFF2-40B4-BE49-F238E27FC236}">
                  <a16:creationId xmlns:a16="http://schemas.microsoft.com/office/drawing/2014/main" id="{65A49645-FEA6-83C3-3A5C-4B776430B366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69;p38">
              <a:extLst>
                <a:ext uri="{FF2B5EF4-FFF2-40B4-BE49-F238E27FC236}">
                  <a16:creationId xmlns:a16="http://schemas.microsoft.com/office/drawing/2014/main" id="{B4543B89-BED9-F112-FE1B-7870D958960D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570;p38">
              <a:extLst>
                <a:ext uri="{FF2B5EF4-FFF2-40B4-BE49-F238E27FC236}">
                  <a16:creationId xmlns:a16="http://schemas.microsoft.com/office/drawing/2014/main" id="{E36240AF-CC1D-996E-C0D9-AD77F187B3AA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5" name="Google Shape;571;p38">
              <a:extLst>
                <a:ext uri="{FF2B5EF4-FFF2-40B4-BE49-F238E27FC236}">
                  <a16:creationId xmlns:a16="http://schemas.microsoft.com/office/drawing/2014/main" id="{A43D7F9B-C963-FC54-DA1F-B51A6F7C68AA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76" name="Google Shape;572;p38">
                <a:extLst>
                  <a:ext uri="{FF2B5EF4-FFF2-40B4-BE49-F238E27FC236}">
                    <a16:creationId xmlns:a16="http://schemas.microsoft.com/office/drawing/2014/main" id="{17B7AF06-51CD-3A1C-26A2-B7E6DDC889E5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573;p38">
                <a:extLst>
                  <a:ext uri="{FF2B5EF4-FFF2-40B4-BE49-F238E27FC236}">
                    <a16:creationId xmlns:a16="http://schemas.microsoft.com/office/drawing/2014/main" id="{86FDB94A-458D-FC24-5783-59EB05BD4AED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" name="Google Shape;574;p38">
              <a:extLst>
                <a:ext uri="{FF2B5EF4-FFF2-40B4-BE49-F238E27FC236}">
                  <a16:creationId xmlns:a16="http://schemas.microsoft.com/office/drawing/2014/main" id="{6CF8C9C1-73FF-19DA-8865-C5C50121E973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575;p38">
              <a:extLst>
                <a:ext uri="{FF2B5EF4-FFF2-40B4-BE49-F238E27FC236}">
                  <a16:creationId xmlns:a16="http://schemas.microsoft.com/office/drawing/2014/main" id="{E4797FB9-CC4B-9975-04F0-C47384467D1A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8" name="Google Shape;576;p38">
              <a:extLst>
                <a:ext uri="{FF2B5EF4-FFF2-40B4-BE49-F238E27FC236}">
                  <a16:creationId xmlns:a16="http://schemas.microsoft.com/office/drawing/2014/main" id="{B6D2075D-794D-E03A-DCDA-D1EAFFE58213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73" name="Google Shape;577;p38">
                <a:extLst>
                  <a:ext uri="{FF2B5EF4-FFF2-40B4-BE49-F238E27FC236}">
                    <a16:creationId xmlns:a16="http://schemas.microsoft.com/office/drawing/2014/main" id="{1FFFEDD3-4F01-0300-6D9D-761CAAE4C440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578;p38">
                <a:extLst>
                  <a:ext uri="{FF2B5EF4-FFF2-40B4-BE49-F238E27FC236}">
                    <a16:creationId xmlns:a16="http://schemas.microsoft.com/office/drawing/2014/main" id="{143AAC22-DC8D-7CAC-7298-5962E8C561F2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579;p38">
                <a:extLst>
                  <a:ext uri="{FF2B5EF4-FFF2-40B4-BE49-F238E27FC236}">
                    <a16:creationId xmlns:a16="http://schemas.microsoft.com/office/drawing/2014/main" id="{14EF114A-CCDA-ED41-5B1C-308C5A229807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" name="Google Shape;580;p38">
              <a:extLst>
                <a:ext uri="{FF2B5EF4-FFF2-40B4-BE49-F238E27FC236}">
                  <a16:creationId xmlns:a16="http://schemas.microsoft.com/office/drawing/2014/main" id="{E8657906-0505-D0B0-7A46-4FBCCA86290D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70" name="Google Shape;581;p38">
                <a:extLst>
                  <a:ext uri="{FF2B5EF4-FFF2-40B4-BE49-F238E27FC236}">
                    <a16:creationId xmlns:a16="http://schemas.microsoft.com/office/drawing/2014/main" id="{B942CE2E-6AD1-A69C-A30F-5DDC629045E5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582;p38">
                <a:extLst>
                  <a:ext uri="{FF2B5EF4-FFF2-40B4-BE49-F238E27FC236}">
                    <a16:creationId xmlns:a16="http://schemas.microsoft.com/office/drawing/2014/main" id="{F84977CA-4450-9E18-8136-C3B4FA5704D9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583;p38">
                <a:extLst>
                  <a:ext uri="{FF2B5EF4-FFF2-40B4-BE49-F238E27FC236}">
                    <a16:creationId xmlns:a16="http://schemas.microsoft.com/office/drawing/2014/main" id="{DBE5B27B-95DA-E41B-1F40-90F523173D92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1A12373-7D5B-2EAF-6302-82B70567EABA}"/>
              </a:ext>
            </a:extLst>
          </p:cNvPr>
          <p:cNvSpPr txBox="1"/>
          <p:nvPr/>
        </p:nvSpPr>
        <p:spPr>
          <a:xfrm>
            <a:off x="591672" y="1619954"/>
            <a:ext cx="7628398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kern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0763C7-1B5A-8F4C-88FC-54769859EE71}"/>
              </a:ext>
            </a:extLst>
          </p:cNvPr>
          <p:cNvSpPr txBox="1"/>
          <p:nvPr/>
        </p:nvSpPr>
        <p:spPr>
          <a:xfrm>
            <a:off x="2110170" y="593798"/>
            <a:ext cx="4440170" cy="516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1450" algn="just" defTabSz="685800">
              <a:lnSpc>
                <a:spcPct val="110000"/>
              </a:lnSpc>
              <a:buClrTx/>
            </a:pPr>
            <a:r>
              <a:rPr lang="en-US" sz="2700" b="1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 CẦU CẦN ĐẠT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A62FAC-A7BC-C0E1-2A71-6EA581E83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86826">
            <a:off x="-256419" y="4033112"/>
            <a:ext cx="998307" cy="1143099"/>
          </a:xfrm>
          <a:prstGeom prst="rect">
            <a:avLst/>
          </a:prstGeom>
        </p:spPr>
      </p:pic>
      <p:pic>
        <p:nvPicPr>
          <p:cNvPr id="12" name="图片 44">
            <a:extLst>
              <a:ext uri="{FF2B5EF4-FFF2-40B4-BE49-F238E27FC236}">
                <a16:creationId xmlns:a16="http://schemas.microsoft.com/office/drawing/2014/main" id="{8D0C85FA-6EFA-AD0F-142F-45B4CBB196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88" y="2943350"/>
            <a:ext cx="2417629" cy="241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10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>
            <a:extLst>
              <a:ext uri="{FF2B5EF4-FFF2-40B4-BE49-F238E27FC236}">
                <a16:creationId xmlns:a16="http://schemas.microsoft.com/office/drawing/2014/main" id="{4BAD50B7-F465-4B28-936C-D20ACE411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580" y="1529180"/>
            <a:ext cx="2744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4955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4955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495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 Box 62">
            <a:extLst>
              <a:ext uri="{FF2B5EF4-FFF2-40B4-BE49-F238E27FC236}">
                <a16:creationId xmlns:a16="http://schemas.microsoft.com/office/drawing/2014/main" id="{8D5AD8F2-A384-4742-89D6-596988C0D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00" y="1056079"/>
            <a:ext cx="5282572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Chu vi P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của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hình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chữ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nhật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có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chiều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dài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a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chiều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rộng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b (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cùng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đơn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vị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đo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)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được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tính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theo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công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thức</a:t>
            </a: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TypoSlabserif" panose="02000403050000020004" pitchFamily="2" charset="0"/>
              </a:rPr>
              <a:t>:</a:t>
            </a:r>
          </a:p>
        </p:txBody>
      </p:sp>
      <p:grpSp>
        <p:nvGrpSpPr>
          <p:cNvPr id="53" name="Google Shape;616;p40">
            <a:extLst>
              <a:ext uri="{FF2B5EF4-FFF2-40B4-BE49-F238E27FC236}">
                <a16:creationId xmlns:a16="http://schemas.microsoft.com/office/drawing/2014/main" id="{93C40DF6-3784-442C-B650-DC35F780450E}"/>
              </a:ext>
            </a:extLst>
          </p:cNvPr>
          <p:cNvGrpSpPr/>
          <p:nvPr/>
        </p:nvGrpSpPr>
        <p:grpSpPr>
          <a:xfrm rot="308040">
            <a:off x="230072" y="37608"/>
            <a:ext cx="1148201" cy="1160038"/>
            <a:chOff x="5616500" y="1812300"/>
            <a:chExt cx="2604784" cy="2902573"/>
          </a:xfrm>
        </p:grpSpPr>
        <p:sp>
          <p:nvSpPr>
            <p:cNvPr id="54" name="Google Shape;617;p40">
              <a:extLst>
                <a:ext uri="{FF2B5EF4-FFF2-40B4-BE49-F238E27FC236}">
                  <a16:creationId xmlns:a16="http://schemas.microsoft.com/office/drawing/2014/main" id="{819DA8A1-CFCC-4BE2-8E1F-260DE3BD1A76}"/>
                </a:ext>
              </a:extLst>
            </p:cNvPr>
            <p:cNvSpPr/>
            <p:nvPr/>
          </p:nvSpPr>
          <p:spPr>
            <a:xfrm>
              <a:off x="5616500" y="4179784"/>
              <a:ext cx="290520" cy="141654"/>
            </a:xfrm>
            <a:custGeom>
              <a:avLst/>
              <a:gdLst/>
              <a:ahLst/>
              <a:cxnLst/>
              <a:rect l="l" t="t" r="r" b="b"/>
              <a:pathLst>
                <a:path w="10191" h="4969" extrusionOk="0">
                  <a:moveTo>
                    <a:pt x="8512" y="1"/>
                  </a:moveTo>
                  <a:lnTo>
                    <a:pt x="4690" y="72"/>
                  </a:lnTo>
                  <a:cubicBezTo>
                    <a:pt x="4690" y="72"/>
                    <a:pt x="904" y="858"/>
                    <a:pt x="368" y="2692"/>
                  </a:cubicBezTo>
                  <a:cubicBezTo>
                    <a:pt x="1" y="3913"/>
                    <a:pt x="2560" y="4968"/>
                    <a:pt x="4951" y="4968"/>
                  </a:cubicBezTo>
                  <a:cubicBezTo>
                    <a:pt x="6127" y="4968"/>
                    <a:pt x="7262" y="4713"/>
                    <a:pt x="7988" y="4097"/>
                  </a:cubicBezTo>
                  <a:cubicBezTo>
                    <a:pt x="10191" y="2227"/>
                    <a:pt x="8512" y="1"/>
                    <a:pt x="8512" y="1"/>
                  </a:cubicBezTo>
                  <a:close/>
                </a:path>
              </a:pathLst>
            </a:custGeom>
            <a:solidFill>
              <a:srgbClr val="7BC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18;p40">
              <a:extLst>
                <a:ext uri="{FF2B5EF4-FFF2-40B4-BE49-F238E27FC236}">
                  <a16:creationId xmlns:a16="http://schemas.microsoft.com/office/drawing/2014/main" id="{A8B2E1F6-A37B-4712-861F-E7E24379F30D}"/>
                </a:ext>
              </a:extLst>
            </p:cNvPr>
            <p:cNvSpPr/>
            <p:nvPr/>
          </p:nvSpPr>
          <p:spPr>
            <a:xfrm>
              <a:off x="6744695" y="4474697"/>
              <a:ext cx="206708" cy="240176"/>
            </a:xfrm>
            <a:custGeom>
              <a:avLst/>
              <a:gdLst/>
              <a:ahLst/>
              <a:cxnLst/>
              <a:rect l="l" t="t" r="r" b="b"/>
              <a:pathLst>
                <a:path w="7251" h="8425" extrusionOk="0">
                  <a:moveTo>
                    <a:pt x="5656" y="0"/>
                  </a:moveTo>
                  <a:cubicBezTo>
                    <a:pt x="4432" y="0"/>
                    <a:pt x="2453" y="2872"/>
                    <a:pt x="2453" y="2872"/>
                  </a:cubicBezTo>
                  <a:cubicBezTo>
                    <a:pt x="2453" y="2872"/>
                    <a:pt x="0" y="8206"/>
                    <a:pt x="3632" y="8420"/>
                  </a:cubicBezTo>
                  <a:cubicBezTo>
                    <a:pt x="3686" y="8423"/>
                    <a:pt x="3739" y="8425"/>
                    <a:pt x="3791" y="8425"/>
                  </a:cubicBezTo>
                  <a:cubicBezTo>
                    <a:pt x="7251" y="8425"/>
                    <a:pt x="7224" y="1531"/>
                    <a:pt x="6192" y="264"/>
                  </a:cubicBezTo>
                  <a:cubicBezTo>
                    <a:pt x="6042" y="79"/>
                    <a:pt x="5860" y="0"/>
                    <a:pt x="5656" y="0"/>
                  </a:cubicBezTo>
                  <a:close/>
                </a:path>
              </a:pathLst>
            </a:custGeom>
            <a:solidFill>
              <a:srgbClr val="7BC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19;p40">
              <a:extLst>
                <a:ext uri="{FF2B5EF4-FFF2-40B4-BE49-F238E27FC236}">
                  <a16:creationId xmlns:a16="http://schemas.microsoft.com/office/drawing/2014/main" id="{CAC0286B-7FC3-4F58-B843-7EE0AD250D6D}"/>
                </a:ext>
              </a:extLst>
            </p:cNvPr>
            <p:cNvSpPr/>
            <p:nvPr/>
          </p:nvSpPr>
          <p:spPr>
            <a:xfrm>
              <a:off x="5719641" y="3354000"/>
              <a:ext cx="1224654" cy="1203017"/>
            </a:xfrm>
            <a:custGeom>
              <a:avLst/>
              <a:gdLst/>
              <a:ahLst/>
              <a:cxnLst/>
              <a:rect l="l" t="t" r="r" b="b"/>
              <a:pathLst>
                <a:path w="42959" h="42200" extrusionOk="0">
                  <a:moveTo>
                    <a:pt x="23599" y="0"/>
                  </a:moveTo>
                  <a:cubicBezTo>
                    <a:pt x="23599" y="0"/>
                    <a:pt x="16598" y="1334"/>
                    <a:pt x="8644" y="9573"/>
                  </a:cubicBezTo>
                  <a:cubicBezTo>
                    <a:pt x="679" y="17812"/>
                    <a:pt x="1" y="28408"/>
                    <a:pt x="1" y="28408"/>
                  </a:cubicBezTo>
                  <a:cubicBezTo>
                    <a:pt x="1" y="28408"/>
                    <a:pt x="1669" y="30118"/>
                    <a:pt x="3669" y="30118"/>
                  </a:cubicBezTo>
                  <a:cubicBezTo>
                    <a:pt x="4281" y="30118"/>
                    <a:pt x="4925" y="29958"/>
                    <a:pt x="5561" y="29539"/>
                  </a:cubicBezTo>
                  <a:cubicBezTo>
                    <a:pt x="5561" y="29539"/>
                    <a:pt x="7859" y="13740"/>
                    <a:pt x="26349" y="11228"/>
                  </a:cubicBezTo>
                  <a:lnTo>
                    <a:pt x="26349" y="11228"/>
                  </a:lnTo>
                  <a:cubicBezTo>
                    <a:pt x="26349" y="11228"/>
                    <a:pt x="25754" y="23491"/>
                    <a:pt x="30504" y="31409"/>
                  </a:cubicBezTo>
                  <a:cubicBezTo>
                    <a:pt x="35255" y="39326"/>
                    <a:pt x="37481" y="42124"/>
                    <a:pt x="37481" y="42124"/>
                  </a:cubicBezTo>
                  <a:cubicBezTo>
                    <a:pt x="37481" y="42124"/>
                    <a:pt x="37729" y="42199"/>
                    <a:pt x="38146" y="42199"/>
                  </a:cubicBezTo>
                  <a:cubicBezTo>
                    <a:pt x="39141" y="42199"/>
                    <a:pt x="41097" y="41774"/>
                    <a:pt x="42958" y="38898"/>
                  </a:cubicBezTo>
                  <a:cubicBezTo>
                    <a:pt x="42958" y="38898"/>
                    <a:pt x="32124" y="21431"/>
                    <a:pt x="35862" y="9192"/>
                  </a:cubicBezTo>
                  <a:cubicBezTo>
                    <a:pt x="38213" y="1502"/>
                    <a:pt x="38610" y="75"/>
                    <a:pt x="38581" y="75"/>
                  </a:cubicBezTo>
                  <a:cubicBezTo>
                    <a:pt x="38564" y="75"/>
                    <a:pt x="38398" y="572"/>
                    <a:pt x="38398" y="572"/>
                  </a:cubicBezTo>
                  <a:lnTo>
                    <a:pt x="23599" y="0"/>
                  </a:ln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20;p40">
              <a:extLst>
                <a:ext uri="{FF2B5EF4-FFF2-40B4-BE49-F238E27FC236}">
                  <a16:creationId xmlns:a16="http://schemas.microsoft.com/office/drawing/2014/main" id="{C3F5F5DA-9DA0-40D1-A6D5-6EE18B4E758C}"/>
                </a:ext>
              </a:extLst>
            </p:cNvPr>
            <p:cNvSpPr/>
            <p:nvPr/>
          </p:nvSpPr>
          <p:spPr>
            <a:xfrm>
              <a:off x="7505681" y="2729024"/>
              <a:ext cx="171416" cy="180681"/>
            </a:xfrm>
            <a:custGeom>
              <a:avLst/>
              <a:gdLst/>
              <a:ahLst/>
              <a:cxnLst/>
              <a:rect l="l" t="t" r="r" b="b"/>
              <a:pathLst>
                <a:path w="6013" h="6338" extrusionOk="0">
                  <a:moveTo>
                    <a:pt x="3673" y="0"/>
                  </a:moveTo>
                  <a:cubicBezTo>
                    <a:pt x="1613" y="0"/>
                    <a:pt x="1463" y="2365"/>
                    <a:pt x="1405" y="2552"/>
                  </a:cubicBezTo>
                  <a:cubicBezTo>
                    <a:pt x="1334" y="2730"/>
                    <a:pt x="0" y="3373"/>
                    <a:pt x="0" y="3373"/>
                  </a:cubicBezTo>
                  <a:lnTo>
                    <a:pt x="238" y="5647"/>
                  </a:lnTo>
                  <a:cubicBezTo>
                    <a:pt x="238" y="5647"/>
                    <a:pt x="1511" y="4931"/>
                    <a:pt x="2178" y="4931"/>
                  </a:cubicBezTo>
                  <a:cubicBezTo>
                    <a:pt x="2345" y="4931"/>
                    <a:pt x="2474" y="4976"/>
                    <a:pt x="2536" y="5088"/>
                  </a:cubicBezTo>
                  <a:cubicBezTo>
                    <a:pt x="2846" y="5635"/>
                    <a:pt x="4310" y="6338"/>
                    <a:pt x="4310" y="6338"/>
                  </a:cubicBezTo>
                  <a:cubicBezTo>
                    <a:pt x="4310" y="6338"/>
                    <a:pt x="6013" y="123"/>
                    <a:pt x="3810" y="4"/>
                  </a:cubicBezTo>
                  <a:cubicBezTo>
                    <a:pt x="3764" y="1"/>
                    <a:pt x="3718" y="0"/>
                    <a:pt x="3673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21;p40">
              <a:extLst>
                <a:ext uri="{FF2B5EF4-FFF2-40B4-BE49-F238E27FC236}">
                  <a16:creationId xmlns:a16="http://schemas.microsoft.com/office/drawing/2014/main" id="{33694B3D-E870-4746-898D-8E128E476178}"/>
                </a:ext>
              </a:extLst>
            </p:cNvPr>
            <p:cNvSpPr/>
            <p:nvPr/>
          </p:nvSpPr>
          <p:spPr>
            <a:xfrm>
              <a:off x="6740618" y="2778058"/>
              <a:ext cx="895078" cy="395485"/>
            </a:xfrm>
            <a:custGeom>
              <a:avLst/>
              <a:gdLst/>
              <a:ahLst/>
              <a:cxnLst/>
              <a:rect l="l" t="t" r="r" b="b"/>
              <a:pathLst>
                <a:path w="31398" h="13873" extrusionOk="0">
                  <a:moveTo>
                    <a:pt x="25875" y="1"/>
                  </a:moveTo>
                  <a:cubicBezTo>
                    <a:pt x="24767" y="1"/>
                    <a:pt x="22307" y="1146"/>
                    <a:pt x="16836" y="3106"/>
                  </a:cubicBezTo>
                  <a:cubicBezTo>
                    <a:pt x="14358" y="3994"/>
                    <a:pt x="11617" y="4267"/>
                    <a:pt x="9187" y="4267"/>
                  </a:cubicBezTo>
                  <a:cubicBezTo>
                    <a:pt x="5334" y="4267"/>
                    <a:pt x="2263" y="3582"/>
                    <a:pt x="2263" y="3582"/>
                  </a:cubicBezTo>
                  <a:lnTo>
                    <a:pt x="2263" y="3582"/>
                  </a:lnTo>
                  <a:cubicBezTo>
                    <a:pt x="1" y="4427"/>
                    <a:pt x="1346" y="10142"/>
                    <a:pt x="2560" y="11547"/>
                  </a:cubicBezTo>
                  <a:cubicBezTo>
                    <a:pt x="3413" y="12525"/>
                    <a:pt x="12864" y="13872"/>
                    <a:pt x="19972" y="13872"/>
                  </a:cubicBezTo>
                  <a:cubicBezTo>
                    <a:pt x="22990" y="13872"/>
                    <a:pt x="25586" y="13629"/>
                    <a:pt x="26921" y="13012"/>
                  </a:cubicBezTo>
                  <a:cubicBezTo>
                    <a:pt x="31397" y="10940"/>
                    <a:pt x="27159" y="582"/>
                    <a:pt x="26337" y="105"/>
                  </a:cubicBezTo>
                  <a:cubicBezTo>
                    <a:pt x="26218" y="35"/>
                    <a:pt x="26067" y="1"/>
                    <a:pt x="25875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22;p40">
              <a:extLst>
                <a:ext uri="{FF2B5EF4-FFF2-40B4-BE49-F238E27FC236}">
                  <a16:creationId xmlns:a16="http://schemas.microsoft.com/office/drawing/2014/main" id="{BE9C4CE2-339B-415D-966A-9F6F95CAE954}"/>
                </a:ext>
              </a:extLst>
            </p:cNvPr>
            <p:cNvSpPr/>
            <p:nvPr/>
          </p:nvSpPr>
          <p:spPr>
            <a:xfrm>
              <a:off x="6358785" y="2843568"/>
              <a:ext cx="459911" cy="591901"/>
            </a:xfrm>
            <a:custGeom>
              <a:avLst/>
              <a:gdLst/>
              <a:ahLst/>
              <a:cxnLst/>
              <a:rect l="l" t="t" r="r" b="b"/>
              <a:pathLst>
                <a:path w="16133" h="20763" extrusionOk="0">
                  <a:moveTo>
                    <a:pt x="10905" y="1"/>
                  </a:moveTo>
                  <a:cubicBezTo>
                    <a:pt x="9768" y="1"/>
                    <a:pt x="8037" y="248"/>
                    <a:pt x="8037" y="248"/>
                  </a:cubicBezTo>
                  <a:lnTo>
                    <a:pt x="5620" y="1165"/>
                  </a:lnTo>
                  <a:lnTo>
                    <a:pt x="2738" y="8666"/>
                  </a:lnTo>
                  <a:cubicBezTo>
                    <a:pt x="2738" y="8666"/>
                    <a:pt x="0" y="16405"/>
                    <a:pt x="464" y="17345"/>
                  </a:cubicBezTo>
                  <a:cubicBezTo>
                    <a:pt x="848" y="18102"/>
                    <a:pt x="7019" y="20763"/>
                    <a:pt x="10924" y="20763"/>
                  </a:cubicBezTo>
                  <a:cubicBezTo>
                    <a:pt x="11872" y="20763"/>
                    <a:pt x="12686" y="20606"/>
                    <a:pt x="13252" y="20227"/>
                  </a:cubicBezTo>
                  <a:cubicBezTo>
                    <a:pt x="16133" y="18286"/>
                    <a:pt x="15954" y="9249"/>
                    <a:pt x="15954" y="9249"/>
                  </a:cubicBezTo>
                  <a:cubicBezTo>
                    <a:pt x="15954" y="9249"/>
                    <a:pt x="14764" y="3796"/>
                    <a:pt x="15657" y="1284"/>
                  </a:cubicBezTo>
                  <a:cubicBezTo>
                    <a:pt x="15657" y="1284"/>
                    <a:pt x="12466" y="296"/>
                    <a:pt x="11668" y="69"/>
                  </a:cubicBezTo>
                  <a:cubicBezTo>
                    <a:pt x="11494" y="20"/>
                    <a:pt x="11223" y="1"/>
                    <a:pt x="10905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23;p40">
              <a:extLst>
                <a:ext uri="{FF2B5EF4-FFF2-40B4-BE49-F238E27FC236}">
                  <a16:creationId xmlns:a16="http://schemas.microsoft.com/office/drawing/2014/main" id="{5A0B5F03-A3E8-4AAB-B595-5FD6B4F4CCBA}"/>
                </a:ext>
              </a:extLst>
            </p:cNvPr>
            <p:cNvSpPr/>
            <p:nvPr/>
          </p:nvSpPr>
          <p:spPr>
            <a:xfrm>
              <a:off x="6587190" y="2837724"/>
              <a:ext cx="119161" cy="74262"/>
            </a:xfrm>
            <a:custGeom>
              <a:avLst/>
              <a:gdLst/>
              <a:ahLst/>
              <a:cxnLst/>
              <a:rect l="l" t="t" r="r" b="b"/>
              <a:pathLst>
                <a:path w="4180" h="2605" extrusionOk="0">
                  <a:moveTo>
                    <a:pt x="49" y="1"/>
                  </a:moveTo>
                  <a:lnTo>
                    <a:pt x="49" y="1"/>
                  </a:lnTo>
                  <a:cubicBezTo>
                    <a:pt x="13" y="548"/>
                    <a:pt x="1" y="1167"/>
                    <a:pt x="84" y="1382"/>
                  </a:cubicBezTo>
                  <a:cubicBezTo>
                    <a:pt x="230" y="1775"/>
                    <a:pt x="696" y="2605"/>
                    <a:pt x="1811" y="2605"/>
                  </a:cubicBezTo>
                  <a:cubicBezTo>
                    <a:pt x="1876" y="2605"/>
                    <a:pt x="1943" y="2602"/>
                    <a:pt x="2013" y="2596"/>
                  </a:cubicBezTo>
                  <a:cubicBezTo>
                    <a:pt x="3287" y="2477"/>
                    <a:pt x="4132" y="953"/>
                    <a:pt x="4180" y="394"/>
                  </a:cubicBezTo>
                  <a:lnTo>
                    <a:pt x="4180" y="167"/>
                  </a:lnTo>
                  <a:cubicBezTo>
                    <a:pt x="3609" y="370"/>
                    <a:pt x="3013" y="477"/>
                    <a:pt x="2418" y="489"/>
                  </a:cubicBezTo>
                  <a:cubicBezTo>
                    <a:pt x="2366" y="490"/>
                    <a:pt x="2315" y="491"/>
                    <a:pt x="2264" y="491"/>
                  </a:cubicBezTo>
                  <a:cubicBezTo>
                    <a:pt x="1495" y="491"/>
                    <a:pt x="740" y="324"/>
                    <a:pt x="49" y="1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24;p40">
              <a:extLst>
                <a:ext uri="{FF2B5EF4-FFF2-40B4-BE49-F238E27FC236}">
                  <a16:creationId xmlns:a16="http://schemas.microsoft.com/office/drawing/2014/main" id="{87C98E7B-3F39-4E67-A0AB-2EFD2263FB4D}"/>
                </a:ext>
              </a:extLst>
            </p:cNvPr>
            <p:cNvSpPr/>
            <p:nvPr/>
          </p:nvSpPr>
          <p:spPr>
            <a:xfrm>
              <a:off x="6588558" y="2767481"/>
              <a:ext cx="118135" cy="84268"/>
            </a:xfrm>
            <a:custGeom>
              <a:avLst/>
              <a:gdLst/>
              <a:ahLst/>
              <a:cxnLst/>
              <a:rect l="l" t="t" r="r" b="b"/>
              <a:pathLst>
                <a:path w="4144" h="2956" extrusionOk="0">
                  <a:moveTo>
                    <a:pt x="3942" y="0"/>
                  </a:moveTo>
                  <a:lnTo>
                    <a:pt x="72" y="1512"/>
                  </a:lnTo>
                  <a:cubicBezTo>
                    <a:pt x="72" y="1512"/>
                    <a:pt x="24" y="1965"/>
                    <a:pt x="1" y="2465"/>
                  </a:cubicBezTo>
                  <a:cubicBezTo>
                    <a:pt x="692" y="2788"/>
                    <a:pt x="1458" y="2955"/>
                    <a:pt x="2227" y="2955"/>
                  </a:cubicBezTo>
                  <a:cubicBezTo>
                    <a:pt x="2279" y="2955"/>
                    <a:pt x="2330" y="2954"/>
                    <a:pt x="2382" y="2953"/>
                  </a:cubicBezTo>
                  <a:cubicBezTo>
                    <a:pt x="2977" y="2941"/>
                    <a:pt x="3572" y="2834"/>
                    <a:pt x="4144" y="2631"/>
                  </a:cubicBezTo>
                  <a:cubicBezTo>
                    <a:pt x="4144" y="1846"/>
                    <a:pt x="3942" y="0"/>
                    <a:pt x="3942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5;p40">
              <a:extLst>
                <a:ext uri="{FF2B5EF4-FFF2-40B4-BE49-F238E27FC236}">
                  <a16:creationId xmlns:a16="http://schemas.microsoft.com/office/drawing/2014/main" id="{B6FCDEB7-E76C-40BA-B2B6-6CFC5D2093C2}"/>
                </a:ext>
              </a:extLst>
            </p:cNvPr>
            <p:cNvSpPr/>
            <p:nvPr/>
          </p:nvSpPr>
          <p:spPr>
            <a:xfrm>
              <a:off x="6273233" y="1812300"/>
              <a:ext cx="808929" cy="442493"/>
            </a:xfrm>
            <a:custGeom>
              <a:avLst/>
              <a:gdLst/>
              <a:ahLst/>
              <a:cxnLst/>
              <a:rect l="l" t="t" r="r" b="b"/>
              <a:pathLst>
                <a:path w="28376" h="15522" extrusionOk="0">
                  <a:moveTo>
                    <a:pt x="14394" y="1"/>
                  </a:moveTo>
                  <a:cubicBezTo>
                    <a:pt x="11064" y="1"/>
                    <a:pt x="9609" y="3264"/>
                    <a:pt x="9609" y="3264"/>
                  </a:cubicBezTo>
                  <a:cubicBezTo>
                    <a:pt x="9609" y="3264"/>
                    <a:pt x="8025" y="2068"/>
                    <a:pt x="5794" y="2068"/>
                  </a:cubicBezTo>
                  <a:cubicBezTo>
                    <a:pt x="4354" y="2068"/>
                    <a:pt x="2645" y="2566"/>
                    <a:pt x="917" y="4205"/>
                  </a:cubicBezTo>
                  <a:cubicBezTo>
                    <a:pt x="179" y="6419"/>
                    <a:pt x="1" y="9384"/>
                    <a:pt x="3144" y="11015"/>
                  </a:cubicBezTo>
                  <a:cubicBezTo>
                    <a:pt x="3860" y="11385"/>
                    <a:pt x="4521" y="11531"/>
                    <a:pt x="5118" y="11531"/>
                  </a:cubicBezTo>
                  <a:cubicBezTo>
                    <a:pt x="7370" y="11531"/>
                    <a:pt x="8716" y="9455"/>
                    <a:pt x="8716" y="9455"/>
                  </a:cubicBezTo>
                  <a:cubicBezTo>
                    <a:pt x="8716" y="9455"/>
                    <a:pt x="9061" y="12003"/>
                    <a:pt x="12145" y="12206"/>
                  </a:cubicBezTo>
                  <a:cubicBezTo>
                    <a:pt x="12250" y="12213"/>
                    <a:pt x="12353" y="12216"/>
                    <a:pt x="12453" y="12216"/>
                  </a:cubicBezTo>
                  <a:cubicBezTo>
                    <a:pt x="15281" y="12216"/>
                    <a:pt x="16169" y="9551"/>
                    <a:pt x="16169" y="9551"/>
                  </a:cubicBezTo>
                  <a:lnTo>
                    <a:pt x="16169" y="9551"/>
                  </a:lnTo>
                  <a:cubicBezTo>
                    <a:pt x="16169" y="9551"/>
                    <a:pt x="15729" y="12373"/>
                    <a:pt x="18515" y="12777"/>
                  </a:cubicBezTo>
                  <a:cubicBezTo>
                    <a:pt x="18879" y="12832"/>
                    <a:pt x="19207" y="12855"/>
                    <a:pt x="19503" y="12855"/>
                  </a:cubicBezTo>
                  <a:cubicBezTo>
                    <a:pt x="21478" y="12855"/>
                    <a:pt x="21991" y="11801"/>
                    <a:pt x="21991" y="11801"/>
                  </a:cubicBezTo>
                  <a:lnTo>
                    <a:pt x="21991" y="11801"/>
                  </a:lnTo>
                  <a:cubicBezTo>
                    <a:pt x="21991" y="11801"/>
                    <a:pt x="20932" y="15266"/>
                    <a:pt x="24051" y="15516"/>
                  </a:cubicBezTo>
                  <a:cubicBezTo>
                    <a:pt x="24105" y="15520"/>
                    <a:pt x="24159" y="15522"/>
                    <a:pt x="24213" y="15522"/>
                  </a:cubicBezTo>
                  <a:cubicBezTo>
                    <a:pt x="26509" y="15522"/>
                    <a:pt x="28375" y="11834"/>
                    <a:pt x="27957" y="8646"/>
                  </a:cubicBezTo>
                  <a:cubicBezTo>
                    <a:pt x="27402" y="8191"/>
                    <a:pt x="26810" y="8043"/>
                    <a:pt x="26276" y="8043"/>
                  </a:cubicBezTo>
                  <a:cubicBezTo>
                    <a:pt x="25285" y="8043"/>
                    <a:pt x="24492" y="8551"/>
                    <a:pt x="24492" y="8551"/>
                  </a:cubicBezTo>
                  <a:cubicBezTo>
                    <a:pt x="24492" y="8551"/>
                    <a:pt x="25420" y="7265"/>
                    <a:pt x="23396" y="4943"/>
                  </a:cubicBezTo>
                  <a:cubicBezTo>
                    <a:pt x="22707" y="4147"/>
                    <a:pt x="21966" y="3886"/>
                    <a:pt x="21289" y="3886"/>
                  </a:cubicBezTo>
                  <a:cubicBezTo>
                    <a:pt x="19991" y="3886"/>
                    <a:pt x="18932" y="4848"/>
                    <a:pt x="18932" y="4848"/>
                  </a:cubicBezTo>
                  <a:cubicBezTo>
                    <a:pt x="18932" y="4848"/>
                    <a:pt x="20098" y="1276"/>
                    <a:pt x="15788" y="181"/>
                  </a:cubicBezTo>
                  <a:cubicBezTo>
                    <a:pt x="15291" y="56"/>
                    <a:pt x="14826" y="1"/>
                    <a:pt x="143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26;p40">
              <a:extLst>
                <a:ext uri="{FF2B5EF4-FFF2-40B4-BE49-F238E27FC236}">
                  <a16:creationId xmlns:a16="http://schemas.microsoft.com/office/drawing/2014/main" id="{3C680F50-3763-4EDF-8AE7-700E66AAC846}"/>
                </a:ext>
              </a:extLst>
            </p:cNvPr>
            <p:cNvSpPr/>
            <p:nvPr/>
          </p:nvSpPr>
          <p:spPr>
            <a:xfrm>
              <a:off x="6160542" y="1932147"/>
              <a:ext cx="994199" cy="565845"/>
            </a:xfrm>
            <a:custGeom>
              <a:avLst/>
              <a:gdLst/>
              <a:ahLst/>
              <a:cxnLst/>
              <a:rect l="l" t="t" r="r" b="b"/>
              <a:pathLst>
                <a:path w="34875" h="19849" extrusionOk="0">
                  <a:moveTo>
                    <a:pt x="4870" y="1"/>
                  </a:moveTo>
                  <a:lnTo>
                    <a:pt x="4870" y="1"/>
                  </a:lnTo>
                  <a:cubicBezTo>
                    <a:pt x="4751" y="108"/>
                    <a:pt x="4644" y="227"/>
                    <a:pt x="4525" y="346"/>
                  </a:cubicBezTo>
                  <a:cubicBezTo>
                    <a:pt x="1" y="5049"/>
                    <a:pt x="4073" y="9466"/>
                    <a:pt x="4073" y="9466"/>
                  </a:cubicBezTo>
                  <a:cubicBezTo>
                    <a:pt x="2453" y="11598"/>
                    <a:pt x="4358" y="14229"/>
                    <a:pt x="4358" y="14229"/>
                  </a:cubicBezTo>
                  <a:lnTo>
                    <a:pt x="27588" y="19849"/>
                  </a:lnTo>
                  <a:cubicBezTo>
                    <a:pt x="27588" y="19849"/>
                    <a:pt x="30469" y="18503"/>
                    <a:pt x="31540" y="15658"/>
                  </a:cubicBezTo>
                  <a:cubicBezTo>
                    <a:pt x="32600" y="12800"/>
                    <a:pt x="30338" y="12371"/>
                    <a:pt x="30338" y="12371"/>
                  </a:cubicBezTo>
                  <a:cubicBezTo>
                    <a:pt x="30338" y="12371"/>
                    <a:pt x="34874" y="11443"/>
                    <a:pt x="33362" y="6811"/>
                  </a:cubicBezTo>
                  <a:cubicBezTo>
                    <a:pt x="32969" y="5621"/>
                    <a:pt x="32457" y="4894"/>
                    <a:pt x="31910" y="4454"/>
                  </a:cubicBezTo>
                  <a:lnTo>
                    <a:pt x="31910" y="4454"/>
                  </a:lnTo>
                  <a:cubicBezTo>
                    <a:pt x="32328" y="7625"/>
                    <a:pt x="30467" y="11319"/>
                    <a:pt x="28176" y="11319"/>
                  </a:cubicBezTo>
                  <a:cubicBezTo>
                    <a:pt x="28119" y="11319"/>
                    <a:pt x="28062" y="11316"/>
                    <a:pt x="28004" y="11312"/>
                  </a:cubicBezTo>
                  <a:cubicBezTo>
                    <a:pt x="24885" y="11074"/>
                    <a:pt x="25944" y="7597"/>
                    <a:pt x="25944" y="7597"/>
                  </a:cubicBezTo>
                  <a:lnTo>
                    <a:pt x="25944" y="7597"/>
                  </a:lnTo>
                  <a:cubicBezTo>
                    <a:pt x="25944" y="7597"/>
                    <a:pt x="25424" y="8656"/>
                    <a:pt x="23417" y="8656"/>
                  </a:cubicBezTo>
                  <a:cubicBezTo>
                    <a:pt x="23132" y="8656"/>
                    <a:pt x="22816" y="8634"/>
                    <a:pt x="22468" y="8585"/>
                  </a:cubicBezTo>
                  <a:cubicBezTo>
                    <a:pt x="19682" y="8180"/>
                    <a:pt x="20122" y="5347"/>
                    <a:pt x="20122" y="5347"/>
                  </a:cubicBezTo>
                  <a:lnTo>
                    <a:pt x="20122" y="5347"/>
                  </a:lnTo>
                  <a:cubicBezTo>
                    <a:pt x="20122" y="5347"/>
                    <a:pt x="19223" y="8012"/>
                    <a:pt x="16394" y="8012"/>
                  </a:cubicBezTo>
                  <a:cubicBezTo>
                    <a:pt x="16294" y="8012"/>
                    <a:pt x="16191" y="8009"/>
                    <a:pt x="16086" y="8002"/>
                  </a:cubicBezTo>
                  <a:cubicBezTo>
                    <a:pt x="13014" y="7799"/>
                    <a:pt x="12669" y="5251"/>
                    <a:pt x="12669" y="5251"/>
                  </a:cubicBezTo>
                  <a:cubicBezTo>
                    <a:pt x="12669" y="5251"/>
                    <a:pt x="11317" y="7331"/>
                    <a:pt x="9065" y="7331"/>
                  </a:cubicBezTo>
                  <a:cubicBezTo>
                    <a:pt x="8466" y="7331"/>
                    <a:pt x="7803" y="7184"/>
                    <a:pt x="7085" y="6811"/>
                  </a:cubicBezTo>
                  <a:cubicBezTo>
                    <a:pt x="3954" y="5180"/>
                    <a:pt x="4132" y="2215"/>
                    <a:pt x="4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27;p40">
              <a:extLst>
                <a:ext uri="{FF2B5EF4-FFF2-40B4-BE49-F238E27FC236}">
                  <a16:creationId xmlns:a16="http://schemas.microsoft.com/office/drawing/2014/main" id="{B4E28D3B-8C90-4591-B05A-20DEAF70BE5E}"/>
                </a:ext>
              </a:extLst>
            </p:cNvPr>
            <p:cNvSpPr/>
            <p:nvPr/>
          </p:nvSpPr>
          <p:spPr>
            <a:xfrm>
              <a:off x="6546823" y="1957604"/>
              <a:ext cx="48206" cy="47893"/>
            </a:xfrm>
            <a:custGeom>
              <a:avLst/>
              <a:gdLst/>
              <a:ahLst/>
              <a:cxnLst/>
              <a:rect l="l" t="t" r="r" b="b"/>
              <a:pathLst>
                <a:path w="1691" h="1680" extrusionOk="0">
                  <a:moveTo>
                    <a:pt x="845" y="1"/>
                  </a:moveTo>
                  <a:cubicBezTo>
                    <a:pt x="381" y="1"/>
                    <a:pt x="0" y="382"/>
                    <a:pt x="0" y="846"/>
                  </a:cubicBezTo>
                  <a:cubicBezTo>
                    <a:pt x="0" y="1310"/>
                    <a:pt x="381" y="1680"/>
                    <a:pt x="845" y="1680"/>
                  </a:cubicBezTo>
                  <a:cubicBezTo>
                    <a:pt x="1310" y="1680"/>
                    <a:pt x="1691" y="1310"/>
                    <a:pt x="1691" y="846"/>
                  </a:cubicBezTo>
                  <a:cubicBezTo>
                    <a:pt x="1691" y="382"/>
                    <a:pt x="1310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28;p40">
              <a:extLst>
                <a:ext uri="{FF2B5EF4-FFF2-40B4-BE49-F238E27FC236}">
                  <a16:creationId xmlns:a16="http://schemas.microsoft.com/office/drawing/2014/main" id="{CEE3FC97-09D7-4D83-9842-38E75CE9AC3C}"/>
                </a:ext>
              </a:extLst>
            </p:cNvPr>
            <p:cNvSpPr/>
            <p:nvPr/>
          </p:nvSpPr>
          <p:spPr>
            <a:xfrm>
              <a:off x="6362007" y="1917978"/>
              <a:ext cx="136494" cy="61890"/>
            </a:xfrm>
            <a:custGeom>
              <a:avLst/>
              <a:gdLst/>
              <a:ahLst/>
              <a:cxnLst/>
              <a:rect l="l" t="t" r="r" b="b"/>
              <a:pathLst>
                <a:path w="4788" h="2171" extrusionOk="0">
                  <a:moveTo>
                    <a:pt x="1213" y="1"/>
                  </a:moveTo>
                  <a:cubicBezTo>
                    <a:pt x="600" y="1"/>
                    <a:pt x="142" y="133"/>
                    <a:pt x="113" y="450"/>
                  </a:cubicBezTo>
                  <a:cubicBezTo>
                    <a:pt x="0" y="1688"/>
                    <a:pt x="1345" y="2171"/>
                    <a:pt x="2595" y="2171"/>
                  </a:cubicBezTo>
                  <a:cubicBezTo>
                    <a:pt x="3581" y="2171"/>
                    <a:pt x="4509" y="1870"/>
                    <a:pt x="4614" y="1403"/>
                  </a:cubicBezTo>
                  <a:cubicBezTo>
                    <a:pt x="4787" y="676"/>
                    <a:pt x="2601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29;p40">
              <a:extLst>
                <a:ext uri="{FF2B5EF4-FFF2-40B4-BE49-F238E27FC236}">
                  <a16:creationId xmlns:a16="http://schemas.microsoft.com/office/drawing/2014/main" id="{F77CABD1-2C0B-484A-B297-646C5F2FF701}"/>
                </a:ext>
              </a:extLst>
            </p:cNvPr>
            <p:cNvSpPr/>
            <p:nvPr/>
          </p:nvSpPr>
          <p:spPr>
            <a:xfrm>
              <a:off x="6238368" y="2314122"/>
              <a:ext cx="102114" cy="178942"/>
            </a:xfrm>
            <a:custGeom>
              <a:avLst/>
              <a:gdLst/>
              <a:ahLst/>
              <a:cxnLst/>
              <a:rect l="l" t="t" r="r" b="b"/>
              <a:pathLst>
                <a:path w="3582" h="6277" extrusionOk="0">
                  <a:moveTo>
                    <a:pt x="2930" y="0"/>
                  </a:moveTo>
                  <a:cubicBezTo>
                    <a:pt x="1944" y="0"/>
                    <a:pt x="178" y="364"/>
                    <a:pt x="93" y="2949"/>
                  </a:cubicBezTo>
                  <a:cubicBezTo>
                    <a:pt x="0" y="6063"/>
                    <a:pt x="2268" y="6276"/>
                    <a:pt x="2890" y="6276"/>
                  </a:cubicBezTo>
                  <a:cubicBezTo>
                    <a:pt x="2988" y="6276"/>
                    <a:pt x="3045" y="6271"/>
                    <a:pt x="3045" y="6271"/>
                  </a:cubicBezTo>
                  <a:lnTo>
                    <a:pt x="3581" y="56"/>
                  </a:lnTo>
                  <a:cubicBezTo>
                    <a:pt x="3581" y="56"/>
                    <a:pt x="3315" y="0"/>
                    <a:pt x="2930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30;p40">
              <a:extLst>
                <a:ext uri="{FF2B5EF4-FFF2-40B4-BE49-F238E27FC236}">
                  <a16:creationId xmlns:a16="http://schemas.microsoft.com/office/drawing/2014/main" id="{37801490-3BC5-43DC-9FFA-27E18258FB77}"/>
                </a:ext>
              </a:extLst>
            </p:cNvPr>
            <p:cNvSpPr/>
            <p:nvPr/>
          </p:nvSpPr>
          <p:spPr>
            <a:xfrm>
              <a:off x="6839740" y="2434396"/>
              <a:ext cx="172613" cy="193395"/>
            </a:xfrm>
            <a:custGeom>
              <a:avLst/>
              <a:gdLst/>
              <a:ahLst/>
              <a:cxnLst/>
              <a:rect l="l" t="t" r="r" b="b"/>
              <a:pathLst>
                <a:path w="6055" h="6784" extrusionOk="0">
                  <a:moveTo>
                    <a:pt x="2903" y="0"/>
                  </a:moveTo>
                  <a:cubicBezTo>
                    <a:pt x="2424" y="0"/>
                    <a:pt x="2084" y="75"/>
                    <a:pt x="2084" y="75"/>
                  </a:cubicBezTo>
                  <a:cubicBezTo>
                    <a:pt x="2084" y="75"/>
                    <a:pt x="0" y="3314"/>
                    <a:pt x="584" y="5326"/>
                  </a:cubicBezTo>
                  <a:cubicBezTo>
                    <a:pt x="840" y="6211"/>
                    <a:pt x="1910" y="6783"/>
                    <a:pt x="3033" y="6783"/>
                  </a:cubicBezTo>
                  <a:cubicBezTo>
                    <a:pt x="4463" y="6783"/>
                    <a:pt x="5979" y="5856"/>
                    <a:pt x="6013" y="3469"/>
                  </a:cubicBezTo>
                  <a:cubicBezTo>
                    <a:pt x="6055" y="442"/>
                    <a:pt x="4067" y="0"/>
                    <a:pt x="2903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31;p40">
              <a:extLst>
                <a:ext uri="{FF2B5EF4-FFF2-40B4-BE49-F238E27FC236}">
                  <a16:creationId xmlns:a16="http://schemas.microsoft.com/office/drawing/2014/main" id="{94816BBC-5327-4ACF-A3E8-595B7F30BA0A}"/>
                </a:ext>
              </a:extLst>
            </p:cNvPr>
            <p:cNvSpPr/>
            <p:nvPr/>
          </p:nvSpPr>
          <p:spPr>
            <a:xfrm>
              <a:off x="6236230" y="2213547"/>
              <a:ext cx="662913" cy="599912"/>
            </a:xfrm>
            <a:custGeom>
              <a:avLst/>
              <a:gdLst/>
              <a:ahLst/>
              <a:cxnLst/>
              <a:rect l="l" t="t" r="r" b="b"/>
              <a:pathLst>
                <a:path w="23254" h="21044" extrusionOk="0">
                  <a:moveTo>
                    <a:pt x="4859" y="0"/>
                  </a:moveTo>
                  <a:lnTo>
                    <a:pt x="4859" y="0"/>
                  </a:lnTo>
                  <a:cubicBezTo>
                    <a:pt x="2239" y="6537"/>
                    <a:pt x="1" y="18240"/>
                    <a:pt x="11407" y="20765"/>
                  </a:cubicBezTo>
                  <a:cubicBezTo>
                    <a:pt x="12267" y="20955"/>
                    <a:pt x="13064" y="21043"/>
                    <a:pt x="13804" y="21043"/>
                  </a:cubicBezTo>
                  <a:cubicBezTo>
                    <a:pt x="22867" y="21043"/>
                    <a:pt x="23254" y="7822"/>
                    <a:pt x="23254" y="7822"/>
                  </a:cubicBezTo>
                  <a:cubicBezTo>
                    <a:pt x="20575" y="6120"/>
                    <a:pt x="21349" y="1822"/>
                    <a:pt x="21349" y="1822"/>
                  </a:cubicBezTo>
                  <a:lnTo>
                    <a:pt x="21349" y="1822"/>
                  </a:lnTo>
                  <a:cubicBezTo>
                    <a:pt x="21349" y="1822"/>
                    <a:pt x="20967" y="3215"/>
                    <a:pt x="18598" y="3310"/>
                  </a:cubicBezTo>
                  <a:cubicBezTo>
                    <a:pt x="18548" y="3312"/>
                    <a:pt x="18499" y="3313"/>
                    <a:pt x="18450" y="3313"/>
                  </a:cubicBezTo>
                  <a:cubicBezTo>
                    <a:pt x="16205" y="3313"/>
                    <a:pt x="15658" y="1203"/>
                    <a:pt x="15658" y="1203"/>
                  </a:cubicBezTo>
                  <a:cubicBezTo>
                    <a:pt x="14932" y="2014"/>
                    <a:pt x="13909" y="2471"/>
                    <a:pt x="12838" y="2471"/>
                  </a:cubicBezTo>
                  <a:cubicBezTo>
                    <a:pt x="12715" y="2471"/>
                    <a:pt x="12591" y="2465"/>
                    <a:pt x="12467" y="2453"/>
                  </a:cubicBezTo>
                  <a:cubicBezTo>
                    <a:pt x="10455" y="2262"/>
                    <a:pt x="10014" y="310"/>
                    <a:pt x="10014" y="310"/>
                  </a:cubicBezTo>
                  <a:cubicBezTo>
                    <a:pt x="10014" y="310"/>
                    <a:pt x="9562" y="1381"/>
                    <a:pt x="7287" y="1381"/>
                  </a:cubicBezTo>
                  <a:cubicBezTo>
                    <a:pt x="5013" y="1381"/>
                    <a:pt x="4859" y="0"/>
                    <a:pt x="4859" y="0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32;p40">
              <a:extLst>
                <a:ext uri="{FF2B5EF4-FFF2-40B4-BE49-F238E27FC236}">
                  <a16:creationId xmlns:a16="http://schemas.microsoft.com/office/drawing/2014/main" id="{AA4F63C9-0F3D-4A05-9AB8-6A37CE8AC01C}"/>
                </a:ext>
              </a:extLst>
            </p:cNvPr>
            <p:cNvSpPr/>
            <p:nvPr/>
          </p:nvSpPr>
          <p:spPr>
            <a:xfrm>
              <a:off x="6451093" y="2345908"/>
              <a:ext cx="99149" cy="160241"/>
            </a:xfrm>
            <a:custGeom>
              <a:avLst/>
              <a:gdLst/>
              <a:ahLst/>
              <a:cxnLst/>
              <a:rect l="l" t="t" r="r" b="b"/>
              <a:pathLst>
                <a:path w="3478" h="5621" extrusionOk="0">
                  <a:moveTo>
                    <a:pt x="2227" y="1"/>
                  </a:moveTo>
                  <a:cubicBezTo>
                    <a:pt x="1370" y="477"/>
                    <a:pt x="715" y="1251"/>
                    <a:pt x="393" y="2167"/>
                  </a:cubicBezTo>
                  <a:cubicBezTo>
                    <a:pt x="1" y="3322"/>
                    <a:pt x="131" y="4584"/>
                    <a:pt x="751" y="5620"/>
                  </a:cubicBezTo>
                  <a:cubicBezTo>
                    <a:pt x="1917" y="5346"/>
                    <a:pt x="2834" y="4453"/>
                    <a:pt x="3132" y="3287"/>
                  </a:cubicBezTo>
                  <a:cubicBezTo>
                    <a:pt x="3477" y="2025"/>
                    <a:pt x="3084" y="763"/>
                    <a:pt x="2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33;p40">
              <a:extLst>
                <a:ext uri="{FF2B5EF4-FFF2-40B4-BE49-F238E27FC236}">
                  <a16:creationId xmlns:a16="http://schemas.microsoft.com/office/drawing/2014/main" id="{B2D78BA1-F264-486E-89DB-34E6ABFE201B}"/>
                </a:ext>
              </a:extLst>
            </p:cNvPr>
            <p:cNvSpPr/>
            <p:nvPr/>
          </p:nvSpPr>
          <p:spPr>
            <a:xfrm>
              <a:off x="6365570" y="2326495"/>
              <a:ext cx="149009" cy="181650"/>
            </a:xfrm>
            <a:custGeom>
              <a:avLst/>
              <a:gdLst/>
              <a:ahLst/>
              <a:cxnLst/>
              <a:rect l="l" t="t" r="r" b="b"/>
              <a:pathLst>
                <a:path w="5227" h="6372" extrusionOk="0">
                  <a:moveTo>
                    <a:pt x="3434" y="1"/>
                  </a:moveTo>
                  <a:cubicBezTo>
                    <a:pt x="2115" y="1"/>
                    <a:pt x="868" y="957"/>
                    <a:pt x="464" y="2408"/>
                  </a:cubicBezTo>
                  <a:cubicBezTo>
                    <a:pt x="0" y="4111"/>
                    <a:pt x="881" y="5837"/>
                    <a:pt x="2453" y="6277"/>
                  </a:cubicBezTo>
                  <a:cubicBezTo>
                    <a:pt x="2680" y="6342"/>
                    <a:pt x="2917" y="6372"/>
                    <a:pt x="3156" y="6372"/>
                  </a:cubicBezTo>
                  <a:cubicBezTo>
                    <a:pt x="3355" y="6372"/>
                    <a:pt x="3555" y="6351"/>
                    <a:pt x="3751" y="6313"/>
                  </a:cubicBezTo>
                  <a:cubicBezTo>
                    <a:pt x="3131" y="5265"/>
                    <a:pt x="3001" y="4003"/>
                    <a:pt x="3393" y="2848"/>
                  </a:cubicBezTo>
                  <a:cubicBezTo>
                    <a:pt x="3715" y="1932"/>
                    <a:pt x="4370" y="1158"/>
                    <a:pt x="5227" y="682"/>
                  </a:cubicBezTo>
                  <a:cubicBezTo>
                    <a:pt x="4917" y="408"/>
                    <a:pt x="4548" y="217"/>
                    <a:pt x="4155" y="98"/>
                  </a:cubicBezTo>
                  <a:cubicBezTo>
                    <a:pt x="3916" y="32"/>
                    <a:pt x="3674" y="1"/>
                    <a:pt x="3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34;p40">
              <a:extLst>
                <a:ext uri="{FF2B5EF4-FFF2-40B4-BE49-F238E27FC236}">
                  <a16:creationId xmlns:a16="http://schemas.microsoft.com/office/drawing/2014/main" id="{F0772A83-1DB5-49CE-881A-1913266AD5CA}"/>
                </a:ext>
              </a:extLst>
            </p:cNvPr>
            <p:cNvSpPr/>
            <p:nvPr/>
          </p:nvSpPr>
          <p:spPr>
            <a:xfrm>
              <a:off x="6736542" y="2402582"/>
              <a:ext cx="104908" cy="169420"/>
            </a:xfrm>
            <a:custGeom>
              <a:avLst/>
              <a:gdLst/>
              <a:ahLst/>
              <a:cxnLst/>
              <a:rect l="l" t="t" r="r" b="b"/>
              <a:pathLst>
                <a:path w="3680" h="5943" extrusionOk="0">
                  <a:moveTo>
                    <a:pt x="2346" y="1"/>
                  </a:moveTo>
                  <a:cubicBezTo>
                    <a:pt x="1441" y="501"/>
                    <a:pt x="751" y="1311"/>
                    <a:pt x="417" y="2287"/>
                  </a:cubicBezTo>
                  <a:cubicBezTo>
                    <a:pt x="1" y="3501"/>
                    <a:pt x="132" y="4835"/>
                    <a:pt x="786" y="5942"/>
                  </a:cubicBezTo>
                  <a:cubicBezTo>
                    <a:pt x="2013" y="5644"/>
                    <a:pt x="2989" y="4692"/>
                    <a:pt x="3311" y="3466"/>
                  </a:cubicBezTo>
                  <a:cubicBezTo>
                    <a:pt x="3680" y="2144"/>
                    <a:pt x="3263" y="787"/>
                    <a:pt x="2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35;p40">
              <a:extLst>
                <a:ext uri="{FF2B5EF4-FFF2-40B4-BE49-F238E27FC236}">
                  <a16:creationId xmlns:a16="http://schemas.microsoft.com/office/drawing/2014/main" id="{648736B7-B29D-4468-AEAD-98F146934ABB}"/>
                </a:ext>
              </a:extLst>
            </p:cNvPr>
            <p:cNvSpPr/>
            <p:nvPr/>
          </p:nvSpPr>
          <p:spPr>
            <a:xfrm>
              <a:off x="6645916" y="2382227"/>
              <a:ext cx="157532" cy="191570"/>
            </a:xfrm>
            <a:custGeom>
              <a:avLst/>
              <a:gdLst/>
              <a:ahLst/>
              <a:cxnLst/>
              <a:rect l="l" t="t" r="r" b="b"/>
              <a:pathLst>
                <a:path w="5526" h="6720" extrusionOk="0">
                  <a:moveTo>
                    <a:pt x="3621" y="1"/>
                  </a:moveTo>
                  <a:cubicBezTo>
                    <a:pt x="2228" y="1"/>
                    <a:pt x="923" y="1018"/>
                    <a:pt x="501" y="2537"/>
                  </a:cubicBezTo>
                  <a:cubicBezTo>
                    <a:pt x="1" y="4334"/>
                    <a:pt x="941" y="6168"/>
                    <a:pt x="2584" y="6620"/>
                  </a:cubicBezTo>
                  <a:cubicBezTo>
                    <a:pt x="2836" y="6687"/>
                    <a:pt x="3091" y="6720"/>
                    <a:pt x="3347" y="6720"/>
                  </a:cubicBezTo>
                  <a:cubicBezTo>
                    <a:pt x="3553" y="6720"/>
                    <a:pt x="3759" y="6698"/>
                    <a:pt x="3965" y="6656"/>
                  </a:cubicBezTo>
                  <a:cubicBezTo>
                    <a:pt x="3311" y="5549"/>
                    <a:pt x="3168" y="4215"/>
                    <a:pt x="3584" y="3001"/>
                  </a:cubicBezTo>
                  <a:cubicBezTo>
                    <a:pt x="3930" y="2025"/>
                    <a:pt x="4620" y="1215"/>
                    <a:pt x="5525" y="715"/>
                  </a:cubicBezTo>
                  <a:cubicBezTo>
                    <a:pt x="5204" y="429"/>
                    <a:pt x="4811" y="215"/>
                    <a:pt x="4394" y="108"/>
                  </a:cubicBezTo>
                  <a:cubicBezTo>
                    <a:pt x="4137" y="35"/>
                    <a:pt x="3877" y="1"/>
                    <a:pt x="3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36;p40">
              <a:extLst>
                <a:ext uri="{FF2B5EF4-FFF2-40B4-BE49-F238E27FC236}">
                  <a16:creationId xmlns:a16="http://schemas.microsoft.com/office/drawing/2014/main" id="{976F57E4-9AE0-4CDB-B1C6-FA9081A912DE}"/>
                </a:ext>
              </a:extLst>
            </p:cNvPr>
            <p:cNvSpPr/>
            <p:nvPr/>
          </p:nvSpPr>
          <p:spPr>
            <a:xfrm>
              <a:off x="6460244" y="2528643"/>
              <a:ext cx="74034" cy="40281"/>
            </a:xfrm>
            <a:custGeom>
              <a:avLst/>
              <a:gdLst/>
              <a:ahLst/>
              <a:cxnLst/>
              <a:rect l="l" t="t" r="r" b="b"/>
              <a:pathLst>
                <a:path w="2597" h="1413" extrusionOk="0">
                  <a:moveTo>
                    <a:pt x="1471" y="0"/>
                  </a:moveTo>
                  <a:cubicBezTo>
                    <a:pt x="1342" y="0"/>
                    <a:pt x="1201" y="24"/>
                    <a:pt x="1049" y="79"/>
                  </a:cubicBezTo>
                  <a:cubicBezTo>
                    <a:pt x="1" y="460"/>
                    <a:pt x="287" y="1413"/>
                    <a:pt x="287" y="1413"/>
                  </a:cubicBezTo>
                  <a:cubicBezTo>
                    <a:pt x="744" y="790"/>
                    <a:pt x="1295" y="628"/>
                    <a:pt x="1744" y="628"/>
                  </a:cubicBezTo>
                  <a:cubicBezTo>
                    <a:pt x="2230" y="628"/>
                    <a:pt x="2597" y="818"/>
                    <a:pt x="2597" y="818"/>
                  </a:cubicBezTo>
                  <a:cubicBezTo>
                    <a:pt x="2597" y="818"/>
                    <a:pt x="2231" y="0"/>
                    <a:pt x="1471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37;p40">
              <a:extLst>
                <a:ext uri="{FF2B5EF4-FFF2-40B4-BE49-F238E27FC236}">
                  <a16:creationId xmlns:a16="http://schemas.microsoft.com/office/drawing/2014/main" id="{133F0FC0-EE8A-4FAE-823A-A02D209A1AEE}"/>
                </a:ext>
              </a:extLst>
            </p:cNvPr>
            <p:cNvSpPr/>
            <p:nvPr/>
          </p:nvSpPr>
          <p:spPr>
            <a:xfrm>
              <a:off x="6510846" y="2613368"/>
              <a:ext cx="189746" cy="103568"/>
            </a:xfrm>
            <a:custGeom>
              <a:avLst/>
              <a:gdLst/>
              <a:ahLst/>
              <a:cxnLst/>
              <a:rect l="l" t="t" r="r" b="b"/>
              <a:pathLst>
                <a:path w="6656" h="3633" extrusionOk="0">
                  <a:moveTo>
                    <a:pt x="6656" y="1"/>
                  </a:moveTo>
                  <a:lnTo>
                    <a:pt x="6656" y="1"/>
                  </a:lnTo>
                  <a:cubicBezTo>
                    <a:pt x="5459" y="573"/>
                    <a:pt x="3875" y="722"/>
                    <a:pt x="2552" y="722"/>
                  </a:cubicBezTo>
                  <a:cubicBezTo>
                    <a:pt x="1124" y="722"/>
                    <a:pt x="0" y="548"/>
                    <a:pt x="0" y="548"/>
                  </a:cubicBezTo>
                  <a:lnTo>
                    <a:pt x="0" y="548"/>
                  </a:lnTo>
                  <a:cubicBezTo>
                    <a:pt x="0" y="548"/>
                    <a:pt x="211" y="3633"/>
                    <a:pt x="3299" y="3633"/>
                  </a:cubicBezTo>
                  <a:cubicBezTo>
                    <a:pt x="3322" y="3633"/>
                    <a:pt x="3346" y="3632"/>
                    <a:pt x="3369" y="3632"/>
                  </a:cubicBezTo>
                  <a:cubicBezTo>
                    <a:pt x="6513" y="3584"/>
                    <a:pt x="6656" y="1"/>
                    <a:pt x="6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38;p40">
              <a:extLst>
                <a:ext uri="{FF2B5EF4-FFF2-40B4-BE49-F238E27FC236}">
                  <a16:creationId xmlns:a16="http://schemas.microsoft.com/office/drawing/2014/main" id="{A1290626-0E95-483E-A41A-0432B8326FDE}"/>
                </a:ext>
              </a:extLst>
            </p:cNvPr>
            <p:cNvSpPr/>
            <p:nvPr/>
          </p:nvSpPr>
          <p:spPr>
            <a:xfrm>
              <a:off x="6396073" y="2271788"/>
              <a:ext cx="84297" cy="37430"/>
            </a:xfrm>
            <a:custGeom>
              <a:avLst/>
              <a:gdLst/>
              <a:ahLst/>
              <a:cxnLst/>
              <a:rect l="l" t="t" r="r" b="b"/>
              <a:pathLst>
                <a:path w="2957" h="1313" extrusionOk="0">
                  <a:moveTo>
                    <a:pt x="2337" y="1"/>
                  </a:moveTo>
                  <a:cubicBezTo>
                    <a:pt x="1577" y="1"/>
                    <a:pt x="0" y="824"/>
                    <a:pt x="156" y="1136"/>
                  </a:cubicBezTo>
                  <a:cubicBezTo>
                    <a:pt x="221" y="1260"/>
                    <a:pt x="383" y="1312"/>
                    <a:pt x="597" y="1312"/>
                  </a:cubicBezTo>
                  <a:cubicBezTo>
                    <a:pt x="1408" y="1312"/>
                    <a:pt x="2956" y="560"/>
                    <a:pt x="2693" y="136"/>
                  </a:cubicBezTo>
                  <a:cubicBezTo>
                    <a:pt x="2632" y="41"/>
                    <a:pt x="2504" y="1"/>
                    <a:pt x="2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39;p40">
              <a:extLst>
                <a:ext uri="{FF2B5EF4-FFF2-40B4-BE49-F238E27FC236}">
                  <a16:creationId xmlns:a16="http://schemas.microsoft.com/office/drawing/2014/main" id="{D0DDD13B-0C62-42FE-BD06-D675B16CB601}"/>
                </a:ext>
              </a:extLst>
            </p:cNvPr>
            <p:cNvSpPr/>
            <p:nvPr/>
          </p:nvSpPr>
          <p:spPr>
            <a:xfrm>
              <a:off x="6756868" y="2322446"/>
              <a:ext cx="81731" cy="67363"/>
            </a:xfrm>
            <a:custGeom>
              <a:avLst/>
              <a:gdLst/>
              <a:ahLst/>
              <a:cxnLst/>
              <a:rect l="l" t="t" r="r" b="b"/>
              <a:pathLst>
                <a:path w="2867" h="2363" extrusionOk="0">
                  <a:moveTo>
                    <a:pt x="699" y="0"/>
                  </a:moveTo>
                  <a:cubicBezTo>
                    <a:pt x="600" y="0"/>
                    <a:pt x="512" y="34"/>
                    <a:pt x="443" y="109"/>
                  </a:cubicBezTo>
                  <a:cubicBezTo>
                    <a:pt x="1" y="583"/>
                    <a:pt x="1645" y="2363"/>
                    <a:pt x="2297" y="2363"/>
                  </a:cubicBezTo>
                  <a:cubicBezTo>
                    <a:pt x="2366" y="2363"/>
                    <a:pt x="2423" y="2343"/>
                    <a:pt x="2467" y="2300"/>
                  </a:cubicBezTo>
                  <a:cubicBezTo>
                    <a:pt x="2866" y="1911"/>
                    <a:pt x="1447" y="0"/>
                    <a:pt x="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44;p40">
              <a:extLst>
                <a:ext uri="{FF2B5EF4-FFF2-40B4-BE49-F238E27FC236}">
                  <a16:creationId xmlns:a16="http://schemas.microsoft.com/office/drawing/2014/main" id="{031A5061-B0BE-453D-BA9B-4A83C2D9238E}"/>
                </a:ext>
              </a:extLst>
            </p:cNvPr>
            <p:cNvSpPr/>
            <p:nvPr/>
          </p:nvSpPr>
          <p:spPr>
            <a:xfrm>
              <a:off x="6237599" y="3375580"/>
              <a:ext cx="313640" cy="253489"/>
            </a:xfrm>
            <a:custGeom>
              <a:avLst/>
              <a:gdLst/>
              <a:ahLst/>
              <a:cxnLst/>
              <a:rect l="l" t="t" r="r" b="b"/>
              <a:pathLst>
                <a:path w="11002" h="8892" extrusionOk="0">
                  <a:moveTo>
                    <a:pt x="8605" y="0"/>
                  </a:moveTo>
                  <a:cubicBezTo>
                    <a:pt x="7644" y="0"/>
                    <a:pt x="6174" y="2889"/>
                    <a:pt x="5870" y="3041"/>
                  </a:cubicBezTo>
                  <a:cubicBezTo>
                    <a:pt x="5847" y="3052"/>
                    <a:pt x="5816" y="3057"/>
                    <a:pt x="5781" y="3057"/>
                  </a:cubicBezTo>
                  <a:cubicBezTo>
                    <a:pt x="5313" y="3057"/>
                    <a:pt x="3906" y="2184"/>
                    <a:pt x="3906" y="2184"/>
                  </a:cubicBezTo>
                  <a:cubicBezTo>
                    <a:pt x="3906" y="2184"/>
                    <a:pt x="0" y="3244"/>
                    <a:pt x="2537" y="4136"/>
                  </a:cubicBezTo>
                  <a:cubicBezTo>
                    <a:pt x="5073" y="5029"/>
                    <a:pt x="4989" y="5530"/>
                    <a:pt x="5204" y="6053"/>
                  </a:cubicBezTo>
                  <a:cubicBezTo>
                    <a:pt x="5748" y="7405"/>
                    <a:pt x="7262" y="8892"/>
                    <a:pt x="8239" y="8892"/>
                  </a:cubicBezTo>
                  <a:cubicBezTo>
                    <a:pt x="8458" y="8892"/>
                    <a:pt x="8651" y="8817"/>
                    <a:pt x="8799" y="8649"/>
                  </a:cubicBezTo>
                  <a:cubicBezTo>
                    <a:pt x="9597" y="7732"/>
                    <a:pt x="7418" y="6732"/>
                    <a:pt x="7525" y="6422"/>
                  </a:cubicBezTo>
                  <a:cubicBezTo>
                    <a:pt x="7541" y="6380"/>
                    <a:pt x="7600" y="6363"/>
                    <a:pt x="7692" y="6363"/>
                  </a:cubicBezTo>
                  <a:cubicBezTo>
                    <a:pt x="8040" y="6363"/>
                    <a:pt x="8855" y="6605"/>
                    <a:pt x="9511" y="6605"/>
                  </a:cubicBezTo>
                  <a:cubicBezTo>
                    <a:pt x="9995" y="6605"/>
                    <a:pt x="10393" y="6474"/>
                    <a:pt x="10454" y="6018"/>
                  </a:cubicBezTo>
                  <a:cubicBezTo>
                    <a:pt x="10621" y="4791"/>
                    <a:pt x="7954" y="5208"/>
                    <a:pt x="8013" y="4982"/>
                  </a:cubicBezTo>
                  <a:cubicBezTo>
                    <a:pt x="8073" y="4744"/>
                    <a:pt x="11002" y="4458"/>
                    <a:pt x="10728" y="3279"/>
                  </a:cubicBezTo>
                  <a:cubicBezTo>
                    <a:pt x="10650" y="2959"/>
                    <a:pt x="10383" y="2847"/>
                    <a:pt x="10035" y="2847"/>
                  </a:cubicBezTo>
                  <a:cubicBezTo>
                    <a:pt x="9217" y="2847"/>
                    <a:pt x="7948" y="3466"/>
                    <a:pt x="7607" y="3466"/>
                  </a:cubicBezTo>
                  <a:cubicBezTo>
                    <a:pt x="7564" y="3466"/>
                    <a:pt x="7536" y="3456"/>
                    <a:pt x="7525" y="3434"/>
                  </a:cubicBezTo>
                  <a:cubicBezTo>
                    <a:pt x="7382" y="3160"/>
                    <a:pt x="9799" y="779"/>
                    <a:pt x="8871" y="88"/>
                  </a:cubicBezTo>
                  <a:cubicBezTo>
                    <a:pt x="8788" y="28"/>
                    <a:pt x="8699" y="0"/>
                    <a:pt x="8605" y="0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45;p40">
              <a:extLst>
                <a:ext uri="{FF2B5EF4-FFF2-40B4-BE49-F238E27FC236}">
                  <a16:creationId xmlns:a16="http://schemas.microsoft.com/office/drawing/2014/main" id="{93EFAE85-7B96-4E86-A97E-EBB678D060EB}"/>
                </a:ext>
              </a:extLst>
            </p:cNvPr>
            <p:cNvSpPr/>
            <p:nvPr/>
          </p:nvSpPr>
          <p:spPr>
            <a:xfrm>
              <a:off x="5975555" y="2876096"/>
              <a:ext cx="547173" cy="700486"/>
            </a:xfrm>
            <a:custGeom>
              <a:avLst/>
              <a:gdLst/>
              <a:ahLst/>
              <a:cxnLst/>
              <a:rect l="l" t="t" r="r" b="b"/>
              <a:pathLst>
                <a:path w="19194" h="24572" extrusionOk="0">
                  <a:moveTo>
                    <a:pt x="19194" y="0"/>
                  </a:moveTo>
                  <a:lnTo>
                    <a:pt x="19194" y="0"/>
                  </a:lnTo>
                  <a:cubicBezTo>
                    <a:pt x="19193" y="0"/>
                    <a:pt x="10335" y="1298"/>
                    <a:pt x="5168" y="7787"/>
                  </a:cubicBezTo>
                  <a:cubicBezTo>
                    <a:pt x="1" y="14264"/>
                    <a:pt x="4954" y="24348"/>
                    <a:pt x="6752" y="24539"/>
                  </a:cubicBezTo>
                  <a:cubicBezTo>
                    <a:pt x="6965" y="24561"/>
                    <a:pt x="7173" y="24572"/>
                    <a:pt x="7375" y="24572"/>
                  </a:cubicBezTo>
                  <a:cubicBezTo>
                    <a:pt x="11949" y="24572"/>
                    <a:pt x="13467" y="19099"/>
                    <a:pt x="13479" y="18038"/>
                  </a:cubicBezTo>
                  <a:cubicBezTo>
                    <a:pt x="13491" y="16931"/>
                    <a:pt x="11979" y="14823"/>
                    <a:pt x="12169" y="12037"/>
                  </a:cubicBezTo>
                  <a:cubicBezTo>
                    <a:pt x="12348" y="9239"/>
                    <a:pt x="16277" y="7489"/>
                    <a:pt x="16277" y="7489"/>
                  </a:cubicBezTo>
                  <a:cubicBezTo>
                    <a:pt x="16729" y="6203"/>
                    <a:pt x="19194" y="0"/>
                    <a:pt x="19194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46;p40">
              <a:extLst>
                <a:ext uri="{FF2B5EF4-FFF2-40B4-BE49-F238E27FC236}">
                  <a16:creationId xmlns:a16="http://schemas.microsoft.com/office/drawing/2014/main" id="{13898DC9-E647-4561-8937-48D5C3ED6AD6}"/>
                </a:ext>
              </a:extLst>
            </p:cNvPr>
            <p:cNvSpPr/>
            <p:nvPr/>
          </p:nvSpPr>
          <p:spPr>
            <a:xfrm>
              <a:off x="6915243" y="1929258"/>
              <a:ext cx="1306041" cy="1577757"/>
            </a:xfrm>
            <a:custGeom>
              <a:avLst/>
              <a:gdLst/>
              <a:ahLst/>
              <a:cxnLst/>
              <a:rect l="l" t="t" r="r" b="b"/>
              <a:pathLst>
                <a:path w="22780" h="34567" extrusionOk="0">
                  <a:moveTo>
                    <a:pt x="13306" y="0"/>
                  </a:moveTo>
                  <a:cubicBezTo>
                    <a:pt x="10161" y="0"/>
                    <a:pt x="1" y="7471"/>
                    <a:pt x="622" y="9458"/>
                  </a:cubicBezTo>
                  <a:cubicBezTo>
                    <a:pt x="1330" y="11733"/>
                    <a:pt x="2323" y="12531"/>
                    <a:pt x="3382" y="12531"/>
                  </a:cubicBezTo>
                  <a:cubicBezTo>
                    <a:pt x="5858" y="12531"/>
                    <a:pt x="8692" y="8165"/>
                    <a:pt x="9065" y="8165"/>
                  </a:cubicBezTo>
                  <a:cubicBezTo>
                    <a:pt x="9074" y="8165"/>
                    <a:pt x="9082" y="8167"/>
                    <a:pt x="9088" y="8172"/>
                  </a:cubicBezTo>
                  <a:cubicBezTo>
                    <a:pt x="9445" y="8494"/>
                    <a:pt x="9469" y="28496"/>
                    <a:pt x="8909" y="28508"/>
                  </a:cubicBezTo>
                  <a:cubicBezTo>
                    <a:pt x="6230" y="28568"/>
                    <a:pt x="2849" y="29068"/>
                    <a:pt x="2492" y="32116"/>
                  </a:cubicBezTo>
                  <a:cubicBezTo>
                    <a:pt x="2257" y="34047"/>
                    <a:pt x="4117" y="34567"/>
                    <a:pt x="6780" y="34567"/>
                  </a:cubicBezTo>
                  <a:cubicBezTo>
                    <a:pt x="8304" y="34567"/>
                    <a:pt x="10091" y="34397"/>
                    <a:pt x="11897" y="34223"/>
                  </a:cubicBezTo>
                  <a:cubicBezTo>
                    <a:pt x="16862" y="33735"/>
                    <a:pt x="22780" y="32973"/>
                    <a:pt x="22113" y="29223"/>
                  </a:cubicBezTo>
                  <a:cubicBezTo>
                    <a:pt x="21811" y="27552"/>
                    <a:pt x="20540" y="27138"/>
                    <a:pt x="19189" y="27138"/>
                  </a:cubicBezTo>
                  <a:cubicBezTo>
                    <a:pt x="17862" y="27138"/>
                    <a:pt x="16456" y="27538"/>
                    <a:pt x="15816" y="27538"/>
                  </a:cubicBezTo>
                  <a:cubicBezTo>
                    <a:pt x="15644" y="27538"/>
                    <a:pt x="15527" y="27509"/>
                    <a:pt x="15481" y="27437"/>
                  </a:cubicBezTo>
                  <a:cubicBezTo>
                    <a:pt x="15100" y="26818"/>
                    <a:pt x="16065" y="1350"/>
                    <a:pt x="13874" y="124"/>
                  </a:cubicBezTo>
                  <a:cubicBezTo>
                    <a:pt x="13726" y="40"/>
                    <a:pt x="13535" y="0"/>
                    <a:pt x="1330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47;p40">
              <a:extLst>
                <a:ext uri="{FF2B5EF4-FFF2-40B4-BE49-F238E27FC236}">
                  <a16:creationId xmlns:a16="http://schemas.microsoft.com/office/drawing/2014/main" id="{93E54F66-4605-4E21-8230-44829AF87CDB}"/>
                </a:ext>
              </a:extLst>
            </p:cNvPr>
            <p:cNvSpPr/>
            <p:nvPr/>
          </p:nvSpPr>
          <p:spPr>
            <a:xfrm>
              <a:off x="7597305" y="2290575"/>
              <a:ext cx="55704" cy="55704"/>
            </a:xfrm>
            <a:custGeom>
              <a:avLst/>
              <a:gdLst/>
              <a:ahLst/>
              <a:cxnLst/>
              <a:rect l="l" t="t" r="r" b="b"/>
              <a:pathLst>
                <a:path w="1954" h="1954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13"/>
                    <a:pt x="441" y="1953"/>
                    <a:pt x="977" y="1953"/>
                  </a:cubicBezTo>
                  <a:cubicBezTo>
                    <a:pt x="1513" y="1953"/>
                    <a:pt x="1954" y="1513"/>
                    <a:pt x="1954" y="977"/>
                  </a:cubicBezTo>
                  <a:cubicBezTo>
                    <a:pt x="1954" y="441"/>
                    <a:pt x="1513" y="1"/>
                    <a:pt x="97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48;p40">
              <a:extLst>
                <a:ext uri="{FF2B5EF4-FFF2-40B4-BE49-F238E27FC236}">
                  <a16:creationId xmlns:a16="http://schemas.microsoft.com/office/drawing/2014/main" id="{0E692EE8-0069-410D-8242-3C706B0106B6}"/>
                </a:ext>
              </a:extLst>
            </p:cNvPr>
            <p:cNvSpPr/>
            <p:nvPr/>
          </p:nvSpPr>
          <p:spPr>
            <a:xfrm>
              <a:off x="7360406" y="2350127"/>
              <a:ext cx="199952" cy="144134"/>
            </a:xfrm>
            <a:custGeom>
              <a:avLst/>
              <a:gdLst/>
              <a:ahLst/>
              <a:cxnLst/>
              <a:rect l="l" t="t" r="r" b="b"/>
              <a:pathLst>
                <a:path w="7014" h="5056" extrusionOk="0">
                  <a:moveTo>
                    <a:pt x="6209" y="1"/>
                  </a:moveTo>
                  <a:cubicBezTo>
                    <a:pt x="5509" y="1"/>
                    <a:pt x="4182" y="623"/>
                    <a:pt x="2834" y="1638"/>
                  </a:cubicBezTo>
                  <a:cubicBezTo>
                    <a:pt x="1108" y="2936"/>
                    <a:pt x="0" y="4401"/>
                    <a:pt x="381" y="4889"/>
                  </a:cubicBezTo>
                  <a:cubicBezTo>
                    <a:pt x="465" y="5002"/>
                    <a:pt x="616" y="5055"/>
                    <a:pt x="820" y="5055"/>
                  </a:cubicBezTo>
                  <a:cubicBezTo>
                    <a:pt x="1520" y="5055"/>
                    <a:pt x="2843" y="4427"/>
                    <a:pt x="4179" y="3412"/>
                  </a:cubicBezTo>
                  <a:cubicBezTo>
                    <a:pt x="5918" y="2115"/>
                    <a:pt x="7013" y="650"/>
                    <a:pt x="6644" y="162"/>
                  </a:cubicBezTo>
                  <a:cubicBezTo>
                    <a:pt x="6561" y="53"/>
                    <a:pt x="6411" y="1"/>
                    <a:pt x="620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49;p40">
              <a:extLst>
                <a:ext uri="{FF2B5EF4-FFF2-40B4-BE49-F238E27FC236}">
                  <a16:creationId xmlns:a16="http://schemas.microsoft.com/office/drawing/2014/main" id="{E46C7101-3E3D-42EC-84E5-C3EA6477C782}"/>
                </a:ext>
              </a:extLst>
            </p:cNvPr>
            <p:cNvSpPr/>
            <p:nvPr/>
          </p:nvSpPr>
          <p:spPr>
            <a:xfrm>
              <a:off x="7439828" y="3058203"/>
              <a:ext cx="337757" cy="65168"/>
            </a:xfrm>
            <a:custGeom>
              <a:avLst/>
              <a:gdLst/>
              <a:ahLst/>
              <a:cxnLst/>
              <a:rect l="l" t="t" r="r" b="b"/>
              <a:pathLst>
                <a:path w="11848" h="2286" extrusionOk="0">
                  <a:moveTo>
                    <a:pt x="9440" y="0"/>
                  </a:moveTo>
                  <a:cubicBezTo>
                    <a:pt x="8430" y="0"/>
                    <a:pt x="7170" y="79"/>
                    <a:pt x="5811" y="244"/>
                  </a:cubicBezTo>
                  <a:cubicBezTo>
                    <a:pt x="2572" y="637"/>
                    <a:pt x="0" y="1351"/>
                    <a:pt x="60" y="1851"/>
                  </a:cubicBezTo>
                  <a:cubicBezTo>
                    <a:pt x="94" y="2134"/>
                    <a:pt x="1007" y="2285"/>
                    <a:pt x="2403" y="2285"/>
                  </a:cubicBezTo>
                  <a:cubicBezTo>
                    <a:pt x="3412" y="2285"/>
                    <a:pt x="4673" y="2207"/>
                    <a:pt x="6037" y="2042"/>
                  </a:cubicBezTo>
                  <a:cubicBezTo>
                    <a:pt x="9275" y="1649"/>
                    <a:pt x="11847" y="934"/>
                    <a:pt x="11788" y="434"/>
                  </a:cubicBezTo>
                  <a:cubicBezTo>
                    <a:pt x="11753" y="151"/>
                    <a:pt x="10836" y="0"/>
                    <a:pt x="9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50;p40">
              <a:extLst>
                <a:ext uri="{FF2B5EF4-FFF2-40B4-BE49-F238E27FC236}">
                  <a16:creationId xmlns:a16="http://schemas.microsoft.com/office/drawing/2014/main" id="{17416D0F-670F-4DBC-A40F-04A8DF2B9364}"/>
                </a:ext>
              </a:extLst>
            </p:cNvPr>
            <p:cNvSpPr/>
            <p:nvPr/>
          </p:nvSpPr>
          <p:spPr>
            <a:xfrm>
              <a:off x="7699135" y="2685550"/>
              <a:ext cx="85580" cy="158160"/>
            </a:xfrm>
            <a:custGeom>
              <a:avLst/>
              <a:gdLst/>
              <a:ahLst/>
              <a:cxnLst/>
              <a:rect l="l" t="t" r="r" b="b"/>
              <a:pathLst>
                <a:path w="3002" h="5548" extrusionOk="0">
                  <a:moveTo>
                    <a:pt x="1279" y="1"/>
                  </a:moveTo>
                  <a:cubicBezTo>
                    <a:pt x="586" y="1"/>
                    <a:pt x="96" y="721"/>
                    <a:pt x="156" y="1195"/>
                  </a:cubicBezTo>
                  <a:cubicBezTo>
                    <a:pt x="215" y="1779"/>
                    <a:pt x="858" y="2112"/>
                    <a:pt x="858" y="2112"/>
                  </a:cubicBezTo>
                  <a:cubicBezTo>
                    <a:pt x="858" y="2112"/>
                    <a:pt x="1" y="2362"/>
                    <a:pt x="156" y="3100"/>
                  </a:cubicBezTo>
                  <a:cubicBezTo>
                    <a:pt x="285" y="3719"/>
                    <a:pt x="850" y="3769"/>
                    <a:pt x="1029" y="3769"/>
                  </a:cubicBezTo>
                  <a:cubicBezTo>
                    <a:pt x="1064" y="3769"/>
                    <a:pt x="1084" y="3767"/>
                    <a:pt x="1084" y="3767"/>
                  </a:cubicBezTo>
                  <a:lnTo>
                    <a:pt x="1084" y="3767"/>
                  </a:lnTo>
                  <a:cubicBezTo>
                    <a:pt x="1084" y="3767"/>
                    <a:pt x="156" y="4148"/>
                    <a:pt x="382" y="4981"/>
                  </a:cubicBezTo>
                  <a:cubicBezTo>
                    <a:pt x="496" y="5386"/>
                    <a:pt x="888" y="5548"/>
                    <a:pt x="1299" y="5548"/>
                  </a:cubicBezTo>
                  <a:cubicBezTo>
                    <a:pt x="1746" y="5548"/>
                    <a:pt x="2215" y="5356"/>
                    <a:pt x="2370" y="5077"/>
                  </a:cubicBezTo>
                  <a:cubicBezTo>
                    <a:pt x="3001" y="3886"/>
                    <a:pt x="2632" y="517"/>
                    <a:pt x="1727" y="100"/>
                  </a:cubicBezTo>
                  <a:cubicBezTo>
                    <a:pt x="1571" y="31"/>
                    <a:pt x="1421" y="1"/>
                    <a:pt x="1279" y="1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: Rounded Corners 25">
            <a:extLst>
              <a:ext uri="{FF2B5EF4-FFF2-40B4-BE49-F238E27FC236}">
                <a16:creationId xmlns:a16="http://schemas.microsoft.com/office/drawing/2014/main" id="{7C62CC1E-4DA1-6833-06D6-B9FD6AB0FB97}"/>
              </a:ext>
            </a:extLst>
          </p:cNvPr>
          <p:cNvSpPr/>
          <p:nvPr/>
        </p:nvSpPr>
        <p:spPr>
          <a:xfrm>
            <a:off x="1388479" y="108480"/>
            <a:ext cx="1079592" cy="737331"/>
          </a:xfrm>
          <a:prstGeom prst="roundRect">
            <a:avLst/>
          </a:prstGeom>
          <a:solidFill>
            <a:srgbClr val="FCF3CC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97258C-9802-D22C-9701-9F6A57E4E255}"/>
              </a:ext>
            </a:extLst>
          </p:cNvPr>
          <p:cNvSpPr/>
          <p:nvPr/>
        </p:nvSpPr>
        <p:spPr>
          <a:xfrm>
            <a:off x="5777714" y="1017223"/>
            <a:ext cx="3058790" cy="1897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" name="Text Box 62">
            <a:extLst>
              <a:ext uri="{FF2B5EF4-FFF2-40B4-BE49-F238E27FC236}">
                <a16:creationId xmlns:a16="http://schemas.microsoft.com/office/drawing/2014/main" id="{AB36C0D4-EAEF-653D-C661-447103C7F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0735" y="553423"/>
            <a:ext cx="70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5" name="Text Box 62">
            <a:extLst>
              <a:ext uri="{FF2B5EF4-FFF2-40B4-BE49-F238E27FC236}">
                <a16:creationId xmlns:a16="http://schemas.microsoft.com/office/drawing/2014/main" id="{C6CBD776-43F0-CA19-0ABB-1F90C581A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000" y="1673477"/>
            <a:ext cx="70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4010E4AF-B0E8-9C9C-4F60-0BA5537FD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727" y="3270067"/>
            <a:ext cx="4142583" cy="861774"/>
          </a:xfrm>
          <a:custGeom>
            <a:avLst/>
            <a:gdLst>
              <a:gd name="connsiteX0" fmla="*/ 0 w 4142583"/>
              <a:gd name="connsiteY0" fmla="*/ 0 h 861774"/>
              <a:gd name="connsiteX1" fmla="*/ 773282 w 4142583"/>
              <a:gd name="connsiteY1" fmla="*/ 0 h 861774"/>
              <a:gd name="connsiteX2" fmla="*/ 1463713 w 4142583"/>
              <a:gd name="connsiteY2" fmla="*/ 0 h 861774"/>
              <a:gd name="connsiteX3" fmla="*/ 2112717 w 4142583"/>
              <a:gd name="connsiteY3" fmla="*/ 0 h 861774"/>
              <a:gd name="connsiteX4" fmla="*/ 2761722 w 4142583"/>
              <a:gd name="connsiteY4" fmla="*/ 0 h 861774"/>
              <a:gd name="connsiteX5" fmla="*/ 3410727 w 4142583"/>
              <a:gd name="connsiteY5" fmla="*/ 0 h 861774"/>
              <a:gd name="connsiteX6" fmla="*/ 4142583 w 4142583"/>
              <a:gd name="connsiteY6" fmla="*/ 0 h 861774"/>
              <a:gd name="connsiteX7" fmla="*/ 4142583 w 4142583"/>
              <a:gd name="connsiteY7" fmla="*/ 439505 h 861774"/>
              <a:gd name="connsiteX8" fmla="*/ 4142583 w 4142583"/>
              <a:gd name="connsiteY8" fmla="*/ 861774 h 861774"/>
              <a:gd name="connsiteX9" fmla="*/ 3576430 w 4142583"/>
              <a:gd name="connsiteY9" fmla="*/ 861774 h 861774"/>
              <a:gd name="connsiteX10" fmla="*/ 3010277 w 4142583"/>
              <a:gd name="connsiteY10" fmla="*/ 861774 h 861774"/>
              <a:gd name="connsiteX11" fmla="*/ 2278421 w 4142583"/>
              <a:gd name="connsiteY11" fmla="*/ 861774 h 861774"/>
              <a:gd name="connsiteX12" fmla="*/ 1670842 w 4142583"/>
              <a:gd name="connsiteY12" fmla="*/ 861774 h 861774"/>
              <a:gd name="connsiteX13" fmla="*/ 897560 w 4142583"/>
              <a:gd name="connsiteY13" fmla="*/ 861774 h 861774"/>
              <a:gd name="connsiteX14" fmla="*/ 0 w 4142583"/>
              <a:gd name="connsiteY14" fmla="*/ 861774 h 861774"/>
              <a:gd name="connsiteX15" fmla="*/ 0 w 4142583"/>
              <a:gd name="connsiteY15" fmla="*/ 413652 h 861774"/>
              <a:gd name="connsiteX16" fmla="*/ 0 w 4142583"/>
              <a:gd name="connsiteY16" fmla="*/ 0 h 86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42583" h="861774" fill="none" extrusionOk="0">
                <a:moveTo>
                  <a:pt x="0" y="0"/>
                </a:moveTo>
                <a:cubicBezTo>
                  <a:pt x="207014" y="-15989"/>
                  <a:pt x="617945" y="-28060"/>
                  <a:pt x="773282" y="0"/>
                </a:cubicBezTo>
                <a:cubicBezTo>
                  <a:pt x="928619" y="28060"/>
                  <a:pt x="1298136" y="-25240"/>
                  <a:pt x="1463713" y="0"/>
                </a:cubicBezTo>
                <a:cubicBezTo>
                  <a:pt x="1629290" y="25240"/>
                  <a:pt x="1854380" y="14774"/>
                  <a:pt x="2112717" y="0"/>
                </a:cubicBezTo>
                <a:cubicBezTo>
                  <a:pt x="2371054" y="-14774"/>
                  <a:pt x="2553428" y="-31681"/>
                  <a:pt x="2761722" y="0"/>
                </a:cubicBezTo>
                <a:cubicBezTo>
                  <a:pt x="2970017" y="31681"/>
                  <a:pt x="3194616" y="32105"/>
                  <a:pt x="3410727" y="0"/>
                </a:cubicBezTo>
                <a:cubicBezTo>
                  <a:pt x="3626839" y="-32105"/>
                  <a:pt x="3945187" y="14628"/>
                  <a:pt x="4142583" y="0"/>
                </a:cubicBezTo>
                <a:cubicBezTo>
                  <a:pt x="4138326" y="109502"/>
                  <a:pt x="4139566" y="237973"/>
                  <a:pt x="4142583" y="439505"/>
                </a:cubicBezTo>
                <a:cubicBezTo>
                  <a:pt x="4145600" y="641038"/>
                  <a:pt x="4158260" y="764254"/>
                  <a:pt x="4142583" y="861774"/>
                </a:cubicBezTo>
                <a:cubicBezTo>
                  <a:pt x="3868418" y="864694"/>
                  <a:pt x="3802113" y="880033"/>
                  <a:pt x="3576430" y="861774"/>
                </a:cubicBezTo>
                <a:cubicBezTo>
                  <a:pt x="3350747" y="843515"/>
                  <a:pt x="3154204" y="856634"/>
                  <a:pt x="3010277" y="861774"/>
                </a:cubicBezTo>
                <a:cubicBezTo>
                  <a:pt x="2866350" y="866914"/>
                  <a:pt x="2510479" y="867255"/>
                  <a:pt x="2278421" y="861774"/>
                </a:cubicBezTo>
                <a:cubicBezTo>
                  <a:pt x="2046363" y="856293"/>
                  <a:pt x="1913820" y="837458"/>
                  <a:pt x="1670842" y="861774"/>
                </a:cubicBezTo>
                <a:cubicBezTo>
                  <a:pt x="1427864" y="886090"/>
                  <a:pt x="1216262" y="837094"/>
                  <a:pt x="897560" y="861774"/>
                </a:cubicBezTo>
                <a:cubicBezTo>
                  <a:pt x="578858" y="886454"/>
                  <a:pt x="314520" y="847163"/>
                  <a:pt x="0" y="861774"/>
                </a:cubicBezTo>
                <a:cubicBezTo>
                  <a:pt x="-19961" y="762490"/>
                  <a:pt x="-8739" y="570195"/>
                  <a:pt x="0" y="413652"/>
                </a:cubicBezTo>
                <a:cubicBezTo>
                  <a:pt x="8739" y="257109"/>
                  <a:pt x="2055" y="183976"/>
                  <a:pt x="0" y="0"/>
                </a:cubicBezTo>
                <a:close/>
              </a:path>
              <a:path w="4142583" h="861774" stroke="0" extrusionOk="0">
                <a:moveTo>
                  <a:pt x="0" y="0"/>
                </a:moveTo>
                <a:cubicBezTo>
                  <a:pt x="261129" y="-17717"/>
                  <a:pt x="455225" y="10905"/>
                  <a:pt x="649005" y="0"/>
                </a:cubicBezTo>
                <a:cubicBezTo>
                  <a:pt x="842785" y="-10905"/>
                  <a:pt x="1101681" y="19542"/>
                  <a:pt x="1298009" y="0"/>
                </a:cubicBezTo>
                <a:cubicBezTo>
                  <a:pt x="1494337" y="-19542"/>
                  <a:pt x="1683766" y="2526"/>
                  <a:pt x="1988440" y="0"/>
                </a:cubicBezTo>
                <a:cubicBezTo>
                  <a:pt x="2293114" y="-2526"/>
                  <a:pt x="2349438" y="-7516"/>
                  <a:pt x="2554593" y="0"/>
                </a:cubicBezTo>
                <a:cubicBezTo>
                  <a:pt x="2759748" y="7516"/>
                  <a:pt x="2850483" y="1106"/>
                  <a:pt x="3120746" y="0"/>
                </a:cubicBezTo>
                <a:cubicBezTo>
                  <a:pt x="3391009" y="-1106"/>
                  <a:pt x="3866786" y="46071"/>
                  <a:pt x="4142583" y="0"/>
                </a:cubicBezTo>
                <a:cubicBezTo>
                  <a:pt x="4141921" y="136860"/>
                  <a:pt x="4127301" y="211198"/>
                  <a:pt x="4142583" y="405034"/>
                </a:cubicBezTo>
                <a:cubicBezTo>
                  <a:pt x="4157865" y="598870"/>
                  <a:pt x="4158249" y="770098"/>
                  <a:pt x="4142583" y="861774"/>
                </a:cubicBezTo>
                <a:cubicBezTo>
                  <a:pt x="4013865" y="842508"/>
                  <a:pt x="3738659" y="858618"/>
                  <a:pt x="3535004" y="861774"/>
                </a:cubicBezTo>
                <a:cubicBezTo>
                  <a:pt x="3331349" y="864930"/>
                  <a:pt x="3036983" y="863212"/>
                  <a:pt x="2803148" y="861774"/>
                </a:cubicBezTo>
                <a:cubicBezTo>
                  <a:pt x="2569313" y="860336"/>
                  <a:pt x="2341760" y="855750"/>
                  <a:pt x="2071292" y="861774"/>
                </a:cubicBezTo>
                <a:cubicBezTo>
                  <a:pt x="1800824" y="867798"/>
                  <a:pt x="1535365" y="840153"/>
                  <a:pt x="1298009" y="861774"/>
                </a:cubicBezTo>
                <a:cubicBezTo>
                  <a:pt x="1060653" y="883395"/>
                  <a:pt x="978893" y="854746"/>
                  <a:pt x="731856" y="861774"/>
                </a:cubicBezTo>
                <a:cubicBezTo>
                  <a:pt x="484819" y="868802"/>
                  <a:pt x="360830" y="881223"/>
                  <a:pt x="0" y="861774"/>
                </a:cubicBezTo>
                <a:cubicBezTo>
                  <a:pt x="17010" y="736090"/>
                  <a:pt x="-18001" y="588615"/>
                  <a:pt x="0" y="439505"/>
                </a:cubicBezTo>
                <a:cubicBezTo>
                  <a:pt x="18001" y="290395"/>
                  <a:pt x="11502" y="149027"/>
                  <a:pt x="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rgbClr val="FF0066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55993609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+mn-cs"/>
              </a:rPr>
              <a:t> </a:t>
            </a:r>
            <a:r>
              <a:rPr lang="en-US" sz="5000" b="1" kern="12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P = (</a:t>
            </a:r>
            <a:r>
              <a:rPr lang="en-US" sz="5000" b="1" kern="12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a+b</a:t>
            </a:r>
            <a:r>
              <a:rPr lang="en-US" sz="5000" b="1" kern="12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) x 2 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1A69E5-E0D6-4D8D-C98B-099352C02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0E4030-58AC-4BB6-A4C1-19A4476F7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447" y="0"/>
            <a:ext cx="730553" cy="4692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73D544-9D5F-F83F-9F2B-7C9BD222C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1" y="4726173"/>
            <a:ext cx="1177889" cy="393072"/>
          </a:xfrm>
          <a:prstGeom prst="rect">
            <a:avLst/>
          </a:prstGeom>
        </p:spPr>
      </p:pic>
      <p:sp>
        <p:nvSpPr>
          <p:cNvPr id="13" name="Text Box 62">
            <a:extLst>
              <a:ext uri="{FF2B5EF4-FFF2-40B4-BE49-F238E27FC236}">
                <a16:creationId xmlns:a16="http://schemas.microsoft.com/office/drawing/2014/main" id="{B35B15AF-33BF-1815-5C53-9EB8F196D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769" y="4291767"/>
            <a:ext cx="8078053" cy="6309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35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altLang="en-US" sz="35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a+b</a:t>
            </a:r>
            <a:r>
              <a:rPr lang="en-US" altLang="en-US" sz="35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x 2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934B3489-8F0D-CB51-2691-EC762742FEB6}"/>
              </a:ext>
            </a:extLst>
          </p:cNvPr>
          <p:cNvGrpSpPr/>
          <p:nvPr/>
        </p:nvGrpSpPr>
        <p:grpSpPr>
          <a:xfrm>
            <a:off x="690022" y="-139253"/>
            <a:ext cx="6999550" cy="3280455"/>
            <a:chOff x="1723345" y="362778"/>
            <a:chExt cx="6083398" cy="2842902"/>
          </a:xfrm>
        </p:grpSpPr>
        <p:pic>
          <p:nvPicPr>
            <p:cNvPr id="16" name="Picture 15" descr="Shape&#10;&#10;Description automatically generated">
              <a:extLst>
                <a:ext uri="{FF2B5EF4-FFF2-40B4-BE49-F238E27FC236}">
                  <a16:creationId xmlns:a16="http://schemas.microsoft.com/office/drawing/2014/main" id="{E5CEFA77-83E5-1C49-B6C6-160A7417E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488" b="94407" l="3901" r="93972">
                          <a14:foregroundMark x1="94618" y1="50243" x2="95035" y2="51902"/>
                          <a14:foregroundMark x1="90785" y1="34979" x2="94267" y2="48844"/>
                          <a14:foregroundMark x1="87057" y1="20134" x2="90182" y2="32577"/>
                          <a14:foregroundMark x1="95035" y1="51902" x2="94874" y2="68801"/>
                          <a14:foregroundMark x1="85465" y1="76951" x2="85018" y2="77260"/>
                          <a14:foregroundMark x1="86115" y1="92890" x2="73016" y2="93979"/>
                          <a14:foregroundMark x1="65775" y1="89038" x2="65151" y2="88368"/>
                          <a14:foregroundMark x1="65964" y1="89241" x2="65775" y2="89038"/>
                          <a14:foregroundMark x1="48901" y1="86046" x2="47518" y2="86130"/>
                          <a14:foregroundMark x1="47518" y1="86130" x2="12589" y2="61074"/>
                          <a14:foregroundMark x1="12589" y1="61074" x2="6028" y2="51678"/>
                          <a14:foregroundMark x1="6028" y1="51678" x2="6915" y2="36242"/>
                          <a14:foregroundMark x1="6915" y1="36242" x2="19681" y2="21029"/>
                          <a14:foregroundMark x1="19681" y1="21029" x2="54433" y2="6711"/>
                          <a14:foregroundMark x1="70205" y1="10940" x2="82801" y2="14318"/>
                          <a14:foregroundMark x1="54433" y1="6711" x2="58584" y2="7824"/>
                          <a14:foregroundMark x1="82801" y1="14318" x2="86879" y2="18568"/>
                          <a14:foregroundMark x1="93972" y1="46085" x2="93972" y2="46085"/>
                          <a14:foregroundMark x1="4078" y1="47204" x2="4078" y2="47204"/>
                          <a14:foregroundMark x1="89539" y1="94407" x2="89539" y2="94407"/>
                          <a14:foregroundMark x1="21809" y1="18121" x2="20922" y2="17897"/>
                          <a14:foregroundMark x1="25709" y1="74944" x2="17376" y2="73378"/>
                          <a14:foregroundMark x1="47340" y1="86130" x2="34574" y2="85459"/>
                          <a14:foregroundMark x1="34574" y1="85459" x2="30496" y2="82327"/>
                          <a14:backgroundMark x1="81915" y1="82774" x2="81915" y2="82774"/>
                          <a14:backgroundMark x1="81560" y1="79642" x2="84043" y2="82550"/>
                          <a14:backgroundMark x1="82447" y1="84787" x2="84220" y2="83445"/>
                          <a14:backgroundMark x1="84574" y1="86353" x2="84574" y2="86353"/>
                          <a14:backgroundMark x1="84574" y1="86353" x2="84574" y2="86353"/>
                          <a14:backgroundMark x1="84929" y1="87472" x2="84929" y2="87472"/>
                          <a14:backgroundMark x1="84929" y1="87472" x2="84929" y2="87472"/>
                          <a14:backgroundMark x1="85816" y1="88143" x2="85816" y2="88143"/>
                          <a14:backgroundMark x1="85816" y1="88143" x2="85816" y2="88143"/>
                          <a14:backgroundMark x1="87766" y1="89038" x2="90248" y2="88143"/>
                          <a14:backgroundMark x1="89894" y1="88367" x2="91667" y2="86130"/>
                          <a14:backgroundMark x1="85816" y1="88591" x2="85816" y2="88591"/>
                          <a14:backgroundMark x1="85816" y1="88591" x2="85816" y2="88591"/>
                          <a14:backgroundMark x1="85106" y1="88591" x2="85106" y2="88591"/>
                          <a14:backgroundMark x1="85106" y1="88591" x2="85106" y2="88591"/>
                          <a14:backgroundMark x1="85284" y1="88143" x2="85106" y2="82774"/>
                          <a14:backgroundMark x1="64007" y1="85906" x2="64007" y2="85906"/>
                          <a14:backgroundMark x1="64007" y1="85906" x2="64007" y2="85906"/>
                          <a14:backgroundMark x1="64007" y1="85906" x2="64007" y2="85906"/>
                          <a14:backgroundMark x1="64007" y1="85906" x2="64007" y2="85906"/>
                          <a14:backgroundMark x1="64007" y1="85906" x2="54787" y2="84340"/>
                          <a14:backgroundMark x1="54787" y1="84340" x2="52305" y2="87472"/>
                          <a14:backgroundMark x1="50532" y1="86353" x2="50532" y2="86353"/>
                          <a14:backgroundMark x1="50355" y1="86353" x2="50355" y2="86353"/>
                          <a14:backgroundMark x1="50000" y1="86353" x2="50000" y2="86353"/>
                          <a14:backgroundMark x1="48759" y1="86353" x2="51064" y2="85906"/>
                          <a14:backgroundMark x1="65426" y1="89038" x2="65426" y2="89038"/>
                          <a14:backgroundMark x1="65780" y1="89485" x2="72695" y2="94407"/>
                          <a14:backgroundMark x1="65426" y1="89038" x2="65248" y2="88591"/>
                          <a14:backgroundMark x1="85106" y1="83445" x2="86525" y2="83445"/>
                          <a14:backgroundMark x1="84574" y1="82998" x2="84574" y2="82998"/>
                          <a14:backgroundMark x1="84574" y1="82998" x2="84574" y2="82998"/>
                          <a14:backgroundMark x1="86170" y1="88367" x2="84574" y2="87472"/>
                          <a14:backgroundMark x1="84220" y1="82103" x2="83511" y2="81208"/>
                          <a14:backgroundMark x1="85106" y1="77852" x2="85106" y2="77629"/>
                          <a14:backgroundMark x1="85284" y1="77405" x2="93794" y2="72707"/>
                          <a14:backgroundMark x1="93794" y1="72707" x2="95213" y2="69128"/>
                          <a14:backgroundMark x1="93794" y1="49664" x2="93794" y2="49664"/>
                          <a14:backgroundMark x1="93794" y1="49664" x2="93794" y2="49664"/>
                          <a14:backgroundMark x1="94681" y1="49664" x2="94326" y2="49664"/>
                          <a14:backgroundMark x1="91489" y1="36465" x2="91135" y2="36018"/>
                          <a14:backgroundMark x1="68085" y1="10515" x2="67908" y2="11633"/>
                          <a14:backgroundMark x1="68262" y1="10291" x2="58688" y2="8054"/>
                          <a14:backgroundMark x1="58688" y1="8054" x2="67908" y2="8054"/>
                          <a14:backgroundMark x1="67908" y1="8054" x2="70390" y2="1073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1630" flipH="1">
              <a:off x="1723345" y="362778"/>
              <a:ext cx="6083398" cy="284290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49764D-F8B7-ACB1-A97D-DB4C0429EF41}"/>
                </a:ext>
              </a:extLst>
            </p:cNvPr>
            <p:cNvSpPr txBox="1"/>
            <p:nvPr/>
          </p:nvSpPr>
          <p:spPr>
            <a:xfrm>
              <a:off x="2750087" y="1103757"/>
              <a:ext cx="3850265" cy="1253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Đâu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5E9202B-F137-9F03-2A65-FF87063B0A09}"/>
              </a:ext>
            </a:extLst>
          </p:cNvPr>
          <p:cNvSpPr/>
          <p:nvPr/>
        </p:nvSpPr>
        <p:spPr>
          <a:xfrm>
            <a:off x="697674" y="3240637"/>
            <a:ext cx="2416510" cy="7488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c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A3389D-4098-D467-08B2-5CC33D44A633}"/>
              </a:ext>
            </a:extLst>
          </p:cNvPr>
          <p:cNvSpPr/>
          <p:nvPr/>
        </p:nvSpPr>
        <p:spPr>
          <a:xfrm>
            <a:off x="3595742" y="3240637"/>
            <a:ext cx="4147336" cy="7488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m x 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3FC543-A019-6CB0-B84D-545A1E340F2A}"/>
              </a:ext>
            </a:extLst>
          </p:cNvPr>
          <p:cNvSpPr/>
          <p:nvPr/>
        </p:nvSpPr>
        <p:spPr>
          <a:xfrm>
            <a:off x="5547214" y="4274927"/>
            <a:ext cx="3596786" cy="748862"/>
          </a:xfrm>
          <a:prstGeom prst="rect">
            <a:avLst/>
          </a:prstGeom>
          <a:solidFill>
            <a:schemeClr val="accent4">
              <a:lumMod val="95000"/>
            </a:schemeClr>
          </a:solidFill>
          <a:ln>
            <a:solidFill>
              <a:schemeClr val="accent6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– y + x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86CD4A-E871-BA70-38A0-B0AC5B3738A6}"/>
              </a:ext>
            </a:extLst>
          </p:cNvPr>
          <p:cNvSpPr/>
          <p:nvPr/>
        </p:nvSpPr>
        <p:spPr>
          <a:xfrm>
            <a:off x="3401920" y="4274927"/>
            <a:ext cx="2029075" cy="7488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9CB75B-0AD1-80BB-38C2-DF0C8BA33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D6F3BA-D382-E7EE-CBE7-747AA1863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915340" y="2400007"/>
            <a:ext cx="3296635" cy="93582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482115-6204-07BA-D96A-E275D7D42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6293" y="27903"/>
            <a:ext cx="1117707" cy="4154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D4CFE0-293A-BB39-9486-819686889E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503352">
            <a:off x="-124018" y="4835550"/>
            <a:ext cx="594412" cy="23624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E68DAE8-6706-C4F0-1BF7-CBDAF10AA08E}"/>
              </a:ext>
            </a:extLst>
          </p:cNvPr>
          <p:cNvSpPr/>
          <p:nvPr/>
        </p:nvSpPr>
        <p:spPr>
          <a:xfrm>
            <a:off x="73693" y="4260430"/>
            <a:ext cx="3270118" cy="74886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– 10 + y</a:t>
            </a:r>
          </a:p>
        </p:txBody>
      </p:sp>
    </p:spTree>
    <p:extLst>
      <p:ext uri="{BB962C8B-B14F-4D97-AF65-F5344CB8AC3E}">
        <p14:creationId xmlns:p14="http://schemas.microsoft.com/office/powerpoint/2010/main" val="35263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7843C9F5-44B0-41CD-AE7B-6A1AD4F8C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1" y="1973813"/>
            <a:ext cx="28733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4955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4955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495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 Box 42">
            <a:extLst>
              <a:ext uri="{FF2B5EF4-FFF2-40B4-BE49-F238E27FC236}">
                <a16:creationId xmlns:a16="http://schemas.microsoft.com/office/drawing/2014/main" id="{733EECA0-6063-42BD-8143-EFC530AA9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657" y="1021787"/>
            <a:ext cx="34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?  </a:t>
            </a:r>
          </a:p>
        </p:txBody>
      </p:sp>
      <p:sp>
        <p:nvSpPr>
          <p:cNvPr id="21" name="Text Box 43">
            <a:extLst>
              <a:ext uri="{FF2B5EF4-FFF2-40B4-BE49-F238E27FC236}">
                <a16:creationId xmlns:a16="http://schemas.microsoft.com/office/drawing/2014/main" id="{78F183DC-0EA2-4DBB-BB88-0FCB9DECE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1192" y="1861789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5" name="Text Box 43">
            <a:extLst>
              <a:ext uri="{FF2B5EF4-FFF2-40B4-BE49-F238E27FC236}">
                <a16:creationId xmlns:a16="http://schemas.microsoft.com/office/drawing/2014/main" id="{6B7F8768-CCB5-40EB-8260-C6C9DB43E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096" y="44052"/>
            <a:ext cx="782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6" name="Text Box 44">
            <a:extLst>
              <a:ext uri="{FF2B5EF4-FFF2-40B4-BE49-F238E27FC236}">
                <a16:creationId xmlns:a16="http://schemas.microsoft.com/office/drawing/2014/main" id="{ED86A4C8-6A20-4BA5-B6E7-AED4AC502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948" y="409629"/>
            <a:ext cx="523083" cy="47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3  </a:t>
            </a:r>
          </a:p>
        </p:txBody>
      </p:sp>
      <p:sp>
        <p:nvSpPr>
          <p:cNvPr id="27" name="Text Box 66">
            <a:extLst>
              <a:ext uri="{FF2B5EF4-FFF2-40B4-BE49-F238E27FC236}">
                <a16:creationId xmlns:a16="http://schemas.microsoft.com/office/drawing/2014/main" id="{FAC84D52-0A81-4A2B-BCA7-DF4151BF7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421" y="41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4  </a:t>
            </a:r>
          </a:p>
        </p:txBody>
      </p:sp>
      <p:sp>
        <p:nvSpPr>
          <p:cNvPr id="34" name="Text Box 43">
            <a:extLst>
              <a:ext uri="{FF2B5EF4-FFF2-40B4-BE49-F238E27FC236}">
                <a16:creationId xmlns:a16="http://schemas.microsoft.com/office/drawing/2014/main" id="{065A2B97-3A20-4186-BBAF-B0ECA7905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096" y="69642"/>
            <a:ext cx="782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5" name="Text Box 44">
            <a:extLst>
              <a:ext uri="{FF2B5EF4-FFF2-40B4-BE49-F238E27FC236}">
                <a16:creationId xmlns:a16="http://schemas.microsoft.com/office/drawing/2014/main" id="{C8F1D5B9-2584-45E9-9124-0ACDC6208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023" y="416200"/>
            <a:ext cx="523083" cy="47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1  </a:t>
            </a:r>
          </a:p>
        </p:txBody>
      </p:sp>
      <p:sp>
        <p:nvSpPr>
          <p:cNvPr id="36" name="Text Box 66">
            <a:extLst>
              <a:ext uri="{FF2B5EF4-FFF2-40B4-BE49-F238E27FC236}">
                <a16:creationId xmlns:a16="http://schemas.microsoft.com/office/drawing/2014/main" id="{BC4C3C8F-3CB0-4D4D-A189-AFA5E2D7F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421" y="409629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0  </a:t>
            </a:r>
          </a:p>
        </p:txBody>
      </p:sp>
      <p:sp>
        <p:nvSpPr>
          <p:cNvPr id="37" name="Text Box 43">
            <a:extLst>
              <a:ext uri="{FF2B5EF4-FFF2-40B4-BE49-F238E27FC236}">
                <a16:creationId xmlns:a16="http://schemas.microsoft.com/office/drawing/2014/main" id="{E66D1B21-2666-4288-A7B4-D3421964D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20" y="3093877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42" name="Text Box 43">
            <a:extLst>
              <a:ext uri="{FF2B5EF4-FFF2-40B4-BE49-F238E27FC236}">
                <a16:creationId xmlns:a16="http://schemas.microsoft.com/office/drawing/2014/main" id="{5DEF93CD-FC9F-4587-8863-36AD66856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20" y="3533839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5" name="Text Box 43">
            <a:extLst>
              <a:ext uri="{FF2B5EF4-FFF2-40B4-BE49-F238E27FC236}">
                <a16:creationId xmlns:a16="http://schemas.microsoft.com/office/drawing/2014/main" id="{EB7F8D97-FC67-4EBB-9567-4495B2D0A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096" y="89798"/>
            <a:ext cx="782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6" name="Text Box 44">
            <a:extLst>
              <a:ext uri="{FF2B5EF4-FFF2-40B4-BE49-F238E27FC236}">
                <a16:creationId xmlns:a16="http://schemas.microsoft.com/office/drawing/2014/main" id="{6958AD1D-E04D-48E2-B2C3-365C8432B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797" y="415309"/>
            <a:ext cx="523083" cy="47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</a:rPr>
              <a:t>0  </a:t>
            </a:r>
          </a:p>
        </p:txBody>
      </p:sp>
      <p:sp>
        <p:nvSpPr>
          <p:cNvPr id="57" name="Text Box 66">
            <a:extLst>
              <a:ext uri="{FF2B5EF4-FFF2-40B4-BE49-F238E27FC236}">
                <a16:creationId xmlns:a16="http://schemas.microsoft.com/office/drawing/2014/main" id="{54D8562F-50A4-4DBB-B6FE-BC794DA59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270" y="406217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2  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3840FF1B-A8FA-FEE3-D5F0-486457387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50" y="100166"/>
            <a:ext cx="9033013" cy="1266950"/>
          </a:xfrm>
          <a:custGeom>
            <a:avLst/>
            <a:gdLst>
              <a:gd name="connsiteX0" fmla="*/ 0 w 9033013"/>
              <a:gd name="connsiteY0" fmla="*/ 0 h 1266950"/>
              <a:gd name="connsiteX1" fmla="*/ 604517 w 9033013"/>
              <a:gd name="connsiteY1" fmla="*/ 0 h 1266950"/>
              <a:gd name="connsiteX2" fmla="*/ 1389694 w 9033013"/>
              <a:gd name="connsiteY2" fmla="*/ 0 h 1266950"/>
              <a:gd name="connsiteX3" fmla="*/ 1903881 w 9033013"/>
              <a:gd name="connsiteY3" fmla="*/ 0 h 1266950"/>
              <a:gd name="connsiteX4" fmla="*/ 2508398 w 9033013"/>
              <a:gd name="connsiteY4" fmla="*/ 0 h 1266950"/>
              <a:gd name="connsiteX5" fmla="*/ 3383906 w 9033013"/>
              <a:gd name="connsiteY5" fmla="*/ 0 h 1266950"/>
              <a:gd name="connsiteX6" fmla="*/ 4259413 w 9033013"/>
              <a:gd name="connsiteY6" fmla="*/ 0 h 1266950"/>
              <a:gd name="connsiteX7" fmla="*/ 5134920 w 9033013"/>
              <a:gd name="connsiteY7" fmla="*/ 0 h 1266950"/>
              <a:gd name="connsiteX8" fmla="*/ 5829768 w 9033013"/>
              <a:gd name="connsiteY8" fmla="*/ 0 h 1266950"/>
              <a:gd name="connsiteX9" fmla="*/ 6524615 w 9033013"/>
              <a:gd name="connsiteY9" fmla="*/ 0 h 1266950"/>
              <a:gd name="connsiteX10" fmla="*/ 7400122 w 9033013"/>
              <a:gd name="connsiteY10" fmla="*/ 0 h 1266950"/>
              <a:gd name="connsiteX11" fmla="*/ 8094969 w 9033013"/>
              <a:gd name="connsiteY11" fmla="*/ 0 h 1266950"/>
              <a:gd name="connsiteX12" fmla="*/ 9033013 w 9033013"/>
              <a:gd name="connsiteY12" fmla="*/ 0 h 1266950"/>
              <a:gd name="connsiteX13" fmla="*/ 9033013 w 9033013"/>
              <a:gd name="connsiteY13" fmla="*/ 646145 h 1266950"/>
              <a:gd name="connsiteX14" fmla="*/ 9033013 w 9033013"/>
              <a:gd name="connsiteY14" fmla="*/ 1266950 h 1266950"/>
              <a:gd name="connsiteX15" fmla="*/ 8338166 w 9033013"/>
              <a:gd name="connsiteY15" fmla="*/ 1266950 h 1266950"/>
              <a:gd name="connsiteX16" fmla="*/ 7462658 w 9033013"/>
              <a:gd name="connsiteY16" fmla="*/ 1266950 h 1266950"/>
              <a:gd name="connsiteX17" fmla="*/ 6858141 w 9033013"/>
              <a:gd name="connsiteY17" fmla="*/ 1266950 h 1266950"/>
              <a:gd name="connsiteX18" fmla="*/ 6434285 w 9033013"/>
              <a:gd name="connsiteY18" fmla="*/ 1266950 h 1266950"/>
              <a:gd name="connsiteX19" fmla="*/ 5920098 w 9033013"/>
              <a:gd name="connsiteY19" fmla="*/ 1266950 h 1266950"/>
              <a:gd name="connsiteX20" fmla="*/ 5134920 w 9033013"/>
              <a:gd name="connsiteY20" fmla="*/ 1266950 h 1266950"/>
              <a:gd name="connsiteX21" fmla="*/ 4349743 w 9033013"/>
              <a:gd name="connsiteY21" fmla="*/ 1266950 h 1266950"/>
              <a:gd name="connsiteX22" fmla="*/ 3564566 w 9033013"/>
              <a:gd name="connsiteY22" fmla="*/ 1266950 h 1266950"/>
              <a:gd name="connsiteX23" fmla="*/ 2960049 w 9033013"/>
              <a:gd name="connsiteY23" fmla="*/ 1266950 h 1266950"/>
              <a:gd name="connsiteX24" fmla="*/ 2084541 w 9033013"/>
              <a:gd name="connsiteY24" fmla="*/ 1266950 h 1266950"/>
              <a:gd name="connsiteX25" fmla="*/ 1480024 w 9033013"/>
              <a:gd name="connsiteY25" fmla="*/ 1266950 h 1266950"/>
              <a:gd name="connsiteX26" fmla="*/ 875507 w 9033013"/>
              <a:gd name="connsiteY26" fmla="*/ 1266950 h 1266950"/>
              <a:gd name="connsiteX27" fmla="*/ 0 w 9033013"/>
              <a:gd name="connsiteY27" fmla="*/ 1266950 h 1266950"/>
              <a:gd name="connsiteX28" fmla="*/ 0 w 9033013"/>
              <a:gd name="connsiteY28" fmla="*/ 646145 h 1266950"/>
              <a:gd name="connsiteX29" fmla="*/ 0 w 9033013"/>
              <a:gd name="connsiteY29" fmla="*/ 0 h 1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33013" h="1266950" fill="none" extrusionOk="0">
                <a:moveTo>
                  <a:pt x="0" y="0"/>
                </a:moveTo>
                <a:cubicBezTo>
                  <a:pt x="237582" y="-24289"/>
                  <a:pt x="456129" y="-23889"/>
                  <a:pt x="604517" y="0"/>
                </a:cubicBezTo>
                <a:cubicBezTo>
                  <a:pt x="752905" y="23889"/>
                  <a:pt x="1075490" y="-37164"/>
                  <a:pt x="1389694" y="0"/>
                </a:cubicBezTo>
                <a:cubicBezTo>
                  <a:pt x="1703898" y="37164"/>
                  <a:pt x="1763343" y="25161"/>
                  <a:pt x="1903881" y="0"/>
                </a:cubicBezTo>
                <a:cubicBezTo>
                  <a:pt x="2044419" y="-25161"/>
                  <a:pt x="2325800" y="6069"/>
                  <a:pt x="2508398" y="0"/>
                </a:cubicBezTo>
                <a:cubicBezTo>
                  <a:pt x="2690996" y="-6069"/>
                  <a:pt x="3181633" y="34568"/>
                  <a:pt x="3383906" y="0"/>
                </a:cubicBezTo>
                <a:cubicBezTo>
                  <a:pt x="3586179" y="-34568"/>
                  <a:pt x="3858221" y="10714"/>
                  <a:pt x="4259413" y="0"/>
                </a:cubicBezTo>
                <a:cubicBezTo>
                  <a:pt x="4660605" y="-10714"/>
                  <a:pt x="4797254" y="4116"/>
                  <a:pt x="5134920" y="0"/>
                </a:cubicBezTo>
                <a:cubicBezTo>
                  <a:pt x="5472586" y="-4116"/>
                  <a:pt x="5596321" y="27772"/>
                  <a:pt x="5829768" y="0"/>
                </a:cubicBezTo>
                <a:cubicBezTo>
                  <a:pt x="6063215" y="-27772"/>
                  <a:pt x="6185649" y="-17351"/>
                  <a:pt x="6524615" y="0"/>
                </a:cubicBezTo>
                <a:cubicBezTo>
                  <a:pt x="6863581" y="17351"/>
                  <a:pt x="7192155" y="-38303"/>
                  <a:pt x="7400122" y="0"/>
                </a:cubicBezTo>
                <a:cubicBezTo>
                  <a:pt x="7608089" y="38303"/>
                  <a:pt x="7885912" y="-22368"/>
                  <a:pt x="8094969" y="0"/>
                </a:cubicBezTo>
                <a:cubicBezTo>
                  <a:pt x="8304026" y="22368"/>
                  <a:pt x="8815343" y="46063"/>
                  <a:pt x="9033013" y="0"/>
                </a:cubicBezTo>
                <a:cubicBezTo>
                  <a:pt x="9006042" y="267647"/>
                  <a:pt x="9055872" y="456028"/>
                  <a:pt x="9033013" y="646145"/>
                </a:cubicBezTo>
                <a:cubicBezTo>
                  <a:pt x="9010154" y="836262"/>
                  <a:pt x="9053669" y="991399"/>
                  <a:pt x="9033013" y="1266950"/>
                </a:cubicBezTo>
                <a:cubicBezTo>
                  <a:pt x="8782158" y="1252424"/>
                  <a:pt x="8625398" y="1241185"/>
                  <a:pt x="8338166" y="1266950"/>
                </a:cubicBezTo>
                <a:cubicBezTo>
                  <a:pt x="8050934" y="1292715"/>
                  <a:pt x="7728930" y="1296637"/>
                  <a:pt x="7462658" y="1266950"/>
                </a:cubicBezTo>
                <a:cubicBezTo>
                  <a:pt x="7196386" y="1237263"/>
                  <a:pt x="7060668" y="1255461"/>
                  <a:pt x="6858141" y="1266950"/>
                </a:cubicBezTo>
                <a:cubicBezTo>
                  <a:pt x="6655614" y="1278439"/>
                  <a:pt x="6579446" y="1261652"/>
                  <a:pt x="6434285" y="1266950"/>
                </a:cubicBezTo>
                <a:cubicBezTo>
                  <a:pt x="6289124" y="1272248"/>
                  <a:pt x="6147076" y="1265810"/>
                  <a:pt x="5920098" y="1266950"/>
                </a:cubicBezTo>
                <a:cubicBezTo>
                  <a:pt x="5693120" y="1268090"/>
                  <a:pt x="5339358" y="1234369"/>
                  <a:pt x="5134920" y="1266950"/>
                </a:cubicBezTo>
                <a:cubicBezTo>
                  <a:pt x="4930482" y="1299531"/>
                  <a:pt x="4568497" y="1263376"/>
                  <a:pt x="4349743" y="1266950"/>
                </a:cubicBezTo>
                <a:cubicBezTo>
                  <a:pt x="4130989" y="1270524"/>
                  <a:pt x="3895179" y="1261984"/>
                  <a:pt x="3564566" y="1266950"/>
                </a:cubicBezTo>
                <a:cubicBezTo>
                  <a:pt x="3233953" y="1271916"/>
                  <a:pt x="3129397" y="1238760"/>
                  <a:pt x="2960049" y="1266950"/>
                </a:cubicBezTo>
                <a:cubicBezTo>
                  <a:pt x="2790701" y="1295140"/>
                  <a:pt x="2433360" y="1288991"/>
                  <a:pt x="2084541" y="1266950"/>
                </a:cubicBezTo>
                <a:cubicBezTo>
                  <a:pt x="1735722" y="1244909"/>
                  <a:pt x="1632566" y="1247204"/>
                  <a:pt x="1480024" y="1266950"/>
                </a:cubicBezTo>
                <a:cubicBezTo>
                  <a:pt x="1327482" y="1286696"/>
                  <a:pt x="1077170" y="1248556"/>
                  <a:pt x="875507" y="1266950"/>
                </a:cubicBezTo>
                <a:cubicBezTo>
                  <a:pt x="673844" y="1285344"/>
                  <a:pt x="408094" y="1226026"/>
                  <a:pt x="0" y="1266950"/>
                </a:cubicBezTo>
                <a:cubicBezTo>
                  <a:pt x="-17790" y="975591"/>
                  <a:pt x="-1221" y="897671"/>
                  <a:pt x="0" y="646145"/>
                </a:cubicBezTo>
                <a:cubicBezTo>
                  <a:pt x="1221" y="394619"/>
                  <a:pt x="9081" y="138407"/>
                  <a:pt x="0" y="0"/>
                </a:cubicBezTo>
                <a:close/>
              </a:path>
              <a:path w="9033013" h="1266950" stroke="0" extrusionOk="0">
                <a:moveTo>
                  <a:pt x="0" y="0"/>
                </a:moveTo>
                <a:cubicBezTo>
                  <a:pt x="151852" y="12677"/>
                  <a:pt x="359290" y="14586"/>
                  <a:pt x="514187" y="0"/>
                </a:cubicBezTo>
                <a:cubicBezTo>
                  <a:pt x="669084" y="-14586"/>
                  <a:pt x="920915" y="-3838"/>
                  <a:pt x="1209034" y="0"/>
                </a:cubicBezTo>
                <a:cubicBezTo>
                  <a:pt x="1497153" y="3838"/>
                  <a:pt x="1571127" y="-19910"/>
                  <a:pt x="1903881" y="0"/>
                </a:cubicBezTo>
                <a:cubicBezTo>
                  <a:pt x="2236635" y="19910"/>
                  <a:pt x="2362093" y="8393"/>
                  <a:pt x="2779389" y="0"/>
                </a:cubicBezTo>
                <a:cubicBezTo>
                  <a:pt x="3196685" y="-8393"/>
                  <a:pt x="3320889" y="-19313"/>
                  <a:pt x="3564566" y="0"/>
                </a:cubicBezTo>
                <a:cubicBezTo>
                  <a:pt x="3808243" y="19313"/>
                  <a:pt x="4063209" y="-8821"/>
                  <a:pt x="4349743" y="0"/>
                </a:cubicBezTo>
                <a:cubicBezTo>
                  <a:pt x="4636277" y="8821"/>
                  <a:pt x="4726452" y="-6177"/>
                  <a:pt x="5044590" y="0"/>
                </a:cubicBezTo>
                <a:cubicBezTo>
                  <a:pt x="5362728" y="6177"/>
                  <a:pt x="5414556" y="-26944"/>
                  <a:pt x="5649107" y="0"/>
                </a:cubicBezTo>
                <a:cubicBezTo>
                  <a:pt x="5883658" y="26944"/>
                  <a:pt x="5959146" y="-20090"/>
                  <a:pt x="6072964" y="0"/>
                </a:cubicBezTo>
                <a:cubicBezTo>
                  <a:pt x="6186782" y="20090"/>
                  <a:pt x="6386614" y="-16152"/>
                  <a:pt x="6496821" y="0"/>
                </a:cubicBezTo>
                <a:cubicBezTo>
                  <a:pt x="6607028" y="16152"/>
                  <a:pt x="6936864" y="-21943"/>
                  <a:pt x="7281998" y="0"/>
                </a:cubicBezTo>
                <a:cubicBezTo>
                  <a:pt x="7627132" y="21943"/>
                  <a:pt x="7520520" y="-8121"/>
                  <a:pt x="7705855" y="0"/>
                </a:cubicBezTo>
                <a:cubicBezTo>
                  <a:pt x="7891190" y="8121"/>
                  <a:pt x="7927468" y="-14425"/>
                  <a:pt x="8129712" y="0"/>
                </a:cubicBezTo>
                <a:cubicBezTo>
                  <a:pt x="8331956" y="14425"/>
                  <a:pt x="8798305" y="16323"/>
                  <a:pt x="9033013" y="0"/>
                </a:cubicBezTo>
                <a:cubicBezTo>
                  <a:pt x="9019210" y="197873"/>
                  <a:pt x="9006552" y="368145"/>
                  <a:pt x="9033013" y="595467"/>
                </a:cubicBezTo>
                <a:cubicBezTo>
                  <a:pt x="9059474" y="822789"/>
                  <a:pt x="9007400" y="1069716"/>
                  <a:pt x="9033013" y="1266950"/>
                </a:cubicBezTo>
                <a:cubicBezTo>
                  <a:pt x="8755409" y="1234571"/>
                  <a:pt x="8561473" y="1234593"/>
                  <a:pt x="8338166" y="1266950"/>
                </a:cubicBezTo>
                <a:cubicBezTo>
                  <a:pt x="8114859" y="1299307"/>
                  <a:pt x="7722013" y="1235273"/>
                  <a:pt x="7462658" y="1266950"/>
                </a:cubicBezTo>
                <a:cubicBezTo>
                  <a:pt x="7203303" y="1298627"/>
                  <a:pt x="7177883" y="1276349"/>
                  <a:pt x="6948472" y="1266950"/>
                </a:cubicBezTo>
                <a:cubicBezTo>
                  <a:pt x="6719061" y="1257551"/>
                  <a:pt x="6489667" y="1271488"/>
                  <a:pt x="6253624" y="1266950"/>
                </a:cubicBezTo>
                <a:cubicBezTo>
                  <a:pt x="6017581" y="1262412"/>
                  <a:pt x="5897636" y="1263023"/>
                  <a:pt x="5739437" y="1266950"/>
                </a:cubicBezTo>
                <a:cubicBezTo>
                  <a:pt x="5581238" y="1270877"/>
                  <a:pt x="5278609" y="1279067"/>
                  <a:pt x="5044590" y="1266950"/>
                </a:cubicBezTo>
                <a:cubicBezTo>
                  <a:pt x="4810571" y="1254833"/>
                  <a:pt x="4823361" y="1277967"/>
                  <a:pt x="4620734" y="1266950"/>
                </a:cubicBezTo>
                <a:cubicBezTo>
                  <a:pt x="4418107" y="1255933"/>
                  <a:pt x="4296825" y="1253264"/>
                  <a:pt x="4196877" y="1266950"/>
                </a:cubicBezTo>
                <a:cubicBezTo>
                  <a:pt x="4096929" y="1280636"/>
                  <a:pt x="3693421" y="1228542"/>
                  <a:pt x="3411700" y="1266950"/>
                </a:cubicBezTo>
                <a:cubicBezTo>
                  <a:pt x="3129979" y="1305358"/>
                  <a:pt x="2968341" y="1266999"/>
                  <a:pt x="2807183" y="1266950"/>
                </a:cubicBezTo>
                <a:cubicBezTo>
                  <a:pt x="2646025" y="1266901"/>
                  <a:pt x="2411395" y="1288777"/>
                  <a:pt x="2112335" y="1266950"/>
                </a:cubicBezTo>
                <a:cubicBezTo>
                  <a:pt x="1813275" y="1245123"/>
                  <a:pt x="1635117" y="1259145"/>
                  <a:pt x="1236828" y="1266950"/>
                </a:cubicBezTo>
                <a:cubicBezTo>
                  <a:pt x="838539" y="1274755"/>
                  <a:pt x="826713" y="1259449"/>
                  <a:pt x="632311" y="1266950"/>
                </a:cubicBezTo>
                <a:cubicBezTo>
                  <a:pt x="437909" y="1274451"/>
                  <a:pt x="135017" y="1268267"/>
                  <a:pt x="0" y="1266950"/>
                </a:cubicBezTo>
                <a:cubicBezTo>
                  <a:pt x="-24891" y="1027594"/>
                  <a:pt x="-1673" y="863787"/>
                  <a:pt x="0" y="671484"/>
                </a:cubicBezTo>
                <a:cubicBezTo>
                  <a:pt x="1673" y="479181"/>
                  <a:pt x="51" y="205256"/>
                  <a:pt x="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rgbClr val="FF0066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3000441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chu vi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nhật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kích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thước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bảng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: </a:t>
            </a:r>
          </a:p>
        </p:txBody>
      </p:sp>
      <p:sp>
        <p:nvSpPr>
          <p:cNvPr id="44" name="Text Box 45">
            <a:extLst>
              <a:ext uri="{FF2B5EF4-FFF2-40B4-BE49-F238E27FC236}">
                <a16:creationId xmlns:a16="http://schemas.microsoft.com/office/drawing/2014/main" id="{81894C59-8931-4F7F-A1C4-2A6EC25B3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0254" y="3559016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+ 0 + 2 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AE9B35B-A76A-2B31-2B83-C98AC3BBA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43830"/>
              </p:ext>
            </p:extLst>
          </p:nvPr>
        </p:nvGraphicFramePr>
        <p:xfrm>
          <a:off x="285751" y="1666928"/>
          <a:ext cx="8572497" cy="310170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53832">
                  <a:extLst>
                    <a:ext uri="{9D8B030D-6E8A-4147-A177-3AD203B41FA5}">
                      <a16:colId xmlns:a16="http://schemas.microsoft.com/office/drawing/2014/main" val="421270271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081003665"/>
                    </a:ext>
                  </a:extLst>
                </a:gridCol>
                <a:gridCol w="3775465">
                  <a:extLst>
                    <a:ext uri="{9D8B030D-6E8A-4147-A177-3AD203B41FA5}">
                      <a16:colId xmlns:a16="http://schemas.microsoft.com/office/drawing/2014/main" val="2260873471"/>
                    </a:ext>
                  </a:extLst>
                </a:gridCol>
              </a:tblGrid>
              <a:tr h="1272904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Chiều</a:t>
                      </a:r>
                      <a:r>
                        <a:rPr lang="en-US" sz="3400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dài</a:t>
                      </a:r>
                      <a:r>
                        <a:rPr lang="en-US" sz="3400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(cm)</a:t>
                      </a:r>
                      <a:endParaRPr lang="vi-VN" sz="3400" dirty="0">
                        <a:solidFill>
                          <a:schemeClr val="accent4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Chiều</a:t>
                      </a:r>
                      <a:r>
                        <a:rPr lang="en-US" sz="3400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rộng</a:t>
                      </a:r>
                      <a:r>
                        <a:rPr lang="en-US" sz="3400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(cm)</a:t>
                      </a:r>
                      <a:endParaRPr lang="vi-VN" sz="3400" dirty="0">
                        <a:solidFill>
                          <a:schemeClr val="accent4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 vi </a:t>
                      </a:r>
                      <a:r>
                        <a:rPr lang="en-US" sz="3400" dirty="0" err="1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US" sz="3400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lang="en-US" sz="3400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nhật</a:t>
                      </a:r>
                      <a:r>
                        <a:rPr lang="en-US" sz="3400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(cm)</a:t>
                      </a:r>
                      <a:endParaRPr lang="vi-VN" sz="3400" dirty="0">
                        <a:solidFill>
                          <a:schemeClr val="accent4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660469"/>
                  </a:ext>
                </a:extLst>
              </a:tr>
              <a:tr h="574154">
                <a:tc>
                  <a:txBody>
                    <a:bodyPr/>
                    <a:lstStyle/>
                    <a:p>
                      <a:pPr algn="ctr"/>
                      <a:endParaRPr lang="vi-VN" sz="3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017730"/>
                  </a:ext>
                </a:extLst>
              </a:tr>
              <a:tr h="574154">
                <a:tc>
                  <a:txBody>
                    <a:bodyPr/>
                    <a:lstStyle/>
                    <a:p>
                      <a:pPr algn="ctr"/>
                      <a:endParaRPr lang="vi-VN" sz="3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779915"/>
                  </a:ext>
                </a:extLst>
              </a:tr>
              <a:tr h="574154">
                <a:tc>
                  <a:txBody>
                    <a:bodyPr/>
                    <a:lstStyle/>
                    <a:p>
                      <a:pPr algn="ctr"/>
                      <a:endParaRPr lang="vi-VN" sz="3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608370"/>
                  </a:ext>
                </a:extLst>
              </a:tr>
            </a:tbl>
          </a:graphicData>
        </a:graphic>
      </p:graphicFrame>
      <p:sp>
        <p:nvSpPr>
          <p:cNvPr id="22" name="Text Box 44">
            <a:extLst>
              <a:ext uri="{FF2B5EF4-FFF2-40B4-BE49-F238E27FC236}">
                <a16:creationId xmlns:a16="http://schemas.microsoft.com/office/drawing/2014/main" id="{54C5CBE8-B8A0-495A-941F-8A93CACDE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1" y="2956972"/>
            <a:ext cx="990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</a:p>
        </p:txBody>
      </p:sp>
      <p:sp>
        <p:nvSpPr>
          <p:cNvPr id="24" name="Text Box 66">
            <a:extLst>
              <a:ext uri="{FF2B5EF4-FFF2-40B4-BE49-F238E27FC236}">
                <a16:creationId xmlns:a16="http://schemas.microsoft.com/office/drawing/2014/main" id="{95AC142C-362E-41C9-9CC6-0144C8EB6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26" y="2914188"/>
            <a:ext cx="369892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(10 + 7) x 2 = </a:t>
            </a:r>
            <a:r>
              <a:rPr lang="en-US" altLang="en-US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</a:t>
            </a:r>
          </a:p>
        </p:txBody>
      </p:sp>
      <p:sp>
        <p:nvSpPr>
          <p:cNvPr id="39" name="Text Box 44">
            <a:extLst>
              <a:ext uri="{FF2B5EF4-FFF2-40B4-BE49-F238E27FC236}">
                <a16:creationId xmlns:a16="http://schemas.microsoft.com/office/drawing/2014/main" id="{E4596D65-07CE-4C44-82E6-1607CE91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199" y="2921396"/>
            <a:ext cx="990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</a:t>
            </a:r>
          </a:p>
        </p:txBody>
      </p:sp>
      <p:sp>
        <p:nvSpPr>
          <p:cNvPr id="41" name="Text Box 66">
            <a:extLst>
              <a:ext uri="{FF2B5EF4-FFF2-40B4-BE49-F238E27FC236}">
                <a16:creationId xmlns:a16="http://schemas.microsoft.com/office/drawing/2014/main" id="{99773633-1038-44DA-81E0-3CFEB7AE0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902" y="3512723"/>
            <a:ext cx="407270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(25+ 16) x 2 = </a:t>
            </a:r>
            <a:r>
              <a:rPr lang="en-US" altLang="en-US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82 </a:t>
            </a:r>
          </a:p>
        </p:txBody>
      </p:sp>
      <p:sp>
        <p:nvSpPr>
          <p:cNvPr id="43" name="Text Box 44">
            <a:extLst>
              <a:ext uri="{FF2B5EF4-FFF2-40B4-BE49-F238E27FC236}">
                <a16:creationId xmlns:a16="http://schemas.microsoft.com/office/drawing/2014/main" id="{B7B8ADCE-8A51-45DB-AEC5-B0635827B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697" y="3537526"/>
            <a:ext cx="990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45" name="Text Box 66">
            <a:extLst>
              <a:ext uri="{FF2B5EF4-FFF2-40B4-BE49-F238E27FC236}">
                <a16:creationId xmlns:a16="http://schemas.microsoft.com/office/drawing/2014/main" id="{DA177682-3F07-47D4-A979-A907B764C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902" y="4140677"/>
            <a:ext cx="408344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(34 + 28) x 2 = </a:t>
            </a:r>
            <a:r>
              <a:rPr lang="en-US" altLang="en-US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124  </a:t>
            </a:r>
          </a:p>
        </p:txBody>
      </p:sp>
      <p:sp>
        <p:nvSpPr>
          <p:cNvPr id="8" name="Text Box 44">
            <a:extLst>
              <a:ext uri="{FF2B5EF4-FFF2-40B4-BE49-F238E27FC236}">
                <a16:creationId xmlns:a16="http://schemas.microsoft.com/office/drawing/2014/main" id="{06D2641C-C2A2-337D-A242-8E0262CA0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1" y="3617652"/>
            <a:ext cx="990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</a:p>
        </p:txBody>
      </p:sp>
      <p:sp>
        <p:nvSpPr>
          <p:cNvPr id="9" name="Text Box 44">
            <a:extLst>
              <a:ext uri="{FF2B5EF4-FFF2-40B4-BE49-F238E27FC236}">
                <a16:creationId xmlns:a16="http://schemas.microsoft.com/office/drawing/2014/main" id="{EFCDF433-D2DF-E02B-7CDE-27438A200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1" y="4260129"/>
            <a:ext cx="990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</a:t>
            </a:r>
          </a:p>
        </p:txBody>
      </p:sp>
      <p:sp>
        <p:nvSpPr>
          <p:cNvPr id="12" name="Text Box 44">
            <a:extLst>
              <a:ext uri="{FF2B5EF4-FFF2-40B4-BE49-F238E27FC236}">
                <a16:creationId xmlns:a16="http://schemas.microsoft.com/office/drawing/2014/main" id="{8EB6A80F-C540-E1FF-BA02-AF3129AC4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697" y="4260129"/>
            <a:ext cx="990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EAB1B59-01B8-CFA9-91BF-46AACF2F6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5B30320-3B8C-1B20-CEC3-C75195BC6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082" y="0"/>
            <a:ext cx="9144000" cy="5143500"/>
          </a:xfrm>
          <a:prstGeom prst="rect">
            <a:avLst/>
          </a:prstGeom>
        </p:spPr>
      </p:pic>
      <p:sp>
        <p:nvSpPr>
          <p:cNvPr id="50" name="Text Box 8">
            <a:extLst>
              <a:ext uri="{FF2B5EF4-FFF2-40B4-BE49-F238E27FC236}">
                <a16:creationId xmlns:a16="http://schemas.microsoft.com/office/drawing/2014/main" id="{B3B3CC6C-22A5-B365-2F73-7FCC7313B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356" y="250879"/>
            <a:ext cx="5711124" cy="689035"/>
          </a:xfrm>
          <a:custGeom>
            <a:avLst/>
            <a:gdLst>
              <a:gd name="connsiteX0" fmla="*/ 0 w 5711124"/>
              <a:gd name="connsiteY0" fmla="*/ 0 h 689035"/>
              <a:gd name="connsiteX1" fmla="*/ 691681 w 5711124"/>
              <a:gd name="connsiteY1" fmla="*/ 0 h 689035"/>
              <a:gd name="connsiteX2" fmla="*/ 1212027 w 5711124"/>
              <a:gd name="connsiteY2" fmla="*/ 0 h 689035"/>
              <a:gd name="connsiteX3" fmla="*/ 1903708 w 5711124"/>
              <a:gd name="connsiteY3" fmla="*/ 0 h 689035"/>
              <a:gd name="connsiteX4" fmla="*/ 2538277 w 5711124"/>
              <a:gd name="connsiteY4" fmla="*/ 0 h 689035"/>
              <a:gd name="connsiteX5" fmla="*/ 3172847 w 5711124"/>
              <a:gd name="connsiteY5" fmla="*/ 0 h 689035"/>
              <a:gd name="connsiteX6" fmla="*/ 3807416 w 5711124"/>
              <a:gd name="connsiteY6" fmla="*/ 0 h 689035"/>
              <a:gd name="connsiteX7" fmla="*/ 4384874 w 5711124"/>
              <a:gd name="connsiteY7" fmla="*/ 0 h 689035"/>
              <a:gd name="connsiteX8" fmla="*/ 5019443 w 5711124"/>
              <a:gd name="connsiteY8" fmla="*/ 0 h 689035"/>
              <a:gd name="connsiteX9" fmla="*/ 5711124 w 5711124"/>
              <a:gd name="connsiteY9" fmla="*/ 0 h 689035"/>
              <a:gd name="connsiteX10" fmla="*/ 5711124 w 5711124"/>
              <a:gd name="connsiteY10" fmla="*/ 689035 h 689035"/>
              <a:gd name="connsiteX11" fmla="*/ 5190777 w 5711124"/>
              <a:gd name="connsiteY11" fmla="*/ 689035 h 689035"/>
              <a:gd name="connsiteX12" fmla="*/ 4499097 w 5711124"/>
              <a:gd name="connsiteY12" fmla="*/ 689035 h 689035"/>
              <a:gd name="connsiteX13" fmla="*/ 3750305 w 5711124"/>
              <a:gd name="connsiteY13" fmla="*/ 689035 h 689035"/>
              <a:gd name="connsiteX14" fmla="*/ 3172847 w 5711124"/>
              <a:gd name="connsiteY14" fmla="*/ 689035 h 689035"/>
              <a:gd name="connsiteX15" fmla="*/ 2709611 w 5711124"/>
              <a:gd name="connsiteY15" fmla="*/ 689035 h 689035"/>
              <a:gd name="connsiteX16" fmla="*/ 2246375 w 5711124"/>
              <a:gd name="connsiteY16" fmla="*/ 689035 h 689035"/>
              <a:gd name="connsiteX17" fmla="*/ 1497584 w 5711124"/>
              <a:gd name="connsiteY17" fmla="*/ 689035 h 689035"/>
              <a:gd name="connsiteX18" fmla="*/ 920126 w 5711124"/>
              <a:gd name="connsiteY18" fmla="*/ 689035 h 689035"/>
              <a:gd name="connsiteX19" fmla="*/ 0 w 5711124"/>
              <a:gd name="connsiteY19" fmla="*/ 689035 h 689035"/>
              <a:gd name="connsiteX20" fmla="*/ 0 w 5711124"/>
              <a:gd name="connsiteY20" fmla="*/ 0 h 68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11124" h="689035" fill="none" extrusionOk="0">
                <a:moveTo>
                  <a:pt x="0" y="0"/>
                </a:moveTo>
                <a:cubicBezTo>
                  <a:pt x="263489" y="-10442"/>
                  <a:pt x="502360" y="19755"/>
                  <a:pt x="691681" y="0"/>
                </a:cubicBezTo>
                <a:cubicBezTo>
                  <a:pt x="881002" y="-19755"/>
                  <a:pt x="1075354" y="-15692"/>
                  <a:pt x="1212027" y="0"/>
                </a:cubicBezTo>
                <a:cubicBezTo>
                  <a:pt x="1348700" y="15692"/>
                  <a:pt x="1669057" y="21830"/>
                  <a:pt x="1903708" y="0"/>
                </a:cubicBezTo>
                <a:cubicBezTo>
                  <a:pt x="2138359" y="-21830"/>
                  <a:pt x="2336729" y="4429"/>
                  <a:pt x="2538277" y="0"/>
                </a:cubicBezTo>
                <a:cubicBezTo>
                  <a:pt x="2739825" y="-4429"/>
                  <a:pt x="2930817" y="12490"/>
                  <a:pt x="3172847" y="0"/>
                </a:cubicBezTo>
                <a:cubicBezTo>
                  <a:pt x="3414877" y="-12490"/>
                  <a:pt x="3641234" y="-4397"/>
                  <a:pt x="3807416" y="0"/>
                </a:cubicBezTo>
                <a:cubicBezTo>
                  <a:pt x="3973598" y="4397"/>
                  <a:pt x="4213376" y="14904"/>
                  <a:pt x="4384874" y="0"/>
                </a:cubicBezTo>
                <a:cubicBezTo>
                  <a:pt x="4556372" y="-14904"/>
                  <a:pt x="4720609" y="30170"/>
                  <a:pt x="5019443" y="0"/>
                </a:cubicBezTo>
                <a:cubicBezTo>
                  <a:pt x="5318277" y="-30170"/>
                  <a:pt x="5508165" y="-16912"/>
                  <a:pt x="5711124" y="0"/>
                </a:cubicBezTo>
                <a:cubicBezTo>
                  <a:pt x="5737546" y="162337"/>
                  <a:pt x="5743057" y="388581"/>
                  <a:pt x="5711124" y="689035"/>
                </a:cubicBezTo>
                <a:cubicBezTo>
                  <a:pt x="5519823" y="701137"/>
                  <a:pt x="5359381" y="672307"/>
                  <a:pt x="5190777" y="689035"/>
                </a:cubicBezTo>
                <a:cubicBezTo>
                  <a:pt x="5022173" y="705763"/>
                  <a:pt x="4815506" y="702759"/>
                  <a:pt x="4499097" y="689035"/>
                </a:cubicBezTo>
                <a:cubicBezTo>
                  <a:pt x="4182688" y="675311"/>
                  <a:pt x="3949029" y="667549"/>
                  <a:pt x="3750305" y="689035"/>
                </a:cubicBezTo>
                <a:cubicBezTo>
                  <a:pt x="3551581" y="710521"/>
                  <a:pt x="3370367" y="668569"/>
                  <a:pt x="3172847" y="689035"/>
                </a:cubicBezTo>
                <a:cubicBezTo>
                  <a:pt x="2975327" y="709501"/>
                  <a:pt x="2891312" y="688131"/>
                  <a:pt x="2709611" y="689035"/>
                </a:cubicBezTo>
                <a:cubicBezTo>
                  <a:pt x="2527910" y="689939"/>
                  <a:pt x="2381361" y="673806"/>
                  <a:pt x="2246375" y="689035"/>
                </a:cubicBezTo>
                <a:cubicBezTo>
                  <a:pt x="2111389" y="704264"/>
                  <a:pt x="1689281" y="698398"/>
                  <a:pt x="1497584" y="689035"/>
                </a:cubicBezTo>
                <a:cubicBezTo>
                  <a:pt x="1305887" y="679672"/>
                  <a:pt x="1184129" y="660201"/>
                  <a:pt x="920126" y="689035"/>
                </a:cubicBezTo>
                <a:cubicBezTo>
                  <a:pt x="656123" y="717869"/>
                  <a:pt x="441721" y="720423"/>
                  <a:pt x="0" y="689035"/>
                </a:cubicBezTo>
                <a:cubicBezTo>
                  <a:pt x="33360" y="534947"/>
                  <a:pt x="26185" y="221810"/>
                  <a:pt x="0" y="0"/>
                </a:cubicBezTo>
                <a:close/>
              </a:path>
              <a:path w="5711124" h="689035" stroke="0" extrusionOk="0">
                <a:moveTo>
                  <a:pt x="0" y="0"/>
                </a:moveTo>
                <a:cubicBezTo>
                  <a:pt x="169633" y="3984"/>
                  <a:pt x="362996" y="-4631"/>
                  <a:pt x="520347" y="0"/>
                </a:cubicBezTo>
                <a:cubicBezTo>
                  <a:pt x="677698" y="4631"/>
                  <a:pt x="920695" y="30293"/>
                  <a:pt x="1154916" y="0"/>
                </a:cubicBezTo>
                <a:cubicBezTo>
                  <a:pt x="1389137" y="-30293"/>
                  <a:pt x="1622145" y="11434"/>
                  <a:pt x="1789486" y="0"/>
                </a:cubicBezTo>
                <a:cubicBezTo>
                  <a:pt x="1956827" y="-11434"/>
                  <a:pt x="2265752" y="18681"/>
                  <a:pt x="2538277" y="0"/>
                </a:cubicBezTo>
                <a:cubicBezTo>
                  <a:pt x="2810802" y="-18681"/>
                  <a:pt x="2967585" y="25394"/>
                  <a:pt x="3229958" y="0"/>
                </a:cubicBezTo>
                <a:cubicBezTo>
                  <a:pt x="3492331" y="-25394"/>
                  <a:pt x="3610541" y="-5012"/>
                  <a:pt x="3921638" y="0"/>
                </a:cubicBezTo>
                <a:cubicBezTo>
                  <a:pt x="4232735" y="5012"/>
                  <a:pt x="4311676" y="-16991"/>
                  <a:pt x="4556208" y="0"/>
                </a:cubicBezTo>
                <a:cubicBezTo>
                  <a:pt x="4800740" y="16991"/>
                  <a:pt x="4986164" y="-21685"/>
                  <a:pt x="5133666" y="0"/>
                </a:cubicBezTo>
                <a:cubicBezTo>
                  <a:pt x="5281168" y="21685"/>
                  <a:pt x="5518367" y="-12991"/>
                  <a:pt x="5711124" y="0"/>
                </a:cubicBezTo>
                <a:cubicBezTo>
                  <a:pt x="5714593" y="166411"/>
                  <a:pt x="5692561" y="500090"/>
                  <a:pt x="5711124" y="689035"/>
                </a:cubicBezTo>
                <a:cubicBezTo>
                  <a:pt x="5558599" y="674540"/>
                  <a:pt x="5276167" y="683274"/>
                  <a:pt x="5019443" y="689035"/>
                </a:cubicBezTo>
                <a:cubicBezTo>
                  <a:pt x="4762719" y="694796"/>
                  <a:pt x="4642640" y="693267"/>
                  <a:pt x="4327763" y="689035"/>
                </a:cubicBezTo>
                <a:cubicBezTo>
                  <a:pt x="4012886" y="684803"/>
                  <a:pt x="3854846" y="686886"/>
                  <a:pt x="3578971" y="689035"/>
                </a:cubicBezTo>
                <a:cubicBezTo>
                  <a:pt x="3303096" y="691184"/>
                  <a:pt x="3245663" y="683363"/>
                  <a:pt x="3001513" y="689035"/>
                </a:cubicBezTo>
                <a:cubicBezTo>
                  <a:pt x="2757363" y="694707"/>
                  <a:pt x="2464106" y="692001"/>
                  <a:pt x="2309832" y="689035"/>
                </a:cubicBezTo>
                <a:cubicBezTo>
                  <a:pt x="2155558" y="686069"/>
                  <a:pt x="1961268" y="691066"/>
                  <a:pt x="1846597" y="689035"/>
                </a:cubicBezTo>
                <a:cubicBezTo>
                  <a:pt x="1731926" y="687004"/>
                  <a:pt x="1465948" y="697036"/>
                  <a:pt x="1326250" y="689035"/>
                </a:cubicBezTo>
                <a:cubicBezTo>
                  <a:pt x="1186552" y="681034"/>
                  <a:pt x="936414" y="726105"/>
                  <a:pt x="577458" y="689035"/>
                </a:cubicBezTo>
                <a:cubicBezTo>
                  <a:pt x="218502" y="651965"/>
                  <a:pt x="224492" y="711710"/>
                  <a:pt x="0" y="689035"/>
                </a:cubicBezTo>
                <a:cubicBezTo>
                  <a:pt x="-15229" y="504847"/>
                  <a:pt x="-5342" y="161634"/>
                  <a:pt x="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rgbClr val="FF0066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3000441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giá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trị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thức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EBC90-3BC3-7F85-B94D-508957CFBEBB}"/>
              </a:ext>
            </a:extLst>
          </p:cNvPr>
          <p:cNvSpPr txBox="1"/>
          <p:nvPr/>
        </p:nvSpPr>
        <p:spPr>
          <a:xfrm>
            <a:off x="234461" y="1851306"/>
            <a:ext cx="4407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+ b x 2 </a:t>
            </a:r>
            <a:r>
              <a:rPr lang="en-US" sz="3000" b="1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0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= 8, b =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DE226-32E9-C213-A991-5859A25FAE8E}"/>
              </a:ext>
            </a:extLst>
          </p:cNvPr>
          <p:cNvSpPr txBox="1"/>
          <p:nvPr/>
        </p:nvSpPr>
        <p:spPr>
          <a:xfrm>
            <a:off x="4736126" y="1825789"/>
            <a:ext cx="4407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+ b) : 2 </a:t>
            </a:r>
            <a:r>
              <a:rPr lang="en-US" sz="3000" b="1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0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= 15, b = 27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9B3F5F-5925-0318-DD66-3B7FC105EF90}"/>
              </a:ext>
            </a:extLst>
          </p:cNvPr>
          <p:cNvCxnSpPr/>
          <p:nvPr/>
        </p:nvCxnSpPr>
        <p:spPr>
          <a:xfrm>
            <a:off x="4572000" y="1688123"/>
            <a:ext cx="0" cy="330590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78E5153-1B67-F067-5065-092AD4522C8B}"/>
              </a:ext>
            </a:extLst>
          </p:cNvPr>
          <p:cNvSpPr txBox="1"/>
          <p:nvPr/>
        </p:nvSpPr>
        <p:spPr>
          <a:xfrm>
            <a:off x="935528" y="2641976"/>
            <a:ext cx="2672863" cy="230832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a + b x 2</a:t>
            </a:r>
          </a:p>
          <a:p>
            <a:r>
              <a:rPr lang="en-US" sz="3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 + 2 x 2</a:t>
            </a:r>
          </a:p>
          <a:p>
            <a:r>
              <a:rPr lang="en-US" sz="3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 + 4</a:t>
            </a:r>
          </a:p>
          <a:p>
            <a:r>
              <a:rPr lang="en-US" sz="3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58FA30-3E4E-7BB9-73DC-D881641793DD}"/>
              </a:ext>
            </a:extLst>
          </p:cNvPr>
          <p:cNvSpPr txBox="1"/>
          <p:nvPr/>
        </p:nvSpPr>
        <p:spPr>
          <a:xfrm>
            <a:off x="5706821" y="2615599"/>
            <a:ext cx="2968255" cy="230832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(a + b) : 2</a:t>
            </a:r>
          </a:p>
          <a:p>
            <a:r>
              <a:rPr lang="en-US" sz="3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(15 + 27) : 2</a:t>
            </a:r>
          </a:p>
          <a:p>
            <a:r>
              <a:rPr lang="en-US" sz="3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42 : 2</a:t>
            </a:r>
          </a:p>
          <a:p>
            <a:r>
              <a:rPr lang="en-US" sz="3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21</a:t>
            </a:r>
          </a:p>
        </p:txBody>
      </p:sp>
    </p:spTree>
    <p:extLst>
      <p:ext uri="{BB962C8B-B14F-4D97-AF65-F5344CB8AC3E}">
        <p14:creationId xmlns:p14="http://schemas.microsoft.com/office/powerpoint/2010/main" val="1791206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565882-CE81-FB8C-E5AE-EC0F8112F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723" y="5820"/>
            <a:ext cx="720277" cy="473389"/>
          </a:xfrm>
          <a:prstGeom prst="rect">
            <a:avLst/>
          </a:prstGeom>
        </p:spPr>
      </p:pic>
      <p:grpSp>
        <p:nvGrpSpPr>
          <p:cNvPr id="7" name="Google Shape;548;p38">
            <a:extLst>
              <a:ext uri="{FF2B5EF4-FFF2-40B4-BE49-F238E27FC236}">
                <a16:creationId xmlns:a16="http://schemas.microsoft.com/office/drawing/2014/main" id="{7853CB3E-1368-DEA8-5516-29EC26033492}"/>
              </a:ext>
            </a:extLst>
          </p:cNvPr>
          <p:cNvGrpSpPr/>
          <p:nvPr/>
        </p:nvGrpSpPr>
        <p:grpSpPr>
          <a:xfrm>
            <a:off x="6794074" y="-228091"/>
            <a:ext cx="2469968" cy="1654650"/>
            <a:chOff x="3097975" y="807826"/>
            <a:chExt cx="2943183" cy="1556699"/>
          </a:xfrm>
        </p:grpSpPr>
        <p:grpSp>
          <p:nvGrpSpPr>
            <p:cNvPr id="9" name="Google Shape;549;p38">
              <a:extLst>
                <a:ext uri="{FF2B5EF4-FFF2-40B4-BE49-F238E27FC236}">
                  <a16:creationId xmlns:a16="http://schemas.microsoft.com/office/drawing/2014/main" id="{442D8DD5-C2D8-80F1-1E13-B493133098FA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73" name="Google Shape;550;p38">
                <a:extLst>
                  <a:ext uri="{FF2B5EF4-FFF2-40B4-BE49-F238E27FC236}">
                    <a16:creationId xmlns:a16="http://schemas.microsoft.com/office/drawing/2014/main" id="{F5EEDFFE-DA63-FB77-EBF3-2CE3455B4722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551;p38">
                <a:extLst>
                  <a:ext uri="{FF2B5EF4-FFF2-40B4-BE49-F238E27FC236}">
                    <a16:creationId xmlns:a16="http://schemas.microsoft.com/office/drawing/2014/main" id="{AC3351DC-2258-247B-24B1-14C832A2818E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552;p38">
              <a:extLst>
                <a:ext uri="{FF2B5EF4-FFF2-40B4-BE49-F238E27FC236}">
                  <a16:creationId xmlns:a16="http://schemas.microsoft.com/office/drawing/2014/main" id="{08DB5E9F-E3D8-8F85-EC13-9E0F5BD05794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53;p38">
              <a:extLst>
                <a:ext uri="{FF2B5EF4-FFF2-40B4-BE49-F238E27FC236}">
                  <a16:creationId xmlns:a16="http://schemas.microsoft.com/office/drawing/2014/main" id="{AEFD9267-5C4E-48BF-9C61-957D8D3D96DD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54;p38">
              <a:extLst>
                <a:ext uri="{FF2B5EF4-FFF2-40B4-BE49-F238E27FC236}">
                  <a16:creationId xmlns:a16="http://schemas.microsoft.com/office/drawing/2014/main" id="{2F10F9A1-7195-AFB8-6CA3-3E8BAA06AB9B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55;p38">
              <a:extLst>
                <a:ext uri="{FF2B5EF4-FFF2-40B4-BE49-F238E27FC236}">
                  <a16:creationId xmlns:a16="http://schemas.microsoft.com/office/drawing/2014/main" id="{09AF95CB-5B5C-7C90-0DC4-D5D3CD0D0C45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56;p38">
              <a:extLst>
                <a:ext uri="{FF2B5EF4-FFF2-40B4-BE49-F238E27FC236}">
                  <a16:creationId xmlns:a16="http://schemas.microsoft.com/office/drawing/2014/main" id="{5D4CB980-4D8A-B1B4-CCDA-BB730CF19616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57;p38">
              <a:extLst>
                <a:ext uri="{FF2B5EF4-FFF2-40B4-BE49-F238E27FC236}">
                  <a16:creationId xmlns:a16="http://schemas.microsoft.com/office/drawing/2014/main" id="{43DDD078-E868-2BC0-9C68-21EE8B1F399F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58;p38">
              <a:extLst>
                <a:ext uri="{FF2B5EF4-FFF2-40B4-BE49-F238E27FC236}">
                  <a16:creationId xmlns:a16="http://schemas.microsoft.com/office/drawing/2014/main" id="{85907015-AE63-C713-E8EC-852CFD1B10DF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59;p38">
              <a:extLst>
                <a:ext uri="{FF2B5EF4-FFF2-40B4-BE49-F238E27FC236}">
                  <a16:creationId xmlns:a16="http://schemas.microsoft.com/office/drawing/2014/main" id="{B10CC40C-09C7-A57A-BEE9-35B4B3A79EC7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60;p38">
              <a:extLst>
                <a:ext uri="{FF2B5EF4-FFF2-40B4-BE49-F238E27FC236}">
                  <a16:creationId xmlns:a16="http://schemas.microsoft.com/office/drawing/2014/main" id="{1DACAE2C-4322-1D40-BB65-ACD759E251EA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61;p38">
              <a:extLst>
                <a:ext uri="{FF2B5EF4-FFF2-40B4-BE49-F238E27FC236}">
                  <a16:creationId xmlns:a16="http://schemas.microsoft.com/office/drawing/2014/main" id="{DCF7243A-9EC4-9E8E-7D24-62BFD1BA470B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62;p38">
              <a:extLst>
                <a:ext uri="{FF2B5EF4-FFF2-40B4-BE49-F238E27FC236}">
                  <a16:creationId xmlns:a16="http://schemas.microsoft.com/office/drawing/2014/main" id="{B4E822FE-1A97-1C85-01CC-DD0D56306FF6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63;p38">
              <a:extLst>
                <a:ext uri="{FF2B5EF4-FFF2-40B4-BE49-F238E27FC236}">
                  <a16:creationId xmlns:a16="http://schemas.microsoft.com/office/drawing/2014/main" id="{3385564C-9AF1-1188-BB27-03F1F47E3F39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64;p38">
              <a:extLst>
                <a:ext uri="{FF2B5EF4-FFF2-40B4-BE49-F238E27FC236}">
                  <a16:creationId xmlns:a16="http://schemas.microsoft.com/office/drawing/2014/main" id="{2776221D-B7E4-DBEB-831F-04F60775F5BE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65;p38">
              <a:extLst>
                <a:ext uri="{FF2B5EF4-FFF2-40B4-BE49-F238E27FC236}">
                  <a16:creationId xmlns:a16="http://schemas.microsoft.com/office/drawing/2014/main" id="{14E8D682-9DF6-0538-49BF-61977512F5D2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66;p38">
              <a:extLst>
                <a:ext uri="{FF2B5EF4-FFF2-40B4-BE49-F238E27FC236}">
                  <a16:creationId xmlns:a16="http://schemas.microsoft.com/office/drawing/2014/main" id="{AC3C04AF-14A5-A9BA-FE72-AF83BEB0A1DA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7;p38">
              <a:extLst>
                <a:ext uri="{FF2B5EF4-FFF2-40B4-BE49-F238E27FC236}">
                  <a16:creationId xmlns:a16="http://schemas.microsoft.com/office/drawing/2014/main" id="{320B78E3-F1F2-5663-416C-F804CB3B559B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68;p38">
              <a:extLst>
                <a:ext uri="{FF2B5EF4-FFF2-40B4-BE49-F238E27FC236}">
                  <a16:creationId xmlns:a16="http://schemas.microsoft.com/office/drawing/2014/main" id="{2CF86DDA-927E-FA34-30B0-369222106269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69;p38">
              <a:extLst>
                <a:ext uri="{FF2B5EF4-FFF2-40B4-BE49-F238E27FC236}">
                  <a16:creationId xmlns:a16="http://schemas.microsoft.com/office/drawing/2014/main" id="{08E86065-A2B2-EE02-4497-8463BABA673F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70;p38">
              <a:extLst>
                <a:ext uri="{FF2B5EF4-FFF2-40B4-BE49-F238E27FC236}">
                  <a16:creationId xmlns:a16="http://schemas.microsoft.com/office/drawing/2014/main" id="{52521F8C-47EF-8DAE-95F3-03785A8CD07B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571;p38">
              <a:extLst>
                <a:ext uri="{FF2B5EF4-FFF2-40B4-BE49-F238E27FC236}">
                  <a16:creationId xmlns:a16="http://schemas.microsoft.com/office/drawing/2014/main" id="{DC237F68-2BAA-3AED-FE05-E1C2C89C241D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71" name="Google Shape;572;p38">
                <a:extLst>
                  <a:ext uri="{FF2B5EF4-FFF2-40B4-BE49-F238E27FC236}">
                    <a16:creationId xmlns:a16="http://schemas.microsoft.com/office/drawing/2014/main" id="{D3D58CD5-99A3-BCBA-FF8D-379C34A1B610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573;p38">
                <a:extLst>
                  <a:ext uri="{FF2B5EF4-FFF2-40B4-BE49-F238E27FC236}">
                    <a16:creationId xmlns:a16="http://schemas.microsoft.com/office/drawing/2014/main" id="{F3DDA6C0-DFFB-BDED-D185-40DE874684F7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" name="Google Shape;574;p38">
              <a:extLst>
                <a:ext uri="{FF2B5EF4-FFF2-40B4-BE49-F238E27FC236}">
                  <a16:creationId xmlns:a16="http://schemas.microsoft.com/office/drawing/2014/main" id="{B4618E14-519E-8FFF-C178-F565D0781CA9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75;p38">
              <a:extLst>
                <a:ext uri="{FF2B5EF4-FFF2-40B4-BE49-F238E27FC236}">
                  <a16:creationId xmlns:a16="http://schemas.microsoft.com/office/drawing/2014/main" id="{6C62DDE7-8F21-D218-DE7A-285B27ED52BD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576;p38">
              <a:extLst>
                <a:ext uri="{FF2B5EF4-FFF2-40B4-BE49-F238E27FC236}">
                  <a16:creationId xmlns:a16="http://schemas.microsoft.com/office/drawing/2014/main" id="{2CEB3439-5F44-1AFF-ECC3-D3605B155BD8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68" name="Google Shape;577;p38">
                <a:extLst>
                  <a:ext uri="{FF2B5EF4-FFF2-40B4-BE49-F238E27FC236}">
                    <a16:creationId xmlns:a16="http://schemas.microsoft.com/office/drawing/2014/main" id="{1272898D-9587-FBDF-1463-256545B11CEE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78;p38">
                <a:extLst>
                  <a:ext uri="{FF2B5EF4-FFF2-40B4-BE49-F238E27FC236}">
                    <a16:creationId xmlns:a16="http://schemas.microsoft.com/office/drawing/2014/main" id="{A8B4B0B8-51AC-F8C1-BFAF-E2EBA100028F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79;p38">
                <a:extLst>
                  <a:ext uri="{FF2B5EF4-FFF2-40B4-BE49-F238E27FC236}">
                    <a16:creationId xmlns:a16="http://schemas.microsoft.com/office/drawing/2014/main" id="{D88DB9D3-A001-72A4-69C4-9342B9756B7E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" name="Google Shape;580;p38">
              <a:extLst>
                <a:ext uri="{FF2B5EF4-FFF2-40B4-BE49-F238E27FC236}">
                  <a16:creationId xmlns:a16="http://schemas.microsoft.com/office/drawing/2014/main" id="{D92FA847-A2F9-26AB-F31E-2883D8BD5100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65" name="Google Shape;581;p38">
                <a:extLst>
                  <a:ext uri="{FF2B5EF4-FFF2-40B4-BE49-F238E27FC236}">
                    <a16:creationId xmlns:a16="http://schemas.microsoft.com/office/drawing/2014/main" id="{C5D43CF4-223B-517E-402F-899B51735127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82;p38">
                <a:extLst>
                  <a:ext uri="{FF2B5EF4-FFF2-40B4-BE49-F238E27FC236}">
                    <a16:creationId xmlns:a16="http://schemas.microsoft.com/office/drawing/2014/main" id="{C4C06A81-D362-B8DE-7EAA-364F09F12684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83;p38">
                <a:extLst>
                  <a:ext uri="{FF2B5EF4-FFF2-40B4-BE49-F238E27FC236}">
                    <a16:creationId xmlns:a16="http://schemas.microsoft.com/office/drawing/2014/main" id="{E397AE08-770C-0A16-D165-E48C6BCC2635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" name="Rectangle 13">
            <a:extLst>
              <a:ext uri="{FF2B5EF4-FFF2-40B4-BE49-F238E27FC236}">
                <a16:creationId xmlns:a16="http://schemas.microsoft.com/office/drawing/2014/main" id="{4BAD50B7-F465-4B28-936C-D20ACE411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956" y="1800484"/>
            <a:ext cx="2744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4955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4955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495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95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2495550" algn="l"/>
              </a:tabLst>
              <a:defRPr/>
            </a:pPr>
            <a:r>
              <a:rPr kumimoji="0" lang="fr-FR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2" name="Rectangle: Rounded Corners 25">
            <a:extLst>
              <a:ext uri="{FF2B5EF4-FFF2-40B4-BE49-F238E27FC236}">
                <a16:creationId xmlns:a16="http://schemas.microsoft.com/office/drawing/2014/main" id="{7C62CC1E-4DA1-6833-06D6-B9FD6AB0FB97}"/>
              </a:ext>
            </a:extLst>
          </p:cNvPr>
          <p:cNvSpPr/>
          <p:nvPr/>
        </p:nvSpPr>
        <p:spPr>
          <a:xfrm>
            <a:off x="1037990" y="260691"/>
            <a:ext cx="7555184" cy="1046775"/>
          </a:xfrm>
          <a:prstGeom prst="roundRect">
            <a:avLst/>
          </a:prstGeom>
          <a:solidFill>
            <a:srgbClr val="FCF3CC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Quãng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đường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ABCD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gồm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3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đoạn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như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hình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vẽ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dưới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rial"/>
              </a:rPr>
              <a:t>đây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  <a:sym typeface="Arial"/>
            </a:endParaRPr>
          </a:p>
        </p:txBody>
      </p:sp>
      <p:grpSp>
        <p:nvGrpSpPr>
          <p:cNvPr id="8" name="Google Shape;1348;p59">
            <a:extLst>
              <a:ext uri="{FF2B5EF4-FFF2-40B4-BE49-F238E27FC236}">
                <a16:creationId xmlns:a16="http://schemas.microsoft.com/office/drawing/2014/main" id="{EE8D1EC2-8D6E-B925-8B22-3D7116A8B277}"/>
              </a:ext>
            </a:extLst>
          </p:cNvPr>
          <p:cNvGrpSpPr/>
          <p:nvPr/>
        </p:nvGrpSpPr>
        <p:grpSpPr>
          <a:xfrm rot="3340496">
            <a:off x="149063" y="-104948"/>
            <a:ext cx="692988" cy="1316742"/>
            <a:chOff x="1405725" y="1840175"/>
            <a:chExt cx="2376900" cy="2280050"/>
          </a:xfrm>
        </p:grpSpPr>
        <p:sp>
          <p:nvSpPr>
            <p:cNvPr id="10" name="Google Shape;1349;p59">
              <a:extLst>
                <a:ext uri="{FF2B5EF4-FFF2-40B4-BE49-F238E27FC236}">
                  <a16:creationId xmlns:a16="http://schemas.microsoft.com/office/drawing/2014/main" id="{26E701E9-7266-1405-A05C-3224035EFDF9}"/>
                </a:ext>
              </a:extLst>
            </p:cNvPr>
            <p:cNvSpPr/>
            <p:nvPr/>
          </p:nvSpPr>
          <p:spPr>
            <a:xfrm>
              <a:off x="3591800" y="3137825"/>
              <a:ext cx="190825" cy="158500"/>
            </a:xfrm>
            <a:custGeom>
              <a:avLst/>
              <a:gdLst/>
              <a:ahLst/>
              <a:cxnLst/>
              <a:rect l="l" t="t" r="r" b="b"/>
              <a:pathLst>
                <a:path w="7633" h="6340" extrusionOk="0">
                  <a:moveTo>
                    <a:pt x="5138" y="1"/>
                  </a:moveTo>
                  <a:cubicBezTo>
                    <a:pt x="3715" y="1"/>
                    <a:pt x="2275" y="2008"/>
                    <a:pt x="2275" y="2008"/>
                  </a:cubicBezTo>
                  <a:lnTo>
                    <a:pt x="1" y="5675"/>
                  </a:lnTo>
                  <a:cubicBezTo>
                    <a:pt x="1" y="5675"/>
                    <a:pt x="1509" y="6339"/>
                    <a:pt x="2773" y="6339"/>
                  </a:cubicBezTo>
                  <a:cubicBezTo>
                    <a:pt x="2995" y="6339"/>
                    <a:pt x="3209" y="6319"/>
                    <a:pt x="3406" y="6271"/>
                  </a:cubicBezTo>
                  <a:cubicBezTo>
                    <a:pt x="4716" y="5961"/>
                    <a:pt x="7633" y="1461"/>
                    <a:pt x="5990" y="282"/>
                  </a:cubicBezTo>
                  <a:cubicBezTo>
                    <a:pt x="5714" y="83"/>
                    <a:pt x="5426" y="1"/>
                    <a:pt x="5138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50;p59">
              <a:extLst>
                <a:ext uri="{FF2B5EF4-FFF2-40B4-BE49-F238E27FC236}">
                  <a16:creationId xmlns:a16="http://schemas.microsoft.com/office/drawing/2014/main" id="{397FF1E3-06E4-FE17-6F02-D27EAC266A50}"/>
                </a:ext>
              </a:extLst>
            </p:cNvPr>
            <p:cNvSpPr/>
            <p:nvPr/>
          </p:nvSpPr>
          <p:spPr>
            <a:xfrm>
              <a:off x="3112875" y="3998675"/>
              <a:ext cx="241250" cy="121550"/>
            </a:xfrm>
            <a:custGeom>
              <a:avLst/>
              <a:gdLst/>
              <a:ahLst/>
              <a:cxnLst/>
              <a:rect l="l" t="t" r="r" b="b"/>
              <a:pathLst>
                <a:path w="9650" h="4862" extrusionOk="0">
                  <a:moveTo>
                    <a:pt x="6995" y="1"/>
                  </a:moveTo>
                  <a:cubicBezTo>
                    <a:pt x="5380" y="1"/>
                    <a:pt x="3418" y="805"/>
                    <a:pt x="3418" y="805"/>
                  </a:cubicBezTo>
                  <a:lnTo>
                    <a:pt x="941" y="1936"/>
                  </a:lnTo>
                  <a:cubicBezTo>
                    <a:pt x="941" y="1936"/>
                    <a:pt x="1" y="4615"/>
                    <a:pt x="2132" y="4841"/>
                  </a:cubicBezTo>
                  <a:cubicBezTo>
                    <a:pt x="2263" y="4855"/>
                    <a:pt x="2408" y="4862"/>
                    <a:pt x="2563" y="4862"/>
                  </a:cubicBezTo>
                  <a:cubicBezTo>
                    <a:pt x="4903" y="4862"/>
                    <a:pt x="9649" y="3292"/>
                    <a:pt x="9002" y="1114"/>
                  </a:cubicBezTo>
                  <a:cubicBezTo>
                    <a:pt x="8745" y="269"/>
                    <a:pt x="7928" y="1"/>
                    <a:pt x="6995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51;p59">
              <a:extLst>
                <a:ext uri="{FF2B5EF4-FFF2-40B4-BE49-F238E27FC236}">
                  <a16:creationId xmlns:a16="http://schemas.microsoft.com/office/drawing/2014/main" id="{E0C462BB-0B24-80B9-4407-2B5979EC87D1}"/>
                </a:ext>
              </a:extLst>
            </p:cNvPr>
            <p:cNvSpPr/>
            <p:nvPr/>
          </p:nvSpPr>
          <p:spPr>
            <a:xfrm>
              <a:off x="2443150" y="3094800"/>
              <a:ext cx="1207625" cy="952275"/>
            </a:xfrm>
            <a:custGeom>
              <a:avLst/>
              <a:gdLst/>
              <a:ahLst/>
              <a:cxnLst/>
              <a:rect l="l" t="t" r="r" b="b"/>
              <a:pathLst>
                <a:path w="48305" h="38091" extrusionOk="0">
                  <a:moveTo>
                    <a:pt x="36909" y="0"/>
                  </a:moveTo>
                  <a:cubicBezTo>
                    <a:pt x="28415" y="0"/>
                    <a:pt x="18848" y="5039"/>
                    <a:pt x="18848" y="5039"/>
                  </a:cubicBezTo>
                  <a:cubicBezTo>
                    <a:pt x="18848" y="5039"/>
                    <a:pt x="15441" y="4106"/>
                    <a:pt x="11710" y="4106"/>
                  </a:cubicBezTo>
                  <a:cubicBezTo>
                    <a:pt x="7997" y="4106"/>
                    <a:pt x="3962" y="5030"/>
                    <a:pt x="2644" y="8718"/>
                  </a:cubicBezTo>
                  <a:cubicBezTo>
                    <a:pt x="1" y="16124"/>
                    <a:pt x="3691" y="20339"/>
                    <a:pt x="14681" y="25292"/>
                  </a:cubicBezTo>
                  <a:cubicBezTo>
                    <a:pt x="25658" y="30233"/>
                    <a:pt x="27444" y="38091"/>
                    <a:pt x="27444" y="38091"/>
                  </a:cubicBezTo>
                  <a:cubicBezTo>
                    <a:pt x="31207" y="37995"/>
                    <a:pt x="32052" y="36138"/>
                    <a:pt x="32052" y="36138"/>
                  </a:cubicBezTo>
                  <a:cubicBezTo>
                    <a:pt x="32052" y="36138"/>
                    <a:pt x="33469" y="31733"/>
                    <a:pt x="28159" y="23791"/>
                  </a:cubicBezTo>
                  <a:cubicBezTo>
                    <a:pt x="22837" y="15850"/>
                    <a:pt x="17265" y="14624"/>
                    <a:pt x="17265" y="14624"/>
                  </a:cubicBezTo>
                  <a:cubicBezTo>
                    <a:pt x="24444" y="8819"/>
                    <a:pt x="33683" y="7710"/>
                    <a:pt x="39696" y="7710"/>
                  </a:cubicBezTo>
                  <a:cubicBezTo>
                    <a:pt x="43414" y="7710"/>
                    <a:pt x="45899" y="8135"/>
                    <a:pt x="45899" y="8135"/>
                  </a:cubicBezTo>
                  <a:cubicBezTo>
                    <a:pt x="47578" y="7039"/>
                    <a:pt x="48304" y="3325"/>
                    <a:pt x="48304" y="3325"/>
                  </a:cubicBezTo>
                  <a:cubicBezTo>
                    <a:pt x="48304" y="3325"/>
                    <a:pt x="45816" y="146"/>
                    <a:pt x="37231" y="3"/>
                  </a:cubicBezTo>
                  <a:cubicBezTo>
                    <a:pt x="37124" y="1"/>
                    <a:pt x="37017" y="0"/>
                    <a:pt x="36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56;p59">
              <a:extLst>
                <a:ext uri="{FF2B5EF4-FFF2-40B4-BE49-F238E27FC236}">
                  <a16:creationId xmlns:a16="http://schemas.microsoft.com/office/drawing/2014/main" id="{7ABCA77D-7C09-F844-8940-9DEE800DF93F}"/>
                </a:ext>
              </a:extLst>
            </p:cNvPr>
            <p:cNvSpPr/>
            <p:nvPr/>
          </p:nvSpPr>
          <p:spPr>
            <a:xfrm>
              <a:off x="3247425" y="2260675"/>
              <a:ext cx="210150" cy="169550"/>
            </a:xfrm>
            <a:custGeom>
              <a:avLst/>
              <a:gdLst/>
              <a:ahLst/>
              <a:cxnLst/>
              <a:rect l="l" t="t" r="r" b="b"/>
              <a:pathLst>
                <a:path w="8406" h="6782" extrusionOk="0">
                  <a:moveTo>
                    <a:pt x="2551" y="1"/>
                  </a:moveTo>
                  <a:cubicBezTo>
                    <a:pt x="1495" y="1"/>
                    <a:pt x="89" y="1395"/>
                    <a:pt x="48" y="2781"/>
                  </a:cubicBezTo>
                  <a:cubicBezTo>
                    <a:pt x="0" y="4364"/>
                    <a:pt x="1750" y="4793"/>
                    <a:pt x="1750" y="4793"/>
                  </a:cubicBezTo>
                  <a:lnTo>
                    <a:pt x="1381" y="6436"/>
                  </a:lnTo>
                  <a:lnTo>
                    <a:pt x="4144" y="6781"/>
                  </a:lnTo>
                  <a:lnTo>
                    <a:pt x="4513" y="5507"/>
                  </a:lnTo>
                  <a:cubicBezTo>
                    <a:pt x="4513" y="5507"/>
                    <a:pt x="7525" y="5400"/>
                    <a:pt x="8406" y="2769"/>
                  </a:cubicBezTo>
                  <a:lnTo>
                    <a:pt x="8406" y="2769"/>
                  </a:lnTo>
                  <a:cubicBezTo>
                    <a:pt x="8406" y="2769"/>
                    <a:pt x="7274" y="3086"/>
                    <a:pt x="5655" y="3086"/>
                  </a:cubicBezTo>
                  <a:cubicBezTo>
                    <a:pt x="4648" y="3086"/>
                    <a:pt x="3454" y="2963"/>
                    <a:pt x="2227" y="2566"/>
                  </a:cubicBezTo>
                  <a:cubicBezTo>
                    <a:pt x="2227" y="2566"/>
                    <a:pt x="4036" y="626"/>
                    <a:pt x="3001" y="102"/>
                  </a:cubicBezTo>
                  <a:cubicBezTo>
                    <a:pt x="2863" y="33"/>
                    <a:pt x="2711" y="1"/>
                    <a:pt x="2551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57;p59">
              <a:extLst>
                <a:ext uri="{FF2B5EF4-FFF2-40B4-BE49-F238E27FC236}">
                  <a16:creationId xmlns:a16="http://schemas.microsoft.com/office/drawing/2014/main" id="{DAC6489E-85D6-0758-B639-70DA1EDF58A7}"/>
                </a:ext>
              </a:extLst>
            </p:cNvPr>
            <p:cNvSpPr/>
            <p:nvPr/>
          </p:nvSpPr>
          <p:spPr>
            <a:xfrm>
              <a:off x="2760150" y="2417225"/>
              <a:ext cx="688800" cy="614250"/>
            </a:xfrm>
            <a:custGeom>
              <a:avLst/>
              <a:gdLst/>
              <a:ahLst/>
              <a:cxnLst/>
              <a:rect l="l" t="t" r="r" b="b"/>
              <a:pathLst>
                <a:path w="27552" h="24570" extrusionOk="0">
                  <a:moveTo>
                    <a:pt x="20330" y="1"/>
                  </a:moveTo>
                  <a:cubicBezTo>
                    <a:pt x="19635" y="1"/>
                    <a:pt x="19040" y="91"/>
                    <a:pt x="18646" y="281"/>
                  </a:cubicBezTo>
                  <a:cubicBezTo>
                    <a:pt x="16884" y="1138"/>
                    <a:pt x="17289" y="4186"/>
                    <a:pt x="13109" y="10044"/>
                  </a:cubicBezTo>
                  <a:cubicBezTo>
                    <a:pt x="8942" y="15890"/>
                    <a:pt x="1" y="17712"/>
                    <a:pt x="1" y="17712"/>
                  </a:cubicBezTo>
                  <a:lnTo>
                    <a:pt x="1560" y="24570"/>
                  </a:lnTo>
                  <a:cubicBezTo>
                    <a:pt x="1560" y="24570"/>
                    <a:pt x="8573" y="23117"/>
                    <a:pt x="14979" y="20081"/>
                  </a:cubicBezTo>
                  <a:cubicBezTo>
                    <a:pt x="21372" y="17033"/>
                    <a:pt x="27552" y="5139"/>
                    <a:pt x="26909" y="2865"/>
                  </a:cubicBezTo>
                  <a:cubicBezTo>
                    <a:pt x="26418" y="1105"/>
                    <a:pt x="22764" y="1"/>
                    <a:pt x="20330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58;p59">
              <a:extLst>
                <a:ext uri="{FF2B5EF4-FFF2-40B4-BE49-F238E27FC236}">
                  <a16:creationId xmlns:a16="http://schemas.microsoft.com/office/drawing/2014/main" id="{26680CB1-6F6D-C867-D1B9-FD8A69A95773}"/>
                </a:ext>
              </a:extLst>
            </p:cNvPr>
            <p:cNvSpPr/>
            <p:nvPr/>
          </p:nvSpPr>
          <p:spPr>
            <a:xfrm>
              <a:off x="2466075" y="2860000"/>
              <a:ext cx="448300" cy="483300"/>
            </a:xfrm>
            <a:custGeom>
              <a:avLst/>
              <a:gdLst/>
              <a:ahLst/>
              <a:cxnLst/>
              <a:rect l="l" t="t" r="r" b="b"/>
              <a:pathLst>
                <a:path w="17932" h="19332" extrusionOk="0">
                  <a:moveTo>
                    <a:pt x="11764" y="1"/>
                  </a:moveTo>
                  <a:cubicBezTo>
                    <a:pt x="11243" y="325"/>
                    <a:pt x="10560" y="423"/>
                    <a:pt x="9925" y="423"/>
                  </a:cubicBezTo>
                  <a:cubicBezTo>
                    <a:pt x="8950" y="423"/>
                    <a:pt x="8085" y="191"/>
                    <a:pt x="8085" y="191"/>
                  </a:cubicBezTo>
                  <a:cubicBezTo>
                    <a:pt x="8085" y="191"/>
                    <a:pt x="7533" y="138"/>
                    <a:pt x="6830" y="138"/>
                  </a:cubicBezTo>
                  <a:cubicBezTo>
                    <a:pt x="5945" y="138"/>
                    <a:pt x="4820" y="223"/>
                    <a:pt x="4263" y="608"/>
                  </a:cubicBezTo>
                  <a:cubicBezTo>
                    <a:pt x="3795" y="931"/>
                    <a:pt x="3134" y="1017"/>
                    <a:pt x="2564" y="1017"/>
                  </a:cubicBezTo>
                  <a:cubicBezTo>
                    <a:pt x="1914" y="1017"/>
                    <a:pt x="1381" y="906"/>
                    <a:pt x="1381" y="906"/>
                  </a:cubicBezTo>
                  <a:lnTo>
                    <a:pt x="1381" y="906"/>
                  </a:lnTo>
                  <a:cubicBezTo>
                    <a:pt x="1774" y="2680"/>
                    <a:pt x="0" y="17527"/>
                    <a:pt x="0" y="17527"/>
                  </a:cubicBezTo>
                  <a:cubicBezTo>
                    <a:pt x="0" y="17527"/>
                    <a:pt x="4730" y="19332"/>
                    <a:pt x="7785" y="19332"/>
                  </a:cubicBezTo>
                  <a:cubicBezTo>
                    <a:pt x="8050" y="19332"/>
                    <a:pt x="8302" y="19318"/>
                    <a:pt x="8537" y="19289"/>
                  </a:cubicBezTo>
                  <a:cubicBezTo>
                    <a:pt x="11490" y="18932"/>
                    <a:pt x="17931" y="14443"/>
                    <a:pt x="17931" y="14443"/>
                  </a:cubicBezTo>
                  <a:lnTo>
                    <a:pt x="11764" y="1"/>
                  </a:ln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59;p59">
              <a:extLst>
                <a:ext uri="{FF2B5EF4-FFF2-40B4-BE49-F238E27FC236}">
                  <a16:creationId xmlns:a16="http://schemas.microsoft.com/office/drawing/2014/main" id="{0313CB3C-6263-311F-D342-6496F3E271EF}"/>
                </a:ext>
              </a:extLst>
            </p:cNvPr>
            <p:cNvSpPr/>
            <p:nvPr/>
          </p:nvSpPr>
          <p:spPr>
            <a:xfrm>
              <a:off x="2186275" y="1840175"/>
              <a:ext cx="690268" cy="369800"/>
            </a:xfrm>
            <a:custGeom>
              <a:avLst/>
              <a:gdLst/>
              <a:ahLst/>
              <a:cxnLst/>
              <a:rect l="l" t="t" r="r" b="b"/>
              <a:pathLst>
                <a:path w="26326" h="14792" extrusionOk="0">
                  <a:moveTo>
                    <a:pt x="19048" y="1"/>
                  </a:moveTo>
                  <a:cubicBezTo>
                    <a:pt x="16932" y="1"/>
                    <a:pt x="16467" y="1741"/>
                    <a:pt x="16467" y="1741"/>
                  </a:cubicBezTo>
                  <a:cubicBezTo>
                    <a:pt x="16467" y="1741"/>
                    <a:pt x="14812" y="211"/>
                    <a:pt x="12780" y="211"/>
                  </a:cubicBezTo>
                  <a:cubicBezTo>
                    <a:pt x="12461" y="211"/>
                    <a:pt x="12132" y="249"/>
                    <a:pt x="11800" y="336"/>
                  </a:cubicBezTo>
                  <a:cubicBezTo>
                    <a:pt x="9347" y="967"/>
                    <a:pt x="8394" y="3825"/>
                    <a:pt x="8394" y="3825"/>
                  </a:cubicBezTo>
                  <a:cubicBezTo>
                    <a:pt x="8394" y="3825"/>
                    <a:pt x="7221" y="3098"/>
                    <a:pt x="5357" y="3098"/>
                  </a:cubicBezTo>
                  <a:cubicBezTo>
                    <a:pt x="4641" y="3098"/>
                    <a:pt x="3822" y="3206"/>
                    <a:pt x="2929" y="3503"/>
                  </a:cubicBezTo>
                  <a:cubicBezTo>
                    <a:pt x="1441" y="5575"/>
                    <a:pt x="0" y="8778"/>
                    <a:pt x="2596" y="11516"/>
                  </a:cubicBezTo>
                  <a:cubicBezTo>
                    <a:pt x="3469" y="12433"/>
                    <a:pt x="4308" y="12739"/>
                    <a:pt x="5038" y="12739"/>
                  </a:cubicBezTo>
                  <a:cubicBezTo>
                    <a:pt x="6498" y="12739"/>
                    <a:pt x="7525" y="11516"/>
                    <a:pt x="7525" y="11516"/>
                  </a:cubicBezTo>
                  <a:lnTo>
                    <a:pt x="7525" y="11516"/>
                  </a:lnTo>
                  <a:cubicBezTo>
                    <a:pt x="7525" y="11517"/>
                    <a:pt x="6811" y="14719"/>
                    <a:pt x="10597" y="14791"/>
                  </a:cubicBezTo>
                  <a:cubicBezTo>
                    <a:pt x="10626" y="14791"/>
                    <a:pt x="10655" y="14791"/>
                    <a:pt x="10683" y="14791"/>
                  </a:cubicBezTo>
                  <a:cubicBezTo>
                    <a:pt x="14376" y="14791"/>
                    <a:pt x="14693" y="10254"/>
                    <a:pt x="14693" y="10254"/>
                  </a:cubicBezTo>
                  <a:cubicBezTo>
                    <a:pt x="14693" y="10254"/>
                    <a:pt x="15874" y="12685"/>
                    <a:pt x="17977" y="12685"/>
                  </a:cubicBezTo>
                  <a:cubicBezTo>
                    <a:pt x="18511" y="12685"/>
                    <a:pt x="19104" y="12528"/>
                    <a:pt x="19753" y="12135"/>
                  </a:cubicBezTo>
                  <a:cubicBezTo>
                    <a:pt x="22955" y="10195"/>
                    <a:pt x="21801" y="7909"/>
                    <a:pt x="21801" y="7909"/>
                  </a:cubicBezTo>
                  <a:lnTo>
                    <a:pt x="21801" y="7909"/>
                  </a:lnTo>
                  <a:cubicBezTo>
                    <a:pt x="21801" y="7909"/>
                    <a:pt x="22609" y="8943"/>
                    <a:pt x="23632" y="8943"/>
                  </a:cubicBezTo>
                  <a:cubicBezTo>
                    <a:pt x="24302" y="8943"/>
                    <a:pt x="25065" y="8498"/>
                    <a:pt x="25754" y="7028"/>
                  </a:cubicBezTo>
                  <a:cubicBezTo>
                    <a:pt x="26289" y="5861"/>
                    <a:pt x="26325" y="4837"/>
                    <a:pt x="26123" y="3968"/>
                  </a:cubicBezTo>
                  <a:cubicBezTo>
                    <a:pt x="26075" y="3920"/>
                    <a:pt x="26027" y="3873"/>
                    <a:pt x="25980" y="3825"/>
                  </a:cubicBezTo>
                  <a:cubicBezTo>
                    <a:pt x="25265" y="3101"/>
                    <a:pt x="24593" y="2880"/>
                    <a:pt x="24040" y="2880"/>
                  </a:cubicBezTo>
                  <a:cubicBezTo>
                    <a:pt x="23174" y="2880"/>
                    <a:pt x="22598" y="3420"/>
                    <a:pt x="22598" y="3420"/>
                  </a:cubicBezTo>
                  <a:cubicBezTo>
                    <a:pt x="22598" y="3420"/>
                    <a:pt x="22872" y="694"/>
                    <a:pt x="19967" y="98"/>
                  </a:cubicBezTo>
                  <a:cubicBezTo>
                    <a:pt x="19631" y="31"/>
                    <a:pt x="19325" y="1"/>
                    <a:pt x="19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60;p59">
              <a:extLst>
                <a:ext uri="{FF2B5EF4-FFF2-40B4-BE49-F238E27FC236}">
                  <a16:creationId xmlns:a16="http://schemas.microsoft.com/office/drawing/2014/main" id="{2C0EC6D9-BAB4-1944-5171-AE8FC287D288}"/>
                </a:ext>
              </a:extLst>
            </p:cNvPr>
            <p:cNvSpPr/>
            <p:nvPr/>
          </p:nvSpPr>
          <p:spPr>
            <a:xfrm>
              <a:off x="2036250" y="1918225"/>
              <a:ext cx="1001950" cy="839000"/>
            </a:xfrm>
            <a:custGeom>
              <a:avLst/>
              <a:gdLst/>
              <a:ahLst/>
              <a:cxnLst/>
              <a:rect l="l" t="t" r="r" b="b"/>
              <a:pathLst>
                <a:path w="40078" h="33560" extrusionOk="0">
                  <a:moveTo>
                    <a:pt x="9680" y="0"/>
                  </a:moveTo>
                  <a:lnTo>
                    <a:pt x="9680" y="0"/>
                  </a:lnTo>
                  <a:cubicBezTo>
                    <a:pt x="9454" y="72"/>
                    <a:pt x="9216" y="167"/>
                    <a:pt x="8978" y="262"/>
                  </a:cubicBezTo>
                  <a:cubicBezTo>
                    <a:pt x="5394" y="1810"/>
                    <a:pt x="5978" y="6573"/>
                    <a:pt x="5978" y="6573"/>
                  </a:cubicBezTo>
                  <a:cubicBezTo>
                    <a:pt x="5978" y="6573"/>
                    <a:pt x="2799" y="7025"/>
                    <a:pt x="1572" y="10656"/>
                  </a:cubicBezTo>
                  <a:cubicBezTo>
                    <a:pt x="358" y="14288"/>
                    <a:pt x="2049" y="15490"/>
                    <a:pt x="2049" y="15490"/>
                  </a:cubicBezTo>
                  <a:cubicBezTo>
                    <a:pt x="2049" y="15490"/>
                    <a:pt x="1" y="16324"/>
                    <a:pt x="370" y="19848"/>
                  </a:cubicBezTo>
                  <a:cubicBezTo>
                    <a:pt x="727" y="23372"/>
                    <a:pt x="2680" y="23420"/>
                    <a:pt x="2680" y="23420"/>
                  </a:cubicBezTo>
                  <a:cubicBezTo>
                    <a:pt x="2680" y="23420"/>
                    <a:pt x="1275" y="24146"/>
                    <a:pt x="1953" y="25801"/>
                  </a:cubicBezTo>
                  <a:cubicBezTo>
                    <a:pt x="2632" y="27456"/>
                    <a:pt x="4537" y="27956"/>
                    <a:pt x="4537" y="27956"/>
                  </a:cubicBezTo>
                  <a:cubicBezTo>
                    <a:pt x="4537" y="27956"/>
                    <a:pt x="3561" y="29552"/>
                    <a:pt x="6299" y="30957"/>
                  </a:cubicBezTo>
                  <a:cubicBezTo>
                    <a:pt x="7296" y="31468"/>
                    <a:pt x="8082" y="31631"/>
                    <a:pt x="8678" y="31631"/>
                  </a:cubicBezTo>
                  <a:cubicBezTo>
                    <a:pt x="9718" y="31631"/>
                    <a:pt x="10180" y="31135"/>
                    <a:pt x="10181" y="31135"/>
                  </a:cubicBezTo>
                  <a:lnTo>
                    <a:pt x="10181" y="31135"/>
                  </a:lnTo>
                  <a:cubicBezTo>
                    <a:pt x="10180" y="31135"/>
                    <a:pt x="9847" y="32993"/>
                    <a:pt x="12621" y="33493"/>
                  </a:cubicBezTo>
                  <a:cubicBezTo>
                    <a:pt x="12873" y="33538"/>
                    <a:pt x="13109" y="33559"/>
                    <a:pt x="13329" y="33559"/>
                  </a:cubicBezTo>
                  <a:cubicBezTo>
                    <a:pt x="15518" y="33559"/>
                    <a:pt x="16157" y="31504"/>
                    <a:pt x="16157" y="31504"/>
                  </a:cubicBezTo>
                  <a:lnTo>
                    <a:pt x="31778" y="29504"/>
                  </a:lnTo>
                  <a:cubicBezTo>
                    <a:pt x="31778" y="29504"/>
                    <a:pt x="35088" y="28909"/>
                    <a:pt x="35862" y="27099"/>
                  </a:cubicBezTo>
                  <a:cubicBezTo>
                    <a:pt x="36624" y="25289"/>
                    <a:pt x="35136" y="24694"/>
                    <a:pt x="35136" y="24694"/>
                  </a:cubicBezTo>
                  <a:cubicBezTo>
                    <a:pt x="36624" y="24456"/>
                    <a:pt x="37886" y="23456"/>
                    <a:pt x="38446" y="22051"/>
                  </a:cubicBezTo>
                  <a:cubicBezTo>
                    <a:pt x="39398" y="19658"/>
                    <a:pt x="37446" y="18288"/>
                    <a:pt x="37446" y="18288"/>
                  </a:cubicBezTo>
                  <a:cubicBezTo>
                    <a:pt x="37446" y="18288"/>
                    <a:pt x="40077" y="17062"/>
                    <a:pt x="39708" y="14336"/>
                  </a:cubicBezTo>
                  <a:cubicBezTo>
                    <a:pt x="39351" y="11621"/>
                    <a:pt x="36529" y="11276"/>
                    <a:pt x="36529" y="11276"/>
                  </a:cubicBezTo>
                  <a:cubicBezTo>
                    <a:pt x="36529" y="11276"/>
                    <a:pt x="38684" y="10002"/>
                    <a:pt x="36755" y="6215"/>
                  </a:cubicBezTo>
                  <a:cubicBezTo>
                    <a:pt x="36102" y="4926"/>
                    <a:pt x="35262" y="4601"/>
                    <a:pt x="34580" y="4601"/>
                  </a:cubicBezTo>
                  <a:cubicBezTo>
                    <a:pt x="33883" y="4601"/>
                    <a:pt x="33350" y="4941"/>
                    <a:pt x="33350" y="4941"/>
                  </a:cubicBezTo>
                  <a:cubicBezTo>
                    <a:pt x="33350" y="4941"/>
                    <a:pt x="34517" y="2322"/>
                    <a:pt x="32874" y="465"/>
                  </a:cubicBezTo>
                  <a:lnTo>
                    <a:pt x="32874" y="465"/>
                  </a:lnTo>
                  <a:cubicBezTo>
                    <a:pt x="33088" y="1334"/>
                    <a:pt x="33052" y="2358"/>
                    <a:pt x="32505" y="3513"/>
                  </a:cubicBezTo>
                  <a:cubicBezTo>
                    <a:pt x="31819" y="4987"/>
                    <a:pt x="31055" y="5432"/>
                    <a:pt x="30383" y="5432"/>
                  </a:cubicBezTo>
                  <a:cubicBezTo>
                    <a:pt x="29362" y="5432"/>
                    <a:pt x="28552" y="4406"/>
                    <a:pt x="28552" y="4406"/>
                  </a:cubicBezTo>
                  <a:lnTo>
                    <a:pt x="28552" y="4406"/>
                  </a:lnTo>
                  <a:cubicBezTo>
                    <a:pt x="28552" y="4406"/>
                    <a:pt x="29707" y="6680"/>
                    <a:pt x="26516" y="8621"/>
                  </a:cubicBezTo>
                  <a:cubicBezTo>
                    <a:pt x="25866" y="9014"/>
                    <a:pt x="25271" y="9171"/>
                    <a:pt x="24736" y="9171"/>
                  </a:cubicBezTo>
                  <a:cubicBezTo>
                    <a:pt x="22636" y="9171"/>
                    <a:pt x="21456" y="6751"/>
                    <a:pt x="21456" y="6751"/>
                  </a:cubicBezTo>
                  <a:cubicBezTo>
                    <a:pt x="21456" y="6751"/>
                    <a:pt x="21139" y="11276"/>
                    <a:pt x="17435" y="11276"/>
                  </a:cubicBezTo>
                  <a:cubicBezTo>
                    <a:pt x="17406" y="11276"/>
                    <a:pt x="17377" y="11276"/>
                    <a:pt x="17348" y="11276"/>
                  </a:cubicBezTo>
                  <a:cubicBezTo>
                    <a:pt x="13574" y="11216"/>
                    <a:pt x="14288" y="8002"/>
                    <a:pt x="14288" y="8001"/>
                  </a:cubicBezTo>
                  <a:lnTo>
                    <a:pt x="14288" y="8001"/>
                  </a:lnTo>
                  <a:cubicBezTo>
                    <a:pt x="14288" y="8002"/>
                    <a:pt x="13256" y="9229"/>
                    <a:pt x="11796" y="9229"/>
                  </a:cubicBezTo>
                  <a:cubicBezTo>
                    <a:pt x="11066" y="9229"/>
                    <a:pt x="10228" y="8922"/>
                    <a:pt x="9359" y="8001"/>
                  </a:cubicBezTo>
                  <a:cubicBezTo>
                    <a:pt x="6763" y="5275"/>
                    <a:pt x="8192" y="2060"/>
                    <a:pt x="9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61;p59">
              <a:extLst>
                <a:ext uri="{FF2B5EF4-FFF2-40B4-BE49-F238E27FC236}">
                  <a16:creationId xmlns:a16="http://schemas.microsoft.com/office/drawing/2014/main" id="{5858ADC6-FEC1-EF1F-981A-8990207617CF}"/>
                </a:ext>
              </a:extLst>
            </p:cNvPr>
            <p:cNvSpPr/>
            <p:nvPr/>
          </p:nvSpPr>
          <p:spPr>
            <a:xfrm>
              <a:off x="2565475" y="2778750"/>
              <a:ext cx="102725" cy="109250"/>
            </a:xfrm>
            <a:custGeom>
              <a:avLst/>
              <a:gdLst/>
              <a:ahLst/>
              <a:cxnLst/>
              <a:rect l="l" t="t" r="r" b="b"/>
              <a:pathLst>
                <a:path w="4109" h="4370" extrusionOk="0">
                  <a:moveTo>
                    <a:pt x="3609" y="0"/>
                  </a:moveTo>
                  <a:lnTo>
                    <a:pt x="1" y="655"/>
                  </a:lnTo>
                  <a:lnTo>
                    <a:pt x="299" y="3858"/>
                  </a:lnTo>
                  <a:cubicBezTo>
                    <a:pt x="299" y="3858"/>
                    <a:pt x="1174" y="4370"/>
                    <a:pt x="2181" y="4370"/>
                  </a:cubicBezTo>
                  <a:cubicBezTo>
                    <a:pt x="2836" y="4370"/>
                    <a:pt x="3546" y="4154"/>
                    <a:pt x="4109" y="3441"/>
                  </a:cubicBezTo>
                  <a:lnTo>
                    <a:pt x="3609" y="0"/>
                  </a:ln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62;p59">
              <a:extLst>
                <a:ext uri="{FF2B5EF4-FFF2-40B4-BE49-F238E27FC236}">
                  <a16:creationId xmlns:a16="http://schemas.microsoft.com/office/drawing/2014/main" id="{E0134819-30D0-D277-0357-1E94D9F201BD}"/>
                </a:ext>
              </a:extLst>
            </p:cNvPr>
            <p:cNvSpPr/>
            <p:nvPr/>
          </p:nvSpPr>
          <p:spPr>
            <a:xfrm>
              <a:off x="2186900" y="2461675"/>
              <a:ext cx="187825" cy="169400"/>
            </a:xfrm>
            <a:custGeom>
              <a:avLst/>
              <a:gdLst/>
              <a:ahLst/>
              <a:cxnLst/>
              <a:rect l="l" t="t" r="r" b="b"/>
              <a:pathLst>
                <a:path w="7513" h="6776" extrusionOk="0">
                  <a:moveTo>
                    <a:pt x="3147" y="0"/>
                  </a:moveTo>
                  <a:cubicBezTo>
                    <a:pt x="2114" y="0"/>
                    <a:pt x="604" y="441"/>
                    <a:pt x="297" y="2920"/>
                  </a:cubicBezTo>
                  <a:cubicBezTo>
                    <a:pt x="0" y="5317"/>
                    <a:pt x="1715" y="6775"/>
                    <a:pt x="3410" y="6775"/>
                  </a:cubicBezTo>
                  <a:cubicBezTo>
                    <a:pt x="4435" y="6775"/>
                    <a:pt x="5451" y="6243"/>
                    <a:pt x="6012" y="5063"/>
                  </a:cubicBezTo>
                  <a:cubicBezTo>
                    <a:pt x="7512" y="1932"/>
                    <a:pt x="4143" y="134"/>
                    <a:pt x="4143" y="134"/>
                  </a:cubicBezTo>
                  <a:cubicBezTo>
                    <a:pt x="4143" y="134"/>
                    <a:pt x="3717" y="0"/>
                    <a:pt x="3147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63;p59">
              <a:extLst>
                <a:ext uri="{FF2B5EF4-FFF2-40B4-BE49-F238E27FC236}">
                  <a16:creationId xmlns:a16="http://schemas.microsoft.com/office/drawing/2014/main" id="{4FC10CF0-3009-650C-1AF9-9971805C5497}"/>
                </a:ext>
              </a:extLst>
            </p:cNvPr>
            <p:cNvSpPr/>
            <p:nvPr/>
          </p:nvSpPr>
          <p:spPr>
            <a:xfrm>
              <a:off x="2799150" y="2314300"/>
              <a:ext cx="119375" cy="147475"/>
            </a:xfrm>
            <a:custGeom>
              <a:avLst/>
              <a:gdLst/>
              <a:ahLst/>
              <a:cxnLst/>
              <a:rect l="l" t="t" r="r" b="b"/>
              <a:pathLst>
                <a:path w="4775" h="5899" extrusionOk="0">
                  <a:moveTo>
                    <a:pt x="1005" y="0"/>
                  </a:moveTo>
                  <a:cubicBezTo>
                    <a:pt x="427" y="0"/>
                    <a:pt x="0" y="136"/>
                    <a:pt x="0" y="136"/>
                  </a:cubicBezTo>
                  <a:lnTo>
                    <a:pt x="1548" y="5898"/>
                  </a:lnTo>
                  <a:cubicBezTo>
                    <a:pt x="1548" y="5898"/>
                    <a:pt x="4775" y="4827"/>
                    <a:pt x="3787" y="2041"/>
                  </a:cubicBezTo>
                  <a:cubicBezTo>
                    <a:pt x="3191" y="333"/>
                    <a:pt x="1912" y="0"/>
                    <a:pt x="1005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64;p59">
              <a:extLst>
                <a:ext uri="{FF2B5EF4-FFF2-40B4-BE49-F238E27FC236}">
                  <a16:creationId xmlns:a16="http://schemas.microsoft.com/office/drawing/2014/main" id="{5CC9EE57-23AD-3FFF-73FD-0DC68D6A7B23}"/>
                </a:ext>
              </a:extLst>
            </p:cNvPr>
            <p:cNvSpPr/>
            <p:nvPr/>
          </p:nvSpPr>
          <p:spPr>
            <a:xfrm>
              <a:off x="2290450" y="2257250"/>
              <a:ext cx="690300" cy="542600"/>
            </a:xfrm>
            <a:custGeom>
              <a:avLst/>
              <a:gdLst/>
              <a:ahLst/>
              <a:cxnLst/>
              <a:rect l="l" t="t" r="r" b="b"/>
              <a:pathLst>
                <a:path w="27612" h="21704" extrusionOk="0">
                  <a:moveTo>
                    <a:pt x="16348" y="1"/>
                  </a:moveTo>
                  <a:cubicBezTo>
                    <a:pt x="16348" y="1"/>
                    <a:pt x="15967" y="1667"/>
                    <a:pt x="13490" y="2144"/>
                  </a:cubicBezTo>
                  <a:cubicBezTo>
                    <a:pt x="13150" y="2209"/>
                    <a:pt x="12830" y="2237"/>
                    <a:pt x="12533" y="2237"/>
                  </a:cubicBezTo>
                  <a:cubicBezTo>
                    <a:pt x="10662" y="2237"/>
                    <a:pt x="9668" y="1120"/>
                    <a:pt x="9668" y="1120"/>
                  </a:cubicBezTo>
                  <a:cubicBezTo>
                    <a:pt x="9607" y="3265"/>
                    <a:pt x="7838" y="4754"/>
                    <a:pt x="5935" y="4754"/>
                  </a:cubicBezTo>
                  <a:cubicBezTo>
                    <a:pt x="5260" y="4754"/>
                    <a:pt x="4568" y="4567"/>
                    <a:pt x="3930" y="4156"/>
                  </a:cubicBezTo>
                  <a:cubicBezTo>
                    <a:pt x="3624" y="8288"/>
                    <a:pt x="82" y="8311"/>
                    <a:pt x="2" y="8311"/>
                  </a:cubicBezTo>
                  <a:cubicBezTo>
                    <a:pt x="1" y="8311"/>
                    <a:pt x="1" y="8311"/>
                    <a:pt x="1" y="8311"/>
                  </a:cubicBezTo>
                  <a:lnTo>
                    <a:pt x="1" y="8311"/>
                  </a:lnTo>
                  <a:cubicBezTo>
                    <a:pt x="2374" y="15390"/>
                    <a:pt x="3763" y="21704"/>
                    <a:pt x="11529" y="21704"/>
                  </a:cubicBezTo>
                  <a:cubicBezTo>
                    <a:pt x="12802" y="21704"/>
                    <a:pt x="14247" y="21534"/>
                    <a:pt x="15895" y="21170"/>
                  </a:cubicBezTo>
                  <a:cubicBezTo>
                    <a:pt x="27611" y="18586"/>
                    <a:pt x="20348" y="2418"/>
                    <a:pt x="20348" y="2418"/>
                  </a:cubicBezTo>
                  <a:lnTo>
                    <a:pt x="20348" y="2418"/>
                  </a:lnTo>
                  <a:cubicBezTo>
                    <a:pt x="20290" y="2421"/>
                    <a:pt x="20232" y="2422"/>
                    <a:pt x="20175" y="2422"/>
                  </a:cubicBezTo>
                  <a:cubicBezTo>
                    <a:pt x="17944" y="2422"/>
                    <a:pt x="16348" y="1"/>
                    <a:pt x="16348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65;p59">
              <a:extLst>
                <a:ext uri="{FF2B5EF4-FFF2-40B4-BE49-F238E27FC236}">
                  <a16:creationId xmlns:a16="http://schemas.microsoft.com/office/drawing/2014/main" id="{D7C86FCA-ADA1-AF0A-266F-4AC935705477}"/>
                </a:ext>
              </a:extLst>
            </p:cNvPr>
            <p:cNvSpPr/>
            <p:nvPr/>
          </p:nvSpPr>
          <p:spPr>
            <a:xfrm>
              <a:off x="2343150" y="2483175"/>
              <a:ext cx="155975" cy="160150"/>
            </a:xfrm>
            <a:custGeom>
              <a:avLst/>
              <a:gdLst/>
              <a:ahLst/>
              <a:cxnLst/>
              <a:rect l="l" t="t" r="r" b="b"/>
              <a:pathLst>
                <a:path w="6239" h="6406" extrusionOk="0">
                  <a:moveTo>
                    <a:pt x="2572" y="0"/>
                  </a:moveTo>
                  <a:cubicBezTo>
                    <a:pt x="0" y="2191"/>
                    <a:pt x="1536" y="6394"/>
                    <a:pt x="4917" y="6406"/>
                  </a:cubicBezTo>
                  <a:cubicBezTo>
                    <a:pt x="5096" y="6394"/>
                    <a:pt x="5274" y="6382"/>
                    <a:pt x="5453" y="6358"/>
                  </a:cubicBezTo>
                  <a:cubicBezTo>
                    <a:pt x="5929" y="5180"/>
                    <a:pt x="6239" y="3668"/>
                    <a:pt x="5596" y="2322"/>
                  </a:cubicBezTo>
                  <a:cubicBezTo>
                    <a:pt x="4953" y="953"/>
                    <a:pt x="3667" y="31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66;p59">
              <a:extLst>
                <a:ext uri="{FF2B5EF4-FFF2-40B4-BE49-F238E27FC236}">
                  <a16:creationId xmlns:a16="http://schemas.microsoft.com/office/drawing/2014/main" id="{3FB46504-EAB5-B239-87B6-9715CBA2DE30}"/>
                </a:ext>
              </a:extLst>
            </p:cNvPr>
            <p:cNvSpPr/>
            <p:nvPr/>
          </p:nvSpPr>
          <p:spPr>
            <a:xfrm>
              <a:off x="2407425" y="2461475"/>
              <a:ext cx="149450" cy="180675"/>
            </a:xfrm>
            <a:custGeom>
              <a:avLst/>
              <a:gdLst/>
              <a:ahLst/>
              <a:cxnLst/>
              <a:rect l="l" t="t" r="r" b="b"/>
              <a:pathLst>
                <a:path w="5978" h="7227" extrusionOk="0">
                  <a:moveTo>
                    <a:pt x="2327" y="0"/>
                  </a:moveTo>
                  <a:cubicBezTo>
                    <a:pt x="1526" y="0"/>
                    <a:pt x="707" y="270"/>
                    <a:pt x="1" y="868"/>
                  </a:cubicBezTo>
                  <a:cubicBezTo>
                    <a:pt x="1096" y="1166"/>
                    <a:pt x="2382" y="1821"/>
                    <a:pt x="3025" y="3190"/>
                  </a:cubicBezTo>
                  <a:cubicBezTo>
                    <a:pt x="3680" y="4559"/>
                    <a:pt x="3358" y="6048"/>
                    <a:pt x="2882" y="7226"/>
                  </a:cubicBezTo>
                  <a:cubicBezTo>
                    <a:pt x="4656" y="6964"/>
                    <a:pt x="5978" y="5440"/>
                    <a:pt x="5978" y="3643"/>
                  </a:cubicBezTo>
                  <a:cubicBezTo>
                    <a:pt x="5978" y="1474"/>
                    <a:pt x="4201" y="0"/>
                    <a:pt x="2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67;p59">
              <a:extLst>
                <a:ext uri="{FF2B5EF4-FFF2-40B4-BE49-F238E27FC236}">
                  <a16:creationId xmlns:a16="http://schemas.microsoft.com/office/drawing/2014/main" id="{DE337C34-D48C-991D-3898-0D99BB2EC4A6}"/>
                </a:ext>
              </a:extLst>
            </p:cNvPr>
            <p:cNvSpPr/>
            <p:nvPr/>
          </p:nvSpPr>
          <p:spPr>
            <a:xfrm>
              <a:off x="2605750" y="2402800"/>
              <a:ext cx="141325" cy="144700"/>
            </a:xfrm>
            <a:custGeom>
              <a:avLst/>
              <a:gdLst/>
              <a:ahLst/>
              <a:cxnLst/>
              <a:rect l="l" t="t" r="r" b="b"/>
              <a:pathLst>
                <a:path w="5653" h="5788" extrusionOk="0">
                  <a:moveTo>
                    <a:pt x="2343" y="1"/>
                  </a:moveTo>
                  <a:lnTo>
                    <a:pt x="2343" y="1"/>
                  </a:lnTo>
                  <a:cubicBezTo>
                    <a:pt x="1" y="1962"/>
                    <a:pt x="1386" y="5787"/>
                    <a:pt x="4448" y="5787"/>
                  </a:cubicBezTo>
                  <a:cubicBezTo>
                    <a:pt x="4453" y="5787"/>
                    <a:pt x="4457" y="5787"/>
                    <a:pt x="4462" y="5787"/>
                  </a:cubicBezTo>
                  <a:cubicBezTo>
                    <a:pt x="4617" y="5775"/>
                    <a:pt x="4784" y="5763"/>
                    <a:pt x="4938" y="5740"/>
                  </a:cubicBezTo>
                  <a:cubicBezTo>
                    <a:pt x="5367" y="4680"/>
                    <a:pt x="5653" y="3311"/>
                    <a:pt x="5069" y="2096"/>
                  </a:cubicBezTo>
                  <a:cubicBezTo>
                    <a:pt x="4486" y="858"/>
                    <a:pt x="3331" y="275"/>
                    <a:pt x="2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68;p59">
              <a:extLst>
                <a:ext uri="{FF2B5EF4-FFF2-40B4-BE49-F238E27FC236}">
                  <a16:creationId xmlns:a16="http://schemas.microsoft.com/office/drawing/2014/main" id="{98717602-3322-6608-9EB9-404F1945BE09}"/>
                </a:ext>
              </a:extLst>
            </p:cNvPr>
            <p:cNvSpPr/>
            <p:nvPr/>
          </p:nvSpPr>
          <p:spPr>
            <a:xfrm>
              <a:off x="2664300" y="2383125"/>
              <a:ext cx="135075" cy="163175"/>
            </a:xfrm>
            <a:custGeom>
              <a:avLst/>
              <a:gdLst/>
              <a:ahLst/>
              <a:cxnLst/>
              <a:rect l="l" t="t" r="r" b="b"/>
              <a:pathLst>
                <a:path w="5403" h="6527" extrusionOk="0">
                  <a:moveTo>
                    <a:pt x="2108" y="1"/>
                  </a:moveTo>
                  <a:cubicBezTo>
                    <a:pt x="1382" y="1"/>
                    <a:pt x="640" y="245"/>
                    <a:pt x="1" y="788"/>
                  </a:cubicBezTo>
                  <a:cubicBezTo>
                    <a:pt x="989" y="1062"/>
                    <a:pt x="2144" y="1645"/>
                    <a:pt x="2727" y="2883"/>
                  </a:cubicBezTo>
                  <a:cubicBezTo>
                    <a:pt x="3323" y="4121"/>
                    <a:pt x="3025" y="5467"/>
                    <a:pt x="2596" y="6527"/>
                  </a:cubicBezTo>
                  <a:cubicBezTo>
                    <a:pt x="4204" y="6288"/>
                    <a:pt x="5394" y="4919"/>
                    <a:pt x="5394" y="3288"/>
                  </a:cubicBezTo>
                  <a:cubicBezTo>
                    <a:pt x="5403" y="1329"/>
                    <a:pt x="3801" y="1"/>
                    <a:pt x="2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69;p59">
              <a:extLst>
                <a:ext uri="{FF2B5EF4-FFF2-40B4-BE49-F238E27FC236}">
                  <a16:creationId xmlns:a16="http://schemas.microsoft.com/office/drawing/2014/main" id="{12DE5D07-7C87-9346-AEDA-EC5D469BA5C4}"/>
                </a:ext>
              </a:extLst>
            </p:cNvPr>
            <p:cNvSpPr/>
            <p:nvPr/>
          </p:nvSpPr>
          <p:spPr>
            <a:xfrm>
              <a:off x="2655675" y="2559325"/>
              <a:ext cx="62525" cy="43825"/>
            </a:xfrm>
            <a:custGeom>
              <a:avLst/>
              <a:gdLst/>
              <a:ahLst/>
              <a:cxnLst/>
              <a:rect l="l" t="t" r="r" b="b"/>
              <a:pathLst>
                <a:path w="2501" h="1753" extrusionOk="0">
                  <a:moveTo>
                    <a:pt x="1152" y="0"/>
                  </a:moveTo>
                  <a:cubicBezTo>
                    <a:pt x="271" y="0"/>
                    <a:pt x="1" y="1003"/>
                    <a:pt x="1" y="1003"/>
                  </a:cubicBezTo>
                  <a:cubicBezTo>
                    <a:pt x="366" y="819"/>
                    <a:pt x="683" y="746"/>
                    <a:pt x="956" y="746"/>
                  </a:cubicBezTo>
                  <a:cubicBezTo>
                    <a:pt x="1975" y="746"/>
                    <a:pt x="2382" y="1753"/>
                    <a:pt x="2382" y="1753"/>
                  </a:cubicBezTo>
                  <a:cubicBezTo>
                    <a:pt x="2382" y="1753"/>
                    <a:pt x="2501" y="229"/>
                    <a:pt x="1406" y="26"/>
                  </a:cubicBezTo>
                  <a:cubicBezTo>
                    <a:pt x="1316" y="9"/>
                    <a:pt x="1232" y="0"/>
                    <a:pt x="1152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70;p59">
              <a:extLst>
                <a:ext uri="{FF2B5EF4-FFF2-40B4-BE49-F238E27FC236}">
                  <a16:creationId xmlns:a16="http://schemas.microsoft.com/office/drawing/2014/main" id="{7443806E-31F5-797B-DBBB-95992CB07B28}"/>
                </a:ext>
              </a:extLst>
            </p:cNvPr>
            <p:cNvSpPr/>
            <p:nvPr/>
          </p:nvSpPr>
          <p:spPr>
            <a:xfrm>
              <a:off x="2506550" y="2673975"/>
              <a:ext cx="161650" cy="81875"/>
            </a:xfrm>
            <a:custGeom>
              <a:avLst/>
              <a:gdLst/>
              <a:ahLst/>
              <a:cxnLst/>
              <a:rect l="l" t="t" r="r" b="b"/>
              <a:pathLst>
                <a:path w="6466" h="3275" extrusionOk="0">
                  <a:moveTo>
                    <a:pt x="6466" y="0"/>
                  </a:moveTo>
                  <a:lnTo>
                    <a:pt x="6466" y="0"/>
                  </a:lnTo>
                  <a:cubicBezTo>
                    <a:pt x="5317" y="378"/>
                    <a:pt x="4000" y="488"/>
                    <a:pt x="2856" y="488"/>
                  </a:cubicBezTo>
                  <a:cubicBezTo>
                    <a:pt x="1261" y="488"/>
                    <a:pt x="1" y="274"/>
                    <a:pt x="1" y="274"/>
                  </a:cubicBezTo>
                  <a:lnTo>
                    <a:pt x="1" y="274"/>
                  </a:lnTo>
                  <a:cubicBezTo>
                    <a:pt x="1" y="274"/>
                    <a:pt x="358" y="3275"/>
                    <a:pt x="3227" y="3275"/>
                  </a:cubicBezTo>
                  <a:cubicBezTo>
                    <a:pt x="6096" y="3275"/>
                    <a:pt x="6466" y="0"/>
                    <a:pt x="6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71;p59">
              <a:extLst>
                <a:ext uri="{FF2B5EF4-FFF2-40B4-BE49-F238E27FC236}">
                  <a16:creationId xmlns:a16="http://schemas.microsoft.com/office/drawing/2014/main" id="{04B20E71-1468-4F95-0CAD-1177EC804D28}"/>
                </a:ext>
              </a:extLst>
            </p:cNvPr>
            <p:cNvSpPr/>
            <p:nvPr/>
          </p:nvSpPr>
          <p:spPr>
            <a:xfrm>
              <a:off x="2351550" y="2410175"/>
              <a:ext cx="72625" cy="59325"/>
            </a:xfrm>
            <a:custGeom>
              <a:avLst/>
              <a:gdLst/>
              <a:ahLst/>
              <a:cxnLst/>
              <a:rect l="l" t="t" r="r" b="b"/>
              <a:pathLst>
                <a:path w="2905" h="2373" extrusionOk="0">
                  <a:moveTo>
                    <a:pt x="2227" y="0"/>
                  </a:moveTo>
                  <a:cubicBezTo>
                    <a:pt x="1519" y="0"/>
                    <a:pt x="1" y="1657"/>
                    <a:pt x="521" y="2313"/>
                  </a:cubicBezTo>
                  <a:cubicBezTo>
                    <a:pt x="553" y="2354"/>
                    <a:pt x="600" y="2373"/>
                    <a:pt x="660" y="2373"/>
                  </a:cubicBezTo>
                  <a:cubicBezTo>
                    <a:pt x="1229" y="2373"/>
                    <a:pt x="2905" y="671"/>
                    <a:pt x="2474" y="111"/>
                  </a:cubicBezTo>
                  <a:cubicBezTo>
                    <a:pt x="2414" y="34"/>
                    <a:pt x="2329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72;p59">
              <a:extLst>
                <a:ext uri="{FF2B5EF4-FFF2-40B4-BE49-F238E27FC236}">
                  <a16:creationId xmlns:a16="http://schemas.microsoft.com/office/drawing/2014/main" id="{0BB32CB2-52A1-94EB-0863-28C5F6F3014F}"/>
                </a:ext>
              </a:extLst>
            </p:cNvPr>
            <p:cNvSpPr/>
            <p:nvPr/>
          </p:nvSpPr>
          <p:spPr>
            <a:xfrm>
              <a:off x="2696150" y="2323800"/>
              <a:ext cx="64250" cy="29400"/>
            </a:xfrm>
            <a:custGeom>
              <a:avLst/>
              <a:gdLst/>
              <a:ahLst/>
              <a:cxnLst/>
              <a:rect l="l" t="t" r="r" b="b"/>
              <a:pathLst>
                <a:path w="2570" h="1176" extrusionOk="0">
                  <a:moveTo>
                    <a:pt x="661" y="0"/>
                  </a:moveTo>
                  <a:cubicBezTo>
                    <a:pt x="389" y="0"/>
                    <a:pt x="180" y="86"/>
                    <a:pt x="132" y="303"/>
                  </a:cubicBezTo>
                  <a:cubicBezTo>
                    <a:pt x="1" y="843"/>
                    <a:pt x="984" y="1176"/>
                    <a:pt x="1697" y="1176"/>
                  </a:cubicBezTo>
                  <a:cubicBezTo>
                    <a:pt x="2020" y="1176"/>
                    <a:pt x="2288" y="1107"/>
                    <a:pt x="2370" y="958"/>
                  </a:cubicBezTo>
                  <a:cubicBezTo>
                    <a:pt x="2569" y="612"/>
                    <a:pt x="1388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73;p59">
              <a:extLst>
                <a:ext uri="{FF2B5EF4-FFF2-40B4-BE49-F238E27FC236}">
                  <a16:creationId xmlns:a16="http://schemas.microsoft.com/office/drawing/2014/main" id="{FE39669E-7862-1527-6998-20419E67F3E5}"/>
                </a:ext>
              </a:extLst>
            </p:cNvPr>
            <p:cNvSpPr/>
            <p:nvPr/>
          </p:nvSpPr>
          <p:spPr>
            <a:xfrm>
              <a:off x="1405725" y="2142200"/>
              <a:ext cx="857675" cy="544600"/>
            </a:xfrm>
            <a:custGeom>
              <a:avLst/>
              <a:gdLst/>
              <a:ahLst/>
              <a:cxnLst/>
              <a:rect l="l" t="t" r="r" b="b"/>
              <a:pathLst>
                <a:path w="34307" h="21784" extrusionOk="0">
                  <a:moveTo>
                    <a:pt x="8378" y="0"/>
                  </a:moveTo>
                  <a:cubicBezTo>
                    <a:pt x="2453" y="0"/>
                    <a:pt x="0" y="19601"/>
                    <a:pt x="4207" y="21557"/>
                  </a:cubicBezTo>
                  <a:cubicBezTo>
                    <a:pt x="4542" y="21712"/>
                    <a:pt x="4921" y="21784"/>
                    <a:pt x="5337" y="21784"/>
                  </a:cubicBezTo>
                  <a:cubicBezTo>
                    <a:pt x="10171" y="21784"/>
                    <a:pt x="19894" y="12125"/>
                    <a:pt x="20631" y="12125"/>
                  </a:cubicBezTo>
                  <a:cubicBezTo>
                    <a:pt x="20638" y="12125"/>
                    <a:pt x="20644" y="12126"/>
                    <a:pt x="20650" y="12127"/>
                  </a:cubicBezTo>
                  <a:cubicBezTo>
                    <a:pt x="21192" y="12305"/>
                    <a:pt x="24469" y="20585"/>
                    <a:pt x="28253" y="20585"/>
                  </a:cubicBezTo>
                  <a:cubicBezTo>
                    <a:pt x="28786" y="20585"/>
                    <a:pt x="29330" y="20420"/>
                    <a:pt x="29877" y="20045"/>
                  </a:cubicBezTo>
                  <a:cubicBezTo>
                    <a:pt x="34306" y="17009"/>
                    <a:pt x="23852" y="4162"/>
                    <a:pt x="21400" y="3412"/>
                  </a:cubicBezTo>
                  <a:cubicBezTo>
                    <a:pt x="21316" y="3386"/>
                    <a:pt x="21223" y="3374"/>
                    <a:pt x="21122" y="3374"/>
                  </a:cubicBezTo>
                  <a:cubicBezTo>
                    <a:pt x="18300" y="3374"/>
                    <a:pt x="8876" y="12923"/>
                    <a:pt x="8053" y="12923"/>
                  </a:cubicBezTo>
                  <a:cubicBezTo>
                    <a:pt x="8038" y="12923"/>
                    <a:pt x="8026" y="12919"/>
                    <a:pt x="8017" y="12913"/>
                  </a:cubicBezTo>
                  <a:cubicBezTo>
                    <a:pt x="7541" y="12568"/>
                    <a:pt x="14625" y="412"/>
                    <a:pt x="8565" y="7"/>
                  </a:cubicBezTo>
                  <a:cubicBezTo>
                    <a:pt x="8502" y="3"/>
                    <a:pt x="8440" y="0"/>
                    <a:pt x="837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74;p59">
              <a:extLst>
                <a:ext uri="{FF2B5EF4-FFF2-40B4-BE49-F238E27FC236}">
                  <a16:creationId xmlns:a16="http://schemas.microsoft.com/office/drawing/2014/main" id="{A486C0F3-AD6F-6900-169E-2D90ED11600D}"/>
                </a:ext>
              </a:extLst>
            </p:cNvPr>
            <p:cNvSpPr/>
            <p:nvPr/>
          </p:nvSpPr>
          <p:spPr>
            <a:xfrm>
              <a:off x="1507325" y="2432275"/>
              <a:ext cx="44075" cy="44075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0"/>
                  </a:moveTo>
                  <a:cubicBezTo>
                    <a:pt x="393" y="0"/>
                    <a:pt x="0" y="393"/>
                    <a:pt x="0" y="882"/>
                  </a:cubicBezTo>
                  <a:cubicBezTo>
                    <a:pt x="0" y="1370"/>
                    <a:pt x="393" y="1763"/>
                    <a:pt x="881" y="1763"/>
                  </a:cubicBezTo>
                  <a:cubicBezTo>
                    <a:pt x="1369" y="1763"/>
                    <a:pt x="1762" y="1370"/>
                    <a:pt x="1762" y="882"/>
                  </a:cubicBezTo>
                  <a:cubicBezTo>
                    <a:pt x="1762" y="393"/>
                    <a:pt x="1369" y="0"/>
                    <a:pt x="88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75;p59">
              <a:extLst>
                <a:ext uri="{FF2B5EF4-FFF2-40B4-BE49-F238E27FC236}">
                  <a16:creationId xmlns:a16="http://schemas.microsoft.com/office/drawing/2014/main" id="{204D51DC-4B2D-0132-4A78-CD4451AA4DCB}"/>
                </a:ext>
              </a:extLst>
            </p:cNvPr>
            <p:cNvSpPr/>
            <p:nvPr/>
          </p:nvSpPr>
          <p:spPr>
            <a:xfrm>
              <a:off x="1516250" y="2214575"/>
              <a:ext cx="71750" cy="181775"/>
            </a:xfrm>
            <a:custGeom>
              <a:avLst/>
              <a:gdLst/>
              <a:ahLst/>
              <a:cxnLst/>
              <a:rect l="l" t="t" r="r" b="b"/>
              <a:pathLst>
                <a:path w="2870" h="7271" extrusionOk="0">
                  <a:moveTo>
                    <a:pt x="1849" y="1"/>
                  </a:moveTo>
                  <a:cubicBezTo>
                    <a:pt x="1220" y="1"/>
                    <a:pt x="517" y="1528"/>
                    <a:pt x="262" y="3482"/>
                  </a:cubicBezTo>
                  <a:cubicBezTo>
                    <a:pt x="0" y="5482"/>
                    <a:pt x="310" y="7184"/>
                    <a:pt x="953" y="7268"/>
                  </a:cubicBezTo>
                  <a:cubicBezTo>
                    <a:pt x="970" y="7270"/>
                    <a:pt x="987" y="7271"/>
                    <a:pt x="1003" y="7271"/>
                  </a:cubicBezTo>
                  <a:cubicBezTo>
                    <a:pt x="1645" y="7271"/>
                    <a:pt x="2341" y="5740"/>
                    <a:pt x="2608" y="3791"/>
                  </a:cubicBezTo>
                  <a:cubicBezTo>
                    <a:pt x="2870" y="1779"/>
                    <a:pt x="2560" y="88"/>
                    <a:pt x="1905" y="5"/>
                  </a:cubicBezTo>
                  <a:cubicBezTo>
                    <a:pt x="1887" y="2"/>
                    <a:pt x="1868" y="1"/>
                    <a:pt x="1849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76;p59">
              <a:extLst>
                <a:ext uri="{FF2B5EF4-FFF2-40B4-BE49-F238E27FC236}">
                  <a16:creationId xmlns:a16="http://schemas.microsoft.com/office/drawing/2014/main" id="{CFBEF8CD-2048-FCD2-FD74-86877A20B97D}"/>
                </a:ext>
              </a:extLst>
            </p:cNvPr>
            <p:cNvSpPr/>
            <p:nvPr/>
          </p:nvSpPr>
          <p:spPr>
            <a:xfrm>
              <a:off x="1927900" y="2299200"/>
              <a:ext cx="163450" cy="225700"/>
            </a:xfrm>
            <a:custGeom>
              <a:avLst/>
              <a:gdLst/>
              <a:ahLst/>
              <a:cxnLst/>
              <a:rect l="l" t="t" r="r" b="b"/>
              <a:pathLst>
                <a:path w="6538" h="9028" extrusionOk="0">
                  <a:moveTo>
                    <a:pt x="945" y="0"/>
                  </a:moveTo>
                  <a:cubicBezTo>
                    <a:pt x="855" y="0"/>
                    <a:pt x="774" y="20"/>
                    <a:pt x="703" y="61"/>
                  </a:cubicBezTo>
                  <a:cubicBezTo>
                    <a:pt x="1" y="466"/>
                    <a:pt x="584" y="2787"/>
                    <a:pt x="2001" y="5252"/>
                  </a:cubicBezTo>
                  <a:cubicBezTo>
                    <a:pt x="3275" y="7457"/>
                    <a:pt x="4799" y="9027"/>
                    <a:pt x="5604" y="9027"/>
                  </a:cubicBezTo>
                  <a:cubicBezTo>
                    <a:pt x="5695" y="9027"/>
                    <a:pt x="5776" y="9008"/>
                    <a:pt x="5847" y="8967"/>
                  </a:cubicBezTo>
                  <a:cubicBezTo>
                    <a:pt x="6537" y="8562"/>
                    <a:pt x="5954" y="6240"/>
                    <a:pt x="4537" y="3788"/>
                  </a:cubicBezTo>
                  <a:cubicBezTo>
                    <a:pt x="3263" y="1571"/>
                    <a:pt x="1748" y="0"/>
                    <a:pt x="945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77;p59">
              <a:extLst>
                <a:ext uri="{FF2B5EF4-FFF2-40B4-BE49-F238E27FC236}">
                  <a16:creationId xmlns:a16="http://schemas.microsoft.com/office/drawing/2014/main" id="{35C6BB9B-D959-FA44-1960-695A96DD0D05}"/>
                </a:ext>
              </a:extLst>
            </p:cNvPr>
            <p:cNvSpPr/>
            <p:nvPr/>
          </p:nvSpPr>
          <p:spPr>
            <a:xfrm>
              <a:off x="1736525" y="2426900"/>
              <a:ext cx="184575" cy="254250"/>
            </a:xfrm>
            <a:custGeom>
              <a:avLst/>
              <a:gdLst/>
              <a:ahLst/>
              <a:cxnLst/>
              <a:rect l="l" t="t" r="r" b="b"/>
              <a:pathLst>
                <a:path w="7383" h="10170" extrusionOk="0">
                  <a:moveTo>
                    <a:pt x="4738" y="0"/>
                  </a:moveTo>
                  <a:cubicBezTo>
                    <a:pt x="4505" y="0"/>
                    <a:pt x="4291" y="69"/>
                    <a:pt x="4120" y="215"/>
                  </a:cubicBezTo>
                  <a:cubicBezTo>
                    <a:pt x="3131" y="1049"/>
                    <a:pt x="4715" y="2799"/>
                    <a:pt x="4715" y="2799"/>
                  </a:cubicBezTo>
                  <a:lnTo>
                    <a:pt x="0" y="6526"/>
                  </a:lnTo>
                  <a:cubicBezTo>
                    <a:pt x="976" y="7461"/>
                    <a:pt x="1631" y="7660"/>
                    <a:pt x="2013" y="7660"/>
                  </a:cubicBezTo>
                  <a:cubicBezTo>
                    <a:pt x="2297" y="7660"/>
                    <a:pt x="2429" y="7550"/>
                    <a:pt x="2429" y="7550"/>
                  </a:cubicBezTo>
                  <a:lnTo>
                    <a:pt x="3227" y="10169"/>
                  </a:lnTo>
                  <a:lnTo>
                    <a:pt x="5644" y="7990"/>
                  </a:lnTo>
                  <a:lnTo>
                    <a:pt x="4858" y="6478"/>
                  </a:lnTo>
                  <a:cubicBezTo>
                    <a:pt x="4858" y="6478"/>
                    <a:pt x="6060" y="5871"/>
                    <a:pt x="6703" y="3764"/>
                  </a:cubicBezTo>
                  <a:cubicBezTo>
                    <a:pt x="7382" y="1569"/>
                    <a:pt x="5848" y="0"/>
                    <a:pt x="4738" y="0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78;p59">
              <a:extLst>
                <a:ext uri="{FF2B5EF4-FFF2-40B4-BE49-F238E27FC236}">
                  <a16:creationId xmlns:a16="http://schemas.microsoft.com/office/drawing/2014/main" id="{5ED28F74-944F-C2B6-09FB-1BA1EC3AE867}"/>
                </a:ext>
              </a:extLst>
            </p:cNvPr>
            <p:cNvSpPr/>
            <p:nvPr/>
          </p:nvSpPr>
          <p:spPr>
            <a:xfrm>
              <a:off x="1751100" y="2612575"/>
              <a:ext cx="770650" cy="437825"/>
            </a:xfrm>
            <a:custGeom>
              <a:avLst/>
              <a:gdLst/>
              <a:ahLst/>
              <a:cxnLst/>
              <a:rect l="l" t="t" r="r" b="b"/>
              <a:pathLst>
                <a:path w="30826" h="17513" extrusionOk="0">
                  <a:moveTo>
                    <a:pt x="7908" y="0"/>
                  </a:moveTo>
                  <a:cubicBezTo>
                    <a:pt x="6483" y="0"/>
                    <a:pt x="5078" y="410"/>
                    <a:pt x="3870" y="1182"/>
                  </a:cubicBezTo>
                  <a:cubicBezTo>
                    <a:pt x="0" y="3706"/>
                    <a:pt x="167" y="7981"/>
                    <a:pt x="167" y="7981"/>
                  </a:cubicBezTo>
                  <a:cubicBezTo>
                    <a:pt x="167" y="7981"/>
                    <a:pt x="2858" y="12612"/>
                    <a:pt x="13205" y="15672"/>
                  </a:cubicBezTo>
                  <a:cubicBezTo>
                    <a:pt x="18111" y="17129"/>
                    <a:pt x="22062" y="17512"/>
                    <a:pt x="24860" y="17512"/>
                  </a:cubicBezTo>
                  <a:cubicBezTo>
                    <a:pt x="27962" y="17512"/>
                    <a:pt x="29647" y="17041"/>
                    <a:pt x="29647" y="17041"/>
                  </a:cubicBezTo>
                  <a:cubicBezTo>
                    <a:pt x="30826" y="13493"/>
                    <a:pt x="29992" y="10803"/>
                    <a:pt x="29992" y="10803"/>
                  </a:cubicBezTo>
                  <a:cubicBezTo>
                    <a:pt x="29992" y="10803"/>
                    <a:pt x="23825" y="9636"/>
                    <a:pt x="18408" y="7493"/>
                  </a:cubicBezTo>
                  <a:cubicBezTo>
                    <a:pt x="13002" y="5338"/>
                    <a:pt x="8775" y="51"/>
                    <a:pt x="8775" y="51"/>
                  </a:cubicBezTo>
                  <a:cubicBezTo>
                    <a:pt x="8486" y="17"/>
                    <a:pt x="8197" y="0"/>
                    <a:pt x="7908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DD268B33-F1D0-A88C-F6BF-D4D70FBAE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390" y="1909530"/>
            <a:ext cx="2347163" cy="8779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C57B67F-C081-87C2-C40C-D75E09FB8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6448">
            <a:off x="3662665" y="1531823"/>
            <a:ext cx="2347163" cy="8779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AD29D3E-E53A-F8E1-EDE8-69E75FCE3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73560">
            <a:off x="5945768" y="1909763"/>
            <a:ext cx="2347163" cy="87790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78DFAC85-9B62-29A8-3F90-37D2FD8C55EB}"/>
              </a:ext>
            </a:extLst>
          </p:cNvPr>
          <p:cNvSpPr txBox="1"/>
          <p:nvPr/>
        </p:nvSpPr>
        <p:spPr>
          <a:xfrm>
            <a:off x="1150696" y="2110535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</a:rPr>
              <a:t>A</a:t>
            </a:r>
            <a:endParaRPr lang="vi-VN" sz="3000" dirty="0">
              <a:solidFill>
                <a:schemeClr val="accent4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46DF565-A4C9-35A5-E57E-9A0A82027A75}"/>
              </a:ext>
            </a:extLst>
          </p:cNvPr>
          <p:cNvSpPr txBox="1"/>
          <p:nvPr/>
        </p:nvSpPr>
        <p:spPr>
          <a:xfrm>
            <a:off x="3358830" y="1409542"/>
            <a:ext cx="628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B</a:t>
            </a:r>
            <a:endParaRPr lang="vi-VN" sz="2800" dirty="0">
              <a:solidFill>
                <a:schemeClr val="accent4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02C970B-C098-2EB8-6E1D-654FA483D614}"/>
              </a:ext>
            </a:extLst>
          </p:cNvPr>
          <p:cNvSpPr txBox="1"/>
          <p:nvPr/>
        </p:nvSpPr>
        <p:spPr>
          <a:xfrm>
            <a:off x="5916215" y="1426559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</a:rPr>
              <a:t>c</a:t>
            </a:r>
            <a:endParaRPr lang="vi-VN" sz="3000" dirty="0">
              <a:solidFill>
                <a:schemeClr val="accent4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9D3DD76-ADE0-2A98-F162-DFA4AAE9D302}"/>
              </a:ext>
            </a:extLst>
          </p:cNvPr>
          <p:cNvSpPr txBox="1"/>
          <p:nvPr/>
        </p:nvSpPr>
        <p:spPr>
          <a:xfrm>
            <a:off x="8127436" y="2144344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</a:rPr>
              <a:t>D</a:t>
            </a:r>
            <a:endParaRPr lang="vi-VN" sz="3000" dirty="0">
              <a:solidFill>
                <a:schemeClr val="accent4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52AD2E1-0FDC-269F-4D3D-8A560189A7EB}"/>
              </a:ext>
            </a:extLst>
          </p:cNvPr>
          <p:cNvSpPr txBox="1"/>
          <p:nvPr/>
        </p:nvSpPr>
        <p:spPr>
          <a:xfrm rot="19910889">
            <a:off x="2023807" y="1835370"/>
            <a:ext cx="62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</a:rPr>
              <a:t>m</a:t>
            </a:r>
            <a:endParaRPr lang="vi-VN" sz="3000" dirty="0">
              <a:solidFill>
                <a:schemeClr val="accent4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34436BE-D4D1-3377-1F7D-632812E10B81}"/>
              </a:ext>
            </a:extLst>
          </p:cNvPr>
          <p:cNvSpPr txBox="1"/>
          <p:nvPr/>
        </p:nvSpPr>
        <p:spPr>
          <a:xfrm>
            <a:off x="4314338" y="1402662"/>
            <a:ext cx="1498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</a:rPr>
              <a:t>6 km</a:t>
            </a:r>
            <a:endParaRPr lang="vi-VN" sz="3000" dirty="0">
              <a:solidFill>
                <a:schemeClr val="accent4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24A754D-086F-1FD0-9923-DBA14F3438AB}"/>
              </a:ext>
            </a:extLst>
          </p:cNvPr>
          <p:cNvSpPr txBox="1"/>
          <p:nvPr/>
        </p:nvSpPr>
        <p:spPr>
          <a:xfrm rot="1110921">
            <a:off x="7174968" y="1835231"/>
            <a:ext cx="516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</a:rPr>
              <a:t>n</a:t>
            </a:r>
            <a:endParaRPr lang="vi-VN" sz="3000" dirty="0">
              <a:solidFill>
                <a:schemeClr val="accent4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9A1CE-AF76-382D-DEDA-39587AA3A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79276" y="-881923"/>
            <a:ext cx="3284821" cy="6987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D9D924-1DD7-107D-F810-A95AC189C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915340" y="2256575"/>
            <a:ext cx="3296635" cy="935821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376AC96E-2AFE-5CF5-DE67-9AF4020A8C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15" y="4437204"/>
            <a:ext cx="1112616" cy="701101"/>
          </a:xfrm>
          <a:prstGeom prst="rect">
            <a:avLst/>
          </a:prstGeom>
        </p:spPr>
      </p:pic>
      <p:sp>
        <p:nvSpPr>
          <p:cNvPr id="45" name="Text Box 62">
            <a:extLst>
              <a:ext uri="{FF2B5EF4-FFF2-40B4-BE49-F238E27FC236}">
                <a16:creationId xmlns:a16="http://schemas.microsoft.com/office/drawing/2014/main" id="{8D5AD8F2-A384-4742-89D6-596988C0D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780" y="2964654"/>
            <a:ext cx="8701754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0" cap="none" spc="0" normalizeH="0" baseline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Tính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 </a:t>
            </a:r>
            <a:r>
              <a:rPr kumimoji="0" lang="en-US" altLang="en-US" sz="3000" b="1" i="0" u="none" strike="noStrike" kern="0" cap="none" spc="0" normalizeH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độ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 </a:t>
            </a:r>
            <a:r>
              <a:rPr kumimoji="0" lang="en-US" altLang="en-US" sz="3000" b="1" i="0" u="none" strike="noStrike" kern="0" cap="none" spc="0" normalizeH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dài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 </a:t>
            </a:r>
            <a:r>
              <a:rPr lang="en-US" altLang="en-US" sz="3000" b="1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q</a:t>
            </a:r>
            <a:r>
              <a:rPr kumimoji="0" lang="en-US" altLang="en-US" sz="3000" b="1" i="0" u="none" strike="noStrike" kern="0" cap="none" spc="0" normalizeH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uãng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 </a:t>
            </a:r>
            <a:r>
              <a:rPr kumimoji="0" lang="en-US" altLang="en-US" sz="3000" b="1" i="0" u="none" strike="noStrike" kern="0" cap="none" spc="0" normalizeH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đường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 ABCD </a:t>
            </a:r>
            <a:r>
              <a:rPr kumimoji="0" lang="en-US" altLang="en-US" sz="3000" b="1" i="0" u="none" strike="noStrike" kern="0" cap="none" spc="0" normalizeH="0" noProof="0" dirty="0" err="1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với</a:t>
            </a:r>
            <a:r>
              <a:rPr kumimoji="0" lang="en-US" altLang="en-US" sz="3000" b="1" i="0" u="none" strike="noStrike" kern="0" cap="none" spc="0" normalizeH="0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uLnTx/>
                <a:uFillTx/>
                <a:latin typeface="UVF TypoSlabserif" panose="02000403050000020004" pitchFamily="2" charset="0"/>
                <a:sym typeface="Arial"/>
              </a:rPr>
              <a:t>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AutoNum type="alphaLcParenR"/>
              <a:tabLst/>
              <a:defRPr/>
            </a:pPr>
            <a:r>
              <a:rPr lang="en-US" altLang="en-US" sz="3000" b="1" noProof="0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m = 4 km,    n = 7 km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AutoNum type="alphaLcParenR"/>
              <a:tabLst/>
              <a:defRPr/>
            </a:pPr>
            <a:r>
              <a:rPr lang="en-US" altLang="en-US" sz="3000" b="1" dirty="0">
                <a:ln w="0"/>
                <a:solidFill>
                  <a:srgbClr val="3C1A32"/>
                </a:solidFill>
                <a:effectLst>
                  <a:outerShdw blurRad="38100" dist="19050" dir="2700000" algn="tl" rotWithShape="0">
                    <a:srgbClr val="3C1A32">
                      <a:alpha val="40000"/>
                    </a:srgbClr>
                  </a:outerShdw>
                </a:effectLst>
                <a:latin typeface="UVF TypoSlabserif" panose="02000403050000020004" pitchFamily="2" charset="0"/>
              </a:rPr>
              <a:t>m = 5 km,    n = 9 km</a:t>
            </a:r>
            <a:endParaRPr kumimoji="0" lang="en-US" altLang="en-US" sz="3000" b="1" i="0" u="none" strike="noStrike" kern="0" cap="none" spc="0" normalizeH="0" baseline="0" noProof="0" dirty="0">
              <a:ln w="0"/>
              <a:solidFill>
                <a:srgbClr val="3C1A32"/>
              </a:solidFill>
              <a:effectLst>
                <a:outerShdw blurRad="38100" dist="19050" dir="2700000" algn="tl" rotWithShape="0">
                  <a:srgbClr val="3C1A32">
                    <a:alpha val="40000"/>
                  </a:srgbClr>
                </a:outerShdw>
              </a:effectLst>
              <a:uLnTx/>
              <a:uFillTx/>
              <a:latin typeface="UVF TypoSlabserif" panose="02000403050000020004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8562976"/>
      </p:ext>
    </p:extLst>
  </p:cSld>
  <p:clrMapOvr>
    <a:masterClrMapping/>
  </p:clrMapOvr>
</p:sld>
</file>

<file path=ppt/theme/theme1.xml><?xml version="1.0" encoding="utf-8"?>
<a:theme xmlns:a="http://schemas.openxmlformats.org/drawingml/2006/main" name="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760</Words>
  <Application>Microsoft Office PowerPoint</Application>
  <PresentationFormat>On-screen Show (16:9)</PresentationFormat>
  <Paragraphs>133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Arial</vt:lpstr>
      <vt:lpstr>#9Slide07 HoneyCream</vt:lpstr>
      <vt:lpstr>UVN Bai Sau Nang</vt:lpstr>
      <vt:lpstr>SVN-Newton</vt:lpstr>
      <vt:lpstr>Times New Roman</vt:lpstr>
      <vt:lpstr>Black Han Sans</vt:lpstr>
      <vt:lpstr>Holtwood One SC</vt:lpstr>
      <vt:lpstr>Fredoka One</vt:lpstr>
      <vt:lpstr>Comfortaa</vt:lpstr>
      <vt:lpstr>Comfortaa Light</vt:lpstr>
      <vt:lpstr>UVF TypoSlabserif</vt:lpstr>
      <vt:lpstr>Calibri</vt:lpstr>
      <vt:lpstr>Cambria</vt:lpstr>
      <vt:lpstr>Verdana</vt:lpstr>
      <vt:lpstr>Math Lesson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a) Tính giá trị của biểu thức  12 : (3 – m) với m = 0, m = 1, m = 2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 NON</dc:title>
  <dc:subject>MANG NON</dc:subject>
  <dc:creator>MANG NON</dc:creator>
  <cp:keywords>MANG NON</cp:keywords>
  <cp:lastModifiedBy>Huy Đàm</cp:lastModifiedBy>
  <cp:revision>59</cp:revision>
  <dcterms:modified xsi:type="dcterms:W3CDTF">2024-09-23T11:43:12Z</dcterms:modified>
  <cp:category>Mang Non</cp:category>
  <cp:version>MNT37</cp:version>
</cp:coreProperties>
</file>