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8" r:id="rId2"/>
  </p:sldMasterIdLst>
  <p:notesMasterIdLst>
    <p:notesMasterId r:id="rId18"/>
  </p:notesMasterIdLst>
  <p:sldIdLst>
    <p:sldId id="257" r:id="rId3"/>
    <p:sldId id="260" r:id="rId4"/>
    <p:sldId id="288" r:id="rId5"/>
    <p:sldId id="289" r:id="rId6"/>
    <p:sldId id="290" r:id="rId7"/>
    <p:sldId id="291" r:id="rId8"/>
    <p:sldId id="292" r:id="rId9"/>
    <p:sldId id="258" r:id="rId10"/>
    <p:sldId id="271" r:id="rId11"/>
    <p:sldId id="281" r:id="rId12"/>
    <p:sldId id="282" r:id="rId13"/>
    <p:sldId id="296" r:id="rId14"/>
    <p:sldId id="273" r:id="rId15"/>
    <p:sldId id="286" r:id="rId16"/>
    <p:sldId id="276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3 SVNNeutraface 2" panose="02000600040000020004" pitchFamily="2" charset="0"/>
      <p:bold r:id="rId21"/>
    </p:embeddedFont>
    <p:embeddedFont>
      <p:font typeface="#9Slide07 Altus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AE36A0"/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93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911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643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2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298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717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63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46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3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4687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539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964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883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118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39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809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2.png"/><Relationship Id="rId3" Type="http://schemas.openxmlformats.org/officeDocument/2006/relationships/image" Target="../media/image16.jpeg"/><Relationship Id="rId7" Type="http://schemas.microsoft.com/office/2007/relationships/hdphoto" Target="../media/hdphoto5.wdp"/><Relationship Id="rId12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openxmlformats.org/officeDocument/2006/relationships/image" Target="../media/image1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slide" Target="slide4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openxmlformats.org/officeDocument/2006/relationships/image" Target="../media/image1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6736" y="417441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53223" y="2352460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19694" y="2674216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2017364" y="2115613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</a:t>
            </a:r>
            <a:r>
              <a:rPr lang="en-US" sz="540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9FE5E-ADBF-5401-C586-609552238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8069" b="77505"/>
          <a:stretch/>
        </p:blipFill>
        <p:spPr>
          <a:xfrm>
            <a:off x="3042970" y="2246729"/>
            <a:ext cx="7111967" cy="31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8BAD79-A67D-0E6F-F00D-5DE882134DE9}"/>
              </a:ext>
            </a:extLst>
          </p:cNvPr>
          <p:cNvGrpSpPr/>
          <p:nvPr/>
        </p:nvGrpSpPr>
        <p:grpSpPr>
          <a:xfrm>
            <a:off x="4039826" y="1832328"/>
            <a:ext cx="3540105" cy="707886"/>
            <a:chOff x="2324591" y="2029967"/>
            <a:chExt cx="3540105" cy="707886"/>
          </a:xfrm>
        </p:grpSpPr>
        <p:sp>
          <p:nvSpPr>
            <p:cNvPr id="7" name="Google Shape;117;p2"/>
            <p:cNvSpPr/>
            <p:nvPr/>
          </p:nvSpPr>
          <p:spPr>
            <a:xfrm>
              <a:off x="2324591" y="2072129"/>
              <a:ext cx="3540105" cy="651075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01769" y="2029967"/>
              <a:ext cx="32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 = a + b + c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22">
            <a:extLst>
              <a:ext uri="{FF2B5EF4-FFF2-40B4-BE49-F238E27FC236}">
                <a16:creationId xmlns:a16="http://schemas.microsoft.com/office/drawing/2014/main" id="{1BFA0897-EFD4-9340-2586-E1B033554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5" y="1873531"/>
            <a:ext cx="10415070" cy="49242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11019" y="3828822"/>
            <a:ext cx="7754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62 cm, b = 75 cm, c = 81 cm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 = 62 + 75 + 81 = 218 (cm)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71460" y="2738363"/>
            <a:ext cx="6273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5C76BE-624F-6DD4-A950-64F3041020E1}"/>
              </a:ext>
            </a:extLst>
          </p:cNvPr>
          <p:cNvSpPr/>
          <p:nvPr/>
        </p:nvSpPr>
        <p:spPr>
          <a:xfrm>
            <a:off x="1571460" y="4874576"/>
            <a:ext cx="62731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a = 50 dm, b = 61 dm, c = 72 dm.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7C04B-9A89-97C0-21D3-6D6D530A909A}"/>
              </a:ext>
            </a:extLst>
          </p:cNvPr>
          <p:cNvSpPr/>
          <p:nvPr/>
        </p:nvSpPr>
        <p:spPr>
          <a:xfrm>
            <a:off x="3311019" y="5533461"/>
            <a:ext cx="7754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50 dm, b = 61 dm, c = 72 dm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 = 50 + 61 + 72 = 183 (dm)</a:t>
            </a:r>
          </a:p>
        </p:txBody>
      </p:sp>
    </p:spTree>
    <p:extLst>
      <p:ext uri="{BB962C8B-B14F-4D97-AF65-F5344CB8AC3E}">
        <p14:creationId xmlns:p14="http://schemas.microsoft.com/office/powerpoint/2010/main" val="983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59D0E-E422-8F96-7688-11164FECBB19}"/>
              </a:ext>
            </a:extLst>
          </p:cNvPr>
          <p:cNvSpPr/>
          <p:nvPr/>
        </p:nvSpPr>
        <p:spPr>
          <a:xfrm>
            <a:off x="222738" y="1711569"/>
            <a:ext cx="11654484" cy="48064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34"/>
          <p:cNvSpPr/>
          <p:nvPr/>
        </p:nvSpPr>
        <p:spPr>
          <a:xfrm>
            <a:off x="541472" y="226474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792" y="183219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39880" y="1944161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1062014" y="4651332"/>
            <a:ext cx="4553856" cy="1238209"/>
          </a:xfrm>
          <a:prstGeom prst="rect">
            <a:avLst/>
          </a:prstGeom>
        </p:spPr>
      </p:pic>
      <p:pic>
        <p:nvPicPr>
          <p:cNvPr id="12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72850" y="1921057"/>
            <a:ext cx="4553856" cy="1238209"/>
          </a:xfrm>
          <a:prstGeom prst="rect">
            <a:avLst/>
          </a:prstGeom>
        </p:spPr>
      </p:pic>
      <p:pic>
        <p:nvPicPr>
          <p:cNvPr id="13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551959" y="4634302"/>
            <a:ext cx="4553856" cy="1238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7567" y="2186219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15270" y="2097437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6857" y="4808339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78041" y="4808339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236" y="3010797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8351" y="302184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1818" y="5830924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6966" y="5904804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673" y="1905753"/>
            <a:ext cx="1289636" cy="117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6904" y="3876894"/>
            <a:ext cx="1362247" cy="123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379" y="1887453"/>
            <a:ext cx="1236477" cy="112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78" y="3805925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59D0E-E422-8F96-7688-11164FECBB19}"/>
              </a:ext>
            </a:extLst>
          </p:cNvPr>
          <p:cNvSpPr/>
          <p:nvPr/>
        </p:nvSpPr>
        <p:spPr>
          <a:xfrm>
            <a:off x="222738" y="304800"/>
            <a:ext cx="11654484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39880" y="932143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82905" y="4228059"/>
            <a:ext cx="4553856" cy="1238209"/>
          </a:xfrm>
          <a:prstGeom prst="rect">
            <a:avLst/>
          </a:prstGeom>
        </p:spPr>
      </p:pic>
      <p:pic>
        <p:nvPicPr>
          <p:cNvPr id="12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72850" y="909039"/>
            <a:ext cx="4553856" cy="1238209"/>
          </a:xfrm>
          <a:prstGeom prst="rect">
            <a:avLst/>
          </a:prstGeom>
        </p:spPr>
      </p:pic>
      <p:pic>
        <p:nvPicPr>
          <p:cNvPr id="13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72850" y="4211029"/>
            <a:ext cx="4553856" cy="1238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7567" y="1174201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15270" y="1085419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748" y="4385066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98932" y="4385066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236" y="199877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8351" y="2009831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5412" y="520995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0560" y="528383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673" y="893735"/>
            <a:ext cx="1289636" cy="117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6904" y="3876894"/>
            <a:ext cx="1362247" cy="123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379" y="875435"/>
            <a:ext cx="1236477" cy="112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78" y="3805925"/>
            <a:ext cx="1377242" cy="1251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F14266-63F4-3658-7D4F-46B61CFD665F}"/>
              </a:ext>
            </a:extLst>
          </p:cNvPr>
          <p:cNvSpPr txBox="1"/>
          <p:nvPr/>
        </p:nvSpPr>
        <p:spPr>
          <a:xfrm>
            <a:off x="1635833" y="550334"/>
            <a:ext cx="3167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 – (6 – 4) = 9 – 2 = </a:t>
            </a:r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122C0-C8AF-E6E0-27B5-4857AF824E2C}"/>
              </a:ext>
            </a:extLst>
          </p:cNvPr>
          <p:cNvSpPr txBox="1"/>
          <p:nvPr/>
        </p:nvSpPr>
        <p:spPr>
          <a:xfrm>
            <a:off x="7115270" y="574474"/>
            <a:ext cx="344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 x (6 – 4) = 9 x 2 = </a:t>
            </a:r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CB434-6CA1-A5F0-F540-8EFAF442676B}"/>
              </a:ext>
            </a:extLst>
          </p:cNvPr>
          <p:cNvSpPr txBox="1"/>
          <p:nvPr/>
        </p:nvSpPr>
        <p:spPr>
          <a:xfrm>
            <a:off x="1627567" y="3892193"/>
            <a:ext cx="4171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 x 6 – 9 x 4 = 54 – 36 = </a:t>
            </a:r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96125A-16E8-BF45-E5D2-6A115FFC07FC}"/>
              </a:ext>
            </a:extLst>
          </p:cNvPr>
          <p:cNvSpPr txBox="1"/>
          <p:nvPr/>
        </p:nvSpPr>
        <p:spPr>
          <a:xfrm>
            <a:off x="7398932" y="3896510"/>
            <a:ext cx="344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9 - 6 + 4 = 3 + 4 = </a:t>
            </a:r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EADF81-FEB3-56B9-5DBC-C548FDFBBAA7}"/>
              </a:ext>
            </a:extLst>
          </p:cNvPr>
          <p:cNvCxnSpPr/>
          <p:nvPr/>
        </p:nvCxnSpPr>
        <p:spPr>
          <a:xfrm>
            <a:off x="4803324" y="1959031"/>
            <a:ext cx="1569526" cy="2269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305A1D-968C-FF6A-990F-851416666542}"/>
              </a:ext>
            </a:extLst>
          </p:cNvPr>
          <p:cNvCxnSpPr>
            <a:cxnSpLocks/>
          </p:cNvCxnSpPr>
          <p:nvPr/>
        </p:nvCxnSpPr>
        <p:spPr>
          <a:xfrm flipH="1">
            <a:off x="5335457" y="2047092"/>
            <a:ext cx="1761402" cy="2625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42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CHƠI: HÁI BƯỞI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35" y="2297274"/>
            <a:ext cx="5056597" cy="4560726"/>
          </a:xfrm>
          <a:prstGeom prst="rect">
            <a:avLst/>
          </a:prstGeom>
        </p:spPr>
      </p:pic>
      <p:sp>
        <p:nvSpPr>
          <p:cNvPr id="6" name="Google Shape;117;p2"/>
          <p:cNvSpPr/>
          <p:nvPr/>
        </p:nvSpPr>
        <p:spPr>
          <a:xfrm>
            <a:off x="63500" y="371260"/>
            <a:ext cx="9474200" cy="5889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2400" b="1" i="0" u="none" strike="noStrike" cap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371259"/>
            <a:ext cx="8788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Cách chơi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-Chơi theo cặp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-Người chơi xuất phát từ ô BẮT ĐẦU. Khi đến lượt, người chơi gieo xúc xắc.  Di chuyển số ô bằng số chấm trên xúc xắc.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-Nêu giá trị biểu  thức ở ô đi đến. Nếu đúng thì hái được quả bưởi ghi số là giá trị biểu thức đó. Nếu sai thì quay về ô xuất phát trước đó.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-Nếu đến ô có đèn xanh thì được đi tiếp, nếu đến ô có đèn đỏ thì dừng lại một lượt, nhường lượt chơi cho người khác.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 Trò chơi kết thúc khi có người hái được 5 quả.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28">
            <a:off x="8856221" y="3891372"/>
            <a:ext cx="3205959" cy="2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7E84A-97F9-3DFB-A365-8615B2B4FB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866" b="82745"/>
          <a:stretch/>
        </p:blipFill>
        <p:spPr>
          <a:xfrm>
            <a:off x="2351314" y="2709582"/>
            <a:ext cx="8009480" cy="17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/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1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/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 trị của biểu 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+ b x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với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 = 12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 = 3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là: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850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iá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là: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196070" y="359078"/>
            <a:ext cx="9431219" cy="1897260"/>
            <a:chOff x="2262838" y="510037"/>
            <a:chExt cx="8284266" cy="189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415724" y="510037"/>
              <a:ext cx="7835373" cy="189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262838" y="601796"/>
              <a:ext cx="82842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Đâu là biểu thức có chứa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hai chữ?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477252" y="3173091"/>
            <a:ext cx="5197234" cy="1060261"/>
            <a:chOff x="1647116" y="2715908"/>
            <a:chExt cx="3843257" cy="1060261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+ m x 32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647116" y="2831862"/>
              <a:ext cx="798090" cy="828352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810214" cy="1122447"/>
            <a:chOff x="6575139" y="2616106"/>
            <a:chExt cx="4810214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849515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–16 +72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585384" y="4759937"/>
            <a:ext cx="5193116" cy="1022623"/>
            <a:chOff x="776078" y="4288926"/>
            <a:chExt cx="4145586" cy="1022623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1596858" y="4314422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x b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776078" y="4288926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60389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 : c +7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512840" y="4801527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524662" y="3264510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66818" y="3240308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53642" y="4813414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3303B9-8D7E-C1DF-F8A1-D2B593BC24FB}"/>
              </a:ext>
            </a:extLst>
          </p:cNvPr>
          <p:cNvSpPr/>
          <p:nvPr/>
        </p:nvSpPr>
        <p:spPr>
          <a:xfrm>
            <a:off x="574431" y="1858143"/>
            <a:ext cx="10714892" cy="39330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769" y="1858143"/>
            <a:ext cx="11136923" cy="459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biết được biểu  thức có chứa ba chữ.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64764" y="207594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802" y="5064388"/>
            <a:ext cx="2137795" cy="213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40A1A0-051B-E90C-F216-9FFDDEC01663}"/>
              </a:ext>
            </a:extLst>
          </p:cNvPr>
          <p:cNvGrpSpPr/>
          <p:nvPr/>
        </p:nvGrpSpPr>
        <p:grpSpPr>
          <a:xfrm>
            <a:off x="3117943" y="2082340"/>
            <a:ext cx="3540105" cy="707886"/>
            <a:chOff x="2408515" y="1895656"/>
            <a:chExt cx="3540105" cy="707886"/>
          </a:xfrm>
        </p:grpSpPr>
        <p:sp>
          <p:nvSpPr>
            <p:cNvPr id="25" name="Google Shape;117;p2"/>
            <p:cNvSpPr/>
            <p:nvPr/>
          </p:nvSpPr>
          <p:spPr>
            <a:xfrm>
              <a:off x="2408515" y="1935111"/>
              <a:ext cx="3540105" cy="651075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35278" y="1895656"/>
              <a:ext cx="32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 = a + b + c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374305" y="4426519"/>
            <a:ext cx="5894413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a = 50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5575" y="4019247"/>
            <a:ext cx="2806516" cy="290369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608137" y="3176428"/>
            <a:ext cx="6344214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c là biểu thức  có chứa ba chữ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727</Words>
  <Application>Microsoft Office PowerPoint</Application>
  <PresentationFormat>Widescreen</PresentationFormat>
  <Paragraphs>92</Paragraphs>
  <Slides>15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UTM Cookies</vt:lpstr>
      <vt:lpstr>Calibri</vt:lpstr>
      <vt:lpstr>Arial</vt:lpstr>
      <vt:lpstr>Times New Roman</vt:lpstr>
      <vt:lpstr>SVN-Newton</vt:lpstr>
      <vt:lpstr>Poppins</vt:lpstr>
      <vt:lpstr>inpin heiti</vt:lpstr>
      <vt:lpstr>#9Slide03 SVNNeutraface 2</vt:lpstr>
      <vt:lpstr>Tahoma</vt:lpstr>
      <vt:lpstr>#9Slide07 HoneyCream</vt:lpstr>
      <vt:lpstr>等线</vt:lpstr>
      <vt:lpstr>Cambria</vt:lpstr>
      <vt:lpstr>Open Sans</vt:lpstr>
      <vt:lpstr>#9Slide07 Altus</vt:lpstr>
      <vt:lpstr>Neucha</vt:lpstr>
      <vt:lpstr>Office 主题​​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Huy Đàm</cp:lastModifiedBy>
  <cp:revision>49</cp:revision>
  <dcterms:created xsi:type="dcterms:W3CDTF">2022-01-22T16:59:33Z</dcterms:created>
  <dcterms:modified xsi:type="dcterms:W3CDTF">2024-09-23T11:37:03Z</dcterms:modified>
  <cp:version>MNT37</cp:version>
</cp:coreProperties>
</file>