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3"/>
  </p:notesMasterIdLst>
  <p:sldIdLst>
    <p:sldId id="625" r:id="rId3"/>
    <p:sldId id="395" r:id="rId4"/>
    <p:sldId id="394" r:id="rId5"/>
    <p:sldId id="397" r:id="rId6"/>
    <p:sldId id="516" r:id="rId7"/>
    <p:sldId id="411" r:id="rId8"/>
    <p:sldId id="517" r:id="rId9"/>
    <p:sldId id="518" r:id="rId10"/>
    <p:sldId id="515" r:id="rId11"/>
    <p:sldId id="495" r:id="rId12"/>
    <p:sldId id="396" r:id="rId13"/>
    <p:sldId id="497" r:id="rId14"/>
    <p:sldId id="502" r:id="rId15"/>
    <p:sldId id="488" r:id="rId16"/>
    <p:sldId id="492" r:id="rId17"/>
    <p:sldId id="486" r:id="rId18"/>
    <p:sldId id="615" r:id="rId19"/>
    <p:sldId id="616" r:id="rId20"/>
    <p:sldId id="490" r:id="rId21"/>
    <p:sldId id="491" r:id="rId22"/>
    <p:sldId id="493" r:id="rId23"/>
    <p:sldId id="618" r:id="rId24"/>
    <p:sldId id="617" r:id="rId25"/>
    <p:sldId id="619" r:id="rId26"/>
    <p:sldId id="620" r:id="rId27"/>
    <p:sldId id="621" r:id="rId28"/>
    <p:sldId id="622" r:id="rId29"/>
    <p:sldId id="623" r:id="rId30"/>
    <p:sldId id="624" r:id="rId31"/>
    <p:sldId id="31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0" autoAdjust="0"/>
    <p:restoredTop sz="93271" autoAdjust="0"/>
  </p:normalViewPr>
  <p:slideViewPr>
    <p:cSldViewPr snapToGrid="0">
      <p:cViewPr varScale="1">
        <p:scale>
          <a:sx n="62" d="100"/>
          <a:sy n="62" d="100"/>
        </p:scale>
        <p:origin x="85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9</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17EF79FE-3C9B-49CF-8E1E-72082089A07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17104" y="209063"/>
            <a:ext cx="1845982" cy="184598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7E75E3D-D35C-0BB0-3B58-97006FD626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2DB76F-48B6-6630-EFE3-698BE9B9927D}"/>
              </a:ext>
            </a:extLst>
          </p:cNvPr>
          <p:cNvGraphicFramePr>
            <a:graphicFrameLocks noGrp="1"/>
          </p:cNvGraphicFramePr>
          <p:nvPr>
            <p:extLst>
              <p:ext uri="{D42A27DB-BD31-4B8C-83A1-F6EECF244321}">
                <p14:modId xmlns:p14="http://schemas.microsoft.com/office/powerpoint/2010/main" val="3002066720"/>
              </p:ext>
            </p:extLst>
          </p:nvPr>
        </p:nvGraphicFramePr>
        <p:xfrm>
          <a:off x="2404153" y="467505"/>
          <a:ext cx="8364220" cy="701040"/>
        </p:xfrm>
        <a:graphic>
          <a:graphicData uri="http://schemas.openxmlformats.org/drawingml/2006/table">
            <a:tbl>
              <a:tblPr/>
              <a:tblGrid>
                <a:gridCol w="8364220">
                  <a:extLst>
                    <a:ext uri="{9D8B030D-6E8A-4147-A177-3AD203B41FA5}">
                      <a16:colId xmlns:a16="http://schemas.microsoft.com/office/drawing/2014/main" val="577790053"/>
                    </a:ext>
                  </a:extLst>
                </a:gridCol>
              </a:tblGrid>
              <a:tr h="0">
                <a:tc>
                  <a:txBody>
                    <a:bodyPr/>
                    <a:lstStyle/>
                    <a:p>
                      <a:r>
                        <a:rPr lang="vi-VN" sz="4000" b="1" dirty="0">
                          <a:solidFill>
                            <a:schemeClr val="tx1">
                              <a:lumMod val="95000"/>
                              <a:lumOff val="5000"/>
                            </a:schemeClr>
                          </a:solidFill>
                          <a:effectLst/>
                          <a:latin typeface="Times New Roman" panose="02020603050405020304" pitchFamily="18" charset="0"/>
                        </a:rPr>
                        <a:t>TRƯỜNG TIỂU HỌC ĐOÀN KẾT</a:t>
                      </a:r>
                      <a:r>
                        <a:rPr lang="vi-VN" sz="4000" dirty="0">
                          <a:solidFill>
                            <a:schemeClr val="tx1">
                              <a:lumMod val="95000"/>
                              <a:lumOff val="5000"/>
                            </a:schemeClr>
                          </a:solidFill>
                          <a:effectLst/>
                        </a:rPr>
                        <a:t> </a:t>
                      </a:r>
                    </a:p>
                  </a:txBody>
                  <a:tcPr anchor="ctr">
                    <a:lnL>
                      <a:noFill/>
                    </a:lnL>
                    <a:lnR>
                      <a:noFill/>
                    </a:lnR>
                    <a:lnT>
                      <a:noFill/>
                    </a:lnT>
                    <a:lnB>
                      <a:noFill/>
                    </a:lnB>
                  </a:tcPr>
                </a:tc>
                <a:extLst>
                  <a:ext uri="{0D108BD9-81ED-4DB2-BD59-A6C34878D82A}">
                    <a16:rowId xmlns:a16="http://schemas.microsoft.com/office/drawing/2014/main" val="3604666160"/>
                  </a:ext>
                </a:extLst>
              </a:tr>
            </a:tbl>
          </a:graphicData>
        </a:graphic>
      </p:graphicFrame>
      <p:graphicFrame>
        <p:nvGraphicFramePr>
          <p:cNvPr id="3" name="Table 2">
            <a:extLst>
              <a:ext uri="{FF2B5EF4-FFF2-40B4-BE49-F238E27FC236}">
                <a16:creationId xmlns:a16="http://schemas.microsoft.com/office/drawing/2014/main" id="{0725FBD0-296B-2138-21CB-253F3BFF0949}"/>
              </a:ext>
            </a:extLst>
          </p:cNvPr>
          <p:cNvGraphicFramePr>
            <a:graphicFrameLocks noGrp="1"/>
          </p:cNvGraphicFramePr>
          <p:nvPr>
            <p:extLst>
              <p:ext uri="{D42A27DB-BD31-4B8C-83A1-F6EECF244321}">
                <p14:modId xmlns:p14="http://schemas.microsoft.com/office/powerpoint/2010/main" val="1986917224"/>
              </p:ext>
            </p:extLst>
          </p:nvPr>
        </p:nvGraphicFramePr>
        <p:xfrm>
          <a:off x="3489305" y="5539243"/>
          <a:ext cx="5829355" cy="944880"/>
        </p:xfrm>
        <a:graphic>
          <a:graphicData uri="http://schemas.openxmlformats.org/drawingml/2006/table">
            <a:tbl>
              <a:tblPr/>
              <a:tblGrid>
                <a:gridCol w="5829355">
                  <a:extLst>
                    <a:ext uri="{9D8B030D-6E8A-4147-A177-3AD203B41FA5}">
                      <a16:colId xmlns:a16="http://schemas.microsoft.com/office/drawing/2014/main" val="2472702354"/>
                    </a:ext>
                  </a:extLst>
                </a:gridCol>
              </a:tblGrid>
              <a:tr h="0">
                <a:tc>
                  <a:txBody>
                    <a:bodyPr/>
                    <a:lstStyle/>
                    <a:p>
                      <a:pPr algn="ctr"/>
                      <a:r>
                        <a:rPr lang="en-US" sz="2800" i="0" dirty="0" err="1">
                          <a:solidFill>
                            <a:srgbClr val="000000"/>
                          </a:solidFill>
                          <a:effectLst/>
                          <a:latin typeface="Times New Roman" panose="02020603050405020304" pitchFamily="18" charset="0"/>
                        </a:rPr>
                        <a:t>Giáo</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viên</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Khúc</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Hải</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Yến</a:t>
                      </a:r>
                      <a:endParaRPr lang="en-US" sz="2800" i="0" dirty="0">
                        <a:effectLst/>
                      </a:endParaRPr>
                    </a:p>
                    <a:p>
                      <a:pPr algn="ctr"/>
                      <a:r>
                        <a:rPr lang="en-US" sz="2800" i="0" dirty="0" err="1">
                          <a:solidFill>
                            <a:srgbClr val="000000"/>
                          </a:solidFill>
                          <a:effectLst/>
                          <a:latin typeface="Times New Roman" panose="02020603050405020304" pitchFamily="18" charset="0"/>
                        </a:rPr>
                        <a:t>Lớp</a:t>
                      </a:r>
                      <a:r>
                        <a:rPr lang="en-US" sz="2800" i="0" dirty="0">
                          <a:solidFill>
                            <a:srgbClr val="000000"/>
                          </a:solidFill>
                          <a:effectLst/>
                          <a:latin typeface="Times New Roman" panose="02020603050405020304" pitchFamily="18" charset="0"/>
                        </a:rPr>
                        <a:t>: 5A2</a:t>
                      </a:r>
                      <a:r>
                        <a:rPr lang="en-US" sz="2800" i="0" dirty="0">
                          <a:effectLst/>
                        </a:rPr>
                        <a:t> </a:t>
                      </a:r>
                    </a:p>
                  </a:txBody>
                  <a:tcPr anchor="ctr">
                    <a:lnL>
                      <a:noFill/>
                    </a:lnL>
                    <a:lnR>
                      <a:noFill/>
                    </a:lnR>
                    <a:lnT>
                      <a:noFill/>
                    </a:lnT>
                    <a:lnB>
                      <a:noFill/>
                    </a:lnB>
                  </a:tcPr>
                </a:tc>
                <a:extLst>
                  <a:ext uri="{0D108BD9-81ED-4DB2-BD59-A6C34878D82A}">
                    <a16:rowId xmlns:a16="http://schemas.microsoft.com/office/drawing/2014/main" val="4162663489"/>
                  </a:ext>
                </a:extLst>
              </a:tr>
            </a:tbl>
          </a:graphicData>
        </a:graphic>
      </p:graphicFrame>
      <p:sp>
        <p:nvSpPr>
          <p:cNvPr id="4" name="Rectangle 3">
            <a:extLst>
              <a:ext uri="{FF2B5EF4-FFF2-40B4-BE49-F238E27FC236}">
                <a16:creationId xmlns:a16="http://schemas.microsoft.com/office/drawing/2014/main" id="{9CE43FAB-6128-C374-5A85-B872064DABAA}"/>
              </a:ext>
            </a:extLst>
          </p:cNvPr>
          <p:cNvSpPr/>
          <p:nvPr/>
        </p:nvSpPr>
        <p:spPr>
          <a:xfrm>
            <a:off x="4119716" y="1396181"/>
            <a:ext cx="4139381" cy="88490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400" b="1" dirty="0">
                <a:latin typeface="UTM Aquarelle" panose="02040603050506020204" pitchFamily="18" charset="0"/>
              </a:rPr>
              <a:t>HĐTN</a:t>
            </a:r>
          </a:p>
        </p:txBody>
      </p:sp>
      <p:pic>
        <p:nvPicPr>
          <p:cNvPr id="5" name="Picture 4">
            <a:extLst>
              <a:ext uri="{FF2B5EF4-FFF2-40B4-BE49-F238E27FC236}">
                <a16:creationId xmlns:a16="http://schemas.microsoft.com/office/drawing/2014/main" id="{9BB9D8B3-0D57-CCFF-C08F-7B2866AF5A02}"/>
              </a:ext>
            </a:extLst>
          </p:cNvPr>
          <p:cNvPicPr>
            <a:picLocks noChangeAspect="1"/>
          </p:cNvPicPr>
          <p:nvPr/>
        </p:nvPicPr>
        <p:blipFill>
          <a:blip r:embed="rId2"/>
          <a:stretch>
            <a:fillRect/>
          </a:stretch>
        </p:blipFill>
        <p:spPr>
          <a:xfrm>
            <a:off x="0" y="0"/>
            <a:ext cx="1800436" cy="1800436"/>
          </a:xfrm>
          <a:prstGeom prst="rect">
            <a:avLst/>
          </a:prstGeom>
        </p:spPr>
      </p:pic>
      <p:sp>
        <p:nvSpPr>
          <p:cNvPr id="7" name="TextBox 6">
            <a:extLst>
              <a:ext uri="{FF2B5EF4-FFF2-40B4-BE49-F238E27FC236}">
                <a16:creationId xmlns:a16="http://schemas.microsoft.com/office/drawing/2014/main" id="{1E9A7ED2-5C2A-D04F-3D36-792BE23721B2}"/>
              </a:ext>
            </a:extLst>
          </p:cNvPr>
          <p:cNvSpPr txBox="1"/>
          <p:nvPr/>
        </p:nvSpPr>
        <p:spPr>
          <a:xfrm>
            <a:off x="2312221" y="2632891"/>
            <a:ext cx="7961936"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a:t>
            </a:r>
          </a:p>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spTree>
    <p:extLst>
      <p:ext uri="{BB962C8B-B14F-4D97-AF65-F5344CB8AC3E}">
        <p14:creationId xmlns:p14="http://schemas.microsoft.com/office/powerpoint/2010/main" val="2009672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944775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1358</TotalTime>
  <Words>765</Words>
  <Application>Microsoft Office PowerPoint</Application>
  <PresentationFormat>Widescreen</PresentationFormat>
  <Paragraphs>47</Paragraphs>
  <Slides>30</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(Body)</vt:lpstr>
      <vt:lpstr>Calibri bold</vt:lpstr>
      <vt:lpstr>iCiel Pony</vt:lpstr>
      <vt:lpstr>Times New Roman</vt:lpstr>
      <vt:lpstr>UTM Aquarelle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63</cp:revision>
  <dcterms:created xsi:type="dcterms:W3CDTF">2022-05-25T09:53:07Z</dcterms:created>
  <dcterms:modified xsi:type="dcterms:W3CDTF">2024-09-18T15:36:57Z</dcterms:modified>
  <cp:category>9Slide.vn</cp:category>
</cp:coreProperties>
</file>