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260" r:id="rId3"/>
    <p:sldId id="294" r:id="rId4"/>
    <p:sldId id="310" r:id="rId5"/>
    <p:sldId id="315" r:id="rId6"/>
    <p:sldId id="316" r:id="rId7"/>
    <p:sldId id="317" r:id="rId8"/>
    <p:sldId id="322" r:id="rId9"/>
    <p:sldId id="312" r:id="rId10"/>
    <p:sldId id="313" r:id="rId11"/>
    <p:sldId id="32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5" d="100"/>
          <a:sy n="85" d="100"/>
        </p:scale>
        <p:origin x="6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đọc</a:t>
            </a:r>
            <a:r>
              <a:rPr lang="en-US" baseline="0" dirty="0" smtClean="0"/>
              <a:t> cho hs viết 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46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12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2.emf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21906" y="841280"/>
            <a:ext cx="6574328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  <a:endParaRPr lang="en-US" altLang="en-US" sz="18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361" y="1493417"/>
            <a:ext cx="2381897" cy="23818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86" y="2300845"/>
            <a:ext cx="8871373" cy="2340823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b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CON ĐẾN VỚI TIẾT HỌC</a:t>
            </a:r>
            <a:endParaRPr lang="vi-VN" sz="5333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5333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C9C8C1-0C79-413E-BAA9-97ED57DE33F1}"/>
              </a:ext>
            </a:extLst>
          </p:cNvPr>
          <p:cNvSpPr txBox="1"/>
          <p:nvPr/>
        </p:nvSpPr>
        <p:spPr>
          <a:xfrm>
            <a:off x="661612" y="5125930"/>
            <a:ext cx="81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i="1" dirty="0" smtClean="0">
                <a:latin typeface="Times New Roman" pitchFamily="18" charset="0"/>
                <a:ea typeface="思源黑体 CN Bold" panose="020B0800000000000000" pitchFamily="34" charset="-122"/>
              </a:rPr>
              <a:t> Giáo viên: Hoàng Thị Lộc</a:t>
            </a:r>
            <a:endParaRPr lang="zh-CN" altLang="en-US" sz="3600" b="1" i="1" dirty="0"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8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3. Sắp xếp các chữ cái dưới đây theo đúng thứ tự 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0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bảng chữ cái.</a:t>
            </a:r>
            <a:endParaRPr lang="en-US" sz="3000" b="1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718611" y="302558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5494" y="31242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2541" y="308834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2235" y="313316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859" y="307041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69824" y="30480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505" y="234594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410" y="400029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1446" y="2295963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- viết chính xác 2 khổ thơ cuối bài “Ngày hôm qua đâu rồi?”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1795" y="400029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132237" y="612767"/>
            <a:ext cx="57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đạt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: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61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-47722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767" y="261280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658" y="461784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047" y="4360995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713" y="3116786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466247" y="10439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04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601701" y="1144542"/>
            <a:ext cx="229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550459" y="2968560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Ngày hôm qua đâu rồi?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505" y="234594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410" y="400029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1446" y="2295963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- viết chính xác 2 khổ thơ cuối bài “Ngày hôm qua đâu rồi?”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1795" y="400029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132237" y="612767"/>
            <a:ext cx="57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đạt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: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8" y="923511"/>
            <a:ext cx="7280270" cy="588897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04613" y="1773857"/>
            <a:ext cx="5649415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hạt lúa mẹ trồng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chờ gặt hái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vàng màu ước mong.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vở hồng của con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học hành chăm chỉ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ngày qua vẫn còn.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0359" y="1014366"/>
            <a:ext cx="59686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124686" y="535132"/>
            <a:ext cx="11928764" cy="4876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5205" y="1947007"/>
            <a:ext cx="7587886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05345" y="-429491"/>
            <a:ext cx="13839977" cy="75922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4" y="2583886"/>
            <a:ext cx="397671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414665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58" y="4068734"/>
            <a:ext cx="35924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nào dễ viết sai?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25893" y="5029200"/>
            <a:ext cx="42159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lại, trồng, học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9378" y="1690729"/>
            <a:ext cx="4509895" cy="40010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hạt lúa mẹ trồng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chờ gặt hái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vàng màu ước mong.</a:t>
            </a:r>
          </a:p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ở lại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vở hồng của con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học hành chăm chỉ</a:t>
            </a: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ngày qua vẫn còn.    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0651" y="917384"/>
            <a:ext cx="5069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218218" y="2133600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04363" y="2576945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5818" y="3422073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0509" y="4239491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76654" y="4682836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48945" y="5112327"/>
            <a:ext cx="623455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21236" y="5541818"/>
            <a:ext cx="471055" cy="138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1236" y="2978728"/>
            <a:ext cx="84512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10" grpId="0" build="allAtOnce"/>
      <p:bldP spid="4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08351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43872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/>
          </p:cNvPr>
          <p:cNvSpPr/>
          <p:nvPr/>
        </p:nvSpPr>
        <p:spPr>
          <a:xfrm>
            <a:off x="3361847" y="396705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3334953" y="566207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0">
            <a:extLst/>
          </p:cNvPr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0">
            <a:extLst/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0">
            <a:extLst/>
          </p:cNvPr>
          <p:cNvSpPr/>
          <p:nvPr/>
        </p:nvSpPr>
        <p:spPr>
          <a:xfrm>
            <a:off x="3362033" y="399394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8" name="Rectangle: Rounded Corners 20">
            <a:extLst/>
          </p:cNvPr>
          <p:cNvSpPr/>
          <p:nvPr/>
        </p:nvSpPr>
        <p:spPr>
          <a:xfrm>
            <a:off x="8479804" y="402335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0">
            <a:extLst/>
          </p:cNvPr>
          <p:cNvSpPr/>
          <p:nvPr/>
        </p:nvSpPr>
        <p:spPr>
          <a:xfrm>
            <a:off x="3348586" y="5705772"/>
            <a:ext cx="533400" cy="456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0">
            <a:extLst/>
          </p:cNvPr>
          <p:cNvSpPr/>
          <p:nvPr/>
        </p:nvSpPr>
        <p:spPr>
          <a:xfrm>
            <a:off x="8439463" y="240610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411</Words>
  <Application>Microsoft Office PowerPoint</Application>
  <PresentationFormat>Widescreen</PresentationFormat>
  <Paragraphs>102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L171021</cp:lastModifiedBy>
  <cp:revision>188</cp:revision>
  <dcterms:created xsi:type="dcterms:W3CDTF">2021-06-02T14:23:54Z</dcterms:created>
  <dcterms:modified xsi:type="dcterms:W3CDTF">2022-09-11T16:07:36Z</dcterms:modified>
</cp:coreProperties>
</file>