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46" r:id="rId2"/>
    <p:sldId id="337" r:id="rId3"/>
    <p:sldId id="338" r:id="rId4"/>
    <p:sldId id="333" r:id="rId5"/>
    <p:sldId id="256" r:id="rId6"/>
    <p:sldId id="344" r:id="rId7"/>
    <p:sldId id="348" r:id="rId8"/>
    <p:sldId id="347" r:id="rId9"/>
    <p:sldId id="257" r:id="rId10"/>
    <p:sldId id="319" r:id="rId11"/>
    <p:sldId id="330" r:id="rId12"/>
    <p:sldId id="339" r:id="rId13"/>
    <p:sldId id="320" r:id="rId14"/>
    <p:sldId id="335" r:id="rId15"/>
    <p:sldId id="341" r:id="rId16"/>
    <p:sldId id="334" r:id="rId17"/>
    <p:sldId id="323" r:id="rId18"/>
    <p:sldId id="349" r:id="rId19"/>
    <p:sldId id="350" r:id="rId20"/>
    <p:sldId id="343" r:id="rId21"/>
  </p:sldIdLst>
  <p:sldSz cx="9144000" cy="5715000" type="screen16x10"/>
  <p:notesSz cx="6858000" cy="9144000"/>
  <p:embeddedFontLst>
    <p:embeddedFont>
      <p:font typeface=".VnArial" panose="020B0604020202020204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宋体" panose="02010600030101010101" pitchFamily="2" charset="-122"/>
      <p:regular r:id="rId29"/>
    </p:embeddedFont>
    <p:embeddedFont>
      <p:font typeface=".VnAvant" panose="020B720000000000000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6" d="100"/>
          <a:sy n="96" d="100"/>
        </p:scale>
        <p:origin x="1422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ơ.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77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ao\Nam hoc 2021 - 2022\Lop 1A1 moi\Powerpoint\Hinh nen dep\imager_22_16756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97C3C7-6262-4745-B693-C0EC23E4135C}"/>
              </a:ext>
            </a:extLst>
          </p:cNvPr>
          <p:cNvSpPr txBox="1">
            <a:spLocks/>
          </p:cNvSpPr>
          <p:nvPr/>
        </p:nvSpPr>
        <p:spPr>
          <a:xfrm>
            <a:off x="304800" y="1457868"/>
            <a:ext cx="8760819" cy="2058522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b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  <a:b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4" y="1116028"/>
            <a:ext cx="5101242" cy="354298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640284" y="1103089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99199" y="4034933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2867" y="3628314"/>
            <a:ext cx="1291482" cy="6168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m¬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2024741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61234" y="702584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n¬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59002" y="4659013"/>
            <a:ext cx="1509663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p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hë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467" y="4942"/>
            <a:ext cx="936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Nối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51178" y="714935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40284" y="1111553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î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59002" y="4659013"/>
            <a:ext cx="1509663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p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ë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61130" y="3626050"/>
            <a:ext cx="1291482" cy="6168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13833" y="1960071"/>
            <a:ext cx="125261" cy="6808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83406" y="2300511"/>
            <a:ext cx="488085" cy="4845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55885" y="3360182"/>
            <a:ext cx="0" cy="422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285749" y="3041163"/>
            <a:ext cx="682162" cy="5303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12" grpId="0" animBg="1"/>
      <p:bldP spid="11" grpId="0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3" y="1196030"/>
            <a:ext cx="5077685" cy="39815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14756" y="748955"/>
            <a:ext cx="1232230" cy="532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37741" y="1512980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43437" y="4665415"/>
            <a:ext cx="1578677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dõa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6400" y="3555624"/>
            <a:ext cx="1263778" cy="6535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t¸o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9669" y="1300517"/>
            <a:ext cx="1385763" cy="6290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dª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85703" y="3308543"/>
            <a:ext cx="1436554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d©u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6400" y="1289620"/>
            <a:ext cx="1385763" cy="6290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42347" y="748955"/>
            <a:ext cx="1232230" cy="532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85703" y="3318644"/>
            <a:ext cx="1436554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©u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49886" y="4665414"/>
            <a:ext cx="1578677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9669" y="2996"/>
            <a:ext cx="936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Nối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281819" y="2064523"/>
            <a:ext cx="640295" cy="710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76634" y="1615059"/>
            <a:ext cx="25053" cy="1159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471792" y="3308543"/>
            <a:ext cx="1006709" cy="2470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773280" y="3304874"/>
            <a:ext cx="148834" cy="786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12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12700"/>
            <a:ext cx="8981162" cy="568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3123" y="2254685"/>
            <a:ext cx="60500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tiếng ngoài bài có chứa âm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- d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0731" y="-92511"/>
            <a:ext cx="489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tiếng có âm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65" l="4390" r="898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2" r="9111"/>
          <a:stretch/>
        </p:blipFill>
        <p:spPr bwMode="auto">
          <a:xfrm>
            <a:off x="0" y="838030"/>
            <a:ext cx="2843011" cy="258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3429"/>
          <a:stretch/>
        </p:blipFill>
        <p:spPr bwMode="auto">
          <a:xfrm>
            <a:off x="3085817" y="983173"/>
            <a:ext cx="2865040" cy="229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46" y="944504"/>
            <a:ext cx="2755926" cy="23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540" y="3628572"/>
            <a:ext cx="1124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3933" y="3596973"/>
            <a:ext cx="14061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1455" y="3418624"/>
            <a:ext cx="9813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5479" y="-135657"/>
            <a:ext cx="489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tiếng có âm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4673" y="377371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5112" y="3610383"/>
            <a:ext cx="15872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endParaRPr 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9" y="77107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24" b="89031" l="2066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2" t="11175" r="13429" b="10625"/>
          <a:stretch/>
        </p:blipFill>
        <p:spPr bwMode="auto">
          <a:xfrm>
            <a:off x="5546305" y="771072"/>
            <a:ext cx="3276531" cy="256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05068" y="0"/>
            <a:ext cx="3557116" cy="13263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395" y="4923656"/>
            <a:ext cx="609600" cy="609600"/>
          </a:xfrm>
          <a:prstGeom prst="rect">
            <a:avLst/>
          </a:prstGeom>
        </p:spPr>
      </p:pic>
      <p:pic>
        <p:nvPicPr>
          <p:cNvPr id="5" name="TiengChuongLopHoc-V.A-402534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0229" y="5021048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4" y="1211527"/>
            <a:ext cx="7553205" cy="34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207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14085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9" y="661217"/>
            <a:ext cx="3006840" cy="186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58" y="661217"/>
            <a:ext cx="2788027" cy="1862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2" y="2953955"/>
            <a:ext cx="2767373" cy="2040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16" y="3157829"/>
            <a:ext cx="2566467" cy="18253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2586329"/>
            <a:ext cx="15430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65" y="2550043"/>
            <a:ext cx="134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02" y="5094198"/>
            <a:ext cx="17335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58" y="4983183"/>
            <a:ext cx="1543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53417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25" y="1725839"/>
            <a:ext cx="6181950" cy="15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1" y="104053"/>
            <a:ext cx="7903086" cy="5487053"/>
          </a:xfrm>
        </p:spPr>
      </p:pic>
    </p:spTree>
    <p:extLst>
      <p:ext uri="{BB962C8B-B14F-4D97-AF65-F5344CB8AC3E}">
        <p14:creationId xmlns:p14="http://schemas.microsoft.com/office/powerpoint/2010/main" val="27360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4" y="51146"/>
            <a:ext cx="7791610" cy="5663854"/>
          </a:xfrm>
        </p:spPr>
      </p:pic>
    </p:spTree>
    <p:extLst>
      <p:ext uri="{BB962C8B-B14F-4D97-AF65-F5344CB8AC3E}">
        <p14:creationId xmlns:p14="http://schemas.microsoft.com/office/powerpoint/2010/main" val="35959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" y="0"/>
            <a:ext cx="6775448" cy="578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55876" y="2626889"/>
            <a:ext cx="3695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8238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" y="-859"/>
            <a:ext cx="8928206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393" y="1065584"/>
            <a:ext cx="2310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2392" y="936315"/>
            <a:ext cx="2402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180" y="3131905"/>
            <a:ext cx="19271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5375" y="2952495"/>
            <a:ext cx="19271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endParaRPr lang="en-US" sz="1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3730" y="2464463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3710" y="2457203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ó...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o...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5081" y="507968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9471" y="5059153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2719" y="99084"/>
            <a:ext cx="3268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các tiếng sau:</a:t>
            </a:r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87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6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7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- d</a:t>
            </a:r>
            <a:endParaRPr lang="en-US" sz="23900" b="1" dirty="0" smtClean="0">
              <a:solidFill>
                <a:srgbClr val="0000CC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57" y="2743198"/>
            <a:ext cx="2632166" cy="1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4" y="0"/>
            <a:ext cx="8928206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5190" y="1021430"/>
            <a:ext cx="1163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endParaRPr lang="en-US" sz="13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7867" y="1181365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13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4136" y="3219319"/>
            <a:ext cx="1163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endParaRPr lang="en-US" sz="13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2571" y="3312998"/>
            <a:ext cx="1163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13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43" y="410562"/>
            <a:ext cx="2847643" cy="1947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1054" y="2865689"/>
            <a:ext cx="2287282" cy="7246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538171" y="3358992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4549536" y="3311122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2297" y="4490691"/>
            <a:ext cx="2287282" cy="72464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70" y="422025"/>
            <a:ext cx="2498787" cy="2149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2985" y="3012388"/>
            <a:ext cx="2287282" cy="7246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da</a:t>
            </a:r>
          </a:p>
        </p:txBody>
      </p:sp>
      <p:sp>
        <p:nvSpPr>
          <p:cNvPr id="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750102" y="3465337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smtClean="0">
                <a:solidFill>
                  <a:srgbClr val="0066CC"/>
                </a:solidFill>
                <a:latin typeface=".VnAvant" pitchFamily="34" charset="0"/>
              </a:rPr>
              <a:t>d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4761467" y="3417467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2985" y="4700154"/>
            <a:ext cx="2287282" cy="72464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1043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7" y="587295"/>
            <a:ext cx="2847643" cy="1947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16" y="514233"/>
            <a:ext cx="2498787" cy="21499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03528" y="3042422"/>
            <a:ext cx="2287282" cy="7246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240645" y="3535725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2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252010" y="3487855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8931" y="3064242"/>
            <a:ext cx="2287282" cy="7246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da</a:t>
            </a:r>
          </a:p>
        </p:txBody>
      </p:sp>
      <p:sp>
        <p:nvSpPr>
          <p:cNvPr id="2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086048" y="3557545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smtClean="0">
                <a:solidFill>
                  <a:srgbClr val="0066CC"/>
                </a:solidFill>
                <a:latin typeface=".VnAvant" pitchFamily="34" charset="0"/>
              </a:rPr>
              <a:t>d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2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7097413" y="3509675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8931" y="4682181"/>
            <a:ext cx="2287282" cy="72464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4771" y="4667424"/>
            <a:ext cx="2287282" cy="72464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2440" y="-73076"/>
            <a:ext cx="6008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6: ơ 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d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240</Words>
  <Application>Microsoft Office PowerPoint</Application>
  <PresentationFormat>On-screen Show (16:10)</PresentationFormat>
  <Paragraphs>81</Paragraphs>
  <Slides>20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.VnArial</vt:lpstr>
      <vt:lpstr>Arial</vt:lpstr>
      <vt:lpstr>Tahoma</vt:lpstr>
      <vt:lpstr>宋体</vt:lpstr>
      <vt:lpstr>.VnAvant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205</cp:revision>
  <dcterms:created xsi:type="dcterms:W3CDTF">2020-02-10T09:35:50Z</dcterms:created>
  <dcterms:modified xsi:type="dcterms:W3CDTF">2024-09-19T05:39:07Z</dcterms:modified>
</cp:coreProperties>
</file>