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8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82" r:id="rId22"/>
    <p:sldId id="297" r:id="rId23"/>
    <p:sldId id="294" r:id="rId24"/>
    <p:sldId id="279" r:id="rId25"/>
    <p:sldId id="302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33" autoAdjust="0"/>
  </p:normalViewPr>
  <p:slideViewPr>
    <p:cSldViewPr snapToGrid="0">
      <p:cViewPr varScale="1">
        <p:scale>
          <a:sx n="72" d="100"/>
          <a:sy n="72" d="100"/>
        </p:scale>
        <p:origin x="1236" y="-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Trong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  <p:sp>
        <p:nvSpPr>
          <p:cNvPr id="2" name="TextBox 85">
            <a:extLst>
              <a:ext uri="{FF2B5EF4-FFF2-40B4-BE49-F238E27FC236}">
                <a16:creationId xmlns:a16="http://schemas.microsoft.com/office/drawing/2014/main" id="{E07D9A34-7A7D-AEC4-A5A4-FFDFAF95D105}"/>
              </a:ext>
            </a:extLst>
          </p:cNvPr>
          <p:cNvSpPr txBox="1"/>
          <p:nvPr/>
        </p:nvSpPr>
        <p:spPr>
          <a:xfrm>
            <a:off x="927006" y="2518081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4" name="TextBox 85">
            <a:extLst>
              <a:ext uri="{FF2B5EF4-FFF2-40B4-BE49-F238E27FC236}">
                <a16:creationId xmlns:a16="http://schemas.microsoft.com/office/drawing/2014/main" id="{EB3AC47C-59F0-A6DE-404F-6659FFE212E0}"/>
              </a:ext>
            </a:extLst>
          </p:cNvPr>
          <p:cNvSpPr txBox="1"/>
          <p:nvPr/>
        </p:nvSpPr>
        <p:spPr>
          <a:xfrm>
            <a:off x="927006" y="2514452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Trong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1037</Words>
  <Application>Microsoft Office PowerPoint</Application>
  <PresentationFormat>Widescreen</PresentationFormat>
  <Paragraphs>141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#9Slide07 HoneyCream</vt:lpstr>
      <vt:lpstr>SVN-Newton</vt:lpstr>
      <vt:lpstr>思源黑体 CN Heavy</vt:lpstr>
      <vt:lpstr>#9Slide03 Bebas Neue Bold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Laptop88</cp:lastModifiedBy>
  <cp:revision>36</cp:revision>
  <dcterms:created xsi:type="dcterms:W3CDTF">2023-06-29T03:07:26Z</dcterms:created>
  <dcterms:modified xsi:type="dcterms:W3CDTF">2023-09-11T14:05:03Z</dcterms:modified>
  <cp:version>MNT37</cp:version>
</cp:coreProperties>
</file>